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927" r:id="rId2"/>
    <p:sldId id="967" r:id="rId3"/>
    <p:sldId id="968" r:id="rId4"/>
    <p:sldId id="969" r:id="rId5"/>
    <p:sldId id="974" r:id="rId6"/>
    <p:sldId id="971" r:id="rId7"/>
    <p:sldId id="972" r:id="rId8"/>
    <p:sldId id="976" r:id="rId9"/>
    <p:sldId id="977" r:id="rId10"/>
    <p:sldId id="978" r:id="rId11"/>
    <p:sldId id="979" r:id="rId12"/>
    <p:sldId id="981" r:id="rId13"/>
    <p:sldId id="985" r:id="rId14"/>
    <p:sldId id="982" r:id="rId15"/>
    <p:sldId id="986" r:id="rId16"/>
    <p:sldId id="987" r:id="rId17"/>
    <p:sldId id="988" r:id="rId18"/>
    <p:sldId id="990" r:id="rId19"/>
    <p:sldId id="989" r:id="rId20"/>
    <p:sldId id="991" r:id="rId21"/>
    <p:sldId id="992" r:id="rId22"/>
    <p:sldId id="993" r:id="rId23"/>
    <p:sldId id="2007578505" r:id="rId24"/>
    <p:sldId id="2007578504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71D"/>
    <a:srgbClr val="4879FA"/>
    <a:srgbClr val="FFE8B4"/>
    <a:srgbClr val="3A61C0"/>
    <a:srgbClr val="25BEAC"/>
    <a:srgbClr val="B7B11E"/>
    <a:srgbClr val="229387"/>
    <a:srgbClr val="CFDDEA"/>
    <a:srgbClr val="FDF38B"/>
    <a:srgbClr val="90C3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13" autoAdjust="0"/>
  </p:normalViewPr>
  <p:slideViewPr>
    <p:cSldViewPr snapToGrid="0" showGuides="1">
      <p:cViewPr varScale="1">
        <p:scale>
          <a:sx n="96" d="100"/>
          <a:sy n="96" d="100"/>
        </p:scale>
        <p:origin x="78" y="186"/>
      </p:cViewPr>
      <p:guideLst>
        <p:guide orient="horz" pos="2160"/>
        <p:guide pos="3840"/>
        <p:guide pos="665"/>
        <p:guide pos="7015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4C6D8-D94D-4C0B-B0BC-91A9497DEEED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397A2-C4A8-468D-83D9-0D2A85142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133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557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36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518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842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622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970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0458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624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1350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6908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866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6082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6498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726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1566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276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767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690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593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682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288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460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397A2-C4A8-468D-83D9-0D2A85142A1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155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317E3291-0C29-C5CC-87E8-A955997E28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" r="602" b="345"/>
          <a:stretch>
            <a:fillRect/>
          </a:stretch>
        </p:blipFill>
        <p:spPr>
          <a:xfrm>
            <a:off x="2474474" y="0"/>
            <a:ext cx="9717526" cy="6858000"/>
          </a:xfrm>
          <a:custGeom>
            <a:avLst/>
            <a:gdLst>
              <a:gd name="connsiteX0" fmla="*/ 0 w 9717526"/>
              <a:gd name="connsiteY0" fmla="*/ 0 h 6858000"/>
              <a:gd name="connsiteX1" fmla="*/ 9717526 w 9717526"/>
              <a:gd name="connsiteY1" fmla="*/ 0 h 6858000"/>
              <a:gd name="connsiteX2" fmla="*/ 9717526 w 9717526"/>
              <a:gd name="connsiteY2" fmla="*/ 6858000 h 6858000"/>
              <a:gd name="connsiteX3" fmla="*/ 0 w 971752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7526" h="6858000">
                <a:moveTo>
                  <a:pt x="0" y="0"/>
                </a:moveTo>
                <a:lnTo>
                  <a:pt x="9717526" y="0"/>
                </a:lnTo>
                <a:lnTo>
                  <a:pt x="971752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687601-DF2A-2575-B0BA-6C300B0B2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AE5A-65D1-42F6-814B-222763CCB0FD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DAD171-7502-6959-1E42-155C0CBF5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A04FD9-B2DC-F769-798E-4E0A24329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E277D-DB82-49AC-94AB-CDC96E0DA6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310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>
            <a:extLst>
              <a:ext uri="{FF2B5EF4-FFF2-40B4-BE49-F238E27FC236}">
                <a16:creationId xmlns:a16="http://schemas.microsoft.com/office/drawing/2014/main" id="{317E3291-0C29-C5CC-87E8-A955997E28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" r="602" b="345"/>
          <a:stretch>
            <a:fillRect/>
          </a:stretch>
        </p:blipFill>
        <p:spPr>
          <a:xfrm>
            <a:off x="2474474" y="0"/>
            <a:ext cx="9717526" cy="6858000"/>
          </a:xfrm>
          <a:custGeom>
            <a:avLst/>
            <a:gdLst>
              <a:gd name="connsiteX0" fmla="*/ 0 w 9717526"/>
              <a:gd name="connsiteY0" fmla="*/ 0 h 6858000"/>
              <a:gd name="connsiteX1" fmla="*/ 9717526 w 9717526"/>
              <a:gd name="connsiteY1" fmla="*/ 0 h 6858000"/>
              <a:gd name="connsiteX2" fmla="*/ 9717526 w 9717526"/>
              <a:gd name="connsiteY2" fmla="*/ 6858000 h 6858000"/>
              <a:gd name="connsiteX3" fmla="*/ 0 w 971752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7526" h="6858000">
                <a:moveTo>
                  <a:pt x="0" y="0"/>
                </a:moveTo>
                <a:lnTo>
                  <a:pt x="9717526" y="0"/>
                </a:lnTo>
                <a:lnTo>
                  <a:pt x="971752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687601-DF2A-2575-B0BA-6C300B0B2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DAE5A-65D1-42F6-814B-222763CCB0FD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DAD171-7502-6959-1E42-155C0CBF5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A04FD9-B2DC-F769-798E-4E0A24329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E277D-DB82-49AC-94AB-CDC96E0DA6D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C549E5B-D183-418E-5664-67B5482AC616}"/>
              </a:ext>
            </a:extLst>
          </p:cNvPr>
          <p:cNvSpPr/>
          <p:nvPr userDrawn="1"/>
        </p:nvSpPr>
        <p:spPr>
          <a:xfrm>
            <a:off x="1" y="251529"/>
            <a:ext cx="1320401" cy="521191"/>
          </a:xfrm>
          <a:custGeom>
            <a:avLst/>
            <a:gdLst>
              <a:gd name="connsiteX0" fmla="*/ 0 w 1320401"/>
              <a:gd name="connsiteY0" fmla="*/ 0 h 521191"/>
              <a:gd name="connsiteX1" fmla="*/ 1035830 w 1320401"/>
              <a:gd name="connsiteY1" fmla="*/ 0 h 521191"/>
              <a:gd name="connsiteX2" fmla="*/ 1040038 w 1320401"/>
              <a:gd name="connsiteY2" fmla="*/ 5208 h 521191"/>
              <a:gd name="connsiteX3" fmla="*/ 1318458 w 1320401"/>
              <a:gd name="connsiteY3" fmla="*/ 514870 h 521191"/>
              <a:gd name="connsiteX4" fmla="*/ 1320401 w 1320401"/>
              <a:gd name="connsiteY4" fmla="*/ 521191 h 521191"/>
              <a:gd name="connsiteX5" fmla="*/ 0 w 1320401"/>
              <a:gd name="connsiteY5" fmla="*/ 521191 h 521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01" h="521191">
                <a:moveTo>
                  <a:pt x="0" y="0"/>
                </a:moveTo>
                <a:lnTo>
                  <a:pt x="1035830" y="0"/>
                </a:lnTo>
                <a:lnTo>
                  <a:pt x="1040038" y="5208"/>
                </a:lnTo>
                <a:cubicBezTo>
                  <a:pt x="1159332" y="160596"/>
                  <a:pt x="1253807" y="331952"/>
                  <a:pt x="1318458" y="514870"/>
                </a:cubicBezTo>
                <a:lnTo>
                  <a:pt x="1320401" y="521191"/>
                </a:lnTo>
                <a:lnTo>
                  <a:pt x="0" y="521191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3C2B6DA-1CDD-5CF5-82E7-92ED8133F417}"/>
              </a:ext>
            </a:extLst>
          </p:cNvPr>
          <p:cNvSpPr/>
          <p:nvPr userDrawn="1"/>
        </p:nvSpPr>
        <p:spPr>
          <a:xfrm>
            <a:off x="1035830" y="251528"/>
            <a:ext cx="4265333" cy="521192"/>
          </a:xfrm>
          <a:custGeom>
            <a:avLst/>
            <a:gdLst>
              <a:gd name="connsiteX0" fmla="*/ 0 w 4265333"/>
              <a:gd name="connsiteY0" fmla="*/ 0 h 521192"/>
              <a:gd name="connsiteX1" fmla="*/ 4004737 w 4265333"/>
              <a:gd name="connsiteY1" fmla="*/ 0 h 521192"/>
              <a:gd name="connsiteX2" fmla="*/ 4265333 w 4265333"/>
              <a:gd name="connsiteY2" fmla="*/ 260596 h 521192"/>
              <a:gd name="connsiteX3" fmla="*/ 4265332 w 4265333"/>
              <a:gd name="connsiteY3" fmla="*/ 260596 h 521192"/>
              <a:gd name="connsiteX4" fmla="*/ 4004736 w 4265333"/>
              <a:gd name="connsiteY4" fmla="*/ 521192 h 521192"/>
              <a:gd name="connsiteX5" fmla="*/ 284571 w 4265333"/>
              <a:gd name="connsiteY5" fmla="*/ 521191 h 521192"/>
              <a:gd name="connsiteX6" fmla="*/ 282628 w 4265333"/>
              <a:gd name="connsiteY6" fmla="*/ 514870 h 521192"/>
              <a:gd name="connsiteX7" fmla="*/ 4208 w 4265333"/>
              <a:gd name="connsiteY7" fmla="*/ 5208 h 521192"/>
              <a:gd name="connsiteX8" fmla="*/ 0 w 4265333"/>
              <a:gd name="connsiteY8" fmla="*/ 0 h 521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65333" h="521192">
                <a:moveTo>
                  <a:pt x="0" y="0"/>
                </a:moveTo>
                <a:lnTo>
                  <a:pt x="4004737" y="0"/>
                </a:lnTo>
                <a:cubicBezTo>
                  <a:pt x="4148660" y="0"/>
                  <a:pt x="4265333" y="116673"/>
                  <a:pt x="4265333" y="260596"/>
                </a:cubicBezTo>
                <a:lnTo>
                  <a:pt x="4265332" y="260596"/>
                </a:lnTo>
                <a:cubicBezTo>
                  <a:pt x="4265332" y="404519"/>
                  <a:pt x="4148659" y="521192"/>
                  <a:pt x="4004736" y="521192"/>
                </a:cubicBezTo>
                <a:lnTo>
                  <a:pt x="284571" y="521191"/>
                </a:lnTo>
                <a:lnTo>
                  <a:pt x="282628" y="514870"/>
                </a:lnTo>
                <a:cubicBezTo>
                  <a:pt x="217977" y="331952"/>
                  <a:pt x="123502" y="160596"/>
                  <a:pt x="4208" y="5208"/>
                </a:cubicBezTo>
                <a:lnTo>
                  <a:pt x="0" y="0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40E7742-E586-6246-2CBC-DFEBF81591A2}"/>
              </a:ext>
            </a:extLst>
          </p:cNvPr>
          <p:cNvGrpSpPr/>
          <p:nvPr userDrawn="1"/>
        </p:nvGrpSpPr>
        <p:grpSpPr>
          <a:xfrm>
            <a:off x="449836" y="5953113"/>
            <a:ext cx="1495566" cy="723331"/>
            <a:chOff x="3265717" y="1337311"/>
            <a:chExt cx="6285454" cy="3039965"/>
          </a:xfrm>
          <a:solidFill>
            <a:srgbClr val="4879FA"/>
          </a:solidFill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5E79AF5-076D-B70D-DD46-3F9B86639D8F}"/>
                </a:ext>
              </a:extLst>
            </p:cNvPr>
            <p:cNvGrpSpPr/>
            <p:nvPr/>
          </p:nvGrpSpPr>
          <p:grpSpPr>
            <a:xfrm>
              <a:off x="6058938" y="1659017"/>
              <a:ext cx="2065634" cy="1104390"/>
              <a:chOff x="4624714" y="209185"/>
              <a:chExt cx="5765427" cy="3082482"/>
            </a:xfrm>
            <a:grpFill/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9867FAE-1E3D-5C95-9EF4-92E118316B08}"/>
                  </a:ext>
                </a:extLst>
              </p:cNvPr>
              <p:cNvSpPr/>
              <p:nvPr/>
            </p:nvSpPr>
            <p:spPr>
              <a:xfrm>
                <a:off x="8204928" y="209185"/>
                <a:ext cx="2185213" cy="3082482"/>
              </a:xfrm>
              <a:custGeom>
                <a:avLst/>
                <a:gdLst>
                  <a:gd name="connsiteX0" fmla="*/ 872683 w 2185213"/>
                  <a:gd name="connsiteY0" fmla="*/ 0 h 3082482"/>
                  <a:gd name="connsiteX1" fmla="*/ 934537 w 2185213"/>
                  <a:gd name="connsiteY1" fmla="*/ 13745 h 3082482"/>
                  <a:gd name="connsiteX2" fmla="*/ 913919 w 2185213"/>
                  <a:gd name="connsiteY2" fmla="*/ 20618 h 3082482"/>
                  <a:gd name="connsiteX3" fmla="*/ 858938 w 2185213"/>
                  <a:gd name="connsiteY3" fmla="*/ 27490 h 3082482"/>
                  <a:gd name="connsiteX4" fmla="*/ 852066 w 2185213"/>
                  <a:gd name="connsiteY4" fmla="*/ 54981 h 3082482"/>
                  <a:gd name="connsiteX5" fmla="*/ 853247 w 2185213"/>
                  <a:gd name="connsiteY5" fmla="*/ 61853 h 3082482"/>
                  <a:gd name="connsiteX6" fmla="*/ 855568 w 2185213"/>
                  <a:gd name="connsiteY6" fmla="*/ 63133 h 3082482"/>
                  <a:gd name="connsiteX7" fmla="*/ 852066 w 2185213"/>
                  <a:gd name="connsiteY7" fmla="*/ 63571 h 3082482"/>
                  <a:gd name="connsiteX8" fmla="*/ 838320 w 2185213"/>
                  <a:gd name="connsiteY8" fmla="*/ 54981 h 3082482"/>
                  <a:gd name="connsiteX9" fmla="*/ 824575 w 2185213"/>
                  <a:gd name="connsiteY9" fmla="*/ 82403 h 3082482"/>
                  <a:gd name="connsiteX10" fmla="*/ 865811 w 2185213"/>
                  <a:gd name="connsiteY10" fmla="*/ 89275 h 3082482"/>
                  <a:gd name="connsiteX11" fmla="*/ 831448 w 2185213"/>
                  <a:gd name="connsiteY11" fmla="*/ 89275 h 3082482"/>
                  <a:gd name="connsiteX12" fmla="*/ 803957 w 2185213"/>
                  <a:gd name="connsiteY12" fmla="*/ 103020 h 3082482"/>
                  <a:gd name="connsiteX13" fmla="*/ 790212 w 2185213"/>
                  <a:gd name="connsiteY13" fmla="*/ 89275 h 3082482"/>
                  <a:gd name="connsiteX14" fmla="*/ 783340 w 2185213"/>
                  <a:gd name="connsiteY14" fmla="*/ 123638 h 3082482"/>
                  <a:gd name="connsiteX15" fmla="*/ 762722 w 2185213"/>
                  <a:gd name="connsiteY15" fmla="*/ 109893 h 3082482"/>
                  <a:gd name="connsiteX16" fmla="*/ 687123 w 2185213"/>
                  <a:gd name="connsiteY16" fmla="*/ 171746 h 3082482"/>
                  <a:gd name="connsiteX17" fmla="*/ 611524 w 2185213"/>
                  <a:gd name="connsiteY17" fmla="*/ 219855 h 3082482"/>
                  <a:gd name="connsiteX18" fmla="*/ 625270 w 2185213"/>
                  <a:gd name="connsiteY18" fmla="*/ 226727 h 3082482"/>
                  <a:gd name="connsiteX19" fmla="*/ 467269 w 2185213"/>
                  <a:gd name="connsiteY19" fmla="*/ 419160 h 3082482"/>
                  <a:gd name="connsiteX20" fmla="*/ 481014 w 2185213"/>
                  <a:gd name="connsiteY20" fmla="*/ 439778 h 3082482"/>
                  <a:gd name="connsiteX21" fmla="*/ 494759 w 2185213"/>
                  <a:gd name="connsiteY21" fmla="*/ 494759 h 3082482"/>
                  <a:gd name="connsiteX22" fmla="*/ 474141 w 2185213"/>
                  <a:gd name="connsiteY22" fmla="*/ 632142 h 3082482"/>
                  <a:gd name="connsiteX23" fmla="*/ 625270 w 2185213"/>
                  <a:gd name="connsiteY23" fmla="*/ 1023881 h 3082482"/>
                  <a:gd name="connsiteX24" fmla="*/ 666505 w 2185213"/>
                  <a:gd name="connsiteY24" fmla="*/ 975772 h 3082482"/>
                  <a:gd name="connsiteX25" fmla="*/ 1800347 w 2185213"/>
                  <a:gd name="connsiteY25" fmla="*/ 89275 h 3082482"/>
                  <a:gd name="connsiteX26" fmla="*/ 2185213 w 2185213"/>
                  <a:gd name="connsiteY26" fmla="*/ 426033 h 3082482"/>
                  <a:gd name="connsiteX27" fmla="*/ 2178341 w 2185213"/>
                  <a:gd name="connsiteY27" fmla="*/ 494759 h 3082482"/>
                  <a:gd name="connsiteX28" fmla="*/ 2150850 w 2185213"/>
                  <a:gd name="connsiteY28" fmla="*/ 535994 h 3082482"/>
                  <a:gd name="connsiteX29" fmla="*/ 2157723 w 2185213"/>
                  <a:gd name="connsiteY29" fmla="*/ 549740 h 3082482"/>
                  <a:gd name="connsiteX30" fmla="*/ 2061506 w 2185213"/>
                  <a:gd name="connsiteY30" fmla="*/ 707741 h 3082482"/>
                  <a:gd name="connsiteX31" fmla="*/ 1910309 w 2185213"/>
                  <a:gd name="connsiteY31" fmla="*/ 886428 h 3082482"/>
                  <a:gd name="connsiteX32" fmla="*/ 1951545 w 2185213"/>
                  <a:gd name="connsiteY32" fmla="*/ 900174 h 3082482"/>
                  <a:gd name="connsiteX33" fmla="*/ 1951545 w 2185213"/>
                  <a:gd name="connsiteY33" fmla="*/ 920791 h 3082482"/>
                  <a:gd name="connsiteX34" fmla="*/ 1917182 w 2185213"/>
                  <a:gd name="connsiteY34" fmla="*/ 962027 h 3082482"/>
                  <a:gd name="connsiteX35" fmla="*/ 941409 w 2185213"/>
                  <a:gd name="connsiteY35" fmla="*/ 1408678 h 3082482"/>
                  <a:gd name="connsiteX36" fmla="*/ 893301 w 2185213"/>
                  <a:gd name="connsiteY36" fmla="*/ 1463659 h 3082482"/>
                  <a:gd name="connsiteX37" fmla="*/ 267963 w 2185213"/>
                  <a:gd name="connsiteY37" fmla="*/ 2673100 h 3082482"/>
                  <a:gd name="connsiteX38" fmla="*/ 233600 w 2185213"/>
                  <a:gd name="connsiteY38" fmla="*/ 2693717 h 3082482"/>
                  <a:gd name="connsiteX39" fmla="*/ 212982 w 2185213"/>
                  <a:gd name="connsiteY39" fmla="*/ 2693717 h 3082482"/>
                  <a:gd name="connsiteX40" fmla="*/ 130511 w 2185213"/>
                  <a:gd name="connsiteY40" fmla="*/ 2879209 h 3082482"/>
                  <a:gd name="connsiteX41" fmla="*/ 116766 w 2185213"/>
                  <a:gd name="connsiteY41" fmla="*/ 2954808 h 3082482"/>
                  <a:gd name="connsiteX42" fmla="*/ 96148 w 2185213"/>
                  <a:gd name="connsiteY42" fmla="*/ 2975425 h 3082482"/>
                  <a:gd name="connsiteX43" fmla="*/ 96148 w 2185213"/>
                  <a:gd name="connsiteY43" fmla="*/ 2989171 h 3082482"/>
                  <a:gd name="connsiteX44" fmla="*/ 75530 w 2185213"/>
                  <a:gd name="connsiteY44" fmla="*/ 3002916 h 3082482"/>
                  <a:gd name="connsiteX45" fmla="*/ 75530 w 2185213"/>
                  <a:gd name="connsiteY45" fmla="*/ 3023534 h 3082482"/>
                  <a:gd name="connsiteX46" fmla="*/ 68658 w 2185213"/>
                  <a:gd name="connsiteY46" fmla="*/ 3051024 h 3082482"/>
                  <a:gd name="connsiteX47" fmla="*/ 48040 w 2185213"/>
                  <a:gd name="connsiteY47" fmla="*/ 3030406 h 3082482"/>
                  <a:gd name="connsiteX48" fmla="*/ 16176 w 2185213"/>
                  <a:gd name="connsiteY48" fmla="*/ 3081629 h 3082482"/>
                  <a:gd name="connsiteX49" fmla="*/ 12506 w 2185213"/>
                  <a:gd name="connsiteY49" fmla="*/ 3082482 h 3082482"/>
                  <a:gd name="connsiteX50" fmla="*/ 13746 w 2185213"/>
                  <a:gd name="connsiteY50" fmla="*/ 3078514 h 3082482"/>
                  <a:gd name="connsiteX51" fmla="*/ 0 w 2185213"/>
                  <a:gd name="connsiteY51" fmla="*/ 3057897 h 3082482"/>
                  <a:gd name="connsiteX52" fmla="*/ 13746 w 2185213"/>
                  <a:gd name="connsiteY52" fmla="*/ 3037279 h 3082482"/>
                  <a:gd name="connsiteX53" fmla="*/ 13746 w 2185213"/>
                  <a:gd name="connsiteY53" fmla="*/ 3016661 h 3082482"/>
                  <a:gd name="connsiteX54" fmla="*/ 34295 w 2185213"/>
                  <a:gd name="connsiteY54" fmla="*/ 2961680 h 3082482"/>
                  <a:gd name="connsiteX55" fmla="*/ 20550 w 2185213"/>
                  <a:gd name="connsiteY55" fmla="*/ 2947935 h 3082482"/>
                  <a:gd name="connsiteX56" fmla="*/ 75530 w 2185213"/>
                  <a:gd name="connsiteY56" fmla="*/ 2741826 h 3082482"/>
                  <a:gd name="connsiteX57" fmla="*/ 61785 w 2185213"/>
                  <a:gd name="connsiteY57" fmla="*/ 2714335 h 3082482"/>
                  <a:gd name="connsiteX58" fmla="*/ 75530 w 2185213"/>
                  <a:gd name="connsiteY58" fmla="*/ 2501284 h 3082482"/>
                  <a:gd name="connsiteX59" fmla="*/ 96148 w 2185213"/>
                  <a:gd name="connsiteY59" fmla="*/ 2384450 h 3082482"/>
                  <a:gd name="connsiteX60" fmla="*/ 281708 w 2185213"/>
                  <a:gd name="connsiteY60" fmla="*/ 1724749 h 3082482"/>
                  <a:gd name="connsiteX61" fmla="*/ 515377 w 2185213"/>
                  <a:gd name="connsiteY61" fmla="*/ 1223117 h 3082482"/>
                  <a:gd name="connsiteX62" fmla="*/ 391670 w 2185213"/>
                  <a:gd name="connsiteY62" fmla="*/ 1085734 h 3082482"/>
                  <a:gd name="connsiteX63" fmla="*/ 233600 w 2185213"/>
                  <a:gd name="connsiteY63" fmla="*/ 604720 h 3082482"/>
                  <a:gd name="connsiteX64" fmla="*/ 247345 w 2185213"/>
                  <a:gd name="connsiteY64" fmla="*/ 515377 h 3082482"/>
                  <a:gd name="connsiteX65" fmla="*/ 453523 w 2185213"/>
                  <a:gd name="connsiteY65" fmla="*/ 192364 h 3082482"/>
                  <a:gd name="connsiteX66" fmla="*/ 460396 w 2185213"/>
                  <a:gd name="connsiteY66" fmla="*/ 185492 h 3082482"/>
                  <a:gd name="connsiteX67" fmla="*/ 508504 w 2185213"/>
                  <a:gd name="connsiteY67" fmla="*/ 164874 h 3082482"/>
                  <a:gd name="connsiteX68" fmla="*/ 515377 w 2185213"/>
                  <a:gd name="connsiteY68" fmla="*/ 151129 h 3082482"/>
                  <a:gd name="connsiteX69" fmla="*/ 680250 w 2185213"/>
                  <a:gd name="connsiteY69" fmla="*/ 54981 h 3082482"/>
                  <a:gd name="connsiteX70" fmla="*/ 707741 w 2185213"/>
                  <a:gd name="connsiteY70" fmla="*/ 48108 h 3082482"/>
                  <a:gd name="connsiteX71" fmla="*/ 810830 w 2185213"/>
                  <a:gd name="connsiteY71" fmla="*/ 6873 h 3082482"/>
                  <a:gd name="connsiteX72" fmla="*/ 872683 w 2185213"/>
                  <a:gd name="connsiteY72" fmla="*/ 0 h 3082482"/>
                  <a:gd name="connsiteX73" fmla="*/ 2020271 w 2185213"/>
                  <a:gd name="connsiteY73" fmla="*/ 322944 h 3082482"/>
                  <a:gd name="connsiteX74" fmla="*/ 1161264 w 2185213"/>
                  <a:gd name="connsiteY74" fmla="*/ 1051371 h 3082482"/>
                  <a:gd name="connsiteX75" fmla="*/ 1181882 w 2185213"/>
                  <a:gd name="connsiteY75" fmla="*/ 1051371 h 3082482"/>
                  <a:gd name="connsiteX76" fmla="*/ 1546130 w 2185213"/>
                  <a:gd name="connsiteY76" fmla="*/ 893301 h 3082482"/>
                  <a:gd name="connsiteX77" fmla="*/ 1875946 w 2185213"/>
                  <a:gd name="connsiteY77" fmla="*/ 693996 h 3082482"/>
                  <a:gd name="connsiteX78" fmla="*/ 1910309 w 2185213"/>
                  <a:gd name="connsiteY78" fmla="*/ 666505 h 3082482"/>
                  <a:gd name="connsiteX79" fmla="*/ 1917182 w 2185213"/>
                  <a:gd name="connsiteY79" fmla="*/ 652760 h 3082482"/>
                  <a:gd name="connsiteX80" fmla="*/ 1944672 w 2185213"/>
                  <a:gd name="connsiteY80" fmla="*/ 652760 h 3082482"/>
                  <a:gd name="connsiteX81" fmla="*/ 1972163 w 2185213"/>
                  <a:gd name="connsiteY81" fmla="*/ 625270 h 3082482"/>
                  <a:gd name="connsiteX82" fmla="*/ 1969139 w 2185213"/>
                  <a:gd name="connsiteY82" fmla="*/ 608500 h 3082482"/>
                  <a:gd name="connsiteX83" fmla="*/ 1972163 w 2185213"/>
                  <a:gd name="connsiteY83" fmla="*/ 604720 h 3082482"/>
                  <a:gd name="connsiteX84" fmla="*/ 1992780 w 2185213"/>
                  <a:gd name="connsiteY84" fmla="*/ 611593 h 3082482"/>
                  <a:gd name="connsiteX85" fmla="*/ 2040889 w 2185213"/>
                  <a:gd name="connsiteY85" fmla="*/ 549740 h 3082482"/>
                  <a:gd name="connsiteX86" fmla="*/ 2075252 w 2185213"/>
                  <a:gd name="connsiteY86" fmla="*/ 419160 h 3082482"/>
                  <a:gd name="connsiteX87" fmla="*/ 2020271 w 2185213"/>
                  <a:gd name="connsiteY87" fmla="*/ 322944 h 308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2185213" h="3082482">
                    <a:moveTo>
                      <a:pt x="872683" y="0"/>
                    </a:moveTo>
                    <a:cubicBezTo>
                      <a:pt x="886429" y="0"/>
                      <a:pt x="907046" y="6873"/>
                      <a:pt x="934537" y="13745"/>
                    </a:cubicBezTo>
                    <a:cubicBezTo>
                      <a:pt x="927664" y="13745"/>
                      <a:pt x="920792" y="20618"/>
                      <a:pt x="913919" y="20618"/>
                    </a:cubicBezTo>
                    <a:cubicBezTo>
                      <a:pt x="907046" y="27490"/>
                      <a:pt x="886429" y="27490"/>
                      <a:pt x="858938" y="27490"/>
                    </a:cubicBezTo>
                    <a:cubicBezTo>
                      <a:pt x="858938" y="34363"/>
                      <a:pt x="852066" y="34363"/>
                      <a:pt x="852066" y="54981"/>
                    </a:cubicBezTo>
                    <a:cubicBezTo>
                      <a:pt x="852066" y="58417"/>
                      <a:pt x="852495" y="60565"/>
                      <a:pt x="853247" y="61853"/>
                    </a:cubicBezTo>
                    <a:lnTo>
                      <a:pt x="855568" y="63133"/>
                    </a:lnTo>
                    <a:lnTo>
                      <a:pt x="852066" y="63571"/>
                    </a:lnTo>
                    <a:cubicBezTo>
                      <a:pt x="846911" y="61853"/>
                      <a:pt x="841757" y="58417"/>
                      <a:pt x="838320" y="54981"/>
                    </a:cubicBezTo>
                    <a:cubicBezTo>
                      <a:pt x="831448" y="61853"/>
                      <a:pt x="831448" y="75530"/>
                      <a:pt x="824575" y="82403"/>
                    </a:cubicBezTo>
                    <a:cubicBezTo>
                      <a:pt x="838320" y="89275"/>
                      <a:pt x="852066" y="89275"/>
                      <a:pt x="865811" y="89275"/>
                    </a:cubicBezTo>
                    <a:lnTo>
                      <a:pt x="831448" y="89275"/>
                    </a:lnTo>
                    <a:cubicBezTo>
                      <a:pt x="810830" y="89275"/>
                      <a:pt x="817703" y="103020"/>
                      <a:pt x="803957" y="103020"/>
                    </a:cubicBezTo>
                    <a:cubicBezTo>
                      <a:pt x="783340" y="103020"/>
                      <a:pt x="797085" y="96148"/>
                      <a:pt x="790212" y="89275"/>
                    </a:cubicBezTo>
                    <a:cubicBezTo>
                      <a:pt x="790212" y="89275"/>
                      <a:pt x="776467" y="103020"/>
                      <a:pt x="783340" y="123638"/>
                    </a:cubicBezTo>
                    <a:cubicBezTo>
                      <a:pt x="776467" y="123638"/>
                      <a:pt x="769594" y="116766"/>
                      <a:pt x="762722" y="109893"/>
                    </a:cubicBezTo>
                    <a:cubicBezTo>
                      <a:pt x="735231" y="151129"/>
                      <a:pt x="687123" y="158001"/>
                      <a:pt x="687123" y="171746"/>
                    </a:cubicBezTo>
                    <a:cubicBezTo>
                      <a:pt x="687123" y="185492"/>
                      <a:pt x="611524" y="199237"/>
                      <a:pt x="611524" y="219855"/>
                    </a:cubicBezTo>
                    <a:cubicBezTo>
                      <a:pt x="611524" y="233600"/>
                      <a:pt x="618397" y="226727"/>
                      <a:pt x="625270" y="226727"/>
                    </a:cubicBezTo>
                    <a:cubicBezTo>
                      <a:pt x="597779" y="226727"/>
                      <a:pt x="467269" y="371052"/>
                      <a:pt x="467269" y="419160"/>
                    </a:cubicBezTo>
                    <a:cubicBezTo>
                      <a:pt x="467269" y="439778"/>
                      <a:pt x="481014" y="439778"/>
                      <a:pt x="481014" y="439778"/>
                    </a:cubicBezTo>
                    <a:cubicBezTo>
                      <a:pt x="481014" y="453523"/>
                      <a:pt x="494759" y="474141"/>
                      <a:pt x="494759" y="494759"/>
                    </a:cubicBezTo>
                    <a:cubicBezTo>
                      <a:pt x="494759" y="508504"/>
                      <a:pt x="474141" y="611593"/>
                      <a:pt x="474141" y="632142"/>
                    </a:cubicBezTo>
                    <a:cubicBezTo>
                      <a:pt x="474141" y="748976"/>
                      <a:pt x="508504" y="913919"/>
                      <a:pt x="625270" y="1023881"/>
                    </a:cubicBezTo>
                    <a:cubicBezTo>
                      <a:pt x="645887" y="1010135"/>
                      <a:pt x="659633" y="989518"/>
                      <a:pt x="666505" y="975772"/>
                    </a:cubicBezTo>
                    <a:cubicBezTo>
                      <a:pt x="907046" y="570357"/>
                      <a:pt x="1346824" y="89275"/>
                      <a:pt x="1800347" y="89275"/>
                    </a:cubicBezTo>
                    <a:cubicBezTo>
                      <a:pt x="1965290" y="89275"/>
                      <a:pt x="2185213" y="240472"/>
                      <a:pt x="2185213" y="426033"/>
                    </a:cubicBezTo>
                    <a:cubicBezTo>
                      <a:pt x="2185213" y="439778"/>
                      <a:pt x="2178341" y="481014"/>
                      <a:pt x="2178341" y="494759"/>
                    </a:cubicBezTo>
                    <a:cubicBezTo>
                      <a:pt x="2178341" y="515377"/>
                      <a:pt x="2164595" y="522249"/>
                      <a:pt x="2150850" y="535994"/>
                    </a:cubicBezTo>
                    <a:cubicBezTo>
                      <a:pt x="2150850" y="535994"/>
                      <a:pt x="2157723" y="529122"/>
                      <a:pt x="2157723" y="549740"/>
                    </a:cubicBezTo>
                    <a:cubicBezTo>
                      <a:pt x="2157723" y="577230"/>
                      <a:pt x="2061506" y="700868"/>
                      <a:pt x="2061506" y="707741"/>
                    </a:cubicBezTo>
                    <a:cubicBezTo>
                      <a:pt x="2027143" y="762722"/>
                      <a:pt x="1965290" y="824575"/>
                      <a:pt x="1910309" y="886428"/>
                    </a:cubicBezTo>
                    <a:cubicBezTo>
                      <a:pt x="1924054" y="920791"/>
                      <a:pt x="1930927" y="900174"/>
                      <a:pt x="1951545" y="900174"/>
                    </a:cubicBezTo>
                    <a:lnTo>
                      <a:pt x="1951545" y="920791"/>
                    </a:lnTo>
                    <a:cubicBezTo>
                      <a:pt x="1937799" y="927664"/>
                      <a:pt x="1930927" y="948282"/>
                      <a:pt x="1917182" y="962027"/>
                    </a:cubicBezTo>
                    <a:cubicBezTo>
                      <a:pt x="1628601" y="1271226"/>
                      <a:pt x="1250608" y="1429296"/>
                      <a:pt x="941409" y="1408678"/>
                    </a:cubicBezTo>
                    <a:cubicBezTo>
                      <a:pt x="920792" y="1422423"/>
                      <a:pt x="900174" y="1443041"/>
                      <a:pt x="893301" y="1463659"/>
                    </a:cubicBezTo>
                    <a:cubicBezTo>
                      <a:pt x="673378" y="1862201"/>
                      <a:pt x="267963" y="2652482"/>
                      <a:pt x="267963" y="2673100"/>
                    </a:cubicBezTo>
                    <a:cubicBezTo>
                      <a:pt x="267963" y="2686845"/>
                      <a:pt x="233600" y="2666227"/>
                      <a:pt x="233600" y="2693717"/>
                    </a:cubicBezTo>
                    <a:lnTo>
                      <a:pt x="212982" y="2693717"/>
                    </a:lnTo>
                    <a:cubicBezTo>
                      <a:pt x="192364" y="2693717"/>
                      <a:pt x="151129" y="2817424"/>
                      <a:pt x="130511" y="2879209"/>
                    </a:cubicBezTo>
                    <a:cubicBezTo>
                      <a:pt x="123639" y="2899827"/>
                      <a:pt x="116766" y="2941062"/>
                      <a:pt x="116766" y="2954808"/>
                    </a:cubicBezTo>
                    <a:cubicBezTo>
                      <a:pt x="116766" y="2975425"/>
                      <a:pt x="103021" y="2968553"/>
                      <a:pt x="96148" y="2975425"/>
                    </a:cubicBezTo>
                    <a:cubicBezTo>
                      <a:pt x="96148" y="2982298"/>
                      <a:pt x="103021" y="2989171"/>
                      <a:pt x="96148" y="2989171"/>
                    </a:cubicBezTo>
                    <a:cubicBezTo>
                      <a:pt x="96148" y="2996043"/>
                      <a:pt x="82403" y="2996043"/>
                      <a:pt x="75530" y="3002916"/>
                    </a:cubicBezTo>
                    <a:lnTo>
                      <a:pt x="75530" y="3023534"/>
                    </a:lnTo>
                    <a:cubicBezTo>
                      <a:pt x="68658" y="3030406"/>
                      <a:pt x="68658" y="3044151"/>
                      <a:pt x="68658" y="3051024"/>
                    </a:cubicBezTo>
                    <a:lnTo>
                      <a:pt x="48040" y="3030406"/>
                    </a:lnTo>
                    <a:cubicBezTo>
                      <a:pt x="32577" y="3040715"/>
                      <a:pt x="28711" y="3070353"/>
                      <a:pt x="16176" y="3081629"/>
                    </a:cubicBezTo>
                    <a:lnTo>
                      <a:pt x="12506" y="3082482"/>
                    </a:lnTo>
                    <a:lnTo>
                      <a:pt x="13746" y="3078514"/>
                    </a:lnTo>
                    <a:cubicBezTo>
                      <a:pt x="13746" y="3057897"/>
                      <a:pt x="0" y="3078514"/>
                      <a:pt x="0" y="3057897"/>
                    </a:cubicBezTo>
                    <a:cubicBezTo>
                      <a:pt x="0" y="3044151"/>
                      <a:pt x="13746" y="3044151"/>
                      <a:pt x="13746" y="3037279"/>
                    </a:cubicBezTo>
                    <a:lnTo>
                      <a:pt x="13746" y="3016661"/>
                    </a:lnTo>
                    <a:cubicBezTo>
                      <a:pt x="13746" y="3002916"/>
                      <a:pt x="20550" y="2982298"/>
                      <a:pt x="34295" y="2961680"/>
                    </a:cubicBezTo>
                    <a:lnTo>
                      <a:pt x="20550" y="2947935"/>
                    </a:lnTo>
                    <a:cubicBezTo>
                      <a:pt x="41167" y="2879209"/>
                      <a:pt x="75530" y="2755571"/>
                      <a:pt x="75530" y="2741826"/>
                    </a:cubicBezTo>
                    <a:cubicBezTo>
                      <a:pt x="75530" y="2721208"/>
                      <a:pt x="61785" y="2728080"/>
                      <a:pt x="61785" y="2714335"/>
                    </a:cubicBezTo>
                    <a:cubicBezTo>
                      <a:pt x="61785" y="2693717"/>
                      <a:pt x="75530" y="2515030"/>
                      <a:pt x="75530" y="2501284"/>
                    </a:cubicBezTo>
                    <a:cubicBezTo>
                      <a:pt x="75530" y="2480667"/>
                      <a:pt x="89276" y="2425686"/>
                      <a:pt x="96148" y="2384450"/>
                    </a:cubicBezTo>
                    <a:cubicBezTo>
                      <a:pt x="130511" y="2164595"/>
                      <a:pt x="199237" y="1937799"/>
                      <a:pt x="281708" y="1724749"/>
                    </a:cubicBezTo>
                    <a:cubicBezTo>
                      <a:pt x="343562" y="1553002"/>
                      <a:pt x="515377" y="1243735"/>
                      <a:pt x="515377" y="1223117"/>
                    </a:cubicBezTo>
                    <a:cubicBezTo>
                      <a:pt x="515377" y="1202500"/>
                      <a:pt x="398543" y="1092607"/>
                      <a:pt x="391670" y="1085734"/>
                    </a:cubicBezTo>
                    <a:cubicBezTo>
                      <a:pt x="295453" y="968900"/>
                      <a:pt x="233600" y="735231"/>
                      <a:pt x="233600" y="604720"/>
                    </a:cubicBezTo>
                    <a:cubicBezTo>
                      <a:pt x="233600" y="584103"/>
                      <a:pt x="247345" y="542867"/>
                      <a:pt x="247345" y="515377"/>
                    </a:cubicBezTo>
                    <a:cubicBezTo>
                      <a:pt x="261090" y="426033"/>
                      <a:pt x="357307" y="240472"/>
                      <a:pt x="453523" y="192364"/>
                    </a:cubicBezTo>
                    <a:cubicBezTo>
                      <a:pt x="453523" y="192364"/>
                      <a:pt x="460396" y="199237"/>
                      <a:pt x="460396" y="185492"/>
                    </a:cubicBezTo>
                    <a:cubicBezTo>
                      <a:pt x="460396" y="164874"/>
                      <a:pt x="494759" y="171746"/>
                      <a:pt x="508504" y="164874"/>
                    </a:cubicBezTo>
                    <a:cubicBezTo>
                      <a:pt x="515377" y="164874"/>
                      <a:pt x="515377" y="158001"/>
                      <a:pt x="515377" y="151129"/>
                    </a:cubicBezTo>
                    <a:cubicBezTo>
                      <a:pt x="570289" y="130511"/>
                      <a:pt x="632142" y="89275"/>
                      <a:pt x="680250" y="54981"/>
                    </a:cubicBezTo>
                    <a:cubicBezTo>
                      <a:pt x="687123" y="54981"/>
                      <a:pt x="700868" y="54981"/>
                      <a:pt x="707741" y="48108"/>
                    </a:cubicBezTo>
                    <a:cubicBezTo>
                      <a:pt x="742104" y="34363"/>
                      <a:pt x="769594" y="13745"/>
                      <a:pt x="810830" y="6873"/>
                    </a:cubicBezTo>
                    <a:cubicBezTo>
                      <a:pt x="824575" y="0"/>
                      <a:pt x="852066" y="6873"/>
                      <a:pt x="872683" y="0"/>
                    </a:cubicBezTo>
                    <a:close/>
                    <a:moveTo>
                      <a:pt x="2020271" y="322944"/>
                    </a:moveTo>
                    <a:cubicBezTo>
                      <a:pt x="1731621" y="322944"/>
                      <a:pt x="1278098" y="824575"/>
                      <a:pt x="1161264" y="1051371"/>
                    </a:cubicBezTo>
                    <a:lnTo>
                      <a:pt x="1181882" y="1051371"/>
                    </a:lnTo>
                    <a:cubicBezTo>
                      <a:pt x="1305589" y="1010135"/>
                      <a:pt x="1429296" y="955155"/>
                      <a:pt x="1546130" y="893301"/>
                    </a:cubicBezTo>
                    <a:cubicBezTo>
                      <a:pt x="1656092" y="831448"/>
                      <a:pt x="1772857" y="762722"/>
                      <a:pt x="1875946" y="693996"/>
                    </a:cubicBezTo>
                    <a:cubicBezTo>
                      <a:pt x="1889691" y="687123"/>
                      <a:pt x="1903436" y="680250"/>
                      <a:pt x="1910309" y="666505"/>
                    </a:cubicBezTo>
                    <a:cubicBezTo>
                      <a:pt x="1910309" y="666505"/>
                      <a:pt x="1910309" y="659633"/>
                      <a:pt x="1917182" y="652760"/>
                    </a:cubicBezTo>
                    <a:lnTo>
                      <a:pt x="1944672" y="652760"/>
                    </a:lnTo>
                    <a:cubicBezTo>
                      <a:pt x="1951545" y="645887"/>
                      <a:pt x="1972163" y="639015"/>
                      <a:pt x="1972163" y="625270"/>
                    </a:cubicBezTo>
                    <a:cubicBezTo>
                      <a:pt x="1972163" y="611593"/>
                      <a:pt x="1969139" y="610012"/>
                      <a:pt x="1969139" y="608500"/>
                    </a:cubicBezTo>
                    <a:cubicBezTo>
                      <a:pt x="1969139" y="607744"/>
                      <a:pt x="1969895" y="606988"/>
                      <a:pt x="1972163" y="604720"/>
                    </a:cubicBezTo>
                    <a:cubicBezTo>
                      <a:pt x="1979035" y="611593"/>
                      <a:pt x="1985908" y="604720"/>
                      <a:pt x="1992780" y="611593"/>
                    </a:cubicBezTo>
                    <a:cubicBezTo>
                      <a:pt x="1999653" y="604720"/>
                      <a:pt x="2040889" y="570357"/>
                      <a:pt x="2040889" y="549740"/>
                    </a:cubicBezTo>
                    <a:cubicBezTo>
                      <a:pt x="2040889" y="535994"/>
                      <a:pt x="2075252" y="439778"/>
                      <a:pt x="2075252" y="419160"/>
                    </a:cubicBezTo>
                    <a:cubicBezTo>
                      <a:pt x="2075252" y="398542"/>
                      <a:pt x="2075252" y="322944"/>
                      <a:pt x="2020271" y="322944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8BFBDBC-2A79-FB4F-6990-EAA037BD333C}"/>
                  </a:ext>
                </a:extLst>
              </p:cNvPr>
              <p:cNvSpPr/>
              <p:nvPr/>
            </p:nvSpPr>
            <p:spPr>
              <a:xfrm>
                <a:off x="6754946" y="573364"/>
                <a:ext cx="1649218" cy="1230059"/>
              </a:xfrm>
              <a:custGeom>
                <a:avLst/>
                <a:gdLst>
                  <a:gd name="connsiteX0" fmla="*/ 556612 w 1649218"/>
                  <a:gd name="connsiteY0" fmla="*/ 0 h 1230059"/>
                  <a:gd name="connsiteX1" fmla="*/ 1044498 w 1649218"/>
                  <a:gd name="connsiteY1" fmla="*/ 391670 h 1230059"/>
                  <a:gd name="connsiteX2" fmla="*/ 1078861 w 1649218"/>
                  <a:gd name="connsiteY2" fmla="*/ 432906 h 1230059"/>
                  <a:gd name="connsiteX3" fmla="*/ 1126969 w 1649218"/>
                  <a:gd name="connsiteY3" fmla="*/ 426033 h 1230059"/>
                  <a:gd name="connsiteX4" fmla="*/ 1422491 w 1649218"/>
                  <a:gd name="connsiteY4" fmla="*/ 316071 h 1230059"/>
                  <a:gd name="connsiteX5" fmla="*/ 1594237 w 1649218"/>
                  <a:gd name="connsiteY5" fmla="*/ 267963 h 1230059"/>
                  <a:gd name="connsiteX6" fmla="*/ 1614855 w 1649218"/>
                  <a:gd name="connsiteY6" fmla="*/ 247414 h 1230059"/>
                  <a:gd name="connsiteX7" fmla="*/ 1635473 w 1649218"/>
                  <a:gd name="connsiteY7" fmla="*/ 267963 h 1230059"/>
                  <a:gd name="connsiteX8" fmla="*/ 1642345 w 1649218"/>
                  <a:gd name="connsiteY8" fmla="*/ 254287 h 1230059"/>
                  <a:gd name="connsiteX9" fmla="*/ 1649218 w 1649218"/>
                  <a:gd name="connsiteY9" fmla="*/ 274836 h 1230059"/>
                  <a:gd name="connsiteX10" fmla="*/ 1628600 w 1649218"/>
                  <a:gd name="connsiteY10" fmla="*/ 267963 h 1230059"/>
                  <a:gd name="connsiteX11" fmla="*/ 1580492 w 1649218"/>
                  <a:gd name="connsiteY11" fmla="*/ 322944 h 1230059"/>
                  <a:gd name="connsiteX12" fmla="*/ 1559874 w 1649218"/>
                  <a:gd name="connsiteY12" fmla="*/ 302326 h 1230059"/>
                  <a:gd name="connsiteX13" fmla="*/ 1553002 w 1649218"/>
                  <a:gd name="connsiteY13" fmla="*/ 350434 h 1230059"/>
                  <a:gd name="connsiteX14" fmla="*/ 1539257 w 1649218"/>
                  <a:gd name="connsiteY14" fmla="*/ 322944 h 1230059"/>
                  <a:gd name="connsiteX15" fmla="*/ 1525511 w 1649218"/>
                  <a:gd name="connsiteY15" fmla="*/ 357307 h 1230059"/>
                  <a:gd name="connsiteX16" fmla="*/ 1504894 w 1649218"/>
                  <a:gd name="connsiteY16" fmla="*/ 322944 h 1230059"/>
                  <a:gd name="connsiteX17" fmla="*/ 1491148 w 1649218"/>
                  <a:gd name="connsiteY17" fmla="*/ 364180 h 1230059"/>
                  <a:gd name="connsiteX18" fmla="*/ 1470531 w 1649218"/>
                  <a:gd name="connsiteY18" fmla="*/ 371052 h 1230059"/>
                  <a:gd name="connsiteX19" fmla="*/ 1463727 w 1649218"/>
                  <a:gd name="connsiteY19" fmla="*/ 364180 h 1230059"/>
                  <a:gd name="connsiteX20" fmla="*/ 1422491 w 1649218"/>
                  <a:gd name="connsiteY20" fmla="*/ 412288 h 1230059"/>
                  <a:gd name="connsiteX21" fmla="*/ 1388128 w 1649218"/>
                  <a:gd name="connsiteY21" fmla="*/ 426033 h 1230059"/>
                  <a:gd name="connsiteX22" fmla="*/ 1388128 w 1649218"/>
                  <a:gd name="connsiteY22" fmla="*/ 391670 h 1230059"/>
                  <a:gd name="connsiteX23" fmla="*/ 1367510 w 1649218"/>
                  <a:gd name="connsiteY23" fmla="*/ 391670 h 1230059"/>
                  <a:gd name="connsiteX24" fmla="*/ 1374383 w 1649218"/>
                  <a:gd name="connsiteY24" fmla="*/ 419160 h 1230059"/>
                  <a:gd name="connsiteX25" fmla="*/ 1360638 w 1649218"/>
                  <a:gd name="connsiteY25" fmla="*/ 412288 h 1230059"/>
                  <a:gd name="connsiteX26" fmla="*/ 1333147 w 1649218"/>
                  <a:gd name="connsiteY26" fmla="*/ 432906 h 1230059"/>
                  <a:gd name="connsiteX27" fmla="*/ 1367510 w 1649218"/>
                  <a:gd name="connsiteY27" fmla="*/ 439778 h 1230059"/>
                  <a:gd name="connsiteX28" fmla="*/ 1340020 w 1649218"/>
                  <a:gd name="connsiteY28" fmla="*/ 439778 h 1230059"/>
                  <a:gd name="connsiteX29" fmla="*/ 1298784 w 1649218"/>
                  <a:gd name="connsiteY29" fmla="*/ 467269 h 1230059"/>
                  <a:gd name="connsiteX30" fmla="*/ 1285039 w 1649218"/>
                  <a:gd name="connsiteY30" fmla="*/ 446651 h 1230059"/>
                  <a:gd name="connsiteX31" fmla="*/ 1271294 w 1649218"/>
                  <a:gd name="connsiteY31" fmla="*/ 474141 h 1230059"/>
                  <a:gd name="connsiteX32" fmla="*/ 1257549 w 1649218"/>
                  <a:gd name="connsiteY32" fmla="*/ 460396 h 1230059"/>
                  <a:gd name="connsiteX33" fmla="*/ 1230058 w 1649218"/>
                  <a:gd name="connsiteY33" fmla="*/ 467269 h 1230059"/>
                  <a:gd name="connsiteX34" fmla="*/ 1243803 w 1649218"/>
                  <a:gd name="connsiteY34" fmla="*/ 481014 h 1230059"/>
                  <a:gd name="connsiteX35" fmla="*/ 1106351 w 1649218"/>
                  <a:gd name="connsiteY35" fmla="*/ 556612 h 1230059"/>
                  <a:gd name="connsiteX36" fmla="*/ 1106351 w 1649218"/>
                  <a:gd name="connsiteY36" fmla="*/ 721555 h 1230059"/>
                  <a:gd name="connsiteX37" fmla="*/ 439777 w 1649218"/>
                  <a:gd name="connsiteY37" fmla="*/ 1230059 h 1230059"/>
                  <a:gd name="connsiteX38" fmla="*/ 0 w 1649218"/>
                  <a:gd name="connsiteY38" fmla="*/ 989518 h 1230059"/>
                  <a:gd name="connsiteX39" fmla="*/ 13745 w 1649218"/>
                  <a:gd name="connsiteY39" fmla="*/ 975773 h 1230059"/>
                  <a:gd name="connsiteX40" fmla="*/ 0 w 1649218"/>
                  <a:gd name="connsiteY40" fmla="*/ 907047 h 1230059"/>
                  <a:gd name="connsiteX41" fmla="*/ 20617 w 1649218"/>
                  <a:gd name="connsiteY41" fmla="*/ 858938 h 1230059"/>
                  <a:gd name="connsiteX42" fmla="*/ 103089 w 1649218"/>
                  <a:gd name="connsiteY42" fmla="*/ 783408 h 1230059"/>
                  <a:gd name="connsiteX43" fmla="*/ 158069 w 1649218"/>
                  <a:gd name="connsiteY43" fmla="*/ 742173 h 1230059"/>
                  <a:gd name="connsiteX44" fmla="*/ 226796 w 1649218"/>
                  <a:gd name="connsiteY44" fmla="*/ 707810 h 1230059"/>
                  <a:gd name="connsiteX45" fmla="*/ 247413 w 1649218"/>
                  <a:gd name="connsiteY45" fmla="*/ 714682 h 1230059"/>
                  <a:gd name="connsiteX46" fmla="*/ 316139 w 1649218"/>
                  <a:gd name="connsiteY46" fmla="*/ 673447 h 1230059"/>
                  <a:gd name="connsiteX47" fmla="*/ 316139 w 1649218"/>
                  <a:gd name="connsiteY47" fmla="*/ 666574 h 1230059"/>
                  <a:gd name="connsiteX48" fmla="*/ 426032 w 1649218"/>
                  <a:gd name="connsiteY48" fmla="*/ 639084 h 1230059"/>
                  <a:gd name="connsiteX49" fmla="*/ 467268 w 1649218"/>
                  <a:gd name="connsiteY49" fmla="*/ 611593 h 1230059"/>
                  <a:gd name="connsiteX50" fmla="*/ 501631 w 1649218"/>
                  <a:gd name="connsiteY50" fmla="*/ 611593 h 1230059"/>
                  <a:gd name="connsiteX51" fmla="*/ 597847 w 1649218"/>
                  <a:gd name="connsiteY51" fmla="*/ 570358 h 1230059"/>
                  <a:gd name="connsiteX52" fmla="*/ 597847 w 1649218"/>
                  <a:gd name="connsiteY52" fmla="*/ 584103 h 1230059"/>
                  <a:gd name="connsiteX53" fmla="*/ 790280 w 1649218"/>
                  <a:gd name="connsiteY53" fmla="*/ 522249 h 1230059"/>
                  <a:gd name="connsiteX54" fmla="*/ 797153 w 1649218"/>
                  <a:gd name="connsiteY54" fmla="*/ 494759 h 1230059"/>
                  <a:gd name="connsiteX55" fmla="*/ 584102 w 1649218"/>
                  <a:gd name="connsiteY55" fmla="*/ 164943 h 1230059"/>
                  <a:gd name="connsiteX56" fmla="*/ 535994 w 1649218"/>
                  <a:gd name="connsiteY56" fmla="*/ 158070 h 1230059"/>
                  <a:gd name="connsiteX57" fmla="*/ 529121 w 1649218"/>
                  <a:gd name="connsiteY57" fmla="*/ 151198 h 1230059"/>
                  <a:gd name="connsiteX58" fmla="*/ 412287 w 1649218"/>
                  <a:gd name="connsiteY58" fmla="*/ 130580 h 1230059"/>
                  <a:gd name="connsiteX59" fmla="*/ 412287 w 1649218"/>
                  <a:gd name="connsiteY59" fmla="*/ 103089 h 1230059"/>
                  <a:gd name="connsiteX60" fmla="*/ 501631 w 1649218"/>
                  <a:gd name="connsiteY60" fmla="*/ 34363 h 1230059"/>
                  <a:gd name="connsiteX61" fmla="*/ 515376 w 1649218"/>
                  <a:gd name="connsiteY61" fmla="*/ 6873 h 1230059"/>
                  <a:gd name="connsiteX62" fmla="*/ 556612 w 1649218"/>
                  <a:gd name="connsiteY62" fmla="*/ 0 h 1230059"/>
                  <a:gd name="connsiteX63" fmla="*/ 1305657 w 1649218"/>
                  <a:gd name="connsiteY63" fmla="*/ 432906 h 1230059"/>
                  <a:gd name="connsiteX64" fmla="*/ 1319402 w 1649218"/>
                  <a:gd name="connsiteY64" fmla="*/ 446651 h 1230059"/>
                  <a:gd name="connsiteX65" fmla="*/ 1305657 w 1649218"/>
                  <a:gd name="connsiteY65" fmla="*/ 432906 h 1230059"/>
                  <a:gd name="connsiteX66" fmla="*/ 1223186 w 1649218"/>
                  <a:gd name="connsiteY66" fmla="*/ 487887 h 1230059"/>
                  <a:gd name="connsiteX67" fmla="*/ 1175077 w 1649218"/>
                  <a:gd name="connsiteY67" fmla="*/ 501632 h 1230059"/>
                  <a:gd name="connsiteX68" fmla="*/ 1223186 w 1649218"/>
                  <a:gd name="connsiteY68" fmla="*/ 487887 h 1230059"/>
                  <a:gd name="connsiteX69" fmla="*/ 1161332 w 1649218"/>
                  <a:gd name="connsiteY69" fmla="*/ 494759 h 1230059"/>
                  <a:gd name="connsiteX70" fmla="*/ 1147587 w 1649218"/>
                  <a:gd name="connsiteY70" fmla="*/ 508504 h 1230059"/>
                  <a:gd name="connsiteX71" fmla="*/ 1161332 w 1649218"/>
                  <a:gd name="connsiteY71" fmla="*/ 494759 h 1230059"/>
                  <a:gd name="connsiteX72" fmla="*/ 769662 w 1649218"/>
                  <a:gd name="connsiteY72" fmla="*/ 645956 h 1230059"/>
                  <a:gd name="connsiteX73" fmla="*/ 659701 w 1649218"/>
                  <a:gd name="connsiteY73" fmla="*/ 673447 h 1230059"/>
                  <a:gd name="connsiteX74" fmla="*/ 652828 w 1649218"/>
                  <a:gd name="connsiteY74" fmla="*/ 687192 h 1230059"/>
                  <a:gd name="connsiteX75" fmla="*/ 570357 w 1649218"/>
                  <a:gd name="connsiteY75" fmla="*/ 700937 h 1230059"/>
                  <a:gd name="connsiteX76" fmla="*/ 549739 w 1649218"/>
                  <a:gd name="connsiteY76" fmla="*/ 714682 h 1230059"/>
                  <a:gd name="connsiteX77" fmla="*/ 268031 w 1649218"/>
                  <a:gd name="connsiteY77" fmla="*/ 831448 h 1230059"/>
                  <a:gd name="connsiteX78" fmla="*/ 130579 w 1649218"/>
                  <a:gd name="connsiteY78" fmla="*/ 975773 h 1230059"/>
                  <a:gd name="connsiteX79" fmla="*/ 323012 w 1649218"/>
                  <a:gd name="connsiteY79" fmla="*/ 1030754 h 1230059"/>
                  <a:gd name="connsiteX80" fmla="*/ 790280 w 1649218"/>
                  <a:gd name="connsiteY80" fmla="*/ 666574 h 1230059"/>
                  <a:gd name="connsiteX81" fmla="*/ 790280 w 1649218"/>
                  <a:gd name="connsiteY81" fmla="*/ 652829 h 1230059"/>
                  <a:gd name="connsiteX82" fmla="*/ 769662 w 1649218"/>
                  <a:gd name="connsiteY82" fmla="*/ 645956 h 12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49218" h="1230059">
                    <a:moveTo>
                      <a:pt x="556612" y="0"/>
                    </a:moveTo>
                    <a:cubicBezTo>
                      <a:pt x="721554" y="0"/>
                      <a:pt x="989517" y="219924"/>
                      <a:pt x="1044498" y="391670"/>
                    </a:cubicBezTo>
                    <a:cubicBezTo>
                      <a:pt x="1051370" y="405415"/>
                      <a:pt x="1065116" y="419160"/>
                      <a:pt x="1078861" y="432906"/>
                    </a:cubicBezTo>
                    <a:cubicBezTo>
                      <a:pt x="1092606" y="432906"/>
                      <a:pt x="1113224" y="432906"/>
                      <a:pt x="1126969" y="426033"/>
                    </a:cubicBezTo>
                    <a:cubicBezTo>
                      <a:pt x="1216313" y="391670"/>
                      <a:pt x="1312529" y="350434"/>
                      <a:pt x="1422491" y="316071"/>
                    </a:cubicBezTo>
                    <a:cubicBezTo>
                      <a:pt x="1470531" y="295454"/>
                      <a:pt x="1539257" y="288581"/>
                      <a:pt x="1594237" y="267963"/>
                    </a:cubicBezTo>
                    <a:cubicBezTo>
                      <a:pt x="1601110" y="267963"/>
                      <a:pt x="1607983" y="254287"/>
                      <a:pt x="1614855" y="247414"/>
                    </a:cubicBezTo>
                    <a:lnTo>
                      <a:pt x="1635473" y="267963"/>
                    </a:lnTo>
                    <a:cubicBezTo>
                      <a:pt x="1635473" y="267963"/>
                      <a:pt x="1642345" y="261091"/>
                      <a:pt x="1642345" y="254287"/>
                    </a:cubicBezTo>
                    <a:cubicBezTo>
                      <a:pt x="1642345" y="261091"/>
                      <a:pt x="1642345" y="274836"/>
                      <a:pt x="1649218" y="274836"/>
                    </a:cubicBezTo>
                    <a:cubicBezTo>
                      <a:pt x="1642345" y="274836"/>
                      <a:pt x="1642345" y="267963"/>
                      <a:pt x="1628600" y="267963"/>
                    </a:cubicBezTo>
                    <a:cubicBezTo>
                      <a:pt x="1594237" y="267963"/>
                      <a:pt x="1580492" y="302326"/>
                      <a:pt x="1580492" y="322944"/>
                    </a:cubicBezTo>
                    <a:lnTo>
                      <a:pt x="1559874" y="302326"/>
                    </a:lnTo>
                    <a:cubicBezTo>
                      <a:pt x="1553002" y="316071"/>
                      <a:pt x="1553002" y="336689"/>
                      <a:pt x="1553002" y="350434"/>
                    </a:cubicBezTo>
                    <a:cubicBezTo>
                      <a:pt x="1546129" y="343562"/>
                      <a:pt x="1546129" y="329817"/>
                      <a:pt x="1539257" y="322944"/>
                    </a:cubicBezTo>
                    <a:cubicBezTo>
                      <a:pt x="1532384" y="336689"/>
                      <a:pt x="1525511" y="343562"/>
                      <a:pt x="1525511" y="357307"/>
                    </a:cubicBezTo>
                    <a:cubicBezTo>
                      <a:pt x="1518639" y="350434"/>
                      <a:pt x="1511766" y="336689"/>
                      <a:pt x="1504894" y="322944"/>
                    </a:cubicBezTo>
                    <a:cubicBezTo>
                      <a:pt x="1498021" y="322944"/>
                      <a:pt x="1491148" y="336689"/>
                      <a:pt x="1491148" y="364180"/>
                    </a:cubicBezTo>
                    <a:cubicBezTo>
                      <a:pt x="1484276" y="364180"/>
                      <a:pt x="1484276" y="371052"/>
                      <a:pt x="1470531" y="371052"/>
                    </a:cubicBezTo>
                    <a:lnTo>
                      <a:pt x="1463727" y="364180"/>
                    </a:lnTo>
                    <a:cubicBezTo>
                      <a:pt x="1449981" y="377925"/>
                      <a:pt x="1443109" y="398543"/>
                      <a:pt x="1422491" y="412288"/>
                    </a:cubicBezTo>
                    <a:cubicBezTo>
                      <a:pt x="1415618" y="419160"/>
                      <a:pt x="1401873" y="419160"/>
                      <a:pt x="1388128" y="426033"/>
                    </a:cubicBezTo>
                    <a:cubicBezTo>
                      <a:pt x="1395001" y="419160"/>
                      <a:pt x="1395001" y="405415"/>
                      <a:pt x="1388128" y="391670"/>
                    </a:cubicBezTo>
                    <a:lnTo>
                      <a:pt x="1367510" y="391670"/>
                    </a:lnTo>
                    <a:cubicBezTo>
                      <a:pt x="1367510" y="398543"/>
                      <a:pt x="1374383" y="412288"/>
                      <a:pt x="1374383" y="419160"/>
                    </a:cubicBezTo>
                    <a:cubicBezTo>
                      <a:pt x="1374383" y="419160"/>
                      <a:pt x="1367510" y="419160"/>
                      <a:pt x="1360638" y="412288"/>
                    </a:cubicBezTo>
                    <a:cubicBezTo>
                      <a:pt x="1353765" y="419160"/>
                      <a:pt x="1340020" y="426033"/>
                      <a:pt x="1333147" y="432906"/>
                    </a:cubicBezTo>
                    <a:cubicBezTo>
                      <a:pt x="1346892" y="439778"/>
                      <a:pt x="1360638" y="439778"/>
                      <a:pt x="1367510" y="439778"/>
                    </a:cubicBezTo>
                    <a:lnTo>
                      <a:pt x="1340020" y="439778"/>
                    </a:lnTo>
                    <a:cubicBezTo>
                      <a:pt x="1319402" y="439778"/>
                      <a:pt x="1312529" y="467269"/>
                      <a:pt x="1298784" y="467269"/>
                    </a:cubicBezTo>
                    <a:cubicBezTo>
                      <a:pt x="1278166" y="467269"/>
                      <a:pt x="1291912" y="453523"/>
                      <a:pt x="1285039" y="446651"/>
                    </a:cubicBezTo>
                    <a:cubicBezTo>
                      <a:pt x="1278166" y="446651"/>
                      <a:pt x="1278166" y="467269"/>
                      <a:pt x="1271294" y="474141"/>
                    </a:cubicBezTo>
                    <a:cubicBezTo>
                      <a:pt x="1264421" y="474141"/>
                      <a:pt x="1264421" y="467269"/>
                      <a:pt x="1257549" y="460396"/>
                    </a:cubicBezTo>
                    <a:cubicBezTo>
                      <a:pt x="1250676" y="467269"/>
                      <a:pt x="1243803" y="467269"/>
                      <a:pt x="1230058" y="467269"/>
                    </a:cubicBezTo>
                    <a:cubicBezTo>
                      <a:pt x="1230058" y="474141"/>
                      <a:pt x="1236931" y="481014"/>
                      <a:pt x="1243803" y="481014"/>
                    </a:cubicBezTo>
                    <a:cubicBezTo>
                      <a:pt x="1202568" y="522249"/>
                      <a:pt x="1106351" y="501632"/>
                      <a:pt x="1106351" y="556612"/>
                    </a:cubicBezTo>
                    <a:lnTo>
                      <a:pt x="1106351" y="721555"/>
                    </a:lnTo>
                    <a:cubicBezTo>
                      <a:pt x="1085733" y="1071989"/>
                      <a:pt x="680319" y="1230059"/>
                      <a:pt x="439777" y="1230059"/>
                    </a:cubicBezTo>
                    <a:cubicBezTo>
                      <a:pt x="329885" y="1230059"/>
                      <a:pt x="0" y="1126970"/>
                      <a:pt x="0" y="989518"/>
                    </a:cubicBezTo>
                    <a:cubicBezTo>
                      <a:pt x="0" y="968900"/>
                      <a:pt x="13745" y="989518"/>
                      <a:pt x="13745" y="975773"/>
                    </a:cubicBezTo>
                    <a:cubicBezTo>
                      <a:pt x="13745" y="955155"/>
                      <a:pt x="0" y="927664"/>
                      <a:pt x="0" y="907047"/>
                    </a:cubicBezTo>
                    <a:cubicBezTo>
                      <a:pt x="0" y="865811"/>
                      <a:pt x="20617" y="893301"/>
                      <a:pt x="20617" y="858938"/>
                    </a:cubicBezTo>
                    <a:cubicBezTo>
                      <a:pt x="20617" y="845193"/>
                      <a:pt x="75598" y="804026"/>
                      <a:pt x="103089" y="783408"/>
                    </a:cubicBezTo>
                    <a:cubicBezTo>
                      <a:pt x="116834" y="769663"/>
                      <a:pt x="144324" y="755918"/>
                      <a:pt x="158069" y="742173"/>
                    </a:cubicBezTo>
                    <a:cubicBezTo>
                      <a:pt x="164942" y="742173"/>
                      <a:pt x="226796" y="714682"/>
                      <a:pt x="226796" y="707810"/>
                    </a:cubicBezTo>
                    <a:cubicBezTo>
                      <a:pt x="226796" y="714682"/>
                      <a:pt x="233668" y="714682"/>
                      <a:pt x="247413" y="714682"/>
                    </a:cubicBezTo>
                    <a:cubicBezTo>
                      <a:pt x="281776" y="714682"/>
                      <a:pt x="233668" y="694065"/>
                      <a:pt x="316139" y="673447"/>
                    </a:cubicBezTo>
                    <a:lnTo>
                      <a:pt x="316139" y="666574"/>
                    </a:lnTo>
                    <a:cubicBezTo>
                      <a:pt x="316139" y="645956"/>
                      <a:pt x="391669" y="652829"/>
                      <a:pt x="426032" y="639084"/>
                    </a:cubicBezTo>
                    <a:cubicBezTo>
                      <a:pt x="426032" y="632211"/>
                      <a:pt x="439777" y="618466"/>
                      <a:pt x="467268" y="611593"/>
                    </a:cubicBezTo>
                    <a:lnTo>
                      <a:pt x="501631" y="611593"/>
                    </a:lnTo>
                    <a:cubicBezTo>
                      <a:pt x="529121" y="597848"/>
                      <a:pt x="577230" y="570358"/>
                      <a:pt x="597847" y="570358"/>
                    </a:cubicBezTo>
                    <a:cubicBezTo>
                      <a:pt x="611593" y="570358"/>
                      <a:pt x="584102" y="584103"/>
                      <a:pt x="597847" y="584103"/>
                    </a:cubicBezTo>
                    <a:cubicBezTo>
                      <a:pt x="618465" y="584103"/>
                      <a:pt x="728427" y="542867"/>
                      <a:pt x="790280" y="522249"/>
                    </a:cubicBezTo>
                    <a:cubicBezTo>
                      <a:pt x="797153" y="522249"/>
                      <a:pt x="797153" y="508504"/>
                      <a:pt x="797153" y="494759"/>
                    </a:cubicBezTo>
                    <a:cubicBezTo>
                      <a:pt x="797153" y="405415"/>
                      <a:pt x="680319" y="226796"/>
                      <a:pt x="584102" y="164943"/>
                    </a:cubicBezTo>
                    <a:cubicBezTo>
                      <a:pt x="570357" y="158070"/>
                      <a:pt x="549739" y="158070"/>
                      <a:pt x="535994" y="158070"/>
                    </a:cubicBezTo>
                    <a:cubicBezTo>
                      <a:pt x="529121" y="158070"/>
                      <a:pt x="529121" y="164943"/>
                      <a:pt x="529121" y="151198"/>
                    </a:cubicBezTo>
                    <a:cubicBezTo>
                      <a:pt x="529121" y="130580"/>
                      <a:pt x="453523" y="144325"/>
                      <a:pt x="412287" y="130580"/>
                    </a:cubicBezTo>
                    <a:lnTo>
                      <a:pt x="412287" y="103089"/>
                    </a:lnTo>
                    <a:cubicBezTo>
                      <a:pt x="446650" y="89344"/>
                      <a:pt x="474140" y="61854"/>
                      <a:pt x="501631" y="34363"/>
                    </a:cubicBezTo>
                    <a:cubicBezTo>
                      <a:pt x="508504" y="34363"/>
                      <a:pt x="508504" y="20618"/>
                      <a:pt x="515376" y="6873"/>
                    </a:cubicBezTo>
                    <a:cubicBezTo>
                      <a:pt x="529121" y="6873"/>
                      <a:pt x="542867" y="0"/>
                      <a:pt x="556612" y="0"/>
                    </a:cubicBezTo>
                    <a:close/>
                    <a:moveTo>
                      <a:pt x="1305657" y="432906"/>
                    </a:moveTo>
                    <a:cubicBezTo>
                      <a:pt x="1312529" y="432906"/>
                      <a:pt x="1319402" y="439778"/>
                      <a:pt x="1319402" y="446651"/>
                    </a:cubicBezTo>
                    <a:cubicBezTo>
                      <a:pt x="1319402" y="432906"/>
                      <a:pt x="1312529" y="432906"/>
                      <a:pt x="1305657" y="432906"/>
                    </a:cubicBezTo>
                    <a:close/>
                    <a:moveTo>
                      <a:pt x="1223186" y="487887"/>
                    </a:moveTo>
                    <a:cubicBezTo>
                      <a:pt x="1188823" y="487887"/>
                      <a:pt x="1188823" y="494759"/>
                      <a:pt x="1175077" y="501632"/>
                    </a:cubicBezTo>
                    <a:cubicBezTo>
                      <a:pt x="1188823" y="501632"/>
                      <a:pt x="1209440" y="487887"/>
                      <a:pt x="1223186" y="487887"/>
                    </a:cubicBezTo>
                    <a:close/>
                    <a:moveTo>
                      <a:pt x="1161332" y="494759"/>
                    </a:moveTo>
                    <a:cubicBezTo>
                      <a:pt x="1154460" y="501632"/>
                      <a:pt x="1147587" y="501632"/>
                      <a:pt x="1147587" y="508504"/>
                    </a:cubicBezTo>
                    <a:cubicBezTo>
                      <a:pt x="1154460" y="508504"/>
                      <a:pt x="1161332" y="501632"/>
                      <a:pt x="1161332" y="494759"/>
                    </a:cubicBezTo>
                    <a:close/>
                    <a:moveTo>
                      <a:pt x="769662" y="645956"/>
                    </a:moveTo>
                    <a:cubicBezTo>
                      <a:pt x="755917" y="645956"/>
                      <a:pt x="714682" y="680319"/>
                      <a:pt x="659701" y="673447"/>
                    </a:cubicBezTo>
                    <a:cubicBezTo>
                      <a:pt x="652828" y="680319"/>
                      <a:pt x="659701" y="687192"/>
                      <a:pt x="652828" y="687192"/>
                    </a:cubicBezTo>
                    <a:cubicBezTo>
                      <a:pt x="625338" y="694065"/>
                      <a:pt x="597847" y="707810"/>
                      <a:pt x="570357" y="700937"/>
                    </a:cubicBezTo>
                    <a:cubicBezTo>
                      <a:pt x="563484" y="707810"/>
                      <a:pt x="556612" y="714682"/>
                      <a:pt x="549739" y="714682"/>
                    </a:cubicBezTo>
                    <a:cubicBezTo>
                      <a:pt x="453523" y="728428"/>
                      <a:pt x="343630" y="790281"/>
                      <a:pt x="268031" y="831448"/>
                    </a:cubicBezTo>
                    <a:cubicBezTo>
                      <a:pt x="268031" y="831448"/>
                      <a:pt x="130579" y="920792"/>
                      <a:pt x="130579" y="975773"/>
                    </a:cubicBezTo>
                    <a:cubicBezTo>
                      <a:pt x="130579" y="1023881"/>
                      <a:pt x="302394" y="1030754"/>
                      <a:pt x="323012" y="1030754"/>
                    </a:cubicBezTo>
                    <a:cubicBezTo>
                      <a:pt x="494758" y="1030754"/>
                      <a:pt x="755917" y="907047"/>
                      <a:pt x="790280" y="666574"/>
                    </a:cubicBezTo>
                    <a:lnTo>
                      <a:pt x="790280" y="652829"/>
                    </a:lnTo>
                    <a:cubicBezTo>
                      <a:pt x="776535" y="652829"/>
                      <a:pt x="783408" y="645956"/>
                      <a:pt x="769662" y="645956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644BCDE-8F5E-9A97-88A1-B3A42E737E3F}"/>
                  </a:ext>
                </a:extLst>
              </p:cNvPr>
              <p:cNvSpPr/>
              <p:nvPr/>
            </p:nvSpPr>
            <p:spPr>
              <a:xfrm>
                <a:off x="4624714" y="614600"/>
                <a:ext cx="1340021" cy="1353697"/>
              </a:xfrm>
              <a:custGeom>
                <a:avLst/>
                <a:gdLst>
                  <a:gd name="connsiteX0" fmla="*/ 845262 w 1340021"/>
                  <a:gd name="connsiteY0" fmla="*/ 0 h 1353697"/>
                  <a:gd name="connsiteX1" fmla="*/ 989518 w 1340021"/>
                  <a:gd name="connsiteY1" fmla="*/ 61853 h 1353697"/>
                  <a:gd name="connsiteX2" fmla="*/ 1278167 w 1340021"/>
                  <a:gd name="connsiteY2" fmla="*/ 357307 h 1353697"/>
                  <a:gd name="connsiteX3" fmla="*/ 1278167 w 1340021"/>
                  <a:gd name="connsiteY3" fmla="*/ 384797 h 1353697"/>
                  <a:gd name="connsiteX4" fmla="*/ 1340021 w 1340021"/>
                  <a:gd name="connsiteY4" fmla="*/ 529122 h 1353697"/>
                  <a:gd name="connsiteX5" fmla="*/ 1271295 w 1340021"/>
                  <a:gd name="connsiteY5" fmla="*/ 632211 h 1353697"/>
                  <a:gd name="connsiteX6" fmla="*/ 1278167 w 1340021"/>
                  <a:gd name="connsiteY6" fmla="*/ 645956 h 1353697"/>
                  <a:gd name="connsiteX7" fmla="*/ 1250677 w 1340021"/>
                  <a:gd name="connsiteY7" fmla="*/ 632211 h 1353697"/>
                  <a:gd name="connsiteX8" fmla="*/ 1247584 w 1340021"/>
                  <a:gd name="connsiteY8" fmla="*/ 635991 h 1353697"/>
                  <a:gd name="connsiteX9" fmla="*/ 1250677 w 1340021"/>
                  <a:gd name="connsiteY9" fmla="*/ 652829 h 1353697"/>
                  <a:gd name="connsiteX10" fmla="*/ 1161333 w 1340021"/>
                  <a:gd name="connsiteY10" fmla="*/ 790212 h 1353697"/>
                  <a:gd name="connsiteX11" fmla="*/ 927664 w 1340021"/>
                  <a:gd name="connsiteY11" fmla="*/ 1058244 h 1353697"/>
                  <a:gd name="connsiteX12" fmla="*/ 714682 w 1340021"/>
                  <a:gd name="connsiteY12" fmla="*/ 1195696 h 1353697"/>
                  <a:gd name="connsiteX13" fmla="*/ 645956 w 1340021"/>
                  <a:gd name="connsiteY13" fmla="*/ 1230059 h 1353697"/>
                  <a:gd name="connsiteX14" fmla="*/ 584103 w 1340021"/>
                  <a:gd name="connsiteY14" fmla="*/ 1250676 h 1353697"/>
                  <a:gd name="connsiteX15" fmla="*/ 584103 w 1340021"/>
                  <a:gd name="connsiteY15" fmla="*/ 1271294 h 1353697"/>
                  <a:gd name="connsiteX16" fmla="*/ 563485 w 1340021"/>
                  <a:gd name="connsiteY16" fmla="*/ 1257549 h 1353697"/>
                  <a:gd name="connsiteX17" fmla="*/ 508504 w 1340021"/>
                  <a:gd name="connsiteY17" fmla="*/ 1291912 h 1353697"/>
                  <a:gd name="connsiteX18" fmla="*/ 535994 w 1340021"/>
                  <a:gd name="connsiteY18" fmla="*/ 1285039 h 1353697"/>
                  <a:gd name="connsiteX19" fmla="*/ 529122 w 1340021"/>
                  <a:gd name="connsiteY19" fmla="*/ 1298785 h 1353697"/>
                  <a:gd name="connsiteX20" fmla="*/ 556612 w 1340021"/>
                  <a:gd name="connsiteY20" fmla="*/ 1298785 h 1353697"/>
                  <a:gd name="connsiteX21" fmla="*/ 336689 w 1340021"/>
                  <a:gd name="connsiteY21" fmla="*/ 1353697 h 1353697"/>
                  <a:gd name="connsiteX22" fmla="*/ 0 w 1340021"/>
                  <a:gd name="connsiteY22" fmla="*/ 1154460 h 1353697"/>
                  <a:gd name="connsiteX23" fmla="*/ 20618 w 1340021"/>
                  <a:gd name="connsiteY23" fmla="*/ 1085734 h 1353697"/>
                  <a:gd name="connsiteX24" fmla="*/ 103089 w 1340021"/>
                  <a:gd name="connsiteY24" fmla="*/ 1010135 h 1353697"/>
                  <a:gd name="connsiteX25" fmla="*/ 89344 w 1340021"/>
                  <a:gd name="connsiteY25" fmla="*/ 1003263 h 1353697"/>
                  <a:gd name="connsiteX26" fmla="*/ 109962 w 1340021"/>
                  <a:gd name="connsiteY26" fmla="*/ 989518 h 1353697"/>
                  <a:gd name="connsiteX27" fmla="*/ 109962 w 1340021"/>
                  <a:gd name="connsiteY27" fmla="*/ 968900 h 1353697"/>
                  <a:gd name="connsiteX28" fmla="*/ 123707 w 1340021"/>
                  <a:gd name="connsiteY28" fmla="*/ 982645 h 1353697"/>
                  <a:gd name="connsiteX29" fmla="*/ 171815 w 1340021"/>
                  <a:gd name="connsiteY29" fmla="*/ 934537 h 1353697"/>
                  <a:gd name="connsiteX30" fmla="*/ 185560 w 1340021"/>
                  <a:gd name="connsiteY30" fmla="*/ 948282 h 1353697"/>
                  <a:gd name="connsiteX31" fmla="*/ 213051 w 1340021"/>
                  <a:gd name="connsiteY31" fmla="*/ 913919 h 1353697"/>
                  <a:gd name="connsiteX32" fmla="*/ 384797 w 1340021"/>
                  <a:gd name="connsiteY32" fmla="*/ 824575 h 1353697"/>
                  <a:gd name="connsiteX33" fmla="*/ 412287 w 1340021"/>
                  <a:gd name="connsiteY33" fmla="*/ 803957 h 1353697"/>
                  <a:gd name="connsiteX34" fmla="*/ 749045 w 1340021"/>
                  <a:gd name="connsiteY34" fmla="*/ 673446 h 1353697"/>
                  <a:gd name="connsiteX35" fmla="*/ 776535 w 1340021"/>
                  <a:gd name="connsiteY35" fmla="*/ 687192 h 1353697"/>
                  <a:gd name="connsiteX36" fmla="*/ 817771 w 1340021"/>
                  <a:gd name="connsiteY36" fmla="*/ 652829 h 1353697"/>
                  <a:gd name="connsiteX37" fmla="*/ 865811 w 1340021"/>
                  <a:gd name="connsiteY37" fmla="*/ 659701 h 1353697"/>
                  <a:gd name="connsiteX38" fmla="*/ 858938 w 1340021"/>
                  <a:gd name="connsiteY38" fmla="*/ 673446 h 1353697"/>
                  <a:gd name="connsiteX39" fmla="*/ 810899 w 1340021"/>
                  <a:gd name="connsiteY39" fmla="*/ 687192 h 1353697"/>
                  <a:gd name="connsiteX40" fmla="*/ 755918 w 1340021"/>
                  <a:gd name="connsiteY40" fmla="*/ 707809 h 1353697"/>
                  <a:gd name="connsiteX41" fmla="*/ 769663 w 1340021"/>
                  <a:gd name="connsiteY41" fmla="*/ 735300 h 1353697"/>
                  <a:gd name="connsiteX42" fmla="*/ 755918 w 1340021"/>
                  <a:gd name="connsiteY42" fmla="*/ 714682 h 1353697"/>
                  <a:gd name="connsiteX43" fmla="*/ 742172 w 1340021"/>
                  <a:gd name="connsiteY43" fmla="*/ 728427 h 1353697"/>
                  <a:gd name="connsiteX44" fmla="*/ 743353 w 1340021"/>
                  <a:gd name="connsiteY44" fmla="*/ 740454 h 1353697"/>
                  <a:gd name="connsiteX45" fmla="*/ 744993 w 1340021"/>
                  <a:gd name="connsiteY45" fmla="*/ 744073 h 1353697"/>
                  <a:gd name="connsiteX46" fmla="*/ 735300 w 1340021"/>
                  <a:gd name="connsiteY46" fmla="*/ 742172 h 1353697"/>
                  <a:gd name="connsiteX47" fmla="*/ 733504 w 1340021"/>
                  <a:gd name="connsiteY47" fmla="*/ 742486 h 1353697"/>
                  <a:gd name="connsiteX48" fmla="*/ 735300 w 1340021"/>
                  <a:gd name="connsiteY48" fmla="*/ 735300 h 1353697"/>
                  <a:gd name="connsiteX49" fmla="*/ 714682 w 1340021"/>
                  <a:gd name="connsiteY49" fmla="*/ 728427 h 1353697"/>
                  <a:gd name="connsiteX50" fmla="*/ 700937 w 1340021"/>
                  <a:gd name="connsiteY50" fmla="*/ 749045 h 1353697"/>
                  <a:gd name="connsiteX51" fmla="*/ 721555 w 1340021"/>
                  <a:gd name="connsiteY51" fmla="*/ 769594 h 1353697"/>
                  <a:gd name="connsiteX52" fmla="*/ 680319 w 1340021"/>
                  <a:gd name="connsiteY52" fmla="*/ 735300 h 1353697"/>
                  <a:gd name="connsiteX53" fmla="*/ 645956 w 1340021"/>
                  <a:gd name="connsiteY53" fmla="*/ 783339 h 1353697"/>
                  <a:gd name="connsiteX54" fmla="*/ 584103 w 1340021"/>
                  <a:gd name="connsiteY54" fmla="*/ 817702 h 1353697"/>
                  <a:gd name="connsiteX55" fmla="*/ 585082 w 1340021"/>
                  <a:gd name="connsiteY55" fmla="*/ 823396 h 1353697"/>
                  <a:gd name="connsiteX56" fmla="*/ 556612 w 1340021"/>
                  <a:gd name="connsiteY56" fmla="*/ 817702 h 1353697"/>
                  <a:gd name="connsiteX57" fmla="*/ 542867 w 1340021"/>
                  <a:gd name="connsiteY57" fmla="*/ 831448 h 1353697"/>
                  <a:gd name="connsiteX58" fmla="*/ 563485 w 1340021"/>
                  <a:gd name="connsiteY58" fmla="*/ 831448 h 1353697"/>
                  <a:gd name="connsiteX59" fmla="*/ 446650 w 1340021"/>
                  <a:gd name="connsiteY59" fmla="*/ 907046 h 1353697"/>
                  <a:gd name="connsiteX60" fmla="*/ 164943 w 1340021"/>
                  <a:gd name="connsiteY60" fmla="*/ 1133842 h 1353697"/>
                  <a:gd name="connsiteX61" fmla="*/ 268032 w 1340021"/>
                  <a:gd name="connsiteY61" fmla="*/ 1147587 h 1353697"/>
                  <a:gd name="connsiteX62" fmla="*/ 371052 w 1340021"/>
                  <a:gd name="connsiteY62" fmla="*/ 1133842 h 1353697"/>
                  <a:gd name="connsiteX63" fmla="*/ 419160 w 1340021"/>
                  <a:gd name="connsiteY63" fmla="*/ 1147587 h 1353697"/>
                  <a:gd name="connsiteX64" fmla="*/ 446650 w 1340021"/>
                  <a:gd name="connsiteY64" fmla="*/ 1126970 h 1353697"/>
                  <a:gd name="connsiteX65" fmla="*/ 515377 w 1340021"/>
                  <a:gd name="connsiteY65" fmla="*/ 1126970 h 1353697"/>
                  <a:gd name="connsiteX66" fmla="*/ 522249 w 1340021"/>
                  <a:gd name="connsiteY66" fmla="*/ 1113224 h 1353697"/>
                  <a:gd name="connsiteX67" fmla="*/ 535994 w 1340021"/>
                  <a:gd name="connsiteY67" fmla="*/ 1120097 h 1353697"/>
                  <a:gd name="connsiteX68" fmla="*/ 556612 w 1340021"/>
                  <a:gd name="connsiteY68" fmla="*/ 1099479 h 1353697"/>
                  <a:gd name="connsiteX69" fmla="*/ 577230 w 1340021"/>
                  <a:gd name="connsiteY69" fmla="*/ 1113224 h 1353697"/>
                  <a:gd name="connsiteX70" fmla="*/ 797153 w 1340021"/>
                  <a:gd name="connsiteY70" fmla="*/ 975772 h 1353697"/>
                  <a:gd name="connsiteX71" fmla="*/ 879556 w 1340021"/>
                  <a:gd name="connsiteY71" fmla="*/ 907046 h 1353697"/>
                  <a:gd name="connsiteX72" fmla="*/ 1051371 w 1340021"/>
                  <a:gd name="connsiteY72" fmla="*/ 694064 h 1353697"/>
                  <a:gd name="connsiteX73" fmla="*/ 1030753 w 1340021"/>
                  <a:gd name="connsiteY73" fmla="*/ 673446 h 1353697"/>
                  <a:gd name="connsiteX74" fmla="*/ 1113225 w 1340021"/>
                  <a:gd name="connsiteY74" fmla="*/ 529122 h 1353697"/>
                  <a:gd name="connsiteX75" fmla="*/ 1126970 w 1340021"/>
                  <a:gd name="connsiteY75" fmla="*/ 467268 h 1353697"/>
                  <a:gd name="connsiteX76" fmla="*/ 845262 w 1340021"/>
                  <a:gd name="connsiteY76" fmla="*/ 103089 h 1353697"/>
                  <a:gd name="connsiteX77" fmla="*/ 817771 w 1340021"/>
                  <a:gd name="connsiteY77" fmla="*/ 103089 h 1353697"/>
                  <a:gd name="connsiteX78" fmla="*/ 776535 w 1340021"/>
                  <a:gd name="connsiteY78" fmla="*/ 75599 h 1353697"/>
                  <a:gd name="connsiteX79" fmla="*/ 755918 w 1340021"/>
                  <a:gd name="connsiteY79" fmla="*/ 75599 h 1353697"/>
                  <a:gd name="connsiteX80" fmla="*/ 749045 w 1340021"/>
                  <a:gd name="connsiteY80" fmla="*/ 48108 h 1353697"/>
                  <a:gd name="connsiteX81" fmla="*/ 783408 w 1340021"/>
                  <a:gd name="connsiteY81" fmla="*/ 13745 h 1353697"/>
                  <a:gd name="connsiteX82" fmla="*/ 845262 w 1340021"/>
                  <a:gd name="connsiteY82" fmla="*/ 0 h 135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340021" h="1353697">
                    <a:moveTo>
                      <a:pt x="845262" y="0"/>
                    </a:moveTo>
                    <a:cubicBezTo>
                      <a:pt x="893301" y="0"/>
                      <a:pt x="941410" y="34363"/>
                      <a:pt x="989518" y="61853"/>
                    </a:cubicBezTo>
                    <a:cubicBezTo>
                      <a:pt x="1113225" y="151197"/>
                      <a:pt x="1202569" y="213051"/>
                      <a:pt x="1278167" y="357307"/>
                    </a:cubicBezTo>
                    <a:cubicBezTo>
                      <a:pt x="1285040" y="364179"/>
                      <a:pt x="1278167" y="364179"/>
                      <a:pt x="1278167" y="384797"/>
                    </a:cubicBezTo>
                    <a:cubicBezTo>
                      <a:pt x="1278167" y="398542"/>
                      <a:pt x="1340021" y="508504"/>
                      <a:pt x="1340021" y="529122"/>
                    </a:cubicBezTo>
                    <a:cubicBezTo>
                      <a:pt x="1340021" y="570357"/>
                      <a:pt x="1319403" y="604720"/>
                      <a:pt x="1271295" y="632211"/>
                    </a:cubicBezTo>
                    <a:cubicBezTo>
                      <a:pt x="1271295" y="632211"/>
                      <a:pt x="1278167" y="639083"/>
                      <a:pt x="1278167" y="645956"/>
                    </a:cubicBezTo>
                    <a:cubicBezTo>
                      <a:pt x="1264422" y="645956"/>
                      <a:pt x="1264422" y="632211"/>
                      <a:pt x="1250677" y="632211"/>
                    </a:cubicBezTo>
                    <a:cubicBezTo>
                      <a:pt x="1248340" y="634479"/>
                      <a:pt x="1247584" y="635235"/>
                      <a:pt x="1247584" y="635991"/>
                    </a:cubicBezTo>
                    <a:cubicBezTo>
                      <a:pt x="1247584" y="637571"/>
                      <a:pt x="1250677" y="639083"/>
                      <a:pt x="1250677" y="652829"/>
                    </a:cubicBezTo>
                    <a:cubicBezTo>
                      <a:pt x="1250677" y="673446"/>
                      <a:pt x="1175078" y="755918"/>
                      <a:pt x="1161333" y="790212"/>
                    </a:cubicBezTo>
                    <a:cubicBezTo>
                      <a:pt x="1106352" y="907046"/>
                      <a:pt x="1023881" y="975772"/>
                      <a:pt x="927664" y="1058244"/>
                    </a:cubicBezTo>
                    <a:cubicBezTo>
                      <a:pt x="865811" y="1120097"/>
                      <a:pt x="790281" y="1154460"/>
                      <a:pt x="714682" y="1195696"/>
                    </a:cubicBezTo>
                    <a:cubicBezTo>
                      <a:pt x="700937" y="1209441"/>
                      <a:pt x="673446" y="1216313"/>
                      <a:pt x="645956" y="1230059"/>
                    </a:cubicBezTo>
                    <a:cubicBezTo>
                      <a:pt x="632211" y="1236931"/>
                      <a:pt x="604720" y="1243804"/>
                      <a:pt x="584103" y="1250676"/>
                    </a:cubicBezTo>
                    <a:cubicBezTo>
                      <a:pt x="577230" y="1257549"/>
                      <a:pt x="577230" y="1264422"/>
                      <a:pt x="584103" y="1271294"/>
                    </a:cubicBezTo>
                    <a:cubicBezTo>
                      <a:pt x="577230" y="1264422"/>
                      <a:pt x="584103" y="1257549"/>
                      <a:pt x="563485" y="1257549"/>
                    </a:cubicBezTo>
                    <a:cubicBezTo>
                      <a:pt x="549740" y="1257549"/>
                      <a:pt x="515377" y="1271294"/>
                      <a:pt x="508504" y="1291912"/>
                    </a:cubicBezTo>
                    <a:cubicBezTo>
                      <a:pt x="515377" y="1291912"/>
                      <a:pt x="529122" y="1291912"/>
                      <a:pt x="535994" y="1285039"/>
                    </a:cubicBezTo>
                    <a:cubicBezTo>
                      <a:pt x="535994" y="1285039"/>
                      <a:pt x="535994" y="1291912"/>
                      <a:pt x="529122" y="1298785"/>
                    </a:cubicBezTo>
                    <a:cubicBezTo>
                      <a:pt x="535994" y="1305657"/>
                      <a:pt x="549740" y="1305657"/>
                      <a:pt x="556612" y="1298785"/>
                    </a:cubicBezTo>
                    <a:cubicBezTo>
                      <a:pt x="529122" y="1326206"/>
                      <a:pt x="384797" y="1353697"/>
                      <a:pt x="336689" y="1353697"/>
                    </a:cubicBezTo>
                    <a:cubicBezTo>
                      <a:pt x="254286" y="1353697"/>
                      <a:pt x="0" y="1236931"/>
                      <a:pt x="0" y="1154460"/>
                    </a:cubicBezTo>
                    <a:cubicBezTo>
                      <a:pt x="0" y="1133842"/>
                      <a:pt x="20618" y="1106352"/>
                      <a:pt x="20618" y="1085734"/>
                    </a:cubicBezTo>
                    <a:cubicBezTo>
                      <a:pt x="48108" y="1023881"/>
                      <a:pt x="103089" y="1017008"/>
                      <a:pt x="103089" y="1010135"/>
                    </a:cubicBezTo>
                    <a:cubicBezTo>
                      <a:pt x="103089" y="989518"/>
                      <a:pt x="89344" y="1017008"/>
                      <a:pt x="89344" y="1003263"/>
                    </a:cubicBezTo>
                    <a:cubicBezTo>
                      <a:pt x="89344" y="982645"/>
                      <a:pt x="103089" y="982645"/>
                      <a:pt x="109962" y="989518"/>
                    </a:cubicBezTo>
                    <a:cubicBezTo>
                      <a:pt x="116834" y="982645"/>
                      <a:pt x="116834" y="975772"/>
                      <a:pt x="109962" y="968900"/>
                    </a:cubicBezTo>
                    <a:lnTo>
                      <a:pt x="123707" y="982645"/>
                    </a:lnTo>
                    <a:cubicBezTo>
                      <a:pt x="137452" y="962027"/>
                      <a:pt x="158070" y="955154"/>
                      <a:pt x="171815" y="934537"/>
                    </a:cubicBezTo>
                    <a:lnTo>
                      <a:pt x="185560" y="948282"/>
                    </a:lnTo>
                    <a:cubicBezTo>
                      <a:pt x="192433" y="934537"/>
                      <a:pt x="213051" y="927664"/>
                      <a:pt x="213051" y="913919"/>
                    </a:cubicBezTo>
                    <a:cubicBezTo>
                      <a:pt x="213051" y="893301"/>
                      <a:pt x="329816" y="852065"/>
                      <a:pt x="384797" y="824575"/>
                    </a:cubicBezTo>
                    <a:cubicBezTo>
                      <a:pt x="391670" y="824575"/>
                      <a:pt x="398542" y="810830"/>
                      <a:pt x="412287" y="803957"/>
                    </a:cubicBezTo>
                    <a:cubicBezTo>
                      <a:pt x="522249" y="755918"/>
                      <a:pt x="728427" y="673446"/>
                      <a:pt x="749045" y="673446"/>
                    </a:cubicBezTo>
                    <a:cubicBezTo>
                      <a:pt x="762790" y="673446"/>
                      <a:pt x="755918" y="687192"/>
                      <a:pt x="776535" y="687192"/>
                    </a:cubicBezTo>
                    <a:cubicBezTo>
                      <a:pt x="776535" y="687192"/>
                      <a:pt x="810899" y="666574"/>
                      <a:pt x="817771" y="652829"/>
                    </a:cubicBezTo>
                    <a:cubicBezTo>
                      <a:pt x="831516" y="659701"/>
                      <a:pt x="852066" y="666574"/>
                      <a:pt x="865811" y="659701"/>
                    </a:cubicBezTo>
                    <a:cubicBezTo>
                      <a:pt x="858938" y="659701"/>
                      <a:pt x="852066" y="666574"/>
                      <a:pt x="858938" y="673446"/>
                    </a:cubicBezTo>
                    <a:cubicBezTo>
                      <a:pt x="845262" y="673446"/>
                      <a:pt x="797153" y="666574"/>
                      <a:pt x="810899" y="687192"/>
                    </a:cubicBezTo>
                    <a:cubicBezTo>
                      <a:pt x="797153" y="687192"/>
                      <a:pt x="776535" y="694064"/>
                      <a:pt x="755918" y="707809"/>
                    </a:cubicBezTo>
                    <a:cubicBezTo>
                      <a:pt x="755918" y="714682"/>
                      <a:pt x="762790" y="728427"/>
                      <a:pt x="769663" y="735300"/>
                    </a:cubicBezTo>
                    <a:cubicBezTo>
                      <a:pt x="762790" y="735300"/>
                      <a:pt x="762790" y="721555"/>
                      <a:pt x="755918" y="714682"/>
                    </a:cubicBezTo>
                    <a:cubicBezTo>
                      <a:pt x="749045" y="721555"/>
                      <a:pt x="742172" y="714682"/>
                      <a:pt x="742172" y="728427"/>
                    </a:cubicBezTo>
                    <a:cubicBezTo>
                      <a:pt x="742172" y="733582"/>
                      <a:pt x="742602" y="737447"/>
                      <a:pt x="743353" y="740454"/>
                    </a:cubicBezTo>
                    <a:lnTo>
                      <a:pt x="744993" y="744073"/>
                    </a:lnTo>
                    <a:lnTo>
                      <a:pt x="735300" y="742172"/>
                    </a:lnTo>
                    <a:lnTo>
                      <a:pt x="733504" y="742486"/>
                    </a:lnTo>
                    <a:lnTo>
                      <a:pt x="735300" y="735300"/>
                    </a:lnTo>
                    <a:cubicBezTo>
                      <a:pt x="735300" y="735300"/>
                      <a:pt x="728427" y="728427"/>
                      <a:pt x="714682" y="728427"/>
                    </a:cubicBezTo>
                    <a:cubicBezTo>
                      <a:pt x="714682" y="735300"/>
                      <a:pt x="707809" y="742172"/>
                      <a:pt x="700937" y="749045"/>
                    </a:cubicBezTo>
                    <a:lnTo>
                      <a:pt x="721555" y="769594"/>
                    </a:lnTo>
                    <a:cubicBezTo>
                      <a:pt x="694064" y="762790"/>
                      <a:pt x="694064" y="749045"/>
                      <a:pt x="680319" y="735300"/>
                    </a:cubicBezTo>
                    <a:cubicBezTo>
                      <a:pt x="666574" y="755918"/>
                      <a:pt x="645956" y="762790"/>
                      <a:pt x="645956" y="783339"/>
                    </a:cubicBezTo>
                    <a:cubicBezTo>
                      <a:pt x="645956" y="797085"/>
                      <a:pt x="584103" y="797085"/>
                      <a:pt x="584103" y="817702"/>
                    </a:cubicBezTo>
                    <a:lnTo>
                      <a:pt x="585082" y="823396"/>
                    </a:lnTo>
                    <a:lnTo>
                      <a:pt x="556612" y="817702"/>
                    </a:lnTo>
                    <a:lnTo>
                      <a:pt x="542867" y="831448"/>
                    </a:lnTo>
                    <a:cubicBezTo>
                      <a:pt x="549740" y="838320"/>
                      <a:pt x="556612" y="838320"/>
                      <a:pt x="563485" y="831448"/>
                    </a:cubicBezTo>
                    <a:cubicBezTo>
                      <a:pt x="549740" y="852065"/>
                      <a:pt x="446650" y="886428"/>
                      <a:pt x="446650" y="907046"/>
                    </a:cubicBezTo>
                    <a:cubicBezTo>
                      <a:pt x="446650" y="907046"/>
                      <a:pt x="233669" y="982645"/>
                      <a:pt x="164943" y="1133842"/>
                    </a:cubicBezTo>
                    <a:cubicBezTo>
                      <a:pt x="199306" y="1140715"/>
                      <a:pt x="247414" y="1147587"/>
                      <a:pt x="268032" y="1147587"/>
                    </a:cubicBezTo>
                    <a:cubicBezTo>
                      <a:pt x="281777" y="1147587"/>
                      <a:pt x="357307" y="1133842"/>
                      <a:pt x="371052" y="1133842"/>
                    </a:cubicBezTo>
                    <a:cubicBezTo>
                      <a:pt x="391670" y="1133842"/>
                      <a:pt x="405415" y="1147587"/>
                      <a:pt x="419160" y="1147587"/>
                    </a:cubicBezTo>
                    <a:cubicBezTo>
                      <a:pt x="439778" y="1147587"/>
                      <a:pt x="439778" y="1133842"/>
                      <a:pt x="446650" y="1126970"/>
                    </a:cubicBezTo>
                    <a:lnTo>
                      <a:pt x="515377" y="1126970"/>
                    </a:lnTo>
                    <a:cubicBezTo>
                      <a:pt x="522249" y="1126970"/>
                      <a:pt x="522249" y="1113224"/>
                      <a:pt x="522249" y="1113224"/>
                    </a:cubicBezTo>
                    <a:cubicBezTo>
                      <a:pt x="522249" y="1120097"/>
                      <a:pt x="529122" y="1120097"/>
                      <a:pt x="535994" y="1120097"/>
                    </a:cubicBezTo>
                    <a:cubicBezTo>
                      <a:pt x="556612" y="1120097"/>
                      <a:pt x="556612" y="1106352"/>
                      <a:pt x="556612" y="1099479"/>
                    </a:cubicBezTo>
                    <a:cubicBezTo>
                      <a:pt x="563485" y="1106352"/>
                      <a:pt x="556612" y="1113224"/>
                      <a:pt x="577230" y="1113224"/>
                    </a:cubicBezTo>
                    <a:cubicBezTo>
                      <a:pt x="632211" y="1113224"/>
                      <a:pt x="783408" y="982645"/>
                      <a:pt x="797153" y="975772"/>
                    </a:cubicBezTo>
                    <a:cubicBezTo>
                      <a:pt x="824644" y="955154"/>
                      <a:pt x="858938" y="934537"/>
                      <a:pt x="879556" y="907046"/>
                    </a:cubicBezTo>
                    <a:cubicBezTo>
                      <a:pt x="879556" y="907046"/>
                      <a:pt x="1051371" y="749045"/>
                      <a:pt x="1051371" y="694064"/>
                    </a:cubicBezTo>
                    <a:cubicBezTo>
                      <a:pt x="1051371" y="673446"/>
                      <a:pt x="1030753" y="694064"/>
                      <a:pt x="1030753" y="673446"/>
                    </a:cubicBezTo>
                    <a:cubicBezTo>
                      <a:pt x="1030753" y="639083"/>
                      <a:pt x="1106352" y="535994"/>
                      <a:pt x="1113225" y="529122"/>
                    </a:cubicBezTo>
                    <a:cubicBezTo>
                      <a:pt x="1120097" y="508504"/>
                      <a:pt x="1126970" y="487886"/>
                      <a:pt x="1126970" y="467268"/>
                    </a:cubicBezTo>
                    <a:cubicBezTo>
                      <a:pt x="1126970" y="309198"/>
                      <a:pt x="1003263" y="213051"/>
                      <a:pt x="845262" y="103089"/>
                    </a:cubicBezTo>
                    <a:lnTo>
                      <a:pt x="817771" y="103089"/>
                    </a:lnTo>
                    <a:cubicBezTo>
                      <a:pt x="810899" y="96216"/>
                      <a:pt x="797153" y="75599"/>
                      <a:pt x="776535" y="75599"/>
                    </a:cubicBezTo>
                    <a:lnTo>
                      <a:pt x="755918" y="75599"/>
                    </a:lnTo>
                    <a:cubicBezTo>
                      <a:pt x="755918" y="68726"/>
                      <a:pt x="749045" y="68726"/>
                      <a:pt x="749045" y="48108"/>
                    </a:cubicBezTo>
                    <a:cubicBezTo>
                      <a:pt x="749045" y="34363"/>
                      <a:pt x="762790" y="20618"/>
                      <a:pt x="783408" y="13745"/>
                    </a:cubicBezTo>
                    <a:cubicBezTo>
                      <a:pt x="797153" y="0"/>
                      <a:pt x="824644" y="0"/>
                      <a:pt x="845262" y="0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52D1D38-FB2E-6612-4A4F-BFE0803A12EC}"/>
                  </a:ext>
                </a:extLst>
              </p:cNvPr>
              <p:cNvSpPr/>
              <p:nvPr/>
            </p:nvSpPr>
            <p:spPr>
              <a:xfrm>
                <a:off x="6129607" y="944416"/>
                <a:ext cx="639084" cy="721555"/>
              </a:xfrm>
              <a:custGeom>
                <a:avLst/>
                <a:gdLst>
                  <a:gd name="connsiteX0" fmla="*/ 178688 w 639084"/>
                  <a:gd name="connsiteY0" fmla="*/ 0 h 721555"/>
                  <a:gd name="connsiteX1" fmla="*/ 206179 w 639084"/>
                  <a:gd name="connsiteY1" fmla="*/ 0 h 721555"/>
                  <a:gd name="connsiteX2" fmla="*/ 213051 w 639084"/>
                  <a:gd name="connsiteY2" fmla="*/ 54981 h 721555"/>
                  <a:gd name="connsiteX3" fmla="*/ 233669 w 639084"/>
                  <a:gd name="connsiteY3" fmla="*/ 41236 h 721555"/>
                  <a:gd name="connsiteX4" fmla="*/ 639084 w 639084"/>
                  <a:gd name="connsiteY4" fmla="*/ 336758 h 721555"/>
                  <a:gd name="connsiteX5" fmla="*/ 632211 w 639084"/>
                  <a:gd name="connsiteY5" fmla="*/ 405484 h 721555"/>
                  <a:gd name="connsiteX6" fmla="*/ 481014 w 639084"/>
                  <a:gd name="connsiteY6" fmla="*/ 639084 h 721555"/>
                  <a:gd name="connsiteX7" fmla="*/ 405484 w 639084"/>
                  <a:gd name="connsiteY7" fmla="*/ 687192 h 721555"/>
                  <a:gd name="connsiteX8" fmla="*/ 377994 w 639084"/>
                  <a:gd name="connsiteY8" fmla="*/ 714682 h 721555"/>
                  <a:gd name="connsiteX9" fmla="*/ 350503 w 639084"/>
                  <a:gd name="connsiteY9" fmla="*/ 700937 h 721555"/>
                  <a:gd name="connsiteX10" fmla="*/ 343631 w 639084"/>
                  <a:gd name="connsiteY10" fmla="*/ 721555 h 721555"/>
                  <a:gd name="connsiteX11" fmla="*/ 178688 w 639084"/>
                  <a:gd name="connsiteY11" fmla="*/ 666574 h 721555"/>
                  <a:gd name="connsiteX12" fmla="*/ 61854 w 639084"/>
                  <a:gd name="connsiteY12" fmla="*/ 515377 h 721555"/>
                  <a:gd name="connsiteX13" fmla="*/ 48109 w 639084"/>
                  <a:gd name="connsiteY13" fmla="*/ 501632 h 721555"/>
                  <a:gd name="connsiteX14" fmla="*/ 34363 w 639084"/>
                  <a:gd name="connsiteY14" fmla="*/ 384866 h 721555"/>
                  <a:gd name="connsiteX15" fmla="*/ 20618 w 639084"/>
                  <a:gd name="connsiteY15" fmla="*/ 329885 h 721555"/>
                  <a:gd name="connsiteX16" fmla="*/ 27491 w 639084"/>
                  <a:gd name="connsiteY16" fmla="*/ 268032 h 721555"/>
                  <a:gd name="connsiteX17" fmla="*/ 0 w 639084"/>
                  <a:gd name="connsiteY17" fmla="*/ 171815 h 721555"/>
                  <a:gd name="connsiteX18" fmla="*/ 6873 w 639084"/>
                  <a:gd name="connsiteY18" fmla="*/ 123707 h 721555"/>
                  <a:gd name="connsiteX19" fmla="*/ 34363 w 639084"/>
                  <a:gd name="connsiteY19" fmla="*/ 89344 h 721555"/>
                  <a:gd name="connsiteX20" fmla="*/ 103089 w 639084"/>
                  <a:gd name="connsiteY20" fmla="*/ 54981 h 721555"/>
                  <a:gd name="connsiteX21" fmla="*/ 158070 w 639084"/>
                  <a:gd name="connsiteY21" fmla="*/ 6873 h 721555"/>
                  <a:gd name="connsiteX22" fmla="*/ 171815 w 639084"/>
                  <a:gd name="connsiteY22" fmla="*/ 20618 h 721555"/>
                  <a:gd name="connsiteX23" fmla="*/ 178688 w 639084"/>
                  <a:gd name="connsiteY23" fmla="*/ 0 h 721555"/>
                  <a:gd name="connsiteX24" fmla="*/ 272095 w 639084"/>
                  <a:gd name="connsiteY24" fmla="*/ 123295 h 721555"/>
                  <a:gd name="connsiteX25" fmla="*/ 254287 w 639084"/>
                  <a:gd name="connsiteY25" fmla="*/ 123707 h 721555"/>
                  <a:gd name="connsiteX26" fmla="*/ 137452 w 639084"/>
                  <a:gd name="connsiteY26" fmla="*/ 213051 h 721555"/>
                  <a:gd name="connsiteX27" fmla="*/ 137452 w 639084"/>
                  <a:gd name="connsiteY27" fmla="*/ 336758 h 721555"/>
                  <a:gd name="connsiteX28" fmla="*/ 288650 w 639084"/>
                  <a:gd name="connsiteY28" fmla="*/ 577230 h 721555"/>
                  <a:gd name="connsiteX29" fmla="*/ 364248 w 639084"/>
                  <a:gd name="connsiteY29" fmla="*/ 542867 h 721555"/>
                  <a:gd name="connsiteX30" fmla="*/ 405484 w 639084"/>
                  <a:gd name="connsiteY30" fmla="*/ 508504 h 721555"/>
                  <a:gd name="connsiteX31" fmla="*/ 432974 w 639084"/>
                  <a:gd name="connsiteY31" fmla="*/ 501632 h 721555"/>
                  <a:gd name="connsiteX32" fmla="*/ 419229 w 639084"/>
                  <a:gd name="connsiteY32" fmla="*/ 494759 h 721555"/>
                  <a:gd name="connsiteX33" fmla="*/ 453523 w 639084"/>
                  <a:gd name="connsiteY33" fmla="*/ 474141 h 721555"/>
                  <a:gd name="connsiteX34" fmla="*/ 487886 w 639084"/>
                  <a:gd name="connsiteY34" fmla="*/ 419229 h 721555"/>
                  <a:gd name="connsiteX35" fmla="*/ 494759 w 639084"/>
                  <a:gd name="connsiteY35" fmla="*/ 432974 h 721555"/>
                  <a:gd name="connsiteX36" fmla="*/ 522250 w 639084"/>
                  <a:gd name="connsiteY36" fmla="*/ 357376 h 721555"/>
                  <a:gd name="connsiteX37" fmla="*/ 508504 w 639084"/>
                  <a:gd name="connsiteY37" fmla="*/ 343630 h 721555"/>
                  <a:gd name="connsiteX38" fmla="*/ 522250 w 639084"/>
                  <a:gd name="connsiteY38" fmla="*/ 329885 h 721555"/>
                  <a:gd name="connsiteX39" fmla="*/ 309268 w 639084"/>
                  <a:gd name="connsiteY39" fmla="*/ 158070 h 721555"/>
                  <a:gd name="connsiteX40" fmla="*/ 282533 w 639084"/>
                  <a:gd name="connsiteY40" fmla="*/ 124532 h 721555"/>
                  <a:gd name="connsiteX41" fmla="*/ 272095 w 639084"/>
                  <a:gd name="connsiteY41" fmla="*/ 123295 h 72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39084" h="721555">
                    <a:moveTo>
                      <a:pt x="178688" y="0"/>
                    </a:moveTo>
                    <a:lnTo>
                      <a:pt x="206179" y="0"/>
                    </a:lnTo>
                    <a:cubicBezTo>
                      <a:pt x="199306" y="13745"/>
                      <a:pt x="213051" y="34363"/>
                      <a:pt x="213051" y="54981"/>
                    </a:cubicBezTo>
                    <a:cubicBezTo>
                      <a:pt x="219924" y="48108"/>
                      <a:pt x="213051" y="41236"/>
                      <a:pt x="233669" y="41236"/>
                    </a:cubicBezTo>
                    <a:cubicBezTo>
                      <a:pt x="384866" y="41236"/>
                      <a:pt x="639084" y="123707"/>
                      <a:pt x="639084" y="336758"/>
                    </a:cubicBezTo>
                    <a:cubicBezTo>
                      <a:pt x="639084" y="357376"/>
                      <a:pt x="632211" y="391739"/>
                      <a:pt x="632211" y="405484"/>
                    </a:cubicBezTo>
                    <a:cubicBezTo>
                      <a:pt x="632211" y="446651"/>
                      <a:pt x="501632" y="625338"/>
                      <a:pt x="481014" y="639084"/>
                    </a:cubicBezTo>
                    <a:cubicBezTo>
                      <a:pt x="453523" y="659702"/>
                      <a:pt x="426102" y="680319"/>
                      <a:pt x="405484" y="687192"/>
                    </a:cubicBezTo>
                    <a:cubicBezTo>
                      <a:pt x="391739" y="687192"/>
                      <a:pt x="377994" y="687192"/>
                      <a:pt x="377994" y="714682"/>
                    </a:cubicBezTo>
                    <a:cubicBezTo>
                      <a:pt x="371121" y="714682"/>
                      <a:pt x="357376" y="700937"/>
                      <a:pt x="350503" y="700937"/>
                    </a:cubicBezTo>
                    <a:cubicBezTo>
                      <a:pt x="343631" y="700937"/>
                      <a:pt x="343631" y="714682"/>
                      <a:pt x="343631" y="721555"/>
                    </a:cubicBezTo>
                    <a:cubicBezTo>
                      <a:pt x="254287" y="700937"/>
                      <a:pt x="226796" y="707810"/>
                      <a:pt x="178688" y="666574"/>
                    </a:cubicBezTo>
                    <a:cubicBezTo>
                      <a:pt x="144325" y="645956"/>
                      <a:pt x="61854" y="556612"/>
                      <a:pt x="61854" y="515377"/>
                    </a:cubicBezTo>
                    <a:cubicBezTo>
                      <a:pt x="61854" y="494759"/>
                      <a:pt x="54981" y="508504"/>
                      <a:pt x="48109" y="501632"/>
                    </a:cubicBezTo>
                    <a:cubicBezTo>
                      <a:pt x="41236" y="467269"/>
                      <a:pt x="34363" y="398611"/>
                      <a:pt x="34363" y="384866"/>
                    </a:cubicBezTo>
                    <a:cubicBezTo>
                      <a:pt x="34363" y="364248"/>
                      <a:pt x="20618" y="350503"/>
                      <a:pt x="20618" y="329885"/>
                    </a:cubicBezTo>
                    <a:cubicBezTo>
                      <a:pt x="20618" y="309267"/>
                      <a:pt x="27491" y="288650"/>
                      <a:pt x="27491" y="268032"/>
                    </a:cubicBezTo>
                    <a:cubicBezTo>
                      <a:pt x="27491" y="254287"/>
                      <a:pt x="0" y="185560"/>
                      <a:pt x="0" y="171815"/>
                    </a:cubicBezTo>
                    <a:cubicBezTo>
                      <a:pt x="0" y="151197"/>
                      <a:pt x="0" y="130580"/>
                      <a:pt x="6873" y="123707"/>
                    </a:cubicBezTo>
                    <a:cubicBezTo>
                      <a:pt x="13746" y="109962"/>
                      <a:pt x="20618" y="96217"/>
                      <a:pt x="34363" y="89344"/>
                    </a:cubicBezTo>
                    <a:cubicBezTo>
                      <a:pt x="48109" y="75599"/>
                      <a:pt x="82472" y="68726"/>
                      <a:pt x="103089" y="54981"/>
                    </a:cubicBezTo>
                    <a:cubicBezTo>
                      <a:pt x="116835" y="41236"/>
                      <a:pt x="137452" y="6873"/>
                      <a:pt x="158070" y="6873"/>
                    </a:cubicBezTo>
                    <a:cubicBezTo>
                      <a:pt x="171815" y="6873"/>
                      <a:pt x="164943" y="20618"/>
                      <a:pt x="171815" y="20618"/>
                    </a:cubicBezTo>
                    <a:cubicBezTo>
                      <a:pt x="178688" y="13745"/>
                      <a:pt x="178688" y="6873"/>
                      <a:pt x="178688" y="0"/>
                    </a:cubicBezTo>
                    <a:close/>
                    <a:moveTo>
                      <a:pt x="272095" y="123295"/>
                    </a:moveTo>
                    <a:cubicBezTo>
                      <a:pt x="267671" y="123364"/>
                      <a:pt x="262019" y="123707"/>
                      <a:pt x="254287" y="123707"/>
                    </a:cubicBezTo>
                    <a:cubicBezTo>
                      <a:pt x="171815" y="123707"/>
                      <a:pt x="213051" y="137452"/>
                      <a:pt x="137452" y="213051"/>
                    </a:cubicBezTo>
                    <a:cubicBezTo>
                      <a:pt x="144325" y="323013"/>
                      <a:pt x="144325" y="329885"/>
                      <a:pt x="137452" y="336758"/>
                    </a:cubicBezTo>
                    <a:cubicBezTo>
                      <a:pt x="158070" y="398611"/>
                      <a:pt x="151198" y="577230"/>
                      <a:pt x="288650" y="577230"/>
                    </a:cubicBezTo>
                    <a:cubicBezTo>
                      <a:pt x="309268" y="577230"/>
                      <a:pt x="343631" y="556612"/>
                      <a:pt x="364248" y="542867"/>
                    </a:cubicBezTo>
                    <a:cubicBezTo>
                      <a:pt x="377994" y="529122"/>
                      <a:pt x="384866" y="508504"/>
                      <a:pt x="405484" y="508504"/>
                    </a:cubicBezTo>
                    <a:cubicBezTo>
                      <a:pt x="419229" y="508504"/>
                      <a:pt x="426102" y="508504"/>
                      <a:pt x="432974" y="501632"/>
                    </a:cubicBezTo>
                    <a:cubicBezTo>
                      <a:pt x="426102" y="501632"/>
                      <a:pt x="419229" y="508504"/>
                      <a:pt x="419229" y="494759"/>
                    </a:cubicBezTo>
                    <a:cubicBezTo>
                      <a:pt x="419229" y="474141"/>
                      <a:pt x="439847" y="474141"/>
                      <a:pt x="453523" y="474141"/>
                    </a:cubicBezTo>
                    <a:cubicBezTo>
                      <a:pt x="467269" y="460396"/>
                      <a:pt x="481014" y="439778"/>
                      <a:pt x="487886" y="419229"/>
                    </a:cubicBezTo>
                    <a:cubicBezTo>
                      <a:pt x="494759" y="426102"/>
                      <a:pt x="487886" y="432974"/>
                      <a:pt x="494759" y="432974"/>
                    </a:cubicBezTo>
                    <a:cubicBezTo>
                      <a:pt x="501632" y="398611"/>
                      <a:pt x="481014" y="371121"/>
                      <a:pt x="522250" y="357376"/>
                    </a:cubicBezTo>
                    <a:lnTo>
                      <a:pt x="508504" y="343630"/>
                    </a:lnTo>
                    <a:cubicBezTo>
                      <a:pt x="515377" y="336758"/>
                      <a:pt x="522250" y="350503"/>
                      <a:pt x="522250" y="329885"/>
                    </a:cubicBezTo>
                    <a:cubicBezTo>
                      <a:pt x="522250" y="226796"/>
                      <a:pt x="439847" y="151197"/>
                      <a:pt x="309268" y="158070"/>
                    </a:cubicBezTo>
                    <a:cubicBezTo>
                      <a:pt x="294148" y="135459"/>
                      <a:pt x="289406" y="127281"/>
                      <a:pt x="282533" y="124532"/>
                    </a:cubicBezTo>
                    <a:cubicBezTo>
                      <a:pt x="279715" y="123433"/>
                      <a:pt x="276519" y="123226"/>
                      <a:pt x="272095" y="123295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9DC4A29-FE90-D749-6692-E6BA4E12367F}"/>
                </a:ext>
              </a:extLst>
            </p:cNvPr>
            <p:cNvGrpSpPr/>
            <p:nvPr/>
          </p:nvGrpSpPr>
          <p:grpSpPr>
            <a:xfrm>
              <a:off x="3265717" y="1337311"/>
              <a:ext cx="6285454" cy="3039965"/>
              <a:chOff x="1" y="752052"/>
              <a:chExt cx="12190487" cy="5895939"/>
            </a:xfrm>
            <a:grpFill/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1EF7DD81-9097-6854-AC72-D9AFAA71AF0F}"/>
                  </a:ext>
                </a:extLst>
              </p:cNvPr>
              <p:cNvGrpSpPr/>
              <p:nvPr/>
            </p:nvGrpSpPr>
            <p:grpSpPr>
              <a:xfrm>
                <a:off x="1" y="752052"/>
                <a:ext cx="6383893" cy="5325581"/>
                <a:chOff x="1" y="752052"/>
                <a:chExt cx="6383893" cy="5325581"/>
              </a:xfrm>
              <a:grpFill/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274F454-5FD2-3D83-A6E2-BAD80DAD7890}"/>
                    </a:ext>
                  </a:extLst>
                </p:cNvPr>
                <p:cNvSpPr/>
                <p:nvPr/>
              </p:nvSpPr>
              <p:spPr>
                <a:xfrm>
                  <a:off x="1" y="752052"/>
                  <a:ext cx="4006247" cy="3636491"/>
                </a:xfrm>
                <a:custGeom>
                  <a:avLst/>
                  <a:gdLst>
                    <a:gd name="connsiteX0" fmla="*/ 2473863 w 4006247"/>
                    <a:gd name="connsiteY0" fmla="*/ 0 h 3636491"/>
                    <a:gd name="connsiteX1" fmla="*/ 2590697 w 4006247"/>
                    <a:gd name="connsiteY1" fmla="*/ 48108 h 3636491"/>
                    <a:gd name="connsiteX2" fmla="*/ 2631933 w 4006247"/>
                    <a:gd name="connsiteY2" fmla="*/ 109893 h 3636491"/>
                    <a:gd name="connsiteX3" fmla="*/ 2618187 w 4006247"/>
                    <a:gd name="connsiteY3" fmla="*/ 130511 h 3636491"/>
                    <a:gd name="connsiteX4" fmla="*/ 2666296 w 4006247"/>
                    <a:gd name="connsiteY4" fmla="*/ 212982 h 3636491"/>
                    <a:gd name="connsiteX5" fmla="*/ 2267685 w 4006247"/>
                    <a:gd name="connsiteY5" fmla="*/ 762722 h 3636491"/>
                    <a:gd name="connsiteX6" fmla="*/ 1944741 w 4006247"/>
                    <a:gd name="connsiteY6" fmla="*/ 1161333 h 3636491"/>
                    <a:gd name="connsiteX7" fmla="*/ 1951614 w 4006247"/>
                    <a:gd name="connsiteY7" fmla="*/ 1175078 h 3636491"/>
                    <a:gd name="connsiteX8" fmla="*/ 2006594 w 4006247"/>
                    <a:gd name="connsiteY8" fmla="*/ 1133842 h 3636491"/>
                    <a:gd name="connsiteX9" fmla="*/ 2040957 w 4006247"/>
                    <a:gd name="connsiteY9" fmla="*/ 1085734 h 3636491"/>
                    <a:gd name="connsiteX10" fmla="*/ 2123429 w 4006247"/>
                    <a:gd name="connsiteY10" fmla="*/ 1023881 h 3636491"/>
                    <a:gd name="connsiteX11" fmla="*/ 2212704 w 4006247"/>
                    <a:gd name="connsiteY11" fmla="*/ 968900 h 3636491"/>
                    <a:gd name="connsiteX12" fmla="*/ 2233322 w 4006247"/>
                    <a:gd name="connsiteY12" fmla="*/ 982645 h 3636491"/>
                    <a:gd name="connsiteX13" fmla="*/ 2240194 w 4006247"/>
                    <a:gd name="connsiteY13" fmla="*/ 975772 h 3636491"/>
                    <a:gd name="connsiteX14" fmla="*/ 2273458 w 4006247"/>
                    <a:gd name="connsiteY14" fmla="*/ 964982 h 3636491"/>
                    <a:gd name="connsiteX15" fmla="*/ 2274557 w 4006247"/>
                    <a:gd name="connsiteY15" fmla="*/ 955155 h 3636491"/>
                    <a:gd name="connsiteX16" fmla="*/ 2288302 w 4006247"/>
                    <a:gd name="connsiteY16" fmla="*/ 962027 h 3636491"/>
                    <a:gd name="connsiteX17" fmla="*/ 2370774 w 4006247"/>
                    <a:gd name="connsiteY17" fmla="*/ 920792 h 3636491"/>
                    <a:gd name="connsiteX18" fmla="*/ 2377646 w 4006247"/>
                    <a:gd name="connsiteY18" fmla="*/ 934537 h 3636491"/>
                    <a:gd name="connsiteX19" fmla="*/ 2391391 w 4006247"/>
                    <a:gd name="connsiteY19" fmla="*/ 913919 h 3636491"/>
                    <a:gd name="connsiteX20" fmla="*/ 2473863 w 4006247"/>
                    <a:gd name="connsiteY20" fmla="*/ 900174 h 3636491"/>
                    <a:gd name="connsiteX21" fmla="*/ 2611315 w 4006247"/>
                    <a:gd name="connsiteY21" fmla="*/ 900174 h 3636491"/>
                    <a:gd name="connsiteX22" fmla="*/ 2948004 w 4006247"/>
                    <a:gd name="connsiteY22" fmla="*/ 989518 h 3636491"/>
                    <a:gd name="connsiteX23" fmla="*/ 3181672 w 4006247"/>
                    <a:gd name="connsiteY23" fmla="*/ 1099479 h 3636491"/>
                    <a:gd name="connsiteX24" fmla="*/ 3800138 w 4006247"/>
                    <a:gd name="connsiteY24" fmla="*/ 1443041 h 3636491"/>
                    <a:gd name="connsiteX25" fmla="*/ 3978757 w 4006247"/>
                    <a:gd name="connsiteY25" fmla="*/ 1649219 h 3636491"/>
                    <a:gd name="connsiteX26" fmla="*/ 3965012 w 4006247"/>
                    <a:gd name="connsiteY26" fmla="*/ 1656091 h 3636491"/>
                    <a:gd name="connsiteX27" fmla="*/ 4006247 w 4006247"/>
                    <a:gd name="connsiteY27" fmla="*/ 1765985 h 3636491"/>
                    <a:gd name="connsiteX28" fmla="*/ 3999375 w 4006247"/>
                    <a:gd name="connsiteY28" fmla="*/ 1786602 h 3636491"/>
                    <a:gd name="connsiteX29" fmla="*/ 3992502 w 4006247"/>
                    <a:gd name="connsiteY29" fmla="*/ 1786602 h 3636491"/>
                    <a:gd name="connsiteX30" fmla="*/ 3965012 w 4006247"/>
                    <a:gd name="connsiteY30" fmla="*/ 1814093 h 3636491"/>
                    <a:gd name="connsiteX31" fmla="*/ 3937521 w 4006247"/>
                    <a:gd name="connsiteY31" fmla="*/ 1800348 h 3636491"/>
                    <a:gd name="connsiteX32" fmla="*/ 3793265 w 4006247"/>
                    <a:gd name="connsiteY32" fmla="*/ 1903437 h 3636491"/>
                    <a:gd name="connsiteX33" fmla="*/ 3779520 w 4006247"/>
                    <a:gd name="connsiteY33" fmla="*/ 1924054 h 3636491"/>
                    <a:gd name="connsiteX34" fmla="*/ 3710794 w 4006247"/>
                    <a:gd name="connsiteY34" fmla="*/ 1944672 h 3636491"/>
                    <a:gd name="connsiteX35" fmla="*/ 3621450 w 4006247"/>
                    <a:gd name="connsiteY35" fmla="*/ 1972163 h 3636491"/>
                    <a:gd name="connsiteX36" fmla="*/ 3580215 w 4006247"/>
                    <a:gd name="connsiteY36" fmla="*/ 1972163 h 3636491"/>
                    <a:gd name="connsiteX37" fmla="*/ 3566469 w 4006247"/>
                    <a:gd name="connsiteY37" fmla="*/ 1958417 h 3636491"/>
                    <a:gd name="connsiteX38" fmla="*/ 3504616 w 4006247"/>
                    <a:gd name="connsiteY38" fmla="*/ 1985908 h 3636491"/>
                    <a:gd name="connsiteX39" fmla="*/ 3497743 w 4006247"/>
                    <a:gd name="connsiteY39" fmla="*/ 1972163 h 3636491"/>
                    <a:gd name="connsiteX40" fmla="*/ 3470253 w 4006247"/>
                    <a:gd name="connsiteY40" fmla="*/ 1992780 h 3636491"/>
                    <a:gd name="connsiteX41" fmla="*/ 3463380 w 4006247"/>
                    <a:gd name="connsiteY41" fmla="*/ 1979035 h 3636491"/>
                    <a:gd name="connsiteX42" fmla="*/ 3772648 w 4006247"/>
                    <a:gd name="connsiteY42" fmla="*/ 1807220 h 3636491"/>
                    <a:gd name="connsiteX43" fmla="*/ 3758902 w 4006247"/>
                    <a:gd name="connsiteY43" fmla="*/ 1800348 h 3636491"/>
                    <a:gd name="connsiteX44" fmla="*/ 3807011 w 4006247"/>
                    <a:gd name="connsiteY44" fmla="*/ 1697327 h 3636491"/>
                    <a:gd name="connsiteX45" fmla="*/ 3607705 w 4006247"/>
                    <a:gd name="connsiteY45" fmla="*/ 1498022 h 3636491"/>
                    <a:gd name="connsiteX46" fmla="*/ 3532106 w 4006247"/>
                    <a:gd name="connsiteY46" fmla="*/ 1443041 h 3636491"/>
                    <a:gd name="connsiteX47" fmla="*/ 2604442 w 4006247"/>
                    <a:gd name="connsiteY47" fmla="*/ 1071989 h 3636491"/>
                    <a:gd name="connsiteX48" fmla="*/ 2590697 w 4006247"/>
                    <a:gd name="connsiteY48" fmla="*/ 1051371 h 3636491"/>
                    <a:gd name="connsiteX49" fmla="*/ 2515098 w 4006247"/>
                    <a:gd name="connsiteY49" fmla="*/ 1051371 h 3636491"/>
                    <a:gd name="connsiteX50" fmla="*/ 2089066 w 4006247"/>
                    <a:gd name="connsiteY50" fmla="*/ 1209372 h 3636491"/>
                    <a:gd name="connsiteX51" fmla="*/ 2068448 w 4006247"/>
                    <a:gd name="connsiteY51" fmla="*/ 1209372 h 3636491"/>
                    <a:gd name="connsiteX52" fmla="*/ 2027212 w 4006247"/>
                    <a:gd name="connsiteY52" fmla="*/ 1236863 h 3636491"/>
                    <a:gd name="connsiteX53" fmla="*/ 1979104 w 4006247"/>
                    <a:gd name="connsiteY53" fmla="*/ 1278098 h 3636491"/>
                    <a:gd name="connsiteX54" fmla="*/ 1972231 w 4006247"/>
                    <a:gd name="connsiteY54" fmla="*/ 1278098 h 3636491"/>
                    <a:gd name="connsiteX55" fmla="*/ 1979104 w 4006247"/>
                    <a:gd name="connsiteY55" fmla="*/ 1257480 h 3636491"/>
                    <a:gd name="connsiteX56" fmla="*/ 1910378 w 4006247"/>
                    <a:gd name="connsiteY56" fmla="*/ 1284971 h 3636491"/>
                    <a:gd name="connsiteX57" fmla="*/ 1944741 w 4006247"/>
                    <a:gd name="connsiteY57" fmla="*/ 1312461 h 3636491"/>
                    <a:gd name="connsiteX58" fmla="*/ 1896633 w 4006247"/>
                    <a:gd name="connsiteY58" fmla="*/ 1298716 h 3636491"/>
                    <a:gd name="connsiteX59" fmla="*/ 1896633 w 4006247"/>
                    <a:gd name="connsiteY59" fmla="*/ 1319334 h 3636491"/>
                    <a:gd name="connsiteX60" fmla="*/ 1876015 w 4006247"/>
                    <a:gd name="connsiteY60" fmla="*/ 1319334 h 3636491"/>
                    <a:gd name="connsiteX61" fmla="*/ 1862270 w 4006247"/>
                    <a:gd name="connsiteY61" fmla="*/ 1298716 h 3636491"/>
                    <a:gd name="connsiteX62" fmla="*/ 1848524 w 4006247"/>
                    <a:gd name="connsiteY62" fmla="*/ 1339952 h 3636491"/>
                    <a:gd name="connsiteX63" fmla="*/ 1834779 w 4006247"/>
                    <a:gd name="connsiteY63" fmla="*/ 1326206 h 3636491"/>
                    <a:gd name="connsiteX64" fmla="*/ 1814161 w 4006247"/>
                    <a:gd name="connsiteY64" fmla="*/ 1326206 h 3636491"/>
                    <a:gd name="connsiteX65" fmla="*/ 1814161 w 4006247"/>
                    <a:gd name="connsiteY65" fmla="*/ 1346824 h 3636491"/>
                    <a:gd name="connsiteX66" fmla="*/ 1779798 w 4006247"/>
                    <a:gd name="connsiteY66" fmla="*/ 1367442 h 3636491"/>
                    <a:gd name="connsiteX67" fmla="*/ 460465 w 4006247"/>
                    <a:gd name="connsiteY67" fmla="*/ 3291565 h 3636491"/>
                    <a:gd name="connsiteX68" fmla="*/ 226796 w 4006247"/>
                    <a:gd name="connsiteY68" fmla="*/ 3607636 h 3636491"/>
                    <a:gd name="connsiteX69" fmla="*/ 164943 w 4006247"/>
                    <a:gd name="connsiteY69" fmla="*/ 3635126 h 3636491"/>
                    <a:gd name="connsiteX70" fmla="*/ 144325 w 4006247"/>
                    <a:gd name="connsiteY70" fmla="*/ 3600763 h 3636491"/>
                    <a:gd name="connsiteX71" fmla="*/ 68726 w 4006247"/>
                    <a:gd name="connsiteY71" fmla="*/ 3587018 h 3636491"/>
                    <a:gd name="connsiteX72" fmla="*/ 0 w 4006247"/>
                    <a:gd name="connsiteY72" fmla="*/ 3504547 h 3636491"/>
                    <a:gd name="connsiteX73" fmla="*/ 96216 w 4006247"/>
                    <a:gd name="connsiteY73" fmla="*/ 3319055 h 3636491"/>
                    <a:gd name="connsiteX74" fmla="*/ 309267 w 4006247"/>
                    <a:gd name="connsiteY74" fmla="*/ 2886081 h 3636491"/>
                    <a:gd name="connsiteX75" fmla="*/ 1044567 w 4006247"/>
                    <a:gd name="connsiteY75" fmla="*/ 1704200 h 3636491"/>
                    <a:gd name="connsiteX76" fmla="*/ 2370774 w 4006247"/>
                    <a:gd name="connsiteY76" fmla="*/ 48108 h 3636491"/>
                    <a:gd name="connsiteX77" fmla="*/ 2473863 w 4006247"/>
                    <a:gd name="connsiteY77" fmla="*/ 0 h 3636491"/>
                    <a:gd name="connsiteX78" fmla="*/ 1938620 w 4006247"/>
                    <a:gd name="connsiteY78" fmla="*/ 1187036 h 3636491"/>
                    <a:gd name="connsiteX79" fmla="*/ 1924123 w 4006247"/>
                    <a:gd name="connsiteY79" fmla="*/ 1202500 h 3636491"/>
                    <a:gd name="connsiteX80" fmla="*/ 1944741 w 4006247"/>
                    <a:gd name="connsiteY80" fmla="*/ 1188754 h 3636491"/>
                    <a:gd name="connsiteX81" fmla="*/ 1938620 w 4006247"/>
                    <a:gd name="connsiteY81" fmla="*/ 1187036 h 363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006247" h="3636491">
                      <a:moveTo>
                        <a:pt x="2473863" y="0"/>
                      </a:moveTo>
                      <a:cubicBezTo>
                        <a:pt x="2494481" y="0"/>
                        <a:pt x="2549461" y="27490"/>
                        <a:pt x="2590697" y="48108"/>
                      </a:cubicBezTo>
                      <a:cubicBezTo>
                        <a:pt x="2611315" y="61853"/>
                        <a:pt x="2631933" y="89275"/>
                        <a:pt x="2631933" y="109893"/>
                      </a:cubicBezTo>
                      <a:cubicBezTo>
                        <a:pt x="2631933" y="123638"/>
                        <a:pt x="2625060" y="123638"/>
                        <a:pt x="2618187" y="130511"/>
                      </a:cubicBezTo>
                      <a:cubicBezTo>
                        <a:pt x="2618187" y="130511"/>
                        <a:pt x="2666296" y="185492"/>
                        <a:pt x="2666296" y="212982"/>
                      </a:cubicBezTo>
                      <a:cubicBezTo>
                        <a:pt x="2666296" y="329816"/>
                        <a:pt x="2329538" y="680250"/>
                        <a:pt x="2267685" y="762722"/>
                      </a:cubicBezTo>
                      <a:cubicBezTo>
                        <a:pt x="2164664" y="893301"/>
                        <a:pt x="2054703" y="1030753"/>
                        <a:pt x="1944741" y="1161333"/>
                      </a:cubicBezTo>
                      <a:lnTo>
                        <a:pt x="1951614" y="1175078"/>
                      </a:lnTo>
                      <a:cubicBezTo>
                        <a:pt x="1972231" y="1161333"/>
                        <a:pt x="1999722" y="1147587"/>
                        <a:pt x="2006594" y="1133842"/>
                      </a:cubicBezTo>
                      <a:cubicBezTo>
                        <a:pt x="2020340" y="1113224"/>
                        <a:pt x="2040957" y="1106352"/>
                        <a:pt x="2040957" y="1085734"/>
                      </a:cubicBezTo>
                      <a:cubicBezTo>
                        <a:pt x="2068448" y="1071989"/>
                        <a:pt x="2095938" y="1037626"/>
                        <a:pt x="2123429" y="1023881"/>
                      </a:cubicBezTo>
                      <a:cubicBezTo>
                        <a:pt x="2144046" y="1010135"/>
                        <a:pt x="2219576" y="996390"/>
                        <a:pt x="2212704" y="968900"/>
                      </a:cubicBezTo>
                      <a:cubicBezTo>
                        <a:pt x="2219576" y="975772"/>
                        <a:pt x="2212704" y="982645"/>
                        <a:pt x="2233322" y="982645"/>
                      </a:cubicBezTo>
                      <a:lnTo>
                        <a:pt x="2240194" y="975772"/>
                      </a:lnTo>
                      <a:cubicBezTo>
                        <a:pt x="2263561" y="961752"/>
                        <a:pt x="2271052" y="966769"/>
                        <a:pt x="2273458" y="964982"/>
                      </a:cubicBezTo>
                      <a:cubicBezTo>
                        <a:pt x="2274557" y="964158"/>
                        <a:pt x="2274557" y="961752"/>
                        <a:pt x="2274557" y="955155"/>
                      </a:cubicBezTo>
                      <a:cubicBezTo>
                        <a:pt x="2274557" y="955155"/>
                        <a:pt x="2281430" y="962027"/>
                        <a:pt x="2288302" y="962027"/>
                      </a:cubicBezTo>
                      <a:cubicBezTo>
                        <a:pt x="2302048" y="962027"/>
                        <a:pt x="2350156" y="920792"/>
                        <a:pt x="2370774" y="920792"/>
                      </a:cubicBezTo>
                      <a:cubicBezTo>
                        <a:pt x="2384519" y="920792"/>
                        <a:pt x="2357028" y="934537"/>
                        <a:pt x="2377646" y="934537"/>
                      </a:cubicBezTo>
                      <a:cubicBezTo>
                        <a:pt x="2391391" y="934537"/>
                        <a:pt x="2384519" y="920792"/>
                        <a:pt x="2391391" y="913919"/>
                      </a:cubicBezTo>
                      <a:cubicBezTo>
                        <a:pt x="2418882" y="920792"/>
                        <a:pt x="2453245" y="900174"/>
                        <a:pt x="2473863" y="900174"/>
                      </a:cubicBezTo>
                      <a:lnTo>
                        <a:pt x="2611315" y="900174"/>
                      </a:lnTo>
                      <a:cubicBezTo>
                        <a:pt x="2728080" y="913919"/>
                        <a:pt x="2838042" y="941409"/>
                        <a:pt x="2948004" y="989518"/>
                      </a:cubicBezTo>
                      <a:cubicBezTo>
                        <a:pt x="3023602" y="1017008"/>
                        <a:pt x="3106074" y="1065116"/>
                        <a:pt x="3181672" y="1099479"/>
                      </a:cubicBezTo>
                      <a:cubicBezTo>
                        <a:pt x="3380909" y="1202500"/>
                        <a:pt x="3593960" y="1298716"/>
                        <a:pt x="3800138" y="1443041"/>
                      </a:cubicBezTo>
                      <a:cubicBezTo>
                        <a:pt x="3813883" y="1449913"/>
                        <a:pt x="3978757" y="1587365"/>
                        <a:pt x="3978757" y="1649219"/>
                      </a:cubicBezTo>
                      <a:cubicBezTo>
                        <a:pt x="3978757" y="1662964"/>
                        <a:pt x="3965012" y="1642346"/>
                        <a:pt x="3965012" y="1656091"/>
                      </a:cubicBezTo>
                      <a:cubicBezTo>
                        <a:pt x="3965012" y="1676709"/>
                        <a:pt x="4006247" y="1752239"/>
                        <a:pt x="4006247" y="1765985"/>
                      </a:cubicBezTo>
                      <a:cubicBezTo>
                        <a:pt x="4006247" y="1786602"/>
                        <a:pt x="3999375" y="1779730"/>
                        <a:pt x="3999375" y="1786602"/>
                      </a:cubicBezTo>
                      <a:lnTo>
                        <a:pt x="3992502" y="1786602"/>
                      </a:lnTo>
                      <a:cubicBezTo>
                        <a:pt x="3978757" y="1800348"/>
                        <a:pt x="3971884" y="1786602"/>
                        <a:pt x="3965012" y="1814093"/>
                      </a:cubicBezTo>
                      <a:cubicBezTo>
                        <a:pt x="3958139" y="1807220"/>
                        <a:pt x="3958139" y="1800348"/>
                        <a:pt x="3937521" y="1800348"/>
                      </a:cubicBezTo>
                      <a:cubicBezTo>
                        <a:pt x="3910031" y="1800348"/>
                        <a:pt x="3882540" y="1896564"/>
                        <a:pt x="3793265" y="1903437"/>
                      </a:cubicBezTo>
                      <a:cubicBezTo>
                        <a:pt x="3786393" y="1910309"/>
                        <a:pt x="3786393" y="1924054"/>
                        <a:pt x="3779520" y="1924054"/>
                      </a:cubicBezTo>
                      <a:cubicBezTo>
                        <a:pt x="3758902" y="1930927"/>
                        <a:pt x="3738285" y="1944672"/>
                        <a:pt x="3710794" y="1944672"/>
                      </a:cubicBezTo>
                      <a:cubicBezTo>
                        <a:pt x="3703921" y="1944672"/>
                        <a:pt x="3621450" y="1951545"/>
                        <a:pt x="3621450" y="1972163"/>
                      </a:cubicBezTo>
                      <a:cubicBezTo>
                        <a:pt x="3621450" y="1951545"/>
                        <a:pt x="3593960" y="1972163"/>
                        <a:pt x="3580215" y="1972163"/>
                      </a:cubicBezTo>
                      <a:lnTo>
                        <a:pt x="3566469" y="1958417"/>
                      </a:lnTo>
                      <a:cubicBezTo>
                        <a:pt x="3545852" y="1965290"/>
                        <a:pt x="3518361" y="1985908"/>
                        <a:pt x="3504616" y="1985908"/>
                      </a:cubicBezTo>
                      <a:cubicBezTo>
                        <a:pt x="3483998" y="1985908"/>
                        <a:pt x="3511489" y="1972163"/>
                        <a:pt x="3497743" y="1972163"/>
                      </a:cubicBezTo>
                      <a:cubicBezTo>
                        <a:pt x="3477126" y="1972163"/>
                        <a:pt x="3477126" y="1985908"/>
                        <a:pt x="3470253" y="1992780"/>
                      </a:cubicBezTo>
                      <a:cubicBezTo>
                        <a:pt x="3470253" y="1992780"/>
                        <a:pt x="3463380" y="1992780"/>
                        <a:pt x="3463380" y="1979035"/>
                      </a:cubicBezTo>
                      <a:cubicBezTo>
                        <a:pt x="3463380" y="1958417"/>
                        <a:pt x="3669558" y="1869074"/>
                        <a:pt x="3772648" y="1807220"/>
                      </a:cubicBezTo>
                      <a:cubicBezTo>
                        <a:pt x="3772648" y="1807220"/>
                        <a:pt x="3765775" y="1800348"/>
                        <a:pt x="3758902" y="1800348"/>
                      </a:cubicBezTo>
                      <a:cubicBezTo>
                        <a:pt x="3772648" y="1772857"/>
                        <a:pt x="3807011" y="1717945"/>
                        <a:pt x="3807011" y="1697327"/>
                      </a:cubicBezTo>
                      <a:cubicBezTo>
                        <a:pt x="3807011" y="1607983"/>
                        <a:pt x="3648941" y="1532385"/>
                        <a:pt x="3607705" y="1498022"/>
                      </a:cubicBezTo>
                      <a:cubicBezTo>
                        <a:pt x="3580215" y="1484276"/>
                        <a:pt x="3552724" y="1456786"/>
                        <a:pt x="3532106" y="1443041"/>
                      </a:cubicBezTo>
                      <a:cubicBezTo>
                        <a:pt x="3229781" y="1264353"/>
                        <a:pt x="2920513" y="1085734"/>
                        <a:pt x="2604442" y="1071989"/>
                      </a:cubicBezTo>
                      <a:cubicBezTo>
                        <a:pt x="2604442" y="1071989"/>
                        <a:pt x="2597570" y="1058244"/>
                        <a:pt x="2590697" y="1051371"/>
                      </a:cubicBezTo>
                      <a:lnTo>
                        <a:pt x="2515098" y="1051371"/>
                      </a:lnTo>
                      <a:cubicBezTo>
                        <a:pt x="2391391" y="1051371"/>
                        <a:pt x="2178341" y="1133842"/>
                        <a:pt x="2089066" y="1209372"/>
                      </a:cubicBezTo>
                      <a:cubicBezTo>
                        <a:pt x="2082193" y="1216245"/>
                        <a:pt x="2075320" y="1209372"/>
                        <a:pt x="2068448" y="1209372"/>
                      </a:cubicBezTo>
                      <a:cubicBezTo>
                        <a:pt x="2061575" y="1223117"/>
                        <a:pt x="2040957" y="1229990"/>
                        <a:pt x="2027212" y="1236863"/>
                      </a:cubicBezTo>
                      <a:cubicBezTo>
                        <a:pt x="2013467" y="1250608"/>
                        <a:pt x="2006594" y="1271226"/>
                        <a:pt x="1979104" y="1278098"/>
                      </a:cubicBezTo>
                      <a:lnTo>
                        <a:pt x="1972231" y="1278098"/>
                      </a:lnTo>
                      <a:cubicBezTo>
                        <a:pt x="1979104" y="1278098"/>
                        <a:pt x="1992849" y="1271226"/>
                        <a:pt x="1979104" y="1257480"/>
                      </a:cubicBezTo>
                      <a:cubicBezTo>
                        <a:pt x="1958486" y="1271226"/>
                        <a:pt x="1930996" y="1284971"/>
                        <a:pt x="1910378" y="1284971"/>
                      </a:cubicBezTo>
                      <a:cubicBezTo>
                        <a:pt x="1917250" y="1298716"/>
                        <a:pt x="1930996" y="1312461"/>
                        <a:pt x="1944741" y="1312461"/>
                      </a:cubicBezTo>
                      <a:cubicBezTo>
                        <a:pt x="1910378" y="1312461"/>
                        <a:pt x="1924123" y="1305589"/>
                        <a:pt x="1896633" y="1298716"/>
                      </a:cubicBezTo>
                      <a:cubicBezTo>
                        <a:pt x="1889760" y="1305589"/>
                        <a:pt x="1896633" y="1312461"/>
                        <a:pt x="1896633" y="1319334"/>
                      </a:cubicBezTo>
                      <a:lnTo>
                        <a:pt x="1876015" y="1319334"/>
                      </a:lnTo>
                      <a:cubicBezTo>
                        <a:pt x="1876015" y="1312461"/>
                        <a:pt x="1869142" y="1305589"/>
                        <a:pt x="1862270" y="1298716"/>
                      </a:cubicBezTo>
                      <a:cubicBezTo>
                        <a:pt x="1855397" y="1298716"/>
                        <a:pt x="1841652" y="1312461"/>
                        <a:pt x="1848524" y="1339952"/>
                      </a:cubicBezTo>
                      <a:lnTo>
                        <a:pt x="1834779" y="1326206"/>
                      </a:lnTo>
                      <a:lnTo>
                        <a:pt x="1814161" y="1326206"/>
                      </a:lnTo>
                      <a:cubicBezTo>
                        <a:pt x="1807289" y="1333079"/>
                        <a:pt x="1807289" y="1339952"/>
                        <a:pt x="1814161" y="1346824"/>
                      </a:cubicBezTo>
                      <a:cubicBezTo>
                        <a:pt x="1807289" y="1346824"/>
                        <a:pt x="1786671" y="1353697"/>
                        <a:pt x="1779798" y="1367442"/>
                      </a:cubicBezTo>
                      <a:cubicBezTo>
                        <a:pt x="1278167" y="1992780"/>
                        <a:pt x="865879" y="2659354"/>
                        <a:pt x="460465" y="3291565"/>
                      </a:cubicBezTo>
                      <a:cubicBezTo>
                        <a:pt x="391738" y="3394585"/>
                        <a:pt x="309267" y="3504547"/>
                        <a:pt x="226796" y="3607636"/>
                      </a:cubicBezTo>
                      <a:cubicBezTo>
                        <a:pt x="213051" y="3621381"/>
                        <a:pt x="192433" y="3641999"/>
                        <a:pt x="164943" y="3635126"/>
                      </a:cubicBezTo>
                      <a:cubicBezTo>
                        <a:pt x="164943" y="3628254"/>
                        <a:pt x="158070" y="3614509"/>
                        <a:pt x="144325" y="3600763"/>
                      </a:cubicBezTo>
                      <a:cubicBezTo>
                        <a:pt x="123707" y="3607636"/>
                        <a:pt x="89344" y="3600763"/>
                        <a:pt x="68726" y="3587018"/>
                      </a:cubicBezTo>
                      <a:cubicBezTo>
                        <a:pt x="34363" y="3573273"/>
                        <a:pt x="0" y="3525165"/>
                        <a:pt x="0" y="3504547"/>
                      </a:cubicBezTo>
                      <a:cubicBezTo>
                        <a:pt x="0" y="3470184"/>
                        <a:pt x="89344" y="3325928"/>
                        <a:pt x="96216" y="3319055"/>
                      </a:cubicBezTo>
                      <a:cubicBezTo>
                        <a:pt x="164943" y="3174731"/>
                        <a:pt x="233669" y="3023533"/>
                        <a:pt x="309267" y="2886081"/>
                      </a:cubicBezTo>
                      <a:cubicBezTo>
                        <a:pt x="529122" y="2501284"/>
                        <a:pt x="776536" y="2082124"/>
                        <a:pt x="1044567" y="1704200"/>
                      </a:cubicBezTo>
                      <a:cubicBezTo>
                        <a:pt x="1436237" y="1140715"/>
                        <a:pt x="1855397" y="590975"/>
                        <a:pt x="2370774" y="48108"/>
                      </a:cubicBezTo>
                      <a:cubicBezTo>
                        <a:pt x="2398264" y="20618"/>
                        <a:pt x="2460117" y="0"/>
                        <a:pt x="2473863" y="0"/>
                      </a:cubicBezTo>
                      <a:close/>
                      <a:moveTo>
                        <a:pt x="1938620" y="1187036"/>
                      </a:moveTo>
                      <a:cubicBezTo>
                        <a:pt x="1931855" y="1188325"/>
                        <a:pt x="1924123" y="1197345"/>
                        <a:pt x="1924123" y="1202500"/>
                      </a:cubicBezTo>
                      <a:cubicBezTo>
                        <a:pt x="1930996" y="1195627"/>
                        <a:pt x="1937868" y="1188754"/>
                        <a:pt x="1944741" y="1188754"/>
                      </a:cubicBezTo>
                      <a:cubicBezTo>
                        <a:pt x="1943023" y="1187036"/>
                        <a:pt x="1940875" y="1186607"/>
                        <a:pt x="1938620" y="1187036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D63BA97A-AE28-9354-F253-C7C62D5CC856}"/>
                    </a:ext>
                  </a:extLst>
                </p:cNvPr>
                <p:cNvSpPr/>
                <p:nvPr/>
              </p:nvSpPr>
              <p:spPr>
                <a:xfrm>
                  <a:off x="1174662" y="2806686"/>
                  <a:ext cx="5209232" cy="3270947"/>
                </a:xfrm>
                <a:custGeom>
                  <a:avLst/>
                  <a:gdLst>
                    <a:gd name="connsiteX0" fmla="*/ 1244220 w 5209232"/>
                    <a:gd name="connsiteY0" fmla="*/ 0 h 3270947"/>
                    <a:gd name="connsiteX1" fmla="*/ 1567164 w 5209232"/>
                    <a:gd name="connsiteY1" fmla="*/ 254217 h 3270947"/>
                    <a:gd name="connsiteX2" fmla="*/ 1580909 w 5209232"/>
                    <a:gd name="connsiteY2" fmla="*/ 295453 h 3270947"/>
                    <a:gd name="connsiteX3" fmla="*/ 1629017 w 5209232"/>
                    <a:gd name="connsiteY3" fmla="*/ 590975 h 3270947"/>
                    <a:gd name="connsiteX4" fmla="*/ 1642762 w 5209232"/>
                    <a:gd name="connsiteY4" fmla="*/ 852065 h 3270947"/>
                    <a:gd name="connsiteX5" fmla="*/ 1780214 w 5209232"/>
                    <a:gd name="connsiteY5" fmla="*/ 1126969 h 3270947"/>
                    <a:gd name="connsiteX6" fmla="*/ 1752724 w 5209232"/>
                    <a:gd name="connsiteY6" fmla="*/ 1099479 h 3270947"/>
                    <a:gd name="connsiteX7" fmla="*/ 1745851 w 5209232"/>
                    <a:gd name="connsiteY7" fmla="*/ 1113224 h 3270947"/>
                    <a:gd name="connsiteX8" fmla="*/ 1780214 w 5209232"/>
                    <a:gd name="connsiteY8" fmla="*/ 1147587 h 3270947"/>
                    <a:gd name="connsiteX9" fmla="*/ 1766469 w 5209232"/>
                    <a:gd name="connsiteY9" fmla="*/ 1161332 h 3270947"/>
                    <a:gd name="connsiteX10" fmla="*/ 1773342 w 5209232"/>
                    <a:gd name="connsiteY10" fmla="*/ 1168205 h 3270947"/>
                    <a:gd name="connsiteX11" fmla="*/ 1787087 w 5209232"/>
                    <a:gd name="connsiteY11" fmla="*/ 1209441 h 3270947"/>
                    <a:gd name="connsiteX12" fmla="*/ 1663380 w 5209232"/>
                    <a:gd name="connsiteY12" fmla="*/ 1518639 h 3270947"/>
                    <a:gd name="connsiteX13" fmla="*/ 1656508 w 5209232"/>
                    <a:gd name="connsiteY13" fmla="*/ 1614856 h 3270947"/>
                    <a:gd name="connsiteX14" fmla="*/ 1560291 w 5209232"/>
                    <a:gd name="connsiteY14" fmla="*/ 2027143 h 3270947"/>
                    <a:gd name="connsiteX15" fmla="*/ 1436653 w 5209232"/>
                    <a:gd name="connsiteY15" fmla="*/ 2068379 h 3270947"/>
                    <a:gd name="connsiteX16" fmla="*/ 1374799 w 5209232"/>
                    <a:gd name="connsiteY16" fmla="*/ 2040888 h 3270947"/>
                    <a:gd name="connsiteX17" fmla="*/ 1333564 w 5209232"/>
                    <a:gd name="connsiteY17" fmla="*/ 1999653 h 3270947"/>
                    <a:gd name="connsiteX18" fmla="*/ 1278583 w 5209232"/>
                    <a:gd name="connsiteY18" fmla="*/ 2006525 h 3270947"/>
                    <a:gd name="connsiteX19" fmla="*/ 1148003 w 5209232"/>
                    <a:gd name="connsiteY19" fmla="*/ 2150850 h 3270947"/>
                    <a:gd name="connsiteX20" fmla="*/ 701353 w 5209232"/>
                    <a:gd name="connsiteY20" fmla="*/ 2666227 h 3270947"/>
                    <a:gd name="connsiteX21" fmla="*/ 708225 w 5209232"/>
                    <a:gd name="connsiteY21" fmla="*/ 2679972 h 3270947"/>
                    <a:gd name="connsiteX22" fmla="*/ 1738979 w 5209232"/>
                    <a:gd name="connsiteY22" fmla="*/ 1999653 h 3270947"/>
                    <a:gd name="connsiteX23" fmla="*/ 2920929 w 5209232"/>
                    <a:gd name="connsiteY23" fmla="*/ 1243804 h 3270947"/>
                    <a:gd name="connsiteX24" fmla="*/ 3195833 w 5209232"/>
                    <a:gd name="connsiteY24" fmla="*/ 1071989 h 3270947"/>
                    <a:gd name="connsiteX25" fmla="*/ 3333217 w 5209232"/>
                    <a:gd name="connsiteY25" fmla="*/ 996390 h 3270947"/>
                    <a:gd name="connsiteX26" fmla="*/ 3353835 w 5209232"/>
                    <a:gd name="connsiteY26" fmla="*/ 1010135 h 3270947"/>
                    <a:gd name="connsiteX27" fmla="*/ 3429433 w 5209232"/>
                    <a:gd name="connsiteY27" fmla="*/ 955154 h 3270947"/>
                    <a:gd name="connsiteX28" fmla="*/ 3456924 w 5209232"/>
                    <a:gd name="connsiteY28" fmla="*/ 948282 h 3270947"/>
                    <a:gd name="connsiteX29" fmla="*/ 3580630 w 5209232"/>
                    <a:gd name="connsiteY29" fmla="*/ 838320 h 3270947"/>
                    <a:gd name="connsiteX30" fmla="*/ 3601248 w 5209232"/>
                    <a:gd name="connsiteY30" fmla="*/ 728427 h 3270947"/>
                    <a:gd name="connsiteX31" fmla="*/ 3635611 w 5209232"/>
                    <a:gd name="connsiteY31" fmla="*/ 535994 h 3270947"/>
                    <a:gd name="connsiteX32" fmla="*/ 3766122 w 5209232"/>
                    <a:gd name="connsiteY32" fmla="*/ 82471 h 3270947"/>
                    <a:gd name="connsiteX33" fmla="*/ 3807358 w 5209232"/>
                    <a:gd name="connsiteY33" fmla="*/ 34363 h 3270947"/>
                    <a:gd name="connsiteX34" fmla="*/ 3889829 w 5209232"/>
                    <a:gd name="connsiteY34" fmla="*/ 82471 h 3270947"/>
                    <a:gd name="connsiteX35" fmla="*/ 3999791 w 5209232"/>
                    <a:gd name="connsiteY35" fmla="*/ 219923 h 3270947"/>
                    <a:gd name="connsiteX36" fmla="*/ 4013536 w 5209232"/>
                    <a:gd name="connsiteY36" fmla="*/ 322944 h 3270947"/>
                    <a:gd name="connsiteX37" fmla="*/ 3979173 w 5209232"/>
                    <a:gd name="connsiteY37" fmla="*/ 652829 h 3270947"/>
                    <a:gd name="connsiteX38" fmla="*/ 4082262 w 5209232"/>
                    <a:gd name="connsiteY38" fmla="*/ 597848 h 3270947"/>
                    <a:gd name="connsiteX39" fmla="*/ 4467059 w 5209232"/>
                    <a:gd name="connsiteY39" fmla="*/ 391670 h 3270947"/>
                    <a:gd name="connsiteX40" fmla="*/ 4467059 w 5209232"/>
                    <a:gd name="connsiteY40" fmla="*/ 384797 h 3270947"/>
                    <a:gd name="connsiteX41" fmla="*/ 4487677 w 5209232"/>
                    <a:gd name="connsiteY41" fmla="*/ 364179 h 3270947"/>
                    <a:gd name="connsiteX42" fmla="*/ 4494550 w 5209232"/>
                    <a:gd name="connsiteY42" fmla="*/ 377924 h 3270947"/>
                    <a:gd name="connsiteX43" fmla="*/ 4501422 w 5209232"/>
                    <a:gd name="connsiteY43" fmla="*/ 357307 h 3270947"/>
                    <a:gd name="connsiteX44" fmla="*/ 4714473 w 5209232"/>
                    <a:gd name="connsiteY44" fmla="*/ 309198 h 3270947"/>
                    <a:gd name="connsiteX45" fmla="*/ 5209232 w 5209232"/>
                    <a:gd name="connsiteY45" fmla="*/ 790212 h 3270947"/>
                    <a:gd name="connsiteX46" fmla="*/ 5140506 w 5209232"/>
                    <a:gd name="connsiteY46" fmla="*/ 1120097 h 3270947"/>
                    <a:gd name="connsiteX47" fmla="*/ 4968691 w 5209232"/>
                    <a:gd name="connsiteY47" fmla="*/ 1422423 h 3270947"/>
                    <a:gd name="connsiteX48" fmla="*/ 4872474 w 5209232"/>
                    <a:gd name="connsiteY48" fmla="*/ 1553002 h 3270947"/>
                    <a:gd name="connsiteX49" fmla="*/ 3944810 w 5209232"/>
                    <a:gd name="connsiteY49" fmla="*/ 2260812 h 3270947"/>
                    <a:gd name="connsiteX50" fmla="*/ 3862338 w 5209232"/>
                    <a:gd name="connsiteY50" fmla="*/ 2247066 h 3270947"/>
                    <a:gd name="connsiteX51" fmla="*/ 3827975 w 5209232"/>
                    <a:gd name="connsiteY51" fmla="*/ 2233321 h 3270947"/>
                    <a:gd name="connsiteX52" fmla="*/ 3532522 w 5209232"/>
                    <a:gd name="connsiteY52" fmla="*/ 1958417 h 3270947"/>
                    <a:gd name="connsiteX53" fmla="*/ 3422561 w 5209232"/>
                    <a:gd name="connsiteY53" fmla="*/ 2020270 h 3270947"/>
                    <a:gd name="connsiteX54" fmla="*/ 3443178 w 5209232"/>
                    <a:gd name="connsiteY54" fmla="*/ 1985907 h 3270947"/>
                    <a:gd name="connsiteX55" fmla="*/ 3429433 w 5209232"/>
                    <a:gd name="connsiteY55" fmla="*/ 1979035 h 3270947"/>
                    <a:gd name="connsiteX56" fmla="*/ 3298854 w 5209232"/>
                    <a:gd name="connsiteY56" fmla="*/ 2130232 h 3270947"/>
                    <a:gd name="connsiteX57" fmla="*/ 3294559 w 5209232"/>
                    <a:gd name="connsiteY57" fmla="*/ 2150850 h 3270947"/>
                    <a:gd name="connsiteX58" fmla="*/ 3294152 w 5209232"/>
                    <a:gd name="connsiteY58" fmla="*/ 2152551 h 3270947"/>
                    <a:gd name="connsiteX59" fmla="*/ 3290263 w 5209232"/>
                    <a:gd name="connsiteY59" fmla="*/ 2148273 h 3270947"/>
                    <a:gd name="connsiteX60" fmla="*/ 3271363 w 5209232"/>
                    <a:gd name="connsiteY60" fmla="*/ 2143977 h 3270947"/>
                    <a:gd name="connsiteX61" fmla="*/ 3257618 w 5209232"/>
                    <a:gd name="connsiteY61" fmla="*/ 2150850 h 3270947"/>
                    <a:gd name="connsiteX62" fmla="*/ 3243873 w 5209232"/>
                    <a:gd name="connsiteY62" fmla="*/ 2150850 h 3270947"/>
                    <a:gd name="connsiteX63" fmla="*/ 3243873 w 5209232"/>
                    <a:gd name="connsiteY63" fmla="*/ 2171468 h 3270947"/>
                    <a:gd name="connsiteX64" fmla="*/ 3230128 w 5209232"/>
                    <a:gd name="connsiteY64" fmla="*/ 2185213 h 3270947"/>
                    <a:gd name="connsiteX65" fmla="*/ 3182088 w 5209232"/>
                    <a:gd name="connsiteY65" fmla="*/ 2198958 h 3270947"/>
                    <a:gd name="connsiteX66" fmla="*/ 3182088 w 5209232"/>
                    <a:gd name="connsiteY66" fmla="*/ 2205831 h 3270947"/>
                    <a:gd name="connsiteX67" fmla="*/ 3195833 w 5209232"/>
                    <a:gd name="connsiteY67" fmla="*/ 2219576 h 3270947"/>
                    <a:gd name="connsiteX68" fmla="*/ 3140853 w 5209232"/>
                    <a:gd name="connsiteY68" fmla="*/ 2247066 h 3270947"/>
                    <a:gd name="connsiteX69" fmla="*/ 3271363 w 5209232"/>
                    <a:gd name="connsiteY69" fmla="*/ 1985907 h 3270947"/>
                    <a:gd name="connsiteX70" fmla="*/ 3257618 w 5209232"/>
                    <a:gd name="connsiteY70" fmla="*/ 1965290 h 3270947"/>
                    <a:gd name="connsiteX71" fmla="*/ 3436306 w 5209232"/>
                    <a:gd name="connsiteY71" fmla="*/ 1415550 h 3270947"/>
                    <a:gd name="connsiteX72" fmla="*/ 3525650 w 5209232"/>
                    <a:gd name="connsiteY72" fmla="*/ 1085734 h 3270947"/>
                    <a:gd name="connsiteX73" fmla="*/ 3518777 w 5209232"/>
                    <a:gd name="connsiteY73" fmla="*/ 1065116 h 3270947"/>
                    <a:gd name="connsiteX74" fmla="*/ 3450051 w 5209232"/>
                    <a:gd name="connsiteY74" fmla="*/ 1126969 h 3270947"/>
                    <a:gd name="connsiteX75" fmla="*/ 3388198 w 5209232"/>
                    <a:gd name="connsiteY75" fmla="*/ 1147587 h 3270947"/>
                    <a:gd name="connsiteX76" fmla="*/ 3360707 w 5209232"/>
                    <a:gd name="connsiteY76" fmla="*/ 1181950 h 3270947"/>
                    <a:gd name="connsiteX77" fmla="*/ 3340089 w 5209232"/>
                    <a:gd name="connsiteY77" fmla="*/ 1188823 h 3270947"/>
                    <a:gd name="connsiteX78" fmla="*/ 3326344 w 5209232"/>
                    <a:gd name="connsiteY78" fmla="*/ 1202568 h 3270947"/>
                    <a:gd name="connsiteX79" fmla="*/ 3346962 w 5209232"/>
                    <a:gd name="connsiteY79" fmla="*/ 1230058 h 3270947"/>
                    <a:gd name="connsiteX80" fmla="*/ 3374452 w 5209232"/>
                    <a:gd name="connsiteY80" fmla="*/ 1223186 h 3270947"/>
                    <a:gd name="connsiteX81" fmla="*/ 3285109 w 5209232"/>
                    <a:gd name="connsiteY81" fmla="*/ 1305657 h 3270947"/>
                    <a:gd name="connsiteX82" fmla="*/ 2982783 w 5209232"/>
                    <a:gd name="connsiteY82" fmla="*/ 1532384 h 3270947"/>
                    <a:gd name="connsiteX83" fmla="*/ 254702 w 5209232"/>
                    <a:gd name="connsiteY83" fmla="*/ 3270947 h 3270947"/>
                    <a:gd name="connsiteX84" fmla="*/ 137868 w 5209232"/>
                    <a:gd name="connsiteY84" fmla="*/ 3209094 h 3270947"/>
                    <a:gd name="connsiteX85" fmla="*/ 158486 w 5209232"/>
                    <a:gd name="connsiteY85" fmla="*/ 3181603 h 3270947"/>
                    <a:gd name="connsiteX86" fmla="*/ 144741 w 5209232"/>
                    <a:gd name="connsiteY86" fmla="*/ 3167858 h 3270947"/>
                    <a:gd name="connsiteX87" fmla="*/ 117250 w 5209232"/>
                    <a:gd name="connsiteY87" fmla="*/ 3195349 h 3270947"/>
                    <a:gd name="connsiteX88" fmla="*/ 416 w 5209232"/>
                    <a:gd name="connsiteY88" fmla="*/ 3023533 h 3270947"/>
                    <a:gd name="connsiteX89" fmla="*/ 1017424 w 5209232"/>
                    <a:gd name="connsiteY89" fmla="*/ 1724817 h 3270947"/>
                    <a:gd name="connsiteX90" fmla="*/ 618882 w 5209232"/>
                    <a:gd name="connsiteY90" fmla="*/ 1312530 h 3270947"/>
                    <a:gd name="connsiteX91" fmla="*/ 563901 w 5209232"/>
                    <a:gd name="connsiteY91" fmla="*/ 1236931 h 3270947"/>
                    <a:gd name="connsiteX92" fmla="*/ 584519 w 5209232"/>
                    <a:gd name="connsiteY92" fmla="*/ 1181950 h 3270947"/>
                    <a:gd name="connsiteX93" fmla="*/ 852550 w 5209232"/>
                    <a:gd name="connsiteY93" fmla="*/ 1071989 h 3270947"/>
                    <a:gd name="connsiteX94" fmla="*/ 1285455 w 5209232"/>
                    <a:gd name="connsiteY94" fmla="*/ 955154 h 3270947"/>
                    <a:gd name="connsiteX95" fmla="*/ 1299201 w 5209232"/>
                    <a:gd name="connsiteY95" fmla="*/ 941409 h 3270947"/>
                    <a:gd name="connsiteX96" fmla="*/ 1306073 w 5209232"/>
                    <a:gd name="connsiteY96" fmla="*/ 556612 h 3270947"/>
                    <a:gd name="connsiteX97" fmla="*/ 1326691 w 5209232"/>
                    <a:gd name="connsiteY97" fmla="*/ 343561 h 3270947"/>
                    <a:gd name="connsiteX98" fmla="*/ 1299201 w 5209232"/>
                    <a:gd name="connsiteY98" fmla="*/ 309198 h 3270947"/>
                    <a:gd name="connsiteX99" fmla="*/ 1209857 w 5209232"/>
                    <a:gd name="connsiteY99" fmla="*/ 322944 h 3270947"/>
                    <a:gd name="connsiteX100" fmla="*/ 1182366 w 5209232"/>
                    <a:gd name="connsiteY100" fmla="*/ 343561 h 3270947"/>
                    <a:gd name="connsiteX101" fmla="*/ 983130 w 5209232"/>
                    <a:gd name="connsiteY101" fmla="*/ 192433 h 3270947"/>
                    <a:gd name="connsiteX102" fmla="*/ 996875 w 5209232"/>
                    <a:gd name="connsiteY102" fmla="*/ 151197 h 3270947"/>
                    <a:gd name="connsiteX103" fmla="*/ 1244220 w 5209232"/>
                    <a:gd name="connsiteY103" fmla="*/ 0 h 3270947"/>
                    <a:gd name="connsiteX104" fmla="*/ 1285455 w 5209232"/>
                    <a:gd name="connsiteY104" fmla="*/ 1223186 h 3270947"/>
                    <a:gd name="connsiteX105" fmla="*/ 825060 w 5209232"/>
                    <a:gd name="connsiteY105" fmla="*/ 1339951 h 3270947"/>
                    <a:gd name="connsiteX106" fmla="*/ 1093023 w 5209232"/>
                    <a:gd name="connsiteY106" fmla="*/ 1628601 h 3270947"/>
                    <a:gd name="connsiteX107" fmla="*/ 1292328 w 5209232"/>
                    <a:gd name="connsiteY107" fmla="*/ 1285039 h 3270947"/>
                    <a:gd name="connsiteX108" fmla="*/ 1285455 w 5209232"/>
                    <a:gd name="connsiteY108" fmla="*/ 1223186 h 3270947"/>
                    <a:gd name="connsiteX109" fmla="*/ 4556403 w 5209232"/>
                    <a:gd name="connsiteY109" fmla="*/ 508504 h 3270947"/>
                    <a:gd name="connsiteX110" fmla="*/ 4432696 w 5209232"/>
                    <a:gd name="connsiteY110" fmla="*/ 529122 h 3270947"/>
                    <a:gd name="connsiteX111" fmla="*/ 4343352 w 5209232"/>
                    <a:gd name="connsiteY111" fmla="*/ 563485 h 3270947"/>
                    <a:gd name="connsiteX112" fmla="*/ 4308989 w 5209232"/>
                    <a:gd name="connsiteY112" fmla="*/ 590975 h 3270947"/>
                    <a:gd name="connsiteX113" fmla="*/ 4274695 w 5209232"/>
                    <a:gd name="connsiteY113" fmla="*/ 597848 h 3270947"/>
                    <a:gd name="connsiteX114" fmla="*/ 4267822 w 5209232"/>
                    <a:gd name="connsiteY114" fmla="*/ 611593 h 3270947"/>
                    <a:gd name="connsiteX115" fmla="*/ 4260950 w 5209232"/>
                    <a:gd name="connsiteY115" fmla="*/ 604720 h 3270947"/>
                    <a:gd name="connsiteX116" fmla="*/ 4109752 w 5209232"/>
                    <a:gd name="connsiteY116" fmla="*/ 700937 h 3270947"/>
                    <a:gd name="connsiteX117" fmla="*/ 4102880 w 5209232"/>
                    <a:gd name="connsiteY117" fmla="*/ 687192 h 3270947"/>
                    <a:gd name="connsiteX118" fmla="*/ 3992918 w 5209232"/>
                    <a:gd name="connsiteY118" fmla="*/ 769663 h 3270947"/>
                    <a:gd name="connsiteX119" fmla="*/ 3972300 w 5209232"/>
                    <a:gd name="connsiteY119" fmla="*/ 762790 h 3270947"/>
                    <a:gd name="connsiteX120" fmla="*/ 3951682 w 5209232"/>
                    <a:gd name="connsiteY120" fmla="*/ 872683 h 3270947"/>
                    <a:gd name="connsiteX121" fmla="*/ 3903574 w 5209232"/>
                    <a:gd name="connsiteY121" fmla="*/ 1126969 h 3270947"/>
                    <a:gd name="connsiteX122" fmla="*/ 3560013 w 5209232"/>
                    <a:gd name="connsiteY122" fmla="*/ 1937799 h 3270947"/>
                    <a:gd name="connsiteX123" fmla="*/ 3697465 w 5209232"/>
                    <a:gd name="connsiteY123" fmla="*/ 2006525 h 3270947"/>
                    <a:gd name="connsiteX124" fmla="*/ 4858729 w 5209232"/>
                    <a:gd name="connsiteY124" fmla="*/ 707809 h 3270947"/>
                    <a:gd name="connsiteX125" fmla="*/ 4817562 w 5209232"/>
                    <a:gd name="connsiteY125" fmla="*/ 597848 h 3270947"/>
                    <a:gd name="connsiteX126" fmla="*/ 4748836 w 5209232"/>
                    <a:gd name="connsiteY126" fmla="*/ 570357 h 3270947"/>
                    <a:gd name="connsiteX127" fmla="*/ 4666365 w 5209232"/>
                    <a:gd name="connsiteY127" fmla="*/ 542867 h 3270947"/>
                    <a:gd name="connsiteX128" fmla="*/ 4556403 w 5209232"/>
                    <a:gd name="connsiteY128" fmla="*/ 508504 h 327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</a:cxnLst>
                  <a:rect l="l" t="t" r="r" b="b"/>
                  <a:pathLst>
                    <a:path w="5209232" h="3270947">
                      <a:moveTo>
                        <a:pt x="1244220" y="0"/>
                      </a:moveTo>
                      <a:cubicBezTo>
                        <a:pt x="1374799" y="0"/>
                        <a:pt x="1567164" y="164942"/>
                        <a:pt x="1567164" y="254217"/>
                      </a:cubicBezTo>
                      <a:cubicBezTo>
                        <a:pt x="1567164" y="274835"/>
                        <a:pt x="1574036" y="281708"/>
                        <a:pt x="1580909" y="295453"/>
                      </a:cubicBezTo>
                      <a:cubicBezTo>
                        <a:pt x="1615272" y="364179"/>
                        <a:pt x="1629017" y="487886"/>
                        <a:pt x="1629017" y="590975"/>
                      </a:cubicBezTo>
                      <a:cubicBezTo>
                        <a:pt x="1629017" y="604720"/>
                        <a:pt x="1642762" y="831447"/>
                        <a:pt x="1642762" y="852065"/>
                      </a:cubicBezTo>
                      <a:cubicBezTo>
                        <a:pt x="1642762" y="1044498"/>
                        <a:pt x="1670253" y="907046"/>
                        <a:pt x="1780214" y="1126969"/>
                      </a:cubicBezTo>
                      <a:cubicBezTo>
                        <a:pt x="1766469" y="1126969"/>
                        <a:pt x="1759597" y="1113224"/>
                        <a:pt x="1752724" y="1099479"/>
                      </a:cubicBezTo>
                      <a:cubicBezTo>
                        <a:pt x="1745851" y="1106352"/>
                        <a:pt x="1745851" y="1099479"/>
                        <a:pt x="1745851" y="1113224"/>
                      </a:cubicBezTo>
                      <a:cubicBezTo>
                        <a:pt x="1745851" y="1133842"/>
                        <a:pt x="1766469" y="1147587"/>
                        <a:pt x="1780214" y="1147587"/>
                      </a:cubicBezTo>
                      <a:cubicBezTo>
                        <a:pt x="1780214" y="1154460"/>
                        <a:pt x="1773342" y="1154460"/>
                        <a:pt x="1766469" y="1161332"/>
                      </a:cubicBezTo>
                      <a:lnTo>
                        <a:pt x="1773342" y="1168205"/>
                      </a:lnTo>
                      <a:cubicBezTo>
                        <a:pt x="1787087" y="1181950"/>
                        <a:pt x="1787087" y="1195695"/>
                        <a:pt x="1787087" y="1209441"/>
                      </a:cubicBezTo>
                      <a:cubicBezTo>
                        <a:pt x="1787087" y="1319402"/>
                        <a:pt x="1725234" y="1388060"/>
                        <a:pt x="1663380" y="1518639"/>
                      </a:cubicBezTo>
                      <a:cubicBezTo>
                        <a:pt x="1649635" y="1539257"/>
                        <a:pt x="1656508" y="1580492"/>
                        <a:pt x="1656508" y="1614856"/>
                      </a:cubicBezTo>
                      <a:cubicBezTo>
                        <a:pt x="1656508" y="1759180"/>
                        <a:pt x="1656508" y="1937799"/>
                        <a:pt x="1560291" y="2027143"/>
                      </a:cubicBezTo>
                      <a:cubicBezTo>
                        <a:pt x="1525997" y="2061506"/>
                        <a:pt x="1450398" y="2068379"/>
                        <a:pt x="1436653" y="2068379"/>
                      </a:cubicBezTo>
                      <a:cubicBezTo>
                        <a:pt x="1416035" y="2068379"/>
                        <a:pt x="1388545" y="2054633"/>
                        <a:pt x="1374799" y="2040888"/>
                      </a:cubicBezTo>
                      <a:cubicBezTo>
                        <a:pt x="1354182" y="2034016"/>
                        <a:pt x="1354182" y="1999653"/>
                        <a:pt x="1333564" y="1999653"/>
                      </a:cubicBezTo>
                      <a:cubicBezTo>
                        <a:pt x="1319819" y="1999653"/>
                        <a:pt x="1292328" y="1992780"/>
                        <a:pt x="1278583" y="2006525"/>
                      </a:cubicBezTo>
                      <a:cubicBezTo>
                        <a:pt x="1230475" y="2040888"/>
                        <a:pt x="1189239" y="2095869"/>
                        <a:pt x="1148003" y="2150850"/>
                      </a:cubicBezTo>
                      <a:cubicBezTo>
                        <a:pt x="996875" y="2315792"/>
                        <a:pt x="845678" y="2501284"/>
                        <a:pt x="701353" y="2666227"/>
                      </a:cubicBezTo>
                      <a:lnTo>
                        <a:pt x="708225" y="2679972"/>
                      </a:lnTo>
                      <a:cubicBezTo>
                        <a:pt x="1051787" y="2460049"/>
                        <a:pt x="1388545" y="2226449"/>
                        <a:pt x="1738979" y="1999653"/>
                      </a:cubicBezTo>
                      <a:cubicBezTo>
                        <a:pt x="2123776" y="1738562"/>
                        <a:pt x="2529259" y="1491149"/>
                        <a:pt x="2920929" y="1243804"/>
                      </a:cubicBezTo>
                      <a:cubicBezTo>
                        <a:pt x="3010273" y="1188823"/>
                        <a:pt x="3099617" y="1126969"/>
                        <a:pt x="3195833" y="1071989"/>
                      </a:cubicBezTo>
                      <a:cubicBezTo>
                        <a:pt x="3223255" y="1051371"/>
                        <a:pt x="3305726" y="1030753"/>
                        <a:pt x="3333217" y="996390"/>
                      </a:cubicBezTo>
                      <a:cubicBezTo>
                        <a:pt x="3340089" y="1003263"/>
                        <a:pt x="3333217" y="1010135"/>
                        <a:pt x="3353835" y="1010135"/>
                      </a:cubicBezTo>
                      <a:cubicBezTo>
                        <a:pt x="3367580" y="1010135"/>
                        <a:pt x="3401943" y="975772"/>
                        <a:pt x="3429433" y="955154"/>
                      </a:cubicBezTo>
                      <a:cubicBezTo>
                        <a:pt x="3436306" y="955154"/>
                        <a:pt x="3450051" y="955154"/>
                        <a:pt x="3456924" y="948282"/>
                      </a:cubicBezTo>
                      <a:cubicBezTo>
                        <a:pt x="3498159" y="907046"/>
                        <a:pt x="3573758" y="907046"/>
                        <a:pt x="3580630" y="838320"/>
                      </a:cubicBezTo>
                      <a:cubicBezTo>
                        <a:pt x="3587503" y="803957"/>
                        <a:pt x="3601248" y="762790"/>
                        <a:pt x="3601248" y="728427"/>
                      </a:cubicBezTo>
                      <a:cubicBezTo>
                        <a:pt x="3614994" y="666574"/>
                        <a:pt x="3628739" y="597848"/>
                        <a:pt x="3635611" y="535994"/>
                      </a:cubicBezTo>
                      <a:cubicBezTo>
                        <a:pt x="3656229" y="391670"/>
                        <a:pt x="3683720" y="206178"/>
                        <a:pt x="3766122" y="82471"/>
                      </a:cubicBezTo>
                      <a:cubicBezTo>
                        <a:pt x="3779867" y="54981"/>
                        <a:pt x="3772995" y="34363"/>
                        <a:pt x="3807358" y="34363"/>
                      </a:cubicBezTo>
                      <a:cubicBezTo>
                        <a:pt x="3848593" y="34363"/>
                        <a:pt x="3848593" y="61853"/>
                        <a:pt x="3889829" y="82471"/>
                      </a:cubicBezTo>
                      <a:cubicBezTo>
                        <a:pt x="3951682" y="61853"/>
                        <a:pt x="3986045" y="178688"/>
                        <a:pt x="3999791" y="219923"/>
                      </a:cubicBezTo>
                      <a:cubicBezTo>
                        <a:pt x="4013536" y="247345"/>
                        <a:pt x="4013536" y="302326"/>
                        <a:pt x="4013536" y="322944"/>
                      </a:cubicBezTo>
                      <a:lnTo>
                        <a:pt x="3979173" y="652829"/>
                      </a:lnTo>
                      <a:cubicBezTo>
                        <a:pt x="4013536" y="639083"/>
                        <a:pt x="4047899" y="618465"/>
                        <a:pt x="4082262" y="597848"/>
                      </a:cubicBezTo>
                      <a:cubicBezTo>
                        <a:pt x="4212841" y="522249"/>
                        <a:pt x="4336480" y="460396"/>
                        <a:pt x="4467059" y="391670"/>
                      </a:cubicBezTo>
                      <a:cubicBezTo>
                        <a:pt x="4467059" y="391670"/>
                        <a:pt x="4473932" y="391670"/>
                        <a:pt x="4467059" y="384797"/>
                      </a:cubicBezTo>
                      <a:lnTo>
                        <a:pt x="4487677" y="364179"/>
                      </a:lnTo>
                      <a:cubicBezTo>
                        <a:pt x="4487677" y="364179"/>
                        <a:pt x="4473932" y="377924"/>
                        <a:pt x="4494550" y="377924"/>
                      </a:cubicBezTo>
                      <a:cubicBezTo>
                        <a:pt x="4508295" y="377924"/>
                        <a:pt x="4501422" y="364179"/>
                        <a:pt x="4501422" y="357307"/>
                      </a:cubicBezTo>
                      <a:cubicBezTo>
                        <a:pt x="4535785" y="316071"/>
                        <a:pt x="4659492" y="309198"/>
                        <a:pt x="4714473" y="309198"/>
                      </a:cubicBezTo>
                      <a:cubicBezTo>
                        <a:pt x="5003054" y="309198"/>
                        <a:pt x="5209232" y="508504"/>
                        <a:pt x="5209232" y="790212"/>
                      </a:cubicBezTo>
                      <a:cubicBezTo>
                        <a:pt x="5209232" y="907046"/>
                        <a:pt x="5195487" y="989517"/>
                        <a:pt x="5140506" y="1120097"/>
                      </a:cubicBezTo>
                      <a:cubicBezTo>
                        <a:pt x="5099270" y="1209441"/>
                        <a:pt x="5051162" y="1312530"/>
                        <a:pt x="4968691" y="1422423"/>
                      </a:cubicBezTo>
                      <a:cubicBezTo>
                        <a:pt x="4941200" y="1456786"/>
                        <a:pt x="4906837" y="1511766"/>
                        <a:pt x="4872474" y="1553002"/>
                      </a:cubicBezTo>
                      <a:cubicBezTo>
                        <a:pt x="4632002" y="1855397"/>
                        <a:pt x="4260950" y="2260812"/>
                        <a:pt x="3944810" y="2260812"/>
                      </a:cubicBezTo>
                      <a:cubicBezTo>
                        <a:pt x="3924192" y="2260812"/>
                        <a:pt x="3882956" y="2253939"/>
                        <a:pt x="3862338" y="2247066"/>
                      </a:cubicBezTo>
                      <a:cubicBezTo>
                        <a:pt x="3848593" y="2247066"/>
                        <a:pt x="3841721" y="2233321"/>
                        <a:pt x="3827975" y="2233321"/>
                      </a:cubicBezTo>
                      <a:cubicBezTo>
                        <a:pt x="3731828" y="2185213"/>
                        <a:pt x="3560013" y="2095869"/>
                        <a:pt x="3532522" y="1958417"/>
                      </a:cubicBezTo>
                      <a:cubicBezTo>
                        <a:pt x="3498159" y="1972162"/>
                        <a:pt x="3450051" y="2027143"/>
                        <a:pt x="3422561" y="2020270"/>
                      </a:cubicBezTo>
                      <a:cubicBezTo>
                        <a:pt x="3429433" y="2013398"/>
                        <a:pt x="3429433" y="1999653"/>
                        <a:pt x="3443178" y="1985907"/>
                      </a:cubicBezTo>
                      <a:cubicBezTo>
                        <a:pt x="3443178" y="1985907"/>
                        <a:pt x="3443178" y="1979035"/>
                        <a:pt x="3429433" y="1979035"/>
                      </a:cubicBezTo>
                      <a:cubicBezTo>
                        <a:pt x="3395070" y="1979035"/>
                        <a:pt x="3353835" y="2095869"/>
                        <a:pt x="3298854" y="2130232"/>
                      </a:cubicBezTo>
                      <a:cubicBezTo>
                        <a:pt x="3295418" y="2137105"/>
                        <a:pt x="3295418" y="2143977"/>
                        <a:pt x="3294559" y="2150850"/>
                      </a:cubicBezTo>
                      <a:lnTo>
                        <a:pt x="3294152" y="2152551"/>
                      </a:lnTo>
                      <a:lnTo>
                        <a:pt x="3290263" y="2148273"/>
                      </a:lnTo>
                      <a:cubicBezTo>
                        <a:pt x="3286827" y="2145695"/>
                        <a:pt x="3281672" y="2143977"/>
                        <a:pt x="3271363" y="2143977"/>
                      </a:cubicBezTo>
                      <a:cubicBezTo>
                        <a:pt x="3257618" y="2143977"/>
                        <a:pt x="3257618" y="2150850"/>
                        <a:pt x="3257618" y="2150850"/>
                      </a:cubicBezTo>
                      <a:lnTo>
                        <a:pt x="3243873" y="2150850"/>
                      </a:lnTo>
                      <a:cubicBezTo>
                        <a:pt x="3237000" y="2164595"/>
                        <a:pt x="3250745" y="2171468"/>
                        <a:pt x="3243873" y="2171468"/>
                      </a:cubicBezTo>
                      <a:cubicBezTo>
                        <a:pt x="3237000" y="2178340"/>
                        <a:pt x="3237000" y="2185213"/>
                        <a:pt x="3230128" y="2185213"/>
                      </a:cubicBezTo>
                      <a:cubicBezTo>
                        <a:pt x="3230128" y="2185213"/>
                        <a:pt x="3195833" y="2198958"/>
                        <a:pt x="3182088" y="2198958"/>
                      </a:cubicBezTo>
                      <a:lnTo>
                        <a:pt x="3182088" y="2205831"/>
                      </a:lnTo>
                      <a:cubicBezTo>
                        <a:pt x="3182088" y="2226449"/>
                        <a:pt x="3188961" y="2219576"/>
                        <a:pt x="3195833" y="2219576"/>
                      </a:cubicBezTo>
                      <a:cubicBezTo>
                        <a:pt x="3182088" y="2219576"/>
                        <a:pt x="3154598" y="2219576"/>
                        <a:pt x="3140853" y="2247066"/>
                      </a:cubicBezTo>
                      <a:cubicBezTo>
                        <a:pt x="3133980" y="2178340"/>
                        <a:pt x="3271363" y="2047761"/>
                        <a:pt x="3271363" y="1985907"/>
                      </a:cubicBezTo>
                      <a:cubicBezTo>
                        <a:pt x="3271363" y="1972162"/>
                        <a:pt x="3257618" y="1985907"/>
                        <a:pt x="3257618" y="1965290"/>
                      </a:cubicBezTo>
                      <a:cubicBezTo>
                        <a:pt x="3257618" y="1951544"/>
                        <a:pt x="3374452" y="1601110"/>
                        <a:pt x="3436306" y="1415550"/>
                      </a:cubicBezTo>
                      <a:cubicBezTo>
                        <a:pt x="3470669" y="1312530"/>
                        <a:pt x="3505032" y="1202568"/>
                        <a:pt x="3525650" y="1085734"/>
                      </a:cubicBezTo>
                      <a:lnTo>
                        <a:pt x="3518777" y="1065116"/>
                      </a:lnTo>
                      <a:cubicBezTo>
                        <a:pt x="3491287" y="1078861"/>
                        <a:pt x="3450051" y="1092606"/>
                        <a:pt x="3450051" y="1126969"/>
                      </a:cubicBezTo>
                      <a:cubicBezTo>
                        <a:pt x="3450051" y="1140715"/>
                        <a:pt x="3401943" y="1140715"/>
                        <a:pt x="3388198" y="1147587"/>
                      </a:cubicBezTo>
                      <a:cubicBezTo>
                        <a:pt x="3374452" y="1154460"/>
                        <a:pt x="3374452" y="1175078"/>
                        <a:pt x="3360707" y="1181950"/>
                      </a:cubicBezTo>
                      <a:cubicBezTo>
                        <a:pt x="3353835" y="1188823"/>
                        <a:pt x="3346962" y="1188823"/>
                        <a:pt x="3340089" y="1188823"/>
                      </a:cubicBezTo>
                      <a:lnTo>
                        <a:pt x="3326344" y="1202568"/>
                      </a:lnTo>
                      <a:cubicBezTo>
                        <a:pt x="3333217" y="1209441"/>
                        <a:pt x="3340089" y="1223186"/>
                        <a:pt x="3346962" y="1230058"/>
                      </a:cubicBezTo>
                      <a:cubicBezTo>
                        <a:pt x="3353835" y="1230058"/>
                        <a:pt x="3360707" y="1216313"/>
                        <a:pt x="3374452" y="1223186"/>
                      </a:cubicBezTo>
                      <a:cubicBezTo>
                        <a:pt x="3353835" y="1250676"/>
                        <a:pt x="3319472" y="1278167"/>
                        <a:pt x="3285109" y="1305657"/>
                      </a:cubicBezTo>
                      <a:cubicBezTo>
                        <a:pt x="3182088" y="1388060"/>
                        <a:pt x="3078999" y="1470531"/>
                        <a:pt x="2982783" y="1532384"/>
                      </a:cubicBezTo>
                      <a:cubicBezTo>
                        <a:pt x="2659770" y="1759180"/>
                        <a:pt x="708225" y="3270947"/>
                        <a:pt x="254702" y="3270947"/>
                      </a:cubicBezTo>
                      <a:cubicBezTo>
                        <a:pt x="151613" y="3270947"/>
                        <a:pt x="227212" y="3202221"/>
                        <a:pt x="137868" y="3209094"/>
                      </a:cubicBezTo>
                      <a:cubicBezTo>
                        <a:pt x="137868" y="3202221"/>
                        <a:pt x="144741" y="3188476"/>
                        <a:pt x="158486" y="3181603"/>
                      </a:cubicBezTo>
                      <a:lnTo>
                        <a:pt x="144741" y="3167858"/>
                      </a:lnTo>
                      <a:lnTo>
                        <a:pt x="117250" y="3195349"/>
                      </a:lnTo>
                      <a:cubicBezTo>
                        <a:pt x="-13329" y="3119750"/>
                        <a:pt x="416" y="3092260"/>
                        <a:pt x="416" y="3023533"/>
                      </a:cubicBezTo>
                      <a:cubicBezTo>
                        <a:pt x="416" y="2728080"/>
                        <a:pt x="1017424" y="1772926"/>
                        <a:pt x="1017424" y="1724817"/>
                      </a:cubicBezTo>
                      <a:cubicBezTo>
                        <a:pt x="1017424" y="1676709"/>
                        <a:pt x="770079" y="1429295"/>
                        <a:pt x="618882" y="1312530"/>
                      </a:cubicBezTo>
                      <a:cubicBezTo>
                        <a:pt x="591391" y="1291912"/>
                        <a:pt x="563901" y="1257549"/>
                        <a:pt x="563901" y="1236931"/>
                      </a:cubicBezTo>
                      <a:cubicBezTo>
                        <a:pt x="563901" y="1223186"/>
                        <a:pt x="584519" y="1202568"/>
                        <a:pt x="584519" y="1181950"/>
                      </a:cubicBezTo>
                      <a:cubicBezTo>
                        <a:pt x="584519" y="1120097"/>
                        <a:pt x="790697" y="1085734"/>
                        <a:pt x="852550" y="1071989"/>
                      </a:cubicBezTo>
                      <a:cubicBezTo>
                        <a:pt x="990002" y="1037626"/>
                        <a:pt x="1141131" y="996390"/>
                        <a:pt x="1285455" y="955154"/>
                      </a:cubicBezTo>
                      <a:cubicBezTo>
                        <a:pt x="1292328" y="955154"/>
                        <a:pt x="1292328" y="948282"/>
                        <a:pt x="1299201" y="941409"/>
                      </a:cubicBezTo>
                      <a:lnTo>
                        <a:pt x="1306073" y="556612"/>
                      </a:lnTo>
                      <a:cubicBezTo>
                        <a:pt x="1312946" y="487886"/>
                        <a:pt x="1326691" y="364179"/>
                        <a:pt x="1326691" y="343561"/>
                      </a:cubicBezTo>
                      <a:cubicBezTo>
                        <a:pt x="1326691" y="309198"/>
                        <a:pt x="1306073" y="309198"/>
                        <a:pt x="1299201" y="309198"/>
                      </a:cubicBezTo>
                      <a:cubicBezTo>
                        <a:pt x="1278583" y="309198"/>
                        <a:pt x="1237347" y="316071"/>
                        <a:pt x="1209857" y="322944"/>
                      </a:cubicBezTo>
                      <a:cubicBezTo>
                        <a:pt x="1196112" y="322944"/>
                        <a:pt x="1196112" y="343561"/>
                        <a:pt x="1182366" y="343561"/>
                      </a:cubicBezTo>
                      <a:cubicBezTo>
                        <a:pt x="1134258" y="343561"/>
                        <a:pt x="983130" y="240472"/>
                        <a:pt x="983130" y="192433"/>
                      </a:cubicBezTo>
                      <a:cubicBezTo>
                        <a:pt x="983130" y="178688"/>
                        <a:pt x="996875" y="158070"/>
                        <a:pt x="996875" y="151197"/>
                      </a:cubicBezTo>
                      <a:cubicBezTo>
                        <a:pt x="1024297" y="41236"/>
                        <a:pt x="1168621" y="0"/>
                        <a:pt x="1244220" y="0"/>
                      </a:cubicBezTo>
                      <a:close/>
                      <a:moveTo>
                        <a:pt x="1285455" y="1223186"/>
                      </a:moveTo>
                      <a:lnTo>
                        <a:pt x="825060" y="1339951"/>
                      </a:lnTo>
                      <a:lnTo>
                        <a:pt x="1093023" y="1628601"/>
                      </a:lnTo>
                      <a:cubicBezTo>
                        <a:pt x="1278583" y="1401805"/>
                        <a:pt x="1292328" y="1456786"/>
                        <a:pt x="1292328" y="1285039"/>
                      </a:cubicBezTo>
                      <a:cubicBezTo>
                        <a:pt x="1292328" y="1271294"/>
                        <a:pt x="1292328" y="1243804"/>
                        <a:pt x="1285455" y="1223186"/>
                      </a:cubicBezTo>
                      <a:close/>
                      <a:moveTo>
                        <a:pt x="4556403" y="508504"/>
                      </a:moveTo>
                      <a:cubicBezTo>
                        <a:pt x="4542658" y="508504"/>
                        <a:pt x="4473932" y="529122"/>
                        <a:pt x="4432696" y="529122"/>
                      </a:cubicBezTo>
                      <a:cubicBezTo>
                        <a:pt x="4412078" y="549739"/>
                        <a:pt x="4377715" y="556612"/>
                        <a:pt x="4343352" y="563485"/>
                      </a:cubicBezTo>
                      <a:cubicBezTo>
                        <a:pt x="4343352" y="577230"/>
                        <a:pt x="4329607" y="590975"/>
                        <a:pt x="4308989" y="590975"/>
                      </a:cubicBezTo>
                      <a:cubicBezTo>
                        <a:pt x="4302117" y="597848"/>
                        <a:pt x="4274695" y="577230"/>
                        <a:pt x="4274695" y="597848"/>
                      </a:cubicBezTo>
                      <a:cubicBezTo>
                        <a:pt x="4274695" y="597848"/>
                        <a:pt x="4274695" y="611593"/>
                        <a:pt x="4267822" y="611593"/>
                      </a:cubicBezTo>
                      <a:cubicBezTo>
                        <a:pt x="4254077" y="611593"/>
                        <a:pt x="4260950" y="604720"/>
                        <a:pt x="4260950" y="604720"/>
                      </a:cubicBezTo>
                      <a:cubicBezTo>
                        <a:pt x="4226586" y="632211"/>
                        <a:pt x="4157860" y="680319"/>
                        <a:pt x="4109752" y="700937"/>
                      </a:cubicBezTo>
                      <a:cubicBezTo>
                        <a:pt x="4102880" y="694064"/>
                        <a:pt x="4123497" y="687192"/>
                        <a:pt x="4102880" y="687192"/>
                      </a:cubicBezTo>
                      <a:cubicBezTo>
                        <a:pt x="4102880" y="687192"/>
                        <a:pt x="4006663" y="769663"/>
                        <a:pt x="3992918" y="769663"/>
                      </a:cubicBezTo>
                      <a:cubicBezTo>
                        <a:pt x="3972300" y="769663"/>
                        <a:pt x="3979173" y="762790"/>
                        <a:pt x="3972300" y="762790"/>
                      </a:cubicBezTo>
                      <a:cubicBezTo>
                        <a:pt x="3972300" y="803957"/>
                        <a:pt x="3951682" y="852065"/>
                        <a:pt x="3951682" y="872683"/>
                      </a:cubicBezTo>
                      <a:cubicBezTo>
                        <a:pt x="3951682" y="941409"/>
                        <a:pt x="3924192" y="1051371"/>
                        <a:pt x="3903574" y="1126969"/>
                      </a:cubicBezTo>
                      <a:cubicBezTo>
                        <a:pt x="3848593" y="1381187"/>
                        <a:pt x="3745573" y="1676709"/>
                        <a:pt x="3560013" y="1937799"/>
                      </a:cubicBezTo>
                      <a:cubicBezTo>
                        <a:pt x="3635611" y="1979035"/>
                        <a:pt x="3621866" y="2006525"/>
                        <a:pt x="3697465" y="2006525"/>
                      </a:cubicBezTo>
                      <a:cubicBezTo>
                        <a:pt x="3958555" y="2006525"/>
                        <a:pt x="4858729" y="1120097"/>
                        <a:pt x="4858729" y="707809"/>
                      </a:cubicBezTo>
                      <a:cubicBezTo>
                        <a:pt x="4858729" y="687192"/>
                        <a:pt x="4845053" y="611593"/>
                        <a:pt x="4817562" y="597848"/>
                      </a:cubicBezTo>
                      <a:cubicBezTo>
                        <a:pt x="4796944" y="584102"/>
                        <a:pt x="4762581" y="577230"/>
                        <a:pt x="4748836" y="570357"/>
                      </a:cubicBezTo>
                      <a:cubicBezTo>
                        <a:pt x="4714473" y="556612"/>
                        <a:pt x="4693855" y="542867"/>
                        <a:pt x="4666365" y="542867"/>
                      </a:cubicBezTo>
                      <a:cubicBezTo>
                        <a:pt x="4611384" y="529122"/>
                        <a:pt x="4618257" y="508504"/>
                        <a:pt x="4556403" y="50850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9C845B5B-16F0-F181-060D-B79BD9FB84EF}"/>
                  </a:ext>
                </a:extLst>
              </p:cNvPr>
              <p:cNvGrpSpPr/>
              <p:nvPr/>
            </p:nvGrpSpPr>
            <p:grpSpPr>
              <a:xfrm>
                <a:off x="4576606" y="4545248"/>
                <a:ext cx="2838042" cy="2102743"/>
                <a:chOff x="4576606" y="4545248"/>
                <a:chExt cx="2838042" cy="2102743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7FC2A84-D170-5224-3282-A1C44D92FD28}"/>
                    </a:ext>
                  </a:extLst>
                </p:cNvPr>
                <p:cNvSpPr/>
                <p:nvPr/>
              </p:nvSpPr>
              <p:spPr>
                <a:xfrm>
                  <a:off x="6184589" y="4545248"/>
                  <a:ext cx="1230059" cy="2102743"/>
                </a:xfrm>
                <a:custGeom>
                  <a:avLst/>
                  <a:gdLst>
                    <a:gd name="connsiteX0" fmla="*/ 432905 w 1230059"/>
                    <a:gd name="connsiteY0" fmla="*/ 0 h 2102743"/>
                    <a:gd name="connsiteX1" fmla="*/ 542867 w 1230059"/>
                    <a:gd name="connsiteY1" fmla="*/ 34364 h 2102743"/>
                    <a:gd name="connsiteX2" fmla="*/ 714682 w 1230059"/>
                    <a:gd name="connsiteY2" fmla="*/ 274836 h 2102743"/>
                    <a:gd name="connsiteX3" fmla="*/ 584103 w 1230059"/>
                    <a:gd name="connsiteY3" fmla="*/ 659702 h 2102743"/>
                    <a:gd name="connsiteX4" fmla="*/ 501632 w 1230059"/>
                    <a:gd name="connsiteY4" fmla="*/ 920792 h 2102743"/>
                    <a:gd name="connsiteX5" fmla="*/ 515377 w 1230059"/>
                    <a:gd name="connsiteY5" fmla="*/ 927665 h 2102743"/>
                    <a:gd name="connsiteX6" fmla="*/ 604721 w 1230059"/>
                    <a:gd name="connsiteY6" fmla="*/ 893302 h 2102743"/>
                    <a:gd name="connsiteX7" fmla="*/ 838389 w 1230059"/>
                    <a:gd name="connsiteY7" fmla="*/ 845194 h 2102743"/>
                    <a:gd name="connsiteX8" fmla="*/ 1113225 w 1230059"/>
                    <a:gd name="connsiteY8" fmla="*/ 934537 h 2102743"/>
                    <a:gd name="connsiteX9" fmla="*/ 1188823 w 1230059"/>
                    <a:gd name="connsiteY9" fmla="*/ 1065117 h 2102743"/>
                    <a:gd name="connsiteX10" fmla="*/ 1230059 w 1230059"/>
                    <a:gd name="connsiteY10" fmla="*/ 1195696 h 2102743"/>
                    <a:gd name="connsiteX11" fmla="*/ 542867 w 1230059"/>
                    <a:gd name="connsiteY11" fmla="*/ 1924055 h 2102743"/>
                    <a:gd name="connsiteX12" fmla="*/ 549740 w 1230059"/>
                    <a:gd name="connsiteY12" fmla="*/ 1889692 h 2102743"/>
                    <a:gd name="connsiteX13" fmla="*/ 529122 w 1230059"/>
                    <a:gd name="connsiteY13" fmla="*/ 1875947 h 2102743"/>
                    <a:gd name="connsiteX14" fmla="*/ 501632 w 1230059"/>
                    <a:gd name="connsiteY14" fmla="*/ 1896564 h 2102743"/>
                    <a:gd name="connsiteX15" fmla="*/ 309267 w 1230059"/>
                    <a:gd name="connsiteY15" fmla="*/ 2020271 h 2102743"/>
                    <a:gd name="connsiteX16" fmla="*/ 295522 w 1230059"/>
                    <a:gd name="connsiteY16" fmla="*/ 2040889 h 2102743"/>
                    <a:gd name="connsiteX17" fmla="*/ 247414 w 1230059"/>
                    <a:gd name="connsiteY17" fmla="*/ 2061507 h 2102743"/>
                    <a:gd name="connsiteX18" fmla="*/ 219924 w 1230059"/>
                    <a:gd name="connsiteY18" fmla="*/ 2047762 h 2102743"/>
                    <a:gd name="connsiteX19" fmla="*/ 219924 w 1230059"/>
                    <a:gd name="connsiteY19" fmla="*/ 2068380 h 2102743"/>
                    <a:gd name="connsiteX20" fmla="*/ 192433 w 1230059"/>
                    <a:gd name="connsiteY20" fmla="*/ 2061507 h 2102743"/>
                    <a:gd name="connsiteX21" fmla="*/ 192433 w 1230059"/>
                    <a:gd name="connsiteY21" fmla="*/ 2102743 h 2102743"/>
                    <a:gd name="connsiteX22" fmla="*/ 185561 w 1230059"/>
                    <a:gd name="connsiteY22" fmla="*/ 2082125 h 2102743"/>
                    <a:gd name="connsiteX23" fmla="*/ 144325 w 1230059"/>
                    <a:gd name="connsiteY23" fmla="*/ 2095870 h 2102743"/>
                    <a:gd name="connsiteX24" fmla="*/ 343630 w 1230059"/>
                    <a:gd name="connsiteY24" fmla="*/ 1875947 h 2102743"/>
                    <a:gd name="connsiteX25" fmla="*/ 343630 w 1230059"/>
                    <a:gd name="connsiteY25" fmla="*/ 1855329 h 2102743"/>
                    <a:gd name="connsiteX26" fmla="*/ 364248 w 1230059"/>
                    <a:gd name="connsiteY26" fmla="*/ 1814093 h 2102743"/>
                    <a:gd name="connsiteX27" fmla="*/ 714682 w 1230059"/>
                    <a:gd name="connsiteY27" fmla="*/ 1326207 h 2102743"/>
                    <a:gd name="connsiteX28" fmla="*/ 700937 w 1230059"/>
                    <a:gd name="connsiteY28" fmla="*/ 1305589 h 2102743"/>
                    <a:gd name="connsiteX29" fmla="*/ 446651 w 1230059"/>
                    <a:gd name="connsiteY29" fmla="*/ 1374315 h 2102743"/>
                    <a:gd name="connsiteX30" fmla="*/ 89344 w 1230059"/>
                    <a:gd name="connsiteY30" fmla="*/ 1085735 h 2102743"/>
                    <a:gd name="connsiteX31" fmla="*/ 89344 w 1230059"/>
                    <a:gd name="connsiteY31" fmla="*/ 927665 h 2102743"/>
                    <a:gd name="connsiteX32" fmla="*/ 261159 w 1230059"/>
                    <a:gd name="connsiteY32" fmla="*/ 377925 h 2102743"/>
                    <a:gd name="connsiteX33" fmla="*/ 247414 w 1230059"/>
                    <a:gd name="connsiteY33" fmla="*/ 364180 h 2102743"/>
                    <a:gd name="connsiteX34" fmla="*/ 206178 w 1230059"/>
                    <a:gd name="connsiteY34" fmla="*/ 391670 h 2102743"/>
                    <a:gd name="connsiteX35" fmla="*/ 192433 w 1230059"/>
                    <a:gd name="connsiteY35" fmla="*/ 391670 h 2102743"/>
                    <a:gd name="connsiteX36" fmla="*/ 164943 w 1230059"/>
                    <a:gd name="connsiteY36" fmla="*/ 439778 h 2102743"/>
                    <a:gd name="connsiteX37" fmla="*/ 158070 w 1230059"/>
                    <a:gd name="connsiteY37" fmla="*/ 419161 h 2102743"/>
                    <a:gd name="connsiteX38" fmla="*/ 151198 w 1230059"/>
                    <a:gd name="connsiteY38" fmla="*/ 432906 h 2102743"/>
                    <a:gd name="connsiteX39" fmla="*/ 123707 w 1230059"/>
                    <a:gd name="connsiteY39" fmla="*/ 426033 h 2102743"/>
                    <a:gd name="connsiteX40" fmla="*/ 137452 w 1230059"/>
                    <a:gd name="connsiteY40" fmla="*/ 439778 h 2102743"/>
                    <a:gd name="connsiteX41" fmla="*/ 90096 w 1230059"/>
                    <a:gd name="connsiteY41" fmla="*/ 480370 h 2102743"/>
                    <a:gd name="connsiteX42" fmla="*/ 94669 w 1230059"/>
                    <a:gd name="connsiteY42" fmla="*/ 496254 h 2102743"/>
                    <a:gd name="connsiteX43" fmla="*/ 89344 w 1230059"/>
                    <a:gd name="connsiteY43" fmla="*/ 487887 h 2102743"/>
                    <a:gd name="connsiteX44" fmla="*/ 65290 w 1230059"/>
                    <a:gd name="connsiteY44" fmla="*/ 501632 h 2102743"/>
                    <a:gd name="connsiteX45" fmla="*/ 54357 w 1230059"/>
                    <a:gd name="connsiteY45" fmla="*/ 507880 h 2102743"/>
                    <a:gd name="connsiteX46" fmla="*/ 41236 w 1230059"/>
                    <a:gd name="connsiteY46" fmla="*/ 494759 h 2102743"/>
                    <a:gd name="connsiteX47" fmla="*/ 26632 w 1230059"/>
                    <a:gd name="connsiteY47" fmla="*/ 503135 h 2102743"/>
                    <a:gd name="connsiteX48" fmla="*/ 12866 w 1230059"/>
                    <a:gd name="connsiteY48" fmla="*/ 514674 h 2102743"/>
                    <a:gd name="connsiteX49" fmla="*/ 9450 w 1230059"/>
                    <a:gd name="connsiteY49" fmla="*/ 511941 h 2102743"/>
                    <a:gd name="connsiteX50" fmla="*/ 0 w 1230059"/>
                    <a:gd name="connsiteY50" fmla="*/ 508504 h 2102743"/>
                    <a:gd name="connsiteX51" fmla="*/ 48108 w 1230059"/>
                    <a:gd name="connsiteY51" fmla="*/ 439778 h 2102743"/>
                    <a:gd name="connsiteX52" fmla="*/ 185561 w 1230059"/>
                    <a:gd name="connsiteY52" fmla="*/ 274836 h 2102743"/>
                    <a:gd name="connsiteX53" fmla="*/ 171815 w 1230059"/>
                    <a:gd name="connsiteY53" fmla="*/ 254218 h 2102743"/>
                    <a:gd name="connsiteX54" fmla="*/ 192433 w 1230059"/>
                    <a:gd name="connsiteY54" fmla="*/ 254218 h 2102743"/>
                    <a:gd name="connsiteX55" fmla="*/ 432905 w 1230059"/>
                    <a:gd name="connsiteY55" fmla="*/ 0 h 210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230059" h="2102743">
                      <a:moveTo>
                        <a:pt x="432905" y="0"/>
                      </a:moveTo>
                      <a:cubicBezTo>
                        <a:pt x="460396" y="0"/>
                        <a:pt x="522249" y="34364"/>
                        <a:pt x="542867" y="34364"/>
                      </a:cubicBezTo>
                      <a:cubicBezTo>
                        <a:pt x="639084" y="54981"/>
                        <a:pt x="714682" y="199237"/>
                        <a:pt x="714682" y="274836"/>
                      </a:cubicBezTo>
                      <a:cubicBezTo>
                        <a:pt x="714682" y="398543"/>
                        <a:pt x="625338" y="542867"/>
                        <a:pt x="584103" y="659702"/>
                      </a:cubicBezTo>
                      <a:cubicBezTo>
                        <a:pt x="549740" y="735232"/>
                        <a:pt x="529122" y="831448"/>
                        <a:pt x="501632" y="920792"/>
                      </a:cubicBezTo>
                      <a:cubicBezTo>
                        <a:pt x="508504" y="927665"/>
                        <a:pt x="501632" y="927665"/>
                        <a:pt x="515377" y="927665"/>
                      </a:cubicBezTo>
                      <a:cubicBezTo>
                        <a:pt x="535995" y="927665"/>
                        <a:pt x="577230" y="900174"/>
                        <a:pt x="604721" y="893302"/>
                      </a:cubicBezTo>
                      <a:cubicBezTo>
                        <a:pt x="673447" y="865811"/>
                        <a:pt x="817771" y="845194"/>
                        <a:pt x="838389" y="845194"/>
                      </a:cubicBezTo>
                      <a:cubicBezTo>
                        <a:pt x="920860" y="845194"/>
                        <a:pt x="1030753" y="865811"/>
                        <a:pt x="1113225" y="934537"/>
                      </a:cubicBezTo>
                      <a:cubicBezTo>
                        <a:pt x="1140715" y="955155"/>
                        <a:pt x="1175078" y="1030754"/>
                        <a:pt x="1188823" y="1065117"/>
                      </a:cubicBezTo>
                      <a:cubicBezTo>
                        <a:pt x="1202568" y="1085735"/>
                        <a:pt x="1230059" y="1147588"/>
                        <a:pt x="1230059" y="1195696"/>
                      </a:cubicBezTo>
                      <a:cubicBezTo>
                        <a:pt x="1230059" y="1498022"/>
                        <a:pt x="838389" y="1793475"/>
                        <a:pt x="542867" y="1924055"/>
                      </a:cubicBezTo>
                      <a:lnTo>
                        <a:pt x="549740" y="1889692"/>
                      </a:lnTo>
                      <a:cubicBezTo>
                        <a:pt x="542867" y="1882819"/>
                        <a:pt x="542867" y="1875947"/>
                        <a:pt x="529122" y="1875947"/>
                      </a:cubicBezTo>
                      <a:cubicBezTo>
                        <a:pt x="508504" y="1875947"/>
                        <a:pt x="515377" y="1889692"/>
                        <a:pt x="501632" y="1896564"/>
                      </a:cubicBezTo>
                      <a:cubicBezTo>
                        <a:pt x="439778" y="1924055"/>
                        <a:pt x="377993" y="2027144"/>
                        <a:pt x="309267" y="2020271"/>
                      </a:cubicBezTo>
                      <a:cubicBezTo>
                        <a:pt x="302395" y="2027144"/>
                        <a:pt x="302395" y="2040889"/>
                        <a:pt x="295522" y="2040889"/>
                      </a:cubicBezTo>
                      <a:cubicBezTo>
                        <a:pt x="281777" y="2040889"/>
                        <a:pt x="268032" y="2061507"/>
                        <a:pt x="247414" y="2061507"/>
                      </a:cubicBezTo>
                      <a:cubicBezTo>
                        <a:pt x="233669" y="2061507"/>
                        <a:pt x="226796" y="2054634"/>
                        <a:pt x="219924" y="2047762"/>
                      </a:cubicBezTo>
                      <a:cubicBezTo>
                        <a:pt x="213051" y="2054634"/>
                        <a:pt x="213051" y="2061507"/>
                        <a:pt x="219924" y="2068380"/>
                      </a:cubicBezTo>
                      <a:cubicBezTo>
                        <a:pt x="213051" y="2061507"/>
                        <a:pt x="206178" y="2061507"/>
                        <a:pt x="192433" y="2061507"/>
                      </a:cubicBezTo>
                      <a:lnTo>
                        <a:pt x="192433" y="2102743"/>
                      </a:lnTo>
                      <a:cubicBezTo>
                        <a:pt x="185561" y="2095870"/>
                        <a:pt x="192433" y="2088997"/>
                        <a:pt x="185561" y="2082125"/>
                      </a:cubicBezTo>
                      <a:cubicBezTo>
                        <a:pt x="171815" y="2088997"/>
                        <a:pt x="144325" y="2082125"/>
                        <a:pt x="144325" y="2095870"/>
                      </a:cubicBezTo>
                      <a:cubicBezTo>
                        <a:pt x="144325" y="2061507"/>
                        <a:pt x="329885" y="1910310"/>
                        <a:pt x="343630" y="1875947"/>
                      </a:cubicBezTo>
                      <a:cubicBezTo>
                        <a:pt x="350503" y="1869074"/>
                        <a:pt x="343630" y="1869074"/>
                        <a:pt x="343630" y="1855329"/>
                      </a:cubicBezTo>
                      <a:cubicBezTo>
                        <a:pt x="343630" y="1834711"/>
                        <a:pt x="357376" y="1820966"/>
                        <a:pt x="364248" y="1814093"/>
                      </a:cubicBezTo>
                      <a:cubicBezTo>
                        <a:pt x="432905" y="1656092"/>
                        <a:pt x="590975" y="1484277"/>
                        <a:pt x="714682" y="1326207"/>
                      </a:cubicBezTo>
                      <a:cubicBezTo>
                        <a:pt x="714682" y="1319335"/>
                        <a:pt x="721555" y="1305589"/>
                        <a:pt x="700937" y="1305589"/>
                      </a:cubicBezTo>
                      <a:cubicBezTo>
                        <a:pt x="700937" y="1305589"/>
                        <a:pt x="474141" y="1374315"/>
                        <a:pt x="446651" y="1374315"/>
                      </a:cubicBezTo>
                      <a:cubicBezTo>
                        <a:pt x="350503" y="1374315"/>
                        <a:pt x="89344" y="1223187"/>
                        <a:pt x="89344" y="1085735"/>
                      </a:cubicBezTo>
                      <a:lnTo>
                        <a:pt x="89344" y="927665"/>
                      </a:lnTo>
                      <a:cubicBezTo>
                        <a:pt x="109962" y="748977"/>
                        <a:pt x="178688" y="556613"/>
                        <a:pt x="261159" y="377925"/>
                      </a:cubicBezTo>
                      <a:lnTo>
                        <a:pt x="247414" y="364180"/>
                      </a:lnTo>
                      <a:cubicBezTo>
                        <a:pt x="233669" y="377925"/>
                        <a:pt x="219924" y="384798"/>
                        <a:pt x="206178" y="391670"/>
                      </a:cubicBezTo>
                      <a:cubicBezTo>
                        <a:pt x="206178" y="398543"/>
                        <a:pt x="199306" y="398543"/>
                        <a:pt x="192433" y="391670"/>
                      </a:cubicBezTo>
                      <a:cubicBezTo>
                        <a:pt x="185561" y="412288"/>
                        <a:pt x="171815" y="419161"/>
                        <a:pt x="164943" y="439778"/>
                      </a:cubicBezTo>
                      <a:cubicBezTo>
                        <a:pt x="164943" y="432906"/>
                        <a:pt x="164943" y="426033"/>
                        <a:pt x="158070" y="419161"/>
                      </a:cubicBezTo>
                      <a:cubicBezTo>
                        <a:pt x="158070" y="419161"/>
                        <a:pt x="164943" y="432906"/>
                        <a:pt x="151198" y="432906"/>
                      </a:cubicBezTo>
                      <a:cubicBezTo>
                        <a:pt x="137452" y="432906"/>
                        <a:pt x="123707" y="439778"/>
                        <a:pt x="123707" y="426033"/>
                      </a:cubicBezTo>
                      <a:cubicBezTo>
                        <a:pt x="123707" y="446651"/>
                        <a:pt x="130580" y="439778"/>
                        <a:pt x="137452" y="439778"/>
                      </a:cubicBezTo>
                      <a:cubicBezTo>
                        <a:pt x="116835" y="439778"/>
                        <a:pt x="92351" y="459107"/>
                        <a:pt x="90096" y="480370"/>
                      </a:cubicBezTo>
                      <a:lnTo>
                        <a:pt x="94669" y="496254"/>
                      </a:lnTo>
                      <a:lnTo>
                        <a:pt x="89344" y="487887"/>
                      </a:lnTo>
                      <a:cubicBezTo>
                        <a:pt x="82472" y="491323"/>
                        <a:pt x="73881" y="496477"/>
                        <a:pt x="65290" y="501632"/>
                      </a:cubicBezTo>
                      <a:lnTo>
                        <a:pt x="54357" y="507880"/>
                      </a:lnTo>
                      <a:lnTo>
                        <a:pt x="41236" y="494759"/>
                      </a:lnTo>
                      <a:cubicBezTo>
                        <a:pt x="36082" y="496477"/>
                        <a:pt x="31357" y="499484"/>
                        <a:pt x="26632" y="503135"/>
                      </a:cubicBezTo>
                      <a:lnTo>
                        <a:pt x="12866" y="514674"/>
                      </a:lnTo>
                      <a:lnTo>
                        <a:pt x="9450" y="511941"/>
                      </a:lnTo>
                      <a:cubicBezTo>
                        <a:pt x="6873" y="510222"/>
                        <a:pt x="3437" y="508504"/>
                        <a:pt x="0" y="508504"/>
                      </a:cubicBezTo>
                      <a:cubicBezTo>
                        <a:pt x="6873" y="474141"/>
                        <a:pt x="34363" y="453524"/>
                        <a:pt x="48108" y="439778"/>
                      </a:cubicBezTo>
                      <a:cubicBezTo>
                        <a:pt x="89344" y="384798"/>
                        <a:pt x="185561" y="295454"/>
                        <a:pt x="185561" y="274836"/>
                      </a:cubicBezTo>
                      <a:cubicBezTo>
                        <a:pt x="185561" y="261091"/>
                        <a:pt x="171815" y="261091"/>
                        <a:pt x="171815" y="254218"/>
                      </a:cubicBezTo>
                      <a:lnTo>
                        <a:pt x="192433" y="254218"/>
                      </a:lnTo>
                      <a:cubicBezTo>
                        <a:pt x="213051" y="144256"/>
                        <a:pt x="329885" y="0"/>
                        <a:pt x="432905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4AC98EE-0045-91EC-8E5A-F1DCE9F9536E}"/>
                    </a:ext>
                  </a:extLst>
                </p:cNvPr>
                <p:cNvSpPr/>
                <p:nvPr/>
              </p:nvSpPr>
              <p:spPr>
                <a:xfrm>
                  <a:off x="4576606" y="5321716"/>
                  <a:ext cx="1305657" cy="955223"/>
                </a:xfrm>
                <a:custGeom>
                  <a:avLst/>
                  <a:gdLst>
                    <a:gd name="connsiteX0" fmla="*/ 886497 w 1305657"/>
                    <a:gd name="connsiteY0" fmla="*/ 0 h 955223"/>
                    <a:gd name="connsiteX1" fmla="*/ 1106352 w 1305657"/>
                    <a:gd name="connsiteY1" fmla="*/ 116834 h 955223"/>
                    <a:gd name="connsiteX2" fmla="*/ 1250677 w 1305657"/>
                    <a:gd name="connsiteY2" fmla="*/ 309267 h 955223"/>
                    <a:gd name="connsiteX3" fmla="*/ 1257549 w 1305657"/>
                    <a:gd name="connsiteY3" fmla="*/ 295522 h 955223"/>
                    <a:gd name="connsiteX4" fmla="*/ 1285040 w 1305657"/>
                    <a:gd name="connsiteY4" fmla="*/ 302394 h 955223"/>
                    <a:gd name="connsiteX5" fmla="*/ 1271294 w 1305657"/>
                    <a:gd name="connsiteY5" fmla="*/ 316139 h 955223"/>
                    <a:gd name="connsiteX6" fmla="*/ 1291912 w 1305657"/>
                    <a:gd name="connsiteY6" fmla="*/ 350502 h 955223"/>
                    <a:gd name="connsiteX7" fmla="*/ 1278167 w 1305657"/>
                    <a:gd name="connsiteY7" fmla="*/ 350502 h 955223"/>
                    <a:gd name="connsiteX8" fmla="*/ 1298785 w 1305657"/>
                    <a:gd name="connsiteY8" fmla="*/ 384865 h 955223"/>
                    <a:gd name="connsiteX9" fmla="*/ 1285040 w 1305657"/>
                    <a:gd name="connsiteY9" fmla="*/ 405483 h 955223"/>
                    <a:gd name="connsiteX10" fmla="*/ 1305657 w 1305657"/>
                    <a:gd name="connsiteY10" fmla="*/ 474140 h 955223"/>
                    <a:gd name="connsiteX11" fmla="*/ 1298785 w 1305657"/>
                    <a:gd name="connsiteY11" fmla="*/ 515376 h 955223"/>
                    <a:gd name="connsiteX12" fmla="*/ 1278167 w 1305657"/>
                    <a:gd name="connsiteY12" fmla="*/ 549739 h 955223"/>
                    <a:gd name="connsiteX13" fmla="*/ 1181951 w 1305657"/>
                    <a:gd name="connsiteY13" fmla="*/ 577230 h 955223"/>
                    <a:gd name="connsiteX14" fmla="*/ 1168205 w 1305657"/>
                    <a:gd name="connsiteY14" fmla="*/ 570357 h 955223"/>
                    <a:gd name="connsiteX15" fmla="*/ 1071989 w 1305657"/>
                    <a:gd name="connsiteY15" fmla="*/ 481013 h 955223"/>
                    <a:gd name="connsiteX16" fmla="*/ 1085734 w 1305657"/>
                    <a:gd name="connsiteY16" fmla="*/ 508503 h 955223"/>
                    <a:gd name="connsiteX17" fmla="*/ 865879 w 1305657"/>
                    <a:gd name="connsiteY17" fmla="*/ 233668 h 955223"/>
                    <a:gd name="connsiteX18" fmla="*/ 776535 w 1305657"/>
                    <a:gd name="connsiteY18" fmla="*/ 398611 h 955223"/>
                    <a:gd name="connsiteX19" fmla="*/ 742172 w 1305657"/>
                    <a:gd name="connsiteY19" fmla="*/ 501631 h 955223"/>
                    <a:gd name="connsiteX20" fmla="*/ 762790 w 1305657"/>
                    <a:gd name="connsiteY20" fmla="*/ 542867 h 955223"/>
                    <a:gd name="connsiteX21" fmla="*/ 776535 w 1305657"/>
                    <a:gd name="connsiteY21" fmla="*/ 604720 h 955223"/>
                    <a:gd name="connsiteX22" fmla="*/ 700937 w 1305657"/>
                    <a:gd name="connsiteY22" fmla="*/ 920860 h 955223"/>
                    <a:gd name="connsiteX23" fmla="*/ 577230 w 1305657"/>
                    <a:gd name="connsiteY23" fmla="*/ 955223 h 955223"/>
                    <a:gd name="connsiteX24" fmla="*/ 494758 w 1305657"/>
                    <a:gd name="connsiteY24" fmla="*/ 907115 h 955223"/>
                    <a:gd name="connsiteX25" fmla="*/ 446650 w 1305657"/>
                    <a:gd name="connsiteY25" fmla="*/ 893369 h 955223"/>
                    <a:gd name="connsiteX26" fmla="*/ 323012 w 1305657"/>
                    <a:gd name="connsiteY26" fmla="*/ 797153 h 955223"/>
                    <a:gd name="connsiteX27" fmla="*/ 0 w 1305657"/>
                    <a:gd name="connsiteY27" fmla="*/ 309267 h 955223"/>
                    <a:gd name="connsiteX28" fmla="*/ 20618 w 1305657"/>
                    <a:gd name="connsiteY28" fmla="*/ 268031 h 955223"/>
                    <a:gd name="connsiteX29" fmla="*/ 75598 w 1305657"/>
                    <a:gd name="connsiteY29" fmla="*/ 233668 h 955223"/>
                    <a:gd name="connsiteX30" fmla="*/ 364179 w 1305657"/>
                    <a:gd name="connsiteY30" fmla="*/ 350502 h 955223"/>
                    <a:gd name="connsiteX31" fmla="*/ 535994 w 1305657"/>
                    <a:gd name="connsiteY31" fmla="*/ 522249 h 955223"/>
                    <a:gd name="connsiteX32" fmla="*/ 645956 w 1305657"/>
                    <a:gd name="connsiteY32" fmla="*/ 316139 h 955223"/>
                    <a:gd name="connsiteX33" fmla="*/ 886497 w 1305657"/>
                    <a:gd name="connsiteY33" fmla="*/ 0 h 95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305657" h="955223">
                      <a:moveTo>
                        <a:pt x="886497" y="0"/>
                      </a:moveTo>
                      <a:cubicBezTo>
                        <a:pt x="941409" y="0"/>
                        <a:pt x="1078861" y="82471"/>
                        <a:pt x="1106352" y="116834"/>
                      </a:cubicBezTo>
                      <a:cubicBezTo>
                        <a:pt x="1140715" y="158069"/>
                        <a:pt x="1216314" y="309267"/>
                        <a:pt x="1250677" y="309267"/>
                      </a:cubicBezTo>
                      <a:cubicBezTo>
                        <a:pt x="1264422" y="309267"/>
                        <a:pt x="1257549" y="302394"/>
                        <a:pt x="1257549" y="295522"/>
                      </a:cubicBezTo>
                      <a:cubicBezTo>
                        <a:pt x="1257549" y="295522"/>
                        <a:pt x="1278167" y="295522"/>
                        <a:pt x="1285040" y="302394"/>
                      </a:cubicBezTo>
                      <a:cubicBezTo>
                        <a:pt x="1278167" y="309267"/>
                        <a:pt x="1271294" y="302394"/>
                        <a:pt x="1271294" y="316139"/>
                      </a:cubicBezTo>
                      <a:cubicBezTo>
                        <a:pt x="1271294" y="336757"/>
                        <a:pt x="1285040" y="343630"/>
                        <a:pt x="1291912" y="350502"/>
                      </a:cubicBezTo>
                      <a:cubicBezTo>
                        <a:pt x="1285040" y="343630"/>
                        <a:pt x="1278167" y="336757"/>
                        <a:pt x="1278167" y="350502"/>
                      </a:cubicBezTo>
                      <a:cubicBezTo>
                        <a:pt x="1278167" y="371120"/>
                        <a:pt x="1298785" y="371120"/>
                        <a:pt x="1298785" y="384865"/>
                      </a:cubicBezTo>
                      <a:cubicBezTo>
                        <a:pt x="1298785" y="405483"/>
                        <a:pt x="1285040" y="384865"/>
                        <a:pt x="1285040" y="405483"/>
                      </a:cubicBezTo>
                      <a:cubicBezTo>
                        <a:pt x="1285040" y="419228"/>
                        <a:pt x="1305657" y="460395"/>
                        <a:pt x="1305657" y="474140"/>
                      </a:cubicBezTo>
                      <a:cubicBezTo>
                        <a:pt x="1305657" y="494758"/>
                        <a:pt x="1298785" y="494758"/>
                        <a:pt x="1298785" y="515376"/>
                      </a:cubicBezTo>
                      <a:cubicBezTo>
                        <a:pt x="1298785" y="529121"/>
                        <a:pt x="1291912" y="542867"/>
                        <a:pt x="1278167" y="549739"/>
                      </a:cubicBezTo>
                      <a:cubicBezTo>
                        <a:pt x="1250677" y="563484"/>
                        <a:pt x="1202568" y="577230"/>
                        <a:pt x="1181951" y="577230"/>
                      </a:cubicBezTo>
                      <a:cubicBezTo>
                        <a:pt x="1168205" y="577230"/>
                        <a:pt x="1175078" y="577230"/>
                        <a:pt x="1168205" y="570357"/>
                      </a:cubicBezTo>
                      <a:cubicBezTo>
                        <a:pt x="1099479" y="494758"/>
                        <a:pt x="1071989" y="467268"/>
                        <a:pt x="1071989" y="481013"/>
                      </a:cubicBezTo>
                      <a:cubicBezTo>
                        <a:pt x="1071989" y="501631"/>
                        <a:pt x="1085734" y="501631"/>
                        <a:pt x="1085734" y="508503"/>
                      </a:cubicBezTo>
                      <a:cubicBezTo>
                        <a:pt x="955155" y="487886"/>
                        <a:pt x="913919" y="323012"/>
                        <a:pt x="865879" y="233668"/>
                      </a:cubicBezTo>
                      <a:cubicBezTo>
                        <a:pt x="817771" y="247413"/>
                        <a:pt x="776535" y="357375"/>
                        <a:pt x="776535" y="398611"/>
                      </a:cubicBezTo>
                      <a:cubicBezTo>
                        <a:pt x="776535" y="419228"/>
                        <a:pt x="742172" y="487886"/>
                        <a:pt x="742172" y="501631"/>
                      </a:cubicBezTo>
                      <a:cubicBezTo>
                        <a:pt x="742172" y="522249"/>
                        <a:pt x="755917" y="529121"/>
                        <a:pt x="762790" y="542867"/>
                      </a:cubicBezTo>
                      <a:cubicBezTo>
                        <a:pt x="769663" y="556612"/>
                        <a:pt x="776535" y="590975"/>
                        <a:pt x="776535" y="604720"/>
                      </a:cubicBezTo>
                      <a:cubicBezTo>
                        <a:pt x="776535" y="687191"/>
                        <a:pt x="762790" y="886497"/>
                        <a:pt x="700937" y="920860"/>
                      </a:cubicBezTo>
                      <a:cubicBezTo>
                        <a:pt x="659701" y="941478"/>
                        <a:pt x="597848" y="955223"/>
                        <a:pt x="577230" y="955223"/>
                      </a:cubicBezTo>
                      <a:cubicBezTo>
                        <a:pt x="529122" y="955223"/>
                        <a:pt x="508504" y="920860"/>
                        <a:pt x="494758" y="907115"/>
                      </a:cubicBezTo>
                      <a:cubicBezTo>
                        <a:pt x="481013" y="893369"/>
                        <a:pt x="453523" y="900242"/>
                        <a:pt x="446650" y="893369"/>
                      </a:cubicBezTo>
                      <a:cubicBezTo>
                        <a:pt x="412287" y="886497"/>
                        <a:pt x="343630" y="817771"/>
                        <a:pt x="323012" y="797153"/>
                      </a:cubicBezTo>
                      <a:cubicBezTo>
                        <a:pt x="302394" y="783408"/>
                        <a:pt x="0" y="412356"/>
                        <a:pt x="0" y="309267"/>
                      </a:cubicBezTo>
                      <a:cubicBezTo>
                        <a:pt x="0" y="281776"/>
                        <a:pt x="20618" y="302394"/>
                        <a:pt x="20618" y="268031"/>
                      </a:cubicBezTo>
                      <a:cubicBezTo>
                        <a:pt x="20618" y="240541"/>
                        <a:pt x="75598" y="233668"/>
                        <a:pt x="75598" y="233668"/>
                      </a:cubicBezTo>
                      <a:cubicBezTo>
                        <a:pt x="151197" y="233668"/>
                        <a:pt x="309267" y="309267"/>
                        <a:pt x="364179" y="350502"/>
                      </a:cubicBezTo>
                      <a:cubicBezTo>
                        <a:pt x="426032" y="405483"/>
                        <a:pt x="481013" y="474140"/>
                        <a:pt x="535994" y="522249"/>
                      </a:cubicBezTo>
                      <a:cubicBezTo>
                        <a:pt x="577230" y="453591"/>
                        <a:pt x="618465" y="377993"/>
                        <a:pt x="645956" y="316139"/>
                      </a:cubicBezTo>
                      <a:cubicBezTo>
                        <a:pt x="659701" y="288649"/>
                        <a:pt x="776535" y="0"/>
                        <a:pt x="886497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641C71BF-41AC-493B-D2DA-CD5853FB7F08}"/>
                  </a:ext>
                </a:extLst>
              </p:cNvPr>
              <p:cNvGrpSpPr/>
              <p:nvPr/>
            </p:nvGrpSpPr>
            <p:grpSpPr>
              <a:xfrm>
                <a:off x="7737590" y="3047158"/>
                <a:ext cx="4452898" cy="3353419"/>
                <a:chOff x="7737590" y="3047158"/>
                <a:chExt cx="4452898" cy="3353419"/>
              </a:xfrm>
              <a:grpFill/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11960BBF-8ADF-B5D0-1CF6-283366A4BD9C}"/>
                    </a:ext>
                  </a:extLst>
                </p:cNvPr>
                <p:cNvSpPr/>
                <p:nvPr/>
              </p:nvSpPr>
              <p:spPr>
                <a:xfrm>
                  <a:off x="7737590" y="3047158"/>
                  <a:ext cx="4452898" cy="3353419"/>
                </a:xfrm>
                <a:custGeom>
                  <a:avLst/>
                  <a:gdLst>
                    <a:gd name="connsiteX0" fmla="*/ 886497 w 4452898"/>
                    <a:gd name="connsiteY0" fmla="*/ 0 h 3353419"/>
                    <a:gd name="connsiteX1" fmla="*/ 920860 w 4452898"/>
                    <a:gd name="connsiteY1" fmla="*/ 6873 h 3353419"/>
                    <a:gd name="connsiteX2" fmla="*/ 975841 w 4452898"/>
                    <a:gd name="connsiteY2" fmla="*/ 164943 h 3353419"/>
                    <a:gd name="connsiteX3" fmla="*/ 982714 w 4452898"/>
                    <a:gd name="connsiteY3" fmla="*/ 247414 h 3353419"/>
                    <a:gd name="connsiteX4" fmla="*/ 1023949 w 4452898"/>
                    <a:gd name="connsiteY4" fmla="*/ 604721 h 3353419"/>
                    <a:gd name="connsiteX5" fmla="*/ 1037626 w 4452898"/>
                    <a:gd name="connsiteY5" fmla="*/ 645956 h 3353419"/>
                    <a:gd name="connsiteX6" fmla="*/ 1044498 w 4452898"/>
                    <a:gd name="connsiteY6" fmla="*/ 694064 h 3353419"/>
                    <a:gd name="connsiteX7" fmla="*/ 1168205 w 4452898"/>
                    <a:gd name="connsiteY7" fmla="*/ 879625 h 3353419"/>
                    <a:gd name="connsiteX8" fmla="*/ 1161333 w 4452898"/>
                    <a:gd name="connsiteY8" fmla="*/ 886497 h 3353419"/>
                    <a:gd name="connsiteX9" fmla="*/ 1147587 w 4452898"/>
                    <a:gd name="connsiteY9" fmla="*/ 893370 h 3353419"/>
                    <a:gd name="connsiteX10" fmla="*/ 1188823 w 4452898"/>
                    <a:gd name="connsiteY10" fmla="*/ 920860 h 3353419"/>
                    <a:gd name="connsiteX11" fmla="*/ 1185249 w 4452898"/>
                    <a:gd name="connsiteY11" fmla="*/ 930551 h 3353419"/>
                    <a:gd name="connsiteX12" fmla="*/ 1181951 w 4452898"/>
                    <a:gd name="connsiteY12" fmla="*/ 927733 h 3353419"/>
                    <a:gd name="connsiteX13" fmla="*/ 1168205 w 4452898"/>
                    <a:gd name="connsiteY13" fmla="*/ 934606 h 3353419"/>
                    <a:gd name="connsiteX14" fmla="*/ 1181951 w 4452898"/>
                    <a:gd name="connsiteY14" fmla="*/ 948351 h 3353419"/>
                    <a:gd name="connsiteX15" fmla="*/ 1168205 w 4452898"/>
                    <a:gd name="connsiteY15" fmla="*/ 962096 h 3353419"/>
                    <a:gd name="connsiteX16" fmla="*/ 1195696 w 4452898"/>
                    <a:gd name="connsiteY16" fmla="*/ 1017077 h 3353419"/>
                    <a:gd name="connsiteX17" fmla="*/ 1120097 w 4452898"/>
                    <a:gd name="connsiteY17" fmla="*/ 1106352 h 3353419"/>
                    <a:gd name="connsiteX18" fmla="*/ 1065116 w 4452898"/>
                    <a:gd name="connsiteY18" fmla="*/ 1120097 h 3353419"/>
                    <a:gd name="connsiteX19" fmla="*/ 1058244 w 4452898"/>
                    <a:gd name="connsiteY19" fmla="*/ 1291912 h 3353419"/>
                    <a:gd name="connsiteX20" fmla="*/ 1065116 w 4452898"/>
                    <a:gd name="connsiteY20" fmla="*/ 1388129 h 3353419"/>
                    <a:gd name="connsiteX21" fmla="*/ 1078861 w 4452898"/>
                    <a:gd name="connsiteY21" fmla="*/ 1401874 h 3353419"/>
                    <a:gd name="connsiteX22" fmla="*/ 1147587 w 4452898"/>
                    <a:gd name="connsiteY22" fmla="*/ 1243804 h 3353419"/>
                    <a:gd name="connsiteX23" fmla="*/ 1209441 w 4452898"/>
                    <a:gd name="connsiteY23" fmla="*/ 1340020 h 3353419"/>
                    <a:gd name="connsiteX24" fmla="*/ 1195696 w 4452898"/>
                    <a:gd name="connsiteY24" fmla="*/ 1346893 h 3353419"/>
                    <a:gd name="connsiteX25" fmla="*/ 1209441 w 4452898"/>
                    <a:gd name="connsiteY25" fmla="*/ 1367511 h 3353419"/>
                    <a:gd name="connsiteX26" fmla="*/ 1120097 w 4452898"/>
                    <a:gd name="connsiteY26" fmla="*/ 1546199 h 3353419"/>
                    <a:gd name="connsiteX27" fmla="*/ 1120097 w 4452898"/>
                    <a:gd name="connsiteY27" fmla="*/ 1566817 h 3353419"/>
                    <a:gd name="connsiteX28" fmla="*/ 1140715 w 4452898"/>
                    <a:gd name="connsiteY28" fmla="*/ 1553071 h 3353419"/>
                    <a:gd name="connsiteX29" fmla="*/ 1126970 w 4452898"/>
                    <a:gd name="connsiteY29" fmla="*/ 1573689 h 3353419"/>
                    <a:gd name="connsiteX30" fmla="*/ 1147587 w 4452898"/>
                    <a:gd name="connsiteY30" fmla="*/ 1580562 h 3353419"/>
                    <a:gd name="connsiteX31" fmla="*/ 1133842 w 4452898"/>
                    <a:gd name="connsiteY31" fmla="*/ 1614925 h 3353419"/>
                    <a:gd name="connsiteX32" fmla="*/ 1065116 w 4452898"/>
                    <a:gd name="connsiteY32" fmla="*/ 1738563 h 3353419"/>
                    <a:gd name="connsiteX33" fmla="*/ 1058244 w 4452898"/>
                    <a:gd name="connsiteY33" fmla="*/ 1848524 h 3353419"/>
                    <a:gd name="connsiteX34" fmla="*/ 1058244 w 4452898"/>
                    <a:gd name="connsiteY34" fmla="*/ 2040957 h 3353419"/>
                    <a:gd name="connsiteX35" fmla="*/ 1085734 w 4452898"/>
                    <a:gd name="connsiteY35" fmla="*/ 2102811 h 3353419"/>
                    <a:gd name="connsiteX36" fmla="*/ 1436237 w 4452898"/>
                    <a:gd name="connsiteY36" fmla="*/ 1779798 h 3353419"/>
                    <a:gd name="connsiteX37" fmla="*/ 1463727 w 4452898"/>
                    <a:gd name="connsiteY37" fmla="*/ 1800416 h 3353419"/>
                    <a:gd name="connsiteX38" fmla="*/ 1553071 w 4452898"/>
                    <a:gd name="connsiteY38" fmla="*/ 1862270 h 3353419"/>
                    <a:gd name="connsiteX39" fmla="*/ 1532453 w 4452898"/>
                    <a:gd name="connsiteY39" fmla="*/ 1917251 h 3353419"/>
                    <a:gd name="connsiteX40" fmla="*/ 1120097 w 4452898"/>
                    <a:gd name="connsiteY40" fmla="*/ 2350156 h 3353419"/>
                    <a:gd name="connsiteX41" fmla="*/ 1910378 w 4452898"/>
                    <a:gd name="connsiteY41" fmla="*/ 2501354 h 3353419"/>
                    <a:gd name="connsiteX42" fmla="*/ 1958486 w 4452898"/>
                    <a:gd name="connsiteY42" fmla="*/ 2501354 h 3353419"/>
                    <a:gd name="connsiteX43" fmla="*/ 2068448 w 4452898"/>
                    <a:gd name="connsiteY43" fmla="*/ 2219577 h 3353419"/>
                    <a:gd name="connsiteX44" fmla="*/ 2357028 w 4452898"/>
                    <a:gd name="connsiteY44" fmla="*/ 1731690 h 3353419"/>
                    <a:gd name="connsiteX45" fmla="*/ 1992849 w 4452898"/>
                    <a:gd name="connsiteY45" fmla="*/ 1525581 h 3353419"/>
                    <a:gd name="connsiteX46" fmla="*/ 1889760 w 4452898"/>
                    <a:gd name="connsiteY46" fmla="*/ 1264422 h 3353419"/>
                    <a:gd name="connsiteX47" fmla="*/ 1855397 w 4452898"/>
                    <a:gd name="connsiteY47" fmla="*/ 810899 h 3353419"/>
                    <a:gd name="connsiteX48" fmla="*/ 1827907 w 4452898"/>
                    <a:gd name="connsiteY48" fmla="*/ 570358 h 3353419"/>
                    <a:gd name="connsiteX49" fmla="*/ 1834779 w 4452898"/>
                    <a:gd name="connsiteY49" fmla="*/ 501700 h 3353419"/>
                    <a:gd name="connsiteX50" fmla="*/ 1869142 w 4452898"/>
                    <a:gd name="connsiteY50" fmla="*/ 446720 h 3353419"/>
                    <a:gd name="connsiteX51" fmla="*/ 1965359 w 4452898"/>
                    <a:gd name="connsiteY51" fmla="*/ 377993 h 3353419"/>
                    <a:gd name="connsiteX52" fmla="*/ 2061575 w 4452898"/>
                    <a:gd name="connsiteY52" fmla="*/ 426102 h 3353419"/>
                    <a:gd name="connsiteX53" fmla="*/ 2075320 w 4452898"/>
                    <a:gd name="connsiteY53" fmla="*/ 412357 h 3353419"/>
                    <a:gd name="connsiteX54" fmla="*/ 2185213 w 4452898"/>
                    <a:gd name="connsiteY54" fmla="*/ 515446 h 3353419"/>
                    <a:gd name="connsiteX55" fmla="*/ 2233321 w 4452898"/>
                    <a:gd name="connsiteY55" fmla="*/ 597848 h 3353419"/>
                    <a:gd name="connsiteX56" fmla="*/ 2308920 w 4452898"/>
                    <a:gd name="connsiteY56" fmla="*/ 982714 h 3353419"/>
                    <a:gd name="connsiteX57" fmla="*/ 2357028 w 4452898"/>
                    <a:gd name="connsiteY57" fmla="*/ 1326275 h 3353419"/>
                    <a:gd name="connsiteX58" fmla="*/ 2556334 w 4452898"/>
                    <a:gd name="connsiteY58" fmla="*/ 1436237 h 3353419"/>
                    <a:gd name="connsiteX59" fmla="*/ 2755571 w 4452898"/>
                    <a:gd name="connsiteY59" fmla="*/ 1608052 h 3353419"/>
                    <a:gd name="connsiteX60" fmla="*/ 2789934 w 4452898"/>
                    <a:gd name="connsiteY60" fmla="*/ 1724818 h 3353419"/>
                    <a:gd name="connsiteX61" fmla="*/ 2377646 w 4452898"/>
                    <a:gd name="connsiteY61" fmla="*/ 2563207 h 3353419"/>
                    <a:gd name="connsiteX62" fmla="*/ 3106074 w 4452898"/>
                    <a:gd name="connsiteY62" fmla="*/ 2652551 h 3353419"/>
                    <a:gd name="connsiteX63" fmla="*/ 3518362 w 4452898"/>
                    <a:gd name="connsiteY63" fmla="*/ 2659423 h 3353419"/>
                    <a:gd name="connsiteX64" fmla="*/ 3593960 w 4452898"/>
                    <a:gd name="connsiteY64" fmla="*/ 2680041 h 3353419"/>
                    <a:gd name="connsiteX65" fmla="*/ 3861923 w 4452898"/>
                    <a:gd name="connsiteY65" fmla="*/ 2693786 h 3353419"/>
                    <a:gd name="connsiteX66" fmla="*/ 4109337 w 4452898"/>
                    <a:gd name="connsiteY66" fmla="*/ 2645678 h 3353419"/>
                    <a:gd name="connsiteX67" fmla="*/ 4212426 w 4452898"/>
                    <a:gd name="connsiteY67" fmla="*/ 2666296 h 3353419"/>
                    <a:gd name="connsiteX68" fmla="*/ 4411663 w 4452898"/>
                    <a:gd name="connsiteY68" fmla="*/ 2618188 h 3353419"/>
                    <a:gd name="connsiteX69" fmla="*/ 4452898 w 4452898"/>
                    <a:gd name="connsiteY69" fmla="*/ 2645678 h 3353419"/>
                    <a:gd name="connsiteX70" fmla="*/ 4432280 w 4452898"/>
                    <a:gd name="connsiteY70" fmla="*/ 2680041 h 3353419"/>
                    <a:gd name="connsiteX71" fmla="*/ 4384172 w 4452898"/>
                    <a:gd name="connsiteY71" fmla="*/ 2700659 h 3353419"/>
                    <a:gd name="connsiteX72" fmla="*/ 4397917 w 4452898"/>
                    <a:gd name="connsiteY72" fmla="*/ 2707532 h 3353419"/>
                    <a:gd name="connsiteX73" fmla="*/ 4219298 w 4452898"/>
                    <a:gd name="connsiteY73" fmla="*/ 2783061 h 3353419"/>
                    <a:gd name="connsiteX74" fmla="*/ 4219298 w 4452898"/>
                    <a:gd name="connsiteY74" fmla="*/ 2803679 h 3353419"/>
                    <a:gd name="connsiteX75" fmla="*/ 4246789 w 4452898"/>
                    <a:gd name="connsiteY75" fmla="*/ 2824297 h 3353419"/>
                    <a:gd name="connsiteX76" fmla="*/ 3944394 w 4452898"/>
                    <a:gd name="connsiteY76" fmla="*/ 2934259 h 3353419"/>
                    <a:gd name="connsiteX77" fmla="*/ 3855050 w 4452898"/>
                    <a:gd name="connsiteY77" fmla="*/ 2948004 h 3353419"/>
                    <a:gd name="connsiteX78" fmla="*/ 3724540 w 4452898"/>
                    <a:gd name="connsiteY78" fmla="*/ 3023603 h 3353419"/>
                    <a:gd name="connsiteX79" fmla="*/ 3717667 w 4452898"/>
                    <a:gd name="connsiteY79" fmla="*/ 3051093 h 3353419"/>
                    <a:gd name="connsiteX80" fmla="*/ 3690177 w 4452898"/>
                    <a:gd name="connsiteY80" fmla="*/ 3085456 h 3353419"/>
                    <a:gd name="connsiteX81" fmla="*/ 3628323 w 4452898"/>
                    <a:gd name="connsiteY81" fmla="*/ 3099201 h 3353419"/>
                    <a:gd name="connsiteX82" fmla="*/ 3600833 w 4452898"/>
                    <a:gd name="connsiteY82" fmla="*/ 3119819 h 3353419"/>
                    <a:gd name="connsiteX83" fmla="*/ 3483999 w 4452898"/>
                    <a:gd name="connsiteY83" fmla="*/ 3133564 h 3353419"/>
                    <a:gd name="connsiteX84" fmla="*/ 2748699 w 4452898"/>
                    <a:gd name="connsiteY84" fmla="*/ 3057966 h 3353419"/>
                    <a:gd name="connsiteX85" fmla="*/ 1772926 w 4452898"/>
                    <a:gd name="connsiteY85" fmla="*/ 2899896 h 3353419"/>
                    <a:gd name="connsiteX86" fmla="*/ 1236931 w 4452898"/>
                    <a:gd name="connsiteY86" fmla="*/ 2776189 h 3353419"/>
                    <a:gd name="connsiteX87" fmla="*/ 673447 w 4452898"/>
                    <a:gd name="connsiteY87" fmla="*/ 2549462 h 3353419"/>
                    <a:gd name="connsiteX88" fmla="*/ 645956 w 4452898"/>
                    <a:gd name="connsiteY88" fmla="*/ 2549462 h 3353419"/>
                    <a:gd name="connsiteX89" fmla="*/ 439847 w 4452898"/>
                    <a:gd name="connsiteY89" fmla="*/ 2817425 h 3353419"/>
                    <a:gd name="connsiteX90" fmla="*/ 391739 w 4452898"/>
                    <a:gd name="connsiteY90" fmla="*/ 2865533 h 3353419"/>
                    <a:gd name="connsiteX91" fmla="*/ 261159 w 4452898"/>
                    <a:gd name="connsiteY91" fmla="*/ 3064838 h 3353419"/>
                    <a:gd name="connsiteX92" fmla="*/ 329885 w 4452898"/>
                    <a:gd name="connsiteY92" fmla="*/ 3071711 h 3353419"/>
                    <a:gd name="connsiteX93" fmla="*/ 254287 w 4452898"/>
                    <a:gd name="connsiteY93" fmla="*/ 3222908 h 3353419"/>
                    <a:gd name="connsiteX94" fmla="*/ 178688 w 4452898"/>
                    <a:gd name="connsiteY94" fmla="*/ 3353419 h 3353419"/>
                    <a:gd name="connsiteX95" fmla="*/ 151198 w 4452898"/>
                    <a:gd name="connsiteY95" fmla="*/ 3332801 h 3353419"/>
                    <a:gd name="connsiteX96" fmla="*/ 96217 w 4452898"/>
                    <a:gd name="connsiteY96" fmla="*/ 3325928 h 3353419"/>
                    <a:gd name="connsiteX97" fmla="*/ 75599 w 4452898"/>
                    <a:gd name="connsiteY97" fmla="*/ 3312183 h 3353419"/>
                    <a:gd name="connsiteX98" fmla="*/ 82472 w 4452898"/>
                    <a:gd name="connsiteY98" fmla="*/ 3298438 h 3353419"/>
                    <a:gd name="connsiteX99" fmla="*/ 61854 w 4452898"/>
                    <a:gd name="connsiteY99" fmla="*/ 3305311 h 3353419"/>
                    <a:gd name="connsiteX100" fmla="*/ 0 w 4452898"/>
                    <a:gd name="connsiteY100" fmla="*/ 3202290 h 3353419"/>
                    <a:gd name="connsiteX101" fmla="*/ 219924 w 4452898"/>
                    <a:gd name="connsiteY101" fmla="*/ 2838042 h 3353419"/>
                    <a:gd name="connsiteX102" fmla="*/ 281777 w 4452898"/>
                    <a:gd name="connsiteY102" fmla="*/ 2789934 h 3353419"/>
                    <a:gd name="connsiteX103" fmla="*/ 281777 w 4452898"/>
                    <a:gd name="connsiteY103" fmla="*/ 2776189 h 3353419"/>
                    <a:gd name="connsiteX104" fmla="*/ 309268 w 4452898"/>
                    <a:gd name="connsiteY104" fmla="*/ 2776189 h 3353419"/>
                    <a:gd name="connsiteX105" fmla="*/ 309268 w 4452898"/>
                    <a:gd name="connsiteY105" fmla="*/ 2748698 h 3353419"/>
                    <a:gd name="connsiteX106" fmla="*/ 343631 w 4452898"/>
                    <a:gd name="connsiteY106" fmla="*/ 2748698 h 3353419"/>
                    <a:gd name="connsiteX107" fmla="*/ 357376 w 4452898"/>
                    <a:gd name="connsiteY107" fmla="*/ 2734953 h 3353419"/>
                    <a:gd name="connsiteX108" fmla="*/ 343631 w 4452898"/>
                    <a:gd name="connsiteY108" fmla="*/ 2721277 h 3353419"/>
                    <a:gd name="connsiteX109" fmla="*/ 350503 w 4452898"/>
                    <a:gd name="connsiteY109" fmla="*/ 2700659 h 3353419"/>
                    <a:gd name="connsiteX110" fmla="*/ 371121 w 4452898"/>
                    <a:gd name="connsiteY110" fmla="*/ 2714404 h 3353419"/>
                    <a:gd name="connsiteX111" fmla="*/ 371121 w 4452898"/>
                    <a:gd name="connsiteY111" fmla="*/ 2693786 h 3353419"/>
                    <a:gd name="connsiteX112" fmla="*/ 426102 w 4452898"/>
                    <a:gd name="connsiteY112" fmla="*/ 2659423 h 3353419"/>
                    <a:gd name="connsiteX113" fmla="*/ 542867 w 4452898"/>
                    <a:gd name="connsiteY113" fmla="*/ 2521971 h 3353419"/>
                    <a:gd name="connsiteX114" fmla="*/ 611593 w 4452898"/>
                    <a:gd name="connsiteY114" fmla="*/ 2432627 h 3353419"/>
                    <a:gd name="connsiteX115" fmla="*/ 625339 w 4452898"/>
                    <a:gd name="connsiteY115" fmla="*/ 2384519 h 3353419"/>
                    <a:gd name="connsiteX116" fmla="*/ 639084 w 4452898"/>
                    <a:gd name="connsiteY116" fmla="*/ 2398264 h 3353419"/>
                    <a:gd name="connsiteX117" fmla="*/ 645956 w 4452898"/>
                    <a:gd name="connsiteY117" fmla="*/ 2384519 h 3353419"/>
                    <a:gd name="connsiteX118" fmla="*/ 680319 w 4452898"/>
                    <a:gd name="connsiteY118" fmla="*/ 2391392 h 3353419"/>
                    <a:gd name="connsiteX119" fmla="*/ 652829 w 4452898"/>
                    <a:gd name="connsiteY119" fmla="*/ 2357029 h 3353419"/>
                    <a:gd name="connsiteX120" fmla="*/ 790281 w 4452898"/>
                    <a:gd name="connsiteY120" fmla="*/ 2295175 h 3353419"/>
                    <a:gd name="connsiteX121" fmla="*/ 859007 w 4452898"/>
                    <a:gd name="connsiteY121" fmla="*/ 2253940 h 3353419"/>
                    <a:gd name="connsiteX122" fmla="*/ 886497 w 4452898"/>
                    <a:gd name="connsiteY122" fmla="*/ 2157792 h 3353419"/>
                    <a:gd name="connsiteX123" fmla="*/ 886497 w 4452898"/>
                    <a:gd name="connsiteY123" fmla="*/ 2047830 h 3353419"/>
                    <a:gd name="connsiteX124" fmla="*/ 872752 w 4452898"/>
                    <a:gd name="connsiteY124" fmla="*/ 2027212 h 3353419"/>
                    <a:gd name="connsiteX125" fmla="*/ 886497 w 4452898"/>
                    <a:gd name="connsiteY125" fmla="*/ 2020340 h 3353419"/>
                    <a:gd name="connsiteX126" fmla="*/ 886497 w 4452898"/>
                    <a:gd name="connsiteY126" fmla="*/ 1999722 h 3353419"/>
                    <a:gd name="connsiteX127" fmla="*/ 872752 w 4452898"/>
                    <a:gd name="connsiteY127" fmla="*/ 1985977 h 3353419"/>
                    <a:gd name="connsiteX128" fmla="*/ 405484 w 4452898"/>
                    <a:gd name="connsiteY128" fmla="*/ 2288303 h 3353419"/>
                    <a:gd name="connsiteX129" fmla="*/ 336758 w 4452898"/>
                    <a:gd name="connsiteY129" fmla="*/ 2288303 h 3353419"/>
                    <a:gd name="connsiteX130" fmla="*/ 302395 w 4452898"/>
                    <a:gd name="connsiteY130" fmla="*/ 2253940 h 3353419"/>
                    <a:gd name="connsiteX131" fmla="*/ 295522 w 4452898"/>
                    <a:gd name="connsiteY131" fmla="*/ 2233322 h 3353419"/>
                    <a:gd name="connsiteX132" fmla="*/ 123707 w 4452898"/>
                    <a:gd name="connsiteY132" fmla="*/ 2109683 h 3353419"/>
                    <a:gd name="connsiteX133" fmla="*/ 206179 w 4452898"/>
                    <a:gd name="connsiteY133" fmla="*/ 1924123 h 3353419"/>
                    <a:gd name="connsiteX134" fmla="*/ 268032 w 4452898"/>
                    <a:gd name="connsiteY134" fmla="*/ 1827907 h 3353419"/>
                    <a:gd name="connsiteX135" fmla="*/ 288650 w 4452898"/>
                    <a:gd name="connsiteY135" fmla="*/ 1821034 h 3353419"/>
                    <a:gd name="connsiteX136" fmla="*/ 288650 w 4452898"/>
                    <a:gd name="connsiteY136" fmla="*/ 1807289 h 3353419"/>
                    <a:gd name="connsiteX137" fmla="*/ 316140 w 4452898"/>
                    <a:gd name="connsiteY137" fmla="*/ 1814161 h 3353419"/>
                    <a:gd name="connsiteX138" fmla="*/ 309268 w 4452898"/>
                    <a:gd name="connsiteY138" fmla="*/ 1793544 h 3353419"/>
                    <a:gd name="connsiteX139" fmla="*/ 831516 w 4452898"/>
                    <a:gd name="connsiteY139" fmla="*/ 1154460 h 3353419"/>
                    <a:gd name="connsiteX140" fmla="*/ 817771 w 4452898"/>
                    <a:gd name="connsiteY140" fmla="*/ 1147588 h 3353419"/>
                    <a:gd name="connsiteX141" fmla="*/ 364248 w 4452898"/>
                    <a:gd name="connsiteY141" fmla="*/ 1319403 h 3353419"/>
                    <a:gd name="connsiteX142" fmla="*/ 323013 w 4452898"/>
                    <a:gd name="connsiteY142" fmla="*/ 1319403 h 3353419"/>
                    <a:gd name="connsiteX143" fmla="*/ 343631 w 4452898"/>
                    <a:gd name="connsiteY143" fmla="*/ 1291912 h 3353419"/>
                    <a:gd name="connsiteX144" fmla="*/ 288650 w 4452898"/>
                    <a:gd name="connsiteY144" fmla="*/ 1291912 h 3353419"/>
                    <a:gd name="connsiteX145" fmla="*/ 316140 w 4452898"/>
                    <a:gd name="connsiteY145" fmla="*/ 1250677 h 3353419"/>
                    <a:gd name="connsiteX146" fmla="*/ 274905 w 4452898"/>
                    <a:gd name="connsiteY146" fmla="*/ 1264422 h 3353419"/>
                    <a:gd name="connsiteX147" fmla="*/ 213051 w 4452898"/>
                    <a:gd name="connsiteY147" fmla="*/ 1230059 h 3353419"/>
                    <a:gd name="connsiteX148" fmla="*/ 192433 w 4452898"/>
                    <a:gd name="connsiteY148" fmla="*/ 1230059 h 3353419"/>
                    <a:gd name="connsiteX149" fmla="*/ 137452 w 4452898"/>
                    <a:gd name="connsiteY149" fmla="*/ 1140715 h 3353419"/>
                    <a:gd name="connsiteX150" fmla="*/ 831516 w 4452898"/>
                    <a:gd name="connsiteY150" fmla="*/ 735300 h 3353419"/>
                    <a:gd name="connsiteX151" fmla="*/ 845262 w 4452898"/>
                    <a:gd name="connsiteY151" fmla="*/ 584103 h 3353419"/>
                    <a:gd name="connsiteX152" fmla="*/ 859007 w 4452898"/>
                    <a:gd name="connsiteY152" fmla="*/ 453592 h 3353419"/>
                    <a:gd name="connsiteX153" fmla="*/ 845262 w 4452898"/>
                    <a:gd name="connsiteY153" fmla="*/ 357376 h 3353419"/>
                    <a:gd name="connsiteX154" fmla="*/ 859007 w 4452898"/>
                    <a:gd name="connsiteY154" fmla="*/ 336758 h 3353419"/>
                    <a:gd name="connsiteX155" fmla="*/ 845262 w 4452898"/>
                    <a:gd name="connsiteY155" fmla="*/ 329885 h 3353419"/>
                    <a:gd name="connsiteX156" fmla="*/ 845262 w 4452898"/>
                    <a:gd name="connsiteY156" fmla="*/ 41236 h 3353419"/>
                    <a:gd name="connsiteX157" fmla="*/ 886497 w 4452898"/>
                    <a:gd name="connsiteY157" fmla="*/ 0 h 3353419"/>
                    <a:gd name="connsiteX158" fmla="*/ 845262 w 4452898"/>
                    <a:gd name="connsiteY158" fmla="*/ 1312530 h 3353419"/>
                    <a:gd name="connsiteX159" fmla="*/ 797153 w 4452898"/>
                    <a:gd name="connsiteY159" fmla="*/ 1326275 h 3353419"/>
                    <a:gd name="connsiteX160" fmla="*/ 790281 w 4452898"/>
                    <a:gd name="connsiteY160" fmla="*/ 1353766 h 3353419"/>
                    <a:gd name="connsiteX161" fmla="*/ 783408 w 4452898"/>
                    <a:gd name="connsiteY161" fmla="*/ 1340020 h 3353419"/>
                    <a:gd name="connsiteX162" fmla="*/ 755918 w 4452898"/>
                    <a:gd name="connsiteY162" fmla="*/ 1401874 h 3353419"/>
                    <a:gd name="connsiteX163" fmla="*/ 707810 w 4452898"/>
                    <a:gd name="connsiteY163" fmla="*/ 1401874 h 3353419"/>
                    <a:gd name="connsiteX164" fmla="*/ 742173 w 4452898"/>
                    <a:gd name="connsiteY164" fmla="*/ 1415619 h 3353419"/>
                    <a:gd name="connsiteX165" fmla="*/ 714682 w 4452898"/>
                    <a:gd name="connsiteY165" fmla="*/ 1449982 h 3353419"/>
                    <a:gd name="connsiteX166" fmla="*/ 700937 w 4452898"/>
                    <a:gd name="connsiteY166" fmla="*/ 1436237 h 3353419"/>
                    <a:gd name="connsiteX167" fmla="*/ 680319 w 4452898"/>
                    <a:gd name="connsiteY167" fmla="*/ 1491218 h 3353419"/>
                    <a:gd name="connsiteX168" fmla="*/ 666574 w 4452898"/>
                    <a:gd name="connsiteY168" fmla="*/ 1470600 h 3353419"/>
                    <a:gd name="connsiteX169" fmla="*/ 645956 w 4452898"/>
                    <a:gd name="connsiteY169" fmla="*/ 1511836 h 3353419"/>
                    <a:gd name="connsiteX170" fmla="*/ 632211 w 4452898"/>
                    <a:gd name="connsiteY170" fmla="*/ 1539326 h 3353419"/>
                    <a:gd name="connsiteX171" fmla="*/ 639084 w 4452898"/>
                    <a:gd name="connsiteY171" fmla="*/ 1546199 h 3353419"/>
                    <a:gd name="connsiteX172" fmla="*/ 604721 w 4452898"/>
                    <a:gd name="connsiteY172" fmla="*/ 1580562 h 3353419"/>
                    <a:gd name="connsiteX173" fmla="*/ 590976 w 4452898"/>
                    <a:gd name="connsiteY173" fmla="*/ 1573689 h 3353419"/>
                    <a:gd name="connsiteX174" fmla="*/ 577230 w 4452898"/>
                    <a:gd name="connsiteY174" fmla="*/ 1614925 h 3353419"/>
                    <a:gd name="connsiteX175" fmla="*/ 563485 w 4452898"/>
                    <a:gd name="connsiteY175" fmla="*/ 1601180 h 3353419"/>
                    <a:gd name="connsiteX176" fmla="*/ 563485 w 4452898"/>
                    <a:gd name="connsiteY176" fmla="*/ 1635474 h 3353419"/>
                    <a:gd name="connsiteX177" fmla="*/ 446720 w 4452898"/>
                    <a:gd name="connsiteY177" fmla="*/ 1786671 h 3353419"/>
                    <a:gd name="connsiteX178" fmla="*/ 384866 w 4452898"/>
                    <a:gd name="connsiteY178" fmla="*/ 1903505 h 3353419"/>
                    <a:gd name="connsiteX179" fmla="*/ 845262 w 4452898"/>
                    <a:gd name="connsiteY179" fmla="*/ 1525581 h 3353419"/>
                    <a:gd name="connsiteX180" fmla="*/ 845262 w 4452898"/>
                    <a:gd name="connsiteY180" fmla="*/ 1312530 h 3353419"/>
                    <a:gd name="connsiteX181" fmla="*/ 542867 w 4452898"/>
                    <a:gd name="connsiteY181" fmla="*/ 1635474 h 3353419"/>
                    <a:gd name="connsiteX182" fmla="*/ 529122 w 4452898"/>
                    <a:gd name="connsiteY182" fmla="*/ 1649219 h 3353419"/>
                    <a:gd name="connsiteX183" fmla="*/ 542867 w 4452898"/>
                    <a:gd name="connsiteY183" fmla="*/ 1635474 h 335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</a:cxnLst>
                  <a:rect l="l" t="t" r="r" b="b"/>
                  <a:pathLst>
                    <a:path w="4452898" h="3353419">
                      <a:moveTo>
                        <a:pt x="886497" y="0"/>
                      </a:moveTo>
                      <a:cubicBezTo>
                        <a:pt x="900243" y="0"/>
                        <a:pt x="907115" y="6873"/>
                        <a:pt x="920860" y="6873"/>
                      </a:cubicBezTo>
                      <a:cubicBezTo>
                        <a:pt x="955223" y="6873"/>
                        <a:pt x="975841" y="123707"/>
                        <a:pt x="975841" y="164943"/>
                      </a:cubicBezTo>
                      <a:cubicBezTo>
                        <a:pt x="975841" y="192433"/>
                        <a:pt x="982714" y="226796"/>
                        <a:pt x="982714" y="247414"/>
                      </a:cubicBezTo>
                      <a:cubicBezTo>
                        <a:pt x="982714" y="261159"/>
                        <a:pt x="1023949" y="584103"/>
                        <a:pt x="1023949" y="604721"/>
                      </a:cubicBezTo>
                      <a:cubicBezTo>
                        <a:pt x="1023949" y="618466"/>
                        <a:pt x="1030822" y="625338"/>
                        <a:pt x="1037626" y="645956"/>
                      </a:cubicBezTo>
                      <a:cubicBezTo>
                        <a:pt x="1044498" y="652829"/>
                        <a:pt x="1044498" y="680319"/>
                        <a:pt x="1044498" y="694064"/>
                      </a:cubicBezTo>
                      <a:cubicBezTo>
                        <a:pt x="1044498" y="831517"/>
                        <a:pt x="1113224" y="728427"/>
                        <a:pt x="1168205" y="879625"/>
                      </a:cubicBezTo>
                      <a:cubicBezTo>
                        <a:pt x="1168205" y="886497"/>
                        <a:pt x="1168205" y="893370"/>
                        <a:pt x="1161333" y="886497"/>
                      </a:cubicBezTo>
                      <a:cubicBezTo>
                        <a:pt x="1161333" y="886497"/>
                        <a:pt x="1154460" y="886497"/>
                        <a:pt x="1147587" y="893370"/>
                      </a:cubicBezTo>
                      <a:cubicBezTo>
                        <a:pt x="1154460" y="907115"/>
                        <a:pt x="1175078" y="907115"/>
                        <a:pt x="1188823" y="920860"/>
                      </a:cubicBezTo>
                      <a:cubicBezTo>
                        <a:pt x="1184150" y="925534"/>
                        <a:pt x="1185868" y="930207"/>
                        <a:pt x="1185249" y="930551"/>
                      </a:cubicBezTo>
                      <a:cubicBezTo>
                        <a:pt x="1184975" y="930688"/>
                        <a:pt x="1184150" y="929932"/>
                        <a:pt x="1181951" y="927733"/>
                      </a:cubicBezTo>
                      <a:cubicBezTo>
                        <a:pt x="1181951" y="927733"/>
                        <a:pt x="1175078" y="927733"/>
                        <a:pt x="1168205" y="934606"/>
                      </a:cubicBezTo>
                      <a:cubicBezTo>
                        <a:pt x="1175078" y="941478"/>
                        <a:pt x="1181951" y="934606"/>
                        <a:pt x="1181951" y="948351"/>
                      </a:cubicBezTo>
                      <a:cubicBezTo>
                        <a:pt x="1181951" y="968969"/>
                        <a:pt x="1168205" y="941478"/>
                        <a:pt x="1168205" y="962096"/>
                      </a:cubicBezTo>
                      <a:cubicBezTo>
                        <a:pt x="1168205" y="975841"/>
                        <a:pt x="1195696" y="996459"/>
                        <a:pt x="1195696" y="1017077"/>
                      </a:cubicBezTo>
                      <a:cubicBezTo>
                        <a:pt x="1195696" y="1051440"/>
                        <a:pt x="1154460" y="1072058"/>
                        <a:pt x="1120097" y="1106352"/>
                      </a:cubicBezTo>
                      <a:cubicBezTo>
                        <a:pt x="1106352" y="1106352"/>
                        <a:pt x="1085734" y="1106352"/>
                        <a:pt x="1065116" y="1120097"/>
                      </a:cubicBezTo>
                      <a:cubicBezTo>
                        <a:pt x="1065116" y="1175078"/>
                        <a:pt x="1058244" y="1271294"/>
                        <a:pt x="1058244" y="1291912"/>
                      </a:cubicBezTo>
                      <a:cubicBezTo>
                        <a:pt x="1058244" y="1305657"/>
                        <a:pt x="1065116" y="1353766"/>
                        <a:pt x="1065116" y="1388129"/>
                      </a:cubicBezTo>
                      <a:lnTo>
                        <a:pt x="1078861" y="1401874"/>
                      </a:lnTo>
                      <a:cubicBezTo>
                        <a:pt x="1120097" y="1353766"/>
                        <a:pt x="1126970" y="1291912"/>
                        <a:pt x="1147587" y="1243804"/>
                      </a:cubicBezTo>
                      <a:cubicBezTo>
                        <a:pt x="1181951" y="1257549"/>
                        <a:pt x="1209441" y="1333148"/>
                        <a:pt x="1209441" y="1340020"/>
                      </a:cubicBezTo>
                      <a:cubicBezTo>
                        <a:pt x="1209441" y="1353766"/>
                        <a:pt x="1195696" y="1326275"/>
                        <a:pt x="1195696" y="1346893"/>
                      </a:cubicBezTo>
                      <a:cubicBezTo>
                        <a:pt x="1195696" y="1360638"/>
                        <a:pt x="1209441" y="1346893"/>
                        <a:pt x="1209441" y="1367511"/>
                      </a:cubicBezTo>
                      <a:cubicBezTo>
                        <a:pt x="1209441" y="1388129"/>
                        <a:pt x="1126970" y="1532454"/>
                        <a:pt x="1120097" y="1546199"/>
                      </a:cubicBezTo>
                      <a:lnTo>
                        <a:pt x="1120097" y="1566817"/>
                      </a:lnTo>
                      <a:cubicBezTo>
                        <a:pt x="1120097" y="1566817"/>
                        <a:pt x="1133842" y="1559944"/>
                        <a:pt x="1140715" y="1553071"/>
                      </a:cubicBezTo>
                      <a:cubicBezTo>
                        <a:pt x="1133842" y="1559944"/>
                        <a:pt x="1133842" y="1566817"/>
                        <a:pt x="1126970" y="1573689"/>
                      </a:cubicBezTo>
                      <a:cubicBezTo>
                        <a:pt x="1133842" y="1580562"/>
                        <a:pt x="1140715" y="1580562"/>
                        <a:pt x="1147587" y="1580562"/>
                      </a:cubicBezTo>
                      <a:cubicBezTo>
                        <a:pt x="1133842" y="1594307"/>
                        <a:pt x="1140715" y="1608052"/>
                        <a:pt x="1133842" y="1614925"/>
                      </a:cubicBezTo>
                      <a:cubicBezTo>
                        <a:pt x="1126970" y="1656092"/>
                        <a:pt x="1085734" y="1690455"/>
                        <a:pt x="1065116" y="1738563"/>
                      </a:cubicBezTo>
                      <a:cubicBezTo>
                        <a:pt x="1051371" y="1766053"/>
                        <a:pt x="1058244" y="1827907"/>
                        <a:pt x="1058244" y="1848524"/>
                      </a:cubicBezTo>
                      <a:lnTo>
                        <a:pt x="1058244" y="2040957"/>
                      </a:lnTo>
                      <a:cubicBezTo>
                        <a:pt x="1071989" y="2054703"/>
                        <a:pt x="1078861" y="2082193"/>
                        <a:pt x="1085734" y="2102811"/>
                      </a:cubicBezTo>
                      <a:lnTo>
                        <a:pt x="1436237" y="1779798"/>
                      </a:lnTo>
                      <a:cubicBezTo>
                        <a:pt x="1443109" y="1786671"/>
                        <a:pt x="1449982" y="1793544"/>
                        <a:pt x="1463727" y="1800416"/>
                      </a:cubicBezTo>
                      <a:cubicBezTo>
                        <a:pt x="1491218" y="1786671"/>
                        <a:pt x="1553071" y="1807289"/>
                        <a:pt x="1553071" y="1862270"/>
                      </a:cubicBezTo>
                      <a:cubicBezTo>
                        <a:pt x="1553071" y="1876015"/>
                        <a:pt x="1539326" y="1903505"/>
                        <a:pt x="1532453" y="1917251"/>
                      </a:cubicBezTo>
                      <a:cubicBezTo>
                        <a:pt x="1401874" y="2006594"/>
                        <a:pt x="1236931" y="2212704"/>
                        <a:pt x="1120097" y="2350156"/>
                      </a:cubicBezTo>
                      <a:lnTo>
                        <a:pt x="1910378" y="2501354"/>
                      </a:lnTo>
                      <a:lnTo>
                        <a:pt x="1958486" y="2501354"/>
                      </a:lnTo>
                      <a:cubicBezTo>
                        <a:pt x="1958486" y="2405137"/>
                        <a:pt x="2013467" y="2308921"/>
                        <a:pt x="2068448" y="2219577"/>
                      </a:cubicBezTo>
                      <a:cubicBezTo>
                        <a:pt x="2164595" y="2068448"/>
                        <a:pt x="2295175" y="1889760"/>
                        <a:pt x="2357028" y="1731690"/>
                      </a:cubicBezTo>
                      <a:cubicBezTo>
                        <a:pt x="2233321" y="1704200"/>
                        <a:pt x="2095938" y="1656092"/>
                        <a:pt x="1992849" y="1525581"/>
                      </a:cubicBezTo>
                      <a:cubicBezTo>
                        <a:pt x="1930996" y="1449982"/>
                        <a:pt x="1896633" y="1346893"/>
                        <a:pt x="1889760" y="1264422"/>
                      </a:cubicBezTo>
                      <a:cubicBezTo>
                        <a:pt x="1876015" y="1113225"/>
                        <a:pt x="1869142" y="955223"/>
                        <a:pt x="1855397" y="810899"/>
                      </a:cubicBezTo>
                      <a:cubicBezTo>
                        <a:pt x="1848524" y="735300"/>
                        <a:pt x="1827907" y="584103"/>
                        <a:pt x="1827907" y="570358"/>
                      </a:cubicBezTo>
                      <a:cubicBezTo>
                        <a:pt x="1827907" y="549740"/>
                        <a:pt x="1834779" y="522318"/>
                        <a:pt x="1834779" y="501700"/>
                      </a:cubicBezTo>
                      <a:cubicBezTo>
                        <a:pt x="1841652" y="487955"/>
                        <a:pt x="1862270" y="467337"/>
                        <a:pt x="1869142" y="446720"/>
                      </a:cubicBezTo>
                      <a:cubicBezTo>
                        <a:pt x="1910378" y="419229"/>
                        <a:pt x="1917250" y="377993"/>
                        <a:pt x="1965359" y="377993"/>
                      </a:cubicBezTo>
                      <a:cubicBezTo>
                        <a:pt x="1979104" y="377993"/>
                        <a:pt x="2061575" y="426102"/>
                        <a:pt x="2061575" y="426102"/>
                      </a:cubicBezTo>
                      <a:cubicBezTo>
                        <a:pt x="2075320" y="426102"/>
                        <a:pt x="2054702" y="412357"/>
                        <a:pt x="2075320" y="412357"/>
                      </a:cubicBezTo>
                      <a:cubicBezTo>
                        <a:pt x="2109683" y="412357"/>
                        <a:pt x="2157723" y="453592"/>
                        <a:pt x="2185213" y="515446"/>
                      </a:cubicBezTo>
                      <a:cubicBezTo>
                        <a:pt x="2198958" y="542867"/>
                        <a:pt x="2219576" y="563485"/>
                        <a:pt x="2233321" y="597848"/>
                      </a:cubicBezTo>
                      <a:cubicBezTo>
                        <a:pt x="2288302" y="707810"/>
                        <a:pt x="2295175" y="852134"/>
                        <a:pt x="2308920" y="982714"/>
                      </a:cubicBezTo>
                      <a:cubicBezTo>
                        <a:pt x="2322665" y="1085734"/>
                        <a:pt x="2295175" y="1216314"/>
                        <a:pt x="2357028" y="1326275"/>
                      </a:cubicBezTo>
                      <a:cubicBezTo>
                        <a:pt x="2398264" y="1401874"/>
                        <a:pt x="2487608" y="1415619"/>
                        <a:pt x="2556334" y="1436237"/>
                      </a:cubicBezTo>
                      <a:cubicBezTo>
                        <a:pt x="2631932" y="1463727"/>
                        <a:pt x="2721208" y="1532454"/>
                        <a:pt x="2755571" y="1608052"/>
                      </a:cubicBezTo>
                      <a:cubicBezTo>
                        <a:pt x="2783062" y="1656092"/>
                        <a:pt x="2789934" y="1669837"/>
                        <a:pt x="2789934" y="1724818"/>
                      </a:cubicBezTo>
                      <a:cubicBezTo>
                        <a:pt x="2789934" y="1937868"/>
                        <a:pt x="2515098" y="2384519"/>
                        <a:pt x="2377646" y="2563207"/>
                      </a:cubicBezTo>
                      <a:lnTo>
                        <a:pt x="3106074" y="2652551"/>
                      </a:lnTo>
                      <a:lnTo>
                        <a:pt x="3518362" y="2659423"/>
                      </a:lnTo>
                      <a:cubicBezTo>
                        <a:pt x="3538979" y="2666296"/>
                        <a:pt x="3566470" y="2680041"/>
                        <a:pt x="3593960" y="2680041"/>
                      </a:cubicBezTo>
                      <a:cubicBezTo>
                        <a:pt x="3683304" y="2686914"/>
                        <a:pt x="3841305" y="2693786"/>
                        <a:pt x="3861923" y="2693786"/>
                      </a:cubicBezTo>
                      <a:cubicBezTo>
                        <a:pt x="3875668" y="2693786"/>
                        <a:pt x="4088719" y="2645678"/>
                        <a:pt x="4109337" y="2645678"/>
                      </a:cubicBezTo>
                      <a:cubicBezTo>
                        <a:pt x="4123082" y="2645678"/>
                        <a:pt x="4191808" y="2666296"/>
                        <a:pt x="4212426" y="2666296"/>
                      </a:cubicBezTo>
                      <a:cubicBezTo>
                        <a:pt x="4226171" y="2666296"/>
                        <a:pt x="4397917" y="2618188"/>
                        <a:pt x="4411663" y="2618188"/>
                      </a:cubicBezTo>
                      <a:cubicBezTo>
                        <a:pt x="4439153" y="2618188"/>
                        <a:pt x="4452898" y="2631933"/>
                        <a:pt x="4452898" y="2645678"/>
                      </a:cubicBezTo>
                      <a:cubicBezTo>
                        <a:pt x="4452898" y="2659423"/>
                        <a:pt x="4432280" y="2659423"/>
                        <a:pt x="4432280" y="2680041"/>
                      </a:cubicBezTo>
                      <a:cubicBezTo>
                        <a:pt x="4432280" y="2693786"/>
                        <a:pt x="4397917" y="2693786"/>
                        <a:pt x="4384172" y="2700659"/>
                      </a:cubicBezTo>
                      <a:cubicBezTo>
                        <a:pt x="4384172" y="2700659"/>
                        <a:pt x="4391045" y="2707532"/>
                        <a:pt x="4397917" y="2707532"/>
                      </a:cubicBezTo>
                      <a:cubicBezTo>
                        <a:pt x="4342937" y="2734953"/>
                        <a:pt x="4281152" y="2762444"/>
                        <a:pt x="4219298" y="2783061"/>
                      </a:cubicBezTo>
                      <a:lnTo>
                        <a:pt x="4219298" y="2803679"/>
                      </a:lnTo>
                      <a:cubicBezTo>
                        <a:pt x="4226171" y="2810552"/>
                        <a:pt x="4239916" y="2824297"/>
                        <a:pt x="4246789" y="2824297"/>
                      </a:cubicBezTo>
                      <a:cubicBezTo>
                        <a:pt x="4150572" y="2879278"/>
                        <a:pt x="4040611" y="2906768"/>
                        <a:pt x="3944394" y="2934259"/>
                      </a:cubicBezTo>
                      <a:cubicBezTo>
                        <a:pt x="3916904" y="2941131"/>
                        <a:pt x="3875668" y="2941131"/>
                        <a:pt x="3855050" y="2948004"/>
                      </a:cubicBezTo>
                      <a:cubicBezTo>
                        <a:pt x="3806942" y="2961749"/>
                        <a:pt x="3765775" y="3002985"/>
                        <a:pt x="3724540" y="3023603"/>
                      </a:cubicBezTo>
                      <a:cubicBezTo>
                        <a:pt x="3724540" y="3030475"/>
                        <a:pt x="3724540" y="3044220"/>
                        <a:pt x="3717667" y="3051093"/>
                      </a:cubicBezTo>
                      <a:cubicBezTo>
                        <a:pt x="3717667" y="3064838"/>
                        <a:pt x="3703922" y="3078583"/>
                        <a:pt x="3690177" y="3085456"/>
                      </a:cubicBezTo>
                      <a:cubicBezTo>
                        <a:pt x="3669559" y="3099201"/>
                        <a:pt x="3648941" y="3099201"/>
                        <a:pt x="3628323" y="3099201"/>
                      </a:cubicBezTo>
                      <a:cubicBezTo>
                        <a:pt x="3621451" y="3106074"/>
                        <a:pt x="3607705" y="3119819"/>
                        <a:pt x="3600833" y="3119819"/>
                      </a:cubicBezTo>
                      <a:cubicBezTo>
                        <a:pt x="3566470" y="3133564"/>
                        <a:pt x="3497744" y="3133564"/>
                        <a:pt x="3483999" y="3133564"/>
                      </a:cubicBezTo>
                      <a:cubicBezTo>
                        <a:pt x="3195418" y="3133564"/>
                        <a:pt x="3092329" y="3112946"/>
                        <a:pt x="2748699" y="3057966"/>
                      </a:cubicBezTo>
                      <a:cubicBezTo>
                        <a:pt x="2425754" y="3009857"/>
                        <a:pt x="2089065" y="2954877"/>
                        <a:pt x="1772926" y="2899896"/>
                      </a:cubicBezTo>
                      <a:cubicBezTo>
                        <a:pt x="1594238" y="2872405"/>
                        <a:pt x="1408746" y="2824297"/>
                        <a:pt x="1236931" y="2776189"/>
                      </a:cubicBezTo>
                      <a:cubicBezTo>
                        <a:pt x="1058244" y="2721277"/>
                        <a:pt x="845262" y="2721277"/>
                        <a:pt x="673447" y="2549462"/>
                      </a:cubicBezTo>
                      <a:lnTo>
                        <a:pt x="645956" y="2549462"/>
                      </a:lnTo>
                      <a:cubicBezTo>
                        <a:pt x="611593" y="2604443"/>
                        <a:pt x="439847" y="2776189"/>
                        <a:pt x="439847" y="2817425"/>
                      </a:cubicBezTo>
                      <a:cubicBezTo>
                        <a:pt x="439847" y="2831170"/>
                        <a:pt x="405484" y="2844915"/>
                        <a:pt x="391739" y="2865533"/>
                      </a:cubicBezTo>
                      <a:cubicBezTo>
                        <a:pt x="350503" y="2920514"/>
                        <a:pt x="302395" y="2996112"/>
                        <a:pt x="261159" y="3064838"/>
                      </a:cubicBezTo>
                      <a:cubicBezTo>
                        <a:pt x="281777" y="3064838"/>
                        <a:pt x="309268" y="3064838"/>
                        <a:pt x="329885" y="3071711"/>
                      </a:cubicBezTo>
                      <a:cubicBezTo>
                        <a:pt x="302395" y="3119819"/>
                        <a:pt x="281777" y="3174800"/>
                        <a:pt x="254287" y="3222908"/>
                      </a:cubicBezTo>
                      <a:cubicBezTo>
                        <a:pt x="233669" y="3257271"/>
                        <a:pt x="171816" y="3298438"/>
                        <a:pt x="178688" y="3353419"/>
                      </a:cubicBezTo>
                      <a:cubicBezTo>
                        <a:pt x="171816" y="3353419"/>
                        <a:pt x="158070" y="3339674"/>
                        <a:pt x="151198" y="3332801"/>
                      </a:cubicBezTo>
                      <a:cubicBezTo>
                        <a:pt x="137452" y="3325928"/>
                        <a:pt x="116835" y="3325928"/>
                        <a:pt x="96217" y="3325928"/>
                      </a:cubicBezTo>
                      <a:cubicBezTo>
                        <a:pt x="89344" y="3325928"/>
                        <a:pt x="82472" y="3319056"/>
                        <a:pt x="75599" y="3312183"/>
                      </a:cubicBezTo>
                      <a:cubicBezTo>
                        <a:pt x="75599" y="3312183"/>
                        <a:pt x="82472" y="3312183"/>
                        <a:pt x="82472" y="3298438"/>
                      </a:cubicBezTo>
                      <a:cubicBezTo>
                        <a:pt x="75599" y="3298438"/>
                        <a:pt x="82472" y="3305311"/>
                        <a:pt x="61854" y="3305311"/>
                      </a:cubicBezTo>
                      <a:cubicBezTo>
                        <a:pt x="0" y="3305311"/>
                        <a:pt x="0" y="3209163"/>
                        <a:pt x="0" y="3202290"/>
                      </a:cubicBezTo>
                      <a:cubicBezTo>
                        <a:pt x="0" y="3078583"/>
                        <a:pt x="192433" y="2879278"/>
                        <a:pt x="219924" y="2838042"/>
                      </a:cubicBezTo>
                      <a:cubicBezTo>
                        <a:pt x="240542" y="2817425"/>
                        <a:pt x="261159" y="2803679"/>
                        <a:pt x="281777" y="2789934"/>
                      </a:cubicBezTo>
                      <a:cubicBezTo>
                        <a:pt x="281777" y="2789934"/>
                        <a:pt x="288650" y="2783061"/>
                        <a:pt x="281777" y="2776189"/>
                      </a:cubicBezTo>
                      <a:cubicBezTo>
                        <a:pt x="288650" y="2783061"/>
                        <a:pt x="295522" y="2769316"/>
                        <a:pt x="309268" y="2776189"/>
                      </a:cubicBezTo>
                      <a:cubicBezTo>
                        <a:pt x="316140" y="2769316"/>
                        <a:pt x="316140" y="2755571"/>
                        <a:pt x="309268" y="2748698"/>
                      </a:cubicBezTo>
                      <a:cubicBezTo>
                        <a:pt x="316140" y="2741826"/>
                        <a:pt x="329885" y="2741826"/>
                        <a:pt x="343631" y="2748698"/>
                      </a:cubicBezTo>
                      <a:lnTo>
                        <a:pt x="357376" y="2734953"/>
                      </a:lnTo>
                      <a:lnTo>
                        <a:pt x="343631" y="2721277"/>
                      </a:lnTo>
                      <a:cubicBezTo>
                        <a:pt x="357376" y="2721277"/>
                        <a:pt x="350503" y="2707532"/>
                        <a:pt x="350503" y="2700659"/>
                      </a:cubicBezTo>
                      <a:cubicBezTo>
                        <a:pt x="357376" y="2707532"/>
                        <a:pt x="364248" y="2707532"/>
                        <a:pt x="371121" y="2714404"/>
                      </a:cubicBezTo>
                      <a:cubicBezTo>
                        <a:pt x="377994" y="2707532"/>
                        <a:pt x="377994" y="2700659"/>
                        <a:pt x="371121" y="2693786"/>
                      </a:cubicBezTo>
                      <a:cubicBezTo>
                        <a:pt x="384866" y="2686914"/>
                        <a:pt x="405484" y="2673169"/>
                        <a:pt x="426102" y="2659423"/>
                      </a:cubicBezTo>
                      <a:cubicBezTo>
                        <a:pt x="460465" y="2618188"/>
                        <a:pt x="542867" y="2535717"/>
                        <a:pt x="542867" y="2521971"/>
                      </a:cubicBezTo>
                      <a:cubicBezTo>
                        <a:pt x="542867" y="2501354"/>
                        <a:pt x="597848" y="2508226"/>
                        <a:pt x="611593" y="2432627"/>
                      </a:cubicBezTo>
                      <a:cubicBezTo>
                        <a:pt x="618466" y="2418882"/>
                        <a:pt x="618466" y="2398264"/>
                        <a:pt x="625339" y="2384519"/>
                      </a:cubicBezTo>
                      <a:lnTo>
                        <a:pt x="639084" y="2398264"/>
                      </a:lnTo>
                      <a:cubicBezTo>
                        <a:pt x="645956" y="2391392"/>
                        <a:pt x="632211" y="2384519"/>
                        <a:pt x="645956" y="2384519"/>
                      </a:cubicBezTo>
                      <a:cubicBezTo>
                        <a:pt x="666574" y="2384519"/>
                        <a:pt x="666574" y="2398264"/>
                        <a:pt x="680319" y="2391392"/>
                      </a:cubicBezTo>
                      <a:cubicBezTo>
                        <a:pt x="673447" y="2384519"/>
                        <a:pt x="666574" y="2370774"/>
                        <a:pt x="652829" y="2357029"/>
                      </a:cubicBezTo>
                      <a:cubicBezTo>
                        <a:pt x="680319" y="2274558"/>
                        <a:pt x="749045" y="2308921"/>
                        <a:pt x="790281" y="2295175"/>
                      </a:cubicBezTo>
                      <a:cubicBezTo>
                        <a:pt x="810899" y="2274558"/>
                        <a:pt x="817771" y="2253940"/>
                        <a:pt x="859007" y="2253940"/>
                      </a:cubicBezTo>
                      <a:cubicBezTo>
                        <a:pt x="859007" y="2226449"/>
                        <a:pt x="879625" y="2192086"/>
                        <a:pt x="886497" y="2157792"/>
                      </a:cubicBezTo>
                      <a:cubicBezTo>
                        <a:pt x="879625" y="2061575"/>
                        <a:pt x="886497" y="2054703"/>
                        <a:pt x="886497" y="2047830"/>
                      </a:cubicBezTo>
                      <a:cubicBezTo>
                        <a:pt x="879625" y="2040957"/>
                        <a:pt x="872752" y="2040957"/>
                        <a:pt x="872752" y="2027212"/>
                      </a:cubicBezTo>
                      <a:cubicBezTo>
                        <a:pt x="872752" y="2006594"/>
                        <a:pt x="886497" y="2040957"/>
                        <a:pt x="886497" y="2020340"/>
                      </a:cubicBezTo>
                      <a:lnTo>
                        <a:pt x="886497" y="1999722"/>
                      </a:lnTo>
                      <a:lnTo>
                        <a:pt x="872752" y="1985977"/>
                      </a:lnTo>
                      <a:cubicBezTo>
                        <a:pt x="790281" y="2089066"/>
                        <a:pt x="522250" y="2288303"/>
                        <a:pt x="405484" y="2288303"/>
                      </a:cubicBezTo>
                      <a:lnTo>
                        <a:pt x="336758" y="2288303"/>
                      </a:lnTo>
                      <a:cubicBezTo>
                        <a:pt x="329885" y="2274558"/>
                        <a:pt x="323013" y="2260812"/>
                        <a:pt x="302395" y="2253940"/>
                      </a:cubicBezTo>
                      <a:cubicBezTo>
                        <a:pt x="309268" y="2253940"/>
                        <a:pt x="302395" y="2240195"/>
                        <a:pt x="295522" y="2233322"/>
                      </a:cubicBezTo>
                      <a:cubicBezTo>
                        <a:pt x="233669" y="2219577"/>
                        <a:pt x="123707" y="2178409"/>
                        <a:pt x="123707" y="2109683"/>
                      </a:cubicBezTo>
                      <a:cubicBezTo>
                        <a:pt x="123707" y="2068448"/>
                        <a:pt x="192433" y="1944741"/>
                        <a:pt x="206179" y="1924123"/>
                      </a:cubicBezTo>
                      <a:cubicBezTo>
                        <a:pt x="226796" y="1896633"/>
                        <a:pt x="247414" y="1862270"/>
                        <a:pt x="268032" y="1827907"/>
                      </a:cubicBezTo>
                      <a:cubicBezTo>
                        <a:pt x="274905" y="1827907"/>
                        <a:pt x="288650" y="1827907"/>
                        <a:pt x="288650" y="1821034"/>
                      </a:cubicBezTo>
                      <a:lnTo>
                        <a:pt x="288650" y="1807289"/>
                      </a:lnTo>
                      <a:cubicBezTo>
                        <a:pt x="295522" y="1807289"/>
                        <a:pt x="302395" y="1814161"/>
                        <a:pt x="316140" y="1814161"/>
                      </a:cubicBezTo>
                      <a:cubicBezTo>
                        <a:pt x="316140" y="1807289"/>
                        <a:pt x="309268" y="1800416"/>
                        <a:pt x="309268" y="1793544"/>
                      </a:cubicBezTo>
                      <a:lnTo>
                        <a:pt x="831516" y="1154460"/>
                      </a:lnTo>
                      <a:cubicBezTo>
                        <a:pt x="831516" y="1154460"/>
                        <a:pt x="824644" y="1147588"/>
                        <a:pt x="817771" y="1147588"/>
                      </a:cubicBezTo>
                      <a:lnTo>
                        <a:pt x="364248" y="1319403"/>
                      </a:lnTo>
                      <a:lnTo>
                        <a:pt x="323013" y="1319403"/>
                      </a:lnTo>
                      <a:cubicBezTo>
                        <a:pt x="329885" y="1312530"/>
                        <a:pt x="336758" y="1298785"/>
                        <a:pt x="343631" y="1291912"/>
                      </a:cubicBezTo>
                      <a:cubicBezTo>
                        <a:pt x="329885" y="1285040"/>
                        <a:pt x="309268" y="1291912"/>
                        <a:pt x="288650" y="1291912"/>
                      </a:cubicBezTo>
                      <a:cubicBezTo>
                        <a:pt x="302395" y="1278167"/>
                        <a:pt x="316140" y="1278167"/>
                        <a:pt x="316140" y="1250677"/>
                      </a:cubicBezTo>
                      <a:cubicBezTo>
                        <a:pt x="302395" y="1257549"/>
                        <a:pt x="288650" y="1264422"/>
                        <a:pt x="274905" y="1264422"/>
                      </a:cubicBezTo>
                      <a:cubicBezTo>
                        <a:pt x="254287" y="1264422"/>
                        <a:pt x="226796" y="1250677"/>
                        <a:pt x="213051" y="1230059"/>
                      </a:cubicBezTo>
                      <a:lnTo>
                        <a:pt x="192433" y="1230059"/>
                      </a:lnTo>
                      <a:cubicBezTo>
                        <a:pt x="144325" y="1195696"/>
                        <a:pt x="137452" y="1175078"/>
                        <a:pt x="137452" y="1140715"/>
                      </a:cubicBezTo>
                      <a:cubicBezTo>
                        <a:pt x="137452" y="886497"/>
                        <a:pt x="804026" y="749045"/>
                        <a:pt x="831516" y="735300"/>
                      </a:cubicBezTo>
                      <a:cubicBezTo>
                        <a:pt x="865880" y="721555"/>
                        <a:pt x="845262" y="632211"/>
                        <a:pt x="845262" y="584103"/>
                      </a:cubicBezTo>
                      <a:cubicBezTo>
                        <a:pt x="845262" y="570358"/>
                        <a:pt x="859007" y="474210"/>
                        <a:pt x="859007" y="453592"/>
                      </a:cubicBezTo>
                      <a:cubicBezTo>
                        <a:pt x="859007" y="439847"/>
                        <a:pt x="845262" y="377993"/>
                        <a:pt x="845262" y="357376"/>
                      </a:cubicBezTo>
                      <a:cubicBezTo>
                        <a:pt x="845262" y="343630"/>
                        <a:pt x="859007" y="350503"/>
                        <a:pt x="859007" y="336758"/>
                      </a:cubicBezTo>
                      <a:cubicBezTo>
                        <a:pt x="859007" y="316140"/>
                        <a:pt x="845262" y="350503"/>
                        <a:pt x="845262" y="329885"/>
                      </a:cubicBezTo>
                      <a:lnTo>
                        <a:pt x="845262" y="41236"/>
                      </a:lnTo>
                      <a:cubicBezTo>
                        <a:pt x="852134" y="27491"/>
                        <a:pt x="859007" y="0"/>
                        <a:pt x="886497" y="0"/>
                      </a:cubicBezTo>
                      <a:close/>
                      <a:moveTo>
                        <a:pt x="845262" y="1312530"/>
                      </a:moveTo>
                      <a:cubicBezTo>
                        <a:pt x="831516" y="1326275"/>
                        <a:pt x="810899" y="1319403"/>
                        <a:pt x="797153" y="1326275"/>
                      </a:cubicBezTo>
                      <a:cubicBezTo>
                        <a:pt x="804026" y="1333148"/>
                        <a:pt x="797153" y="1346893"/>
                        <a:pt x="790281" y="1353766"/>
                      </a:cubicBezTo>
                      <a:cubicBezTo>
                        <a:pt x="783408" y="1346893"/>
                        <a:pt x="804026" y="1340020"/>
                        <a:pt x="783408" y="1340020"/>
                      </a:cubicBezTo>
                      <a:cubicBezTo>
                        <a:pt x="769663" y="1340020"/>
                        <a:pt x="769663" y="1374384"/>
                        <a:pt x="755918" y="1401874"/>
                      </a:cubicBezTo>
                      <a:cubicBezTo>
                        <a:pt x="721555" y="1401874"/>
                        <a:pt x="714682" y="1395001"/>
                        <a:pt x="707810" y="1401874"/>
                      </a:cubicBezTo>
                      <a:cubicBezTo>
                        <a:pt x="721555" y="1408747"/>
                        <a:pt x="735300" y="1408747"/>
                        <a:pt x="742173" y="1415619"/>
                      </a:cubicBezTo>
                      <a:cubicBezTo>
                        <a:pt x="721555" y="1422492"/>
                        <a:pt x="721555" y="1436237"/>
                        <a:pt x="714682" y="1449982"/>
                      </a:cubicBezTo>
                      <a:lnTo>
                        <a:pt x="700937" y="1436237"/>
                      </a:lnTo>
                      <a:cubicBezTo>
                        <a:pt x="700937" y="1456855"/>
                        <a:pt x="694064" y="1477473"/>
                        <a:pt x="680319" y="1491218"/>
                      </a:cubicBezTo>
                      <a:cubicBezTo>
                        <a:pt x="673447" y="1484345"/>
                        <a:pt x="673447" y="1470600"/>
                        <a:pt x="666574" y="1470600"/>
                      </a:cubicBezTo>
                      <a:cubicBezTo>
                        <a:pt x="666574" y="1525581"/>
                        <a:pt x="645956" y="1498090"/>
                        <a:pt x="645956" y="1511836"/>
                      </a:cubicBezTo>
                      <a:cubicBezTo>
                        <a:pt x="645956" y="1525581"/>
                        <a:pt x="652829" y="1511836"/>
                        <a:pt x="632211" y="1539326"/>
                      </a:cubicBezTo>
                      <a:lnTo>
                        <a:pt x="639084" y="1546199"/>
                      </a:lnTo>
                      <a:cubicBezTo>
                        <a:pt x="639084" y="1559944"/>
                        <a:pt x="625339" y="1580562"/>
                        <a:pt x="604721" y="1580562"/>
                      </a:cubicBezTo>
                      <a:cubicBezTo>
                        <a:pt x="590976" y="1580562"/>
                        <a:pt x="597848" y="1573689"/>
                        <a:pt x="590976" y="1573689"/>
                      </a:cubicBezTo>
                      <a:cubicBezTo>
                        <a:pt x="590976" y="1587434"/>
                        <a:pt x="584103" y="1601180"/>
                        <a:pt x="577230" y="1614925"/>
                      </a:cubicBezTo>
                      <a:cubicBezTo>
                        <a:pt x="570358" y="1608052"/>
                        <a:pt x="570358" y="1601180"/>
                        <a:pt x="563485" y="1601180"/>
                      </a:cubicBezTo>
                      <a:cubicBezTo>
                        <a:pt x="563485" y="1614925"/>
                        <a:pt x="570358" y="1628670"/>
                        <a:pt x="563485" y="1635474"/>
                      </a:cubicBezTo>
                      <a:cubicBezTo>
                        <a:pt x="501632" y="1683582"/>
                        <a:pt x="494759" y="1731690"/>
                        <a:pt x="446720" y="1786671"/>
                      </a:cubicBezTo>
                      <a:cubicBezTo>
                        <a:pt x="419229" y="1821034"/>
                        <a:pt x="412357" y="1869142"/>
                        <a:pt x="384866" y="1903505"/>
                      </a:cubicBezTo>
                      <a:lnTo>
                        <a:pt x="845262" y="1525581"/>
                      </a:lnTo>
                      <a:lnTo>
                        <a:pt x="845262" y="1312530"/>
                      </a:lnTo>
                      <a:close/>
                      <a:moveTo>
                        <a:pt x="542867" y="1635474"/>
                      </a:moveTo>
                      <a:cubicBezTo>
                        <a:pt x="535995" y="1635474"/>
                        <a:pt x="535995" y="1642346"/>
                        <a:pt x="529122" y="1649219"/>
                      </a:cubicBezTo>
                      <a:cubicBezTo>
                        <a:pt x="535995" y="1649219"/>
                        <a:pt x="549740" y="1635474"/>
                        <a:pt x="542867" y="163547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62A89D1-7D56-A026-441D-F58A30E404E1}"/>
                    </a:ext>
                  </a:extLst>
                </p:cNvPr>
                <p:cNvSpPr/>
                <p:nvPr/>
              </p:nvSpPr>
              <p:spPr>
                <a:xfrm>
                  <a:off x="10293924" y="3663906"/>
                  <a:ext cx="714614" cy="709527"/>
                </a:xfrm>
                <a:custGeom>
                  <a:avLst/>
                  <a:gdLst>
                    <a:gd name="connsiteX0" fmla="*/ 370193 w 714614"/>
                    <a:gd name="connsiteY0" fmla="*/ 0 h 709527"/>
                    <a:gd name="connsiteX1" fmla="*/ 426033 w 714614"/>
                    <a:gd name="connsiteY1" fmla="*/ 8590 h 709527"/>
                    <a:gd name="connsiteX2" fmla="*/ 625339 w 714614"/>
                    <a:gd name="connsiteY2" fmla="*/ 111679 h 709527"/>
                    <a:gd name="connsiteX3" fmla="*/ 693996 w 714614"/>
                    <a:gd name="connsiteY3" fmla="*/ 214769 h 709527"/>
                    <a:gd name="connsiteX4" fmla="*/ 714614 w 714614"/>
                    <a:gd name="connsiteY4" fmla="*/ 317858 h 709527"/>
                    <a:gd name="connsiteX5" fmla="*/ 700869 w 714614"/>
                    <a:gd name="connsiteY5" fmla="*/ 338475 h 709527"/>
                    <a:gd name="connsiteX6" fmla="*/ 687123 w 714614"/>
                    <a:gd name="connsiteY6" fmla="*/ 407201 h 709527"/>
                    <a:gd name="connsiteX7" fmla="*/ 659702 w 714614"/>
                    <a:gd name="connsiteY7" fmla="*/ 475859 h 709527"/>
                    <a:gd name="connsiteX8" fmla="*/ 508505 w 714614"/>
                    <a:gd name="connsiteY8" fmla="*/ 585820 h 709527"/>
                    <a:gd name="connsiteX9" fmla="*/ 494759 w 714614"/>
                    <a:gd name="connsiteY9" fmla="*/ 551457 h 709527"/>
                    <a:gd name="connsiteX10" fmla="*/ 419161 w 714614"/>
                    <a:gd name="connsiteY10" fmla="*/ 654546 h 709527"/>
                    <a:gd name="connsiteX11" fmla="*/ 391670 w 714614"/>
                    <a:gd name="connsiteY11" fmla="*/ 640801 h 709527"/>
                    <a:gd name="connsiteX12" fmla="*/ 377925 w 714614"/>
                    <a:gd name="connsiteY12" fmla="*/ 647674 h 709527"/>
                    <a:gd name="connsiteX13" fmla="*/ 398543 w 714614"/>
                    <a:gd name="connsiteY13" fmla="*/ 661419 h 709527"/>
                    <a:gd name="connsiteX14" fmla="*/ 316072 w 714614"/>
                    <a:gd name="connsiteY14" fmla="*/ 709527 h 709527"/>
                    <a:gd name="connsiteX15" fmla="*/ 316072 w 714614"/>
                    <a:gd name="connsiteY15" fmla="*/ 661419 h 709527"/>
                    <a:gd name="connsiteX16" fmla="*/ 329817 w 714614"/>
                    <a:gd name="connsiteY16" fmla="*/ 640801 h 709527"/>
                    <a:gd name="connsiteX17" fmla="*/ 371052 w 714614"/>
                    <a:gd name="connsiteY17" fmla="*/ 530840 h 709527"/>
                    <a:gd name="connsiteX18" fmla="*/ 171747 w 714614"/>
                    <a:gd name="connsiteY18" fmla="*/ 414074 h 709527"/>
                    <a:gd name="connsiteX19" fmla="*/ 0 w 714614"/>
                    <a:gd name="connsiteY19" fmla="*/ 228514 h 709527"/>
                    <a:gd name="connsiteX20" fmla="*/ 6872 w 714614"/>
                    <a:gd name="connsiteY20" fmla="*/ 187278 h 709527"/>
                    <a:gd name="connsiteX21" fmla="*/ 34363 w 714614"/>
                    <a:gd name="connsiteY21" fmla="*/ 132297 h 709527"/>
                    <a:gd name="connsiteX22" fmla="*/ 329817 w 714614"/>
                    <a:gd name="connsiteY22" fmla="*/ 1718 h 709527"/>
                    <a:gd name="connsiteX23" fmla="*/ 370193 w 714614"/>
                    <a:gd name="connsiteY23" fmla="*/ 0 h 70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14614" h="709527">
                      <a:moveTo>
                        <a:pt x="370193" y="0"/>
                      </a:moveTo>
                      <a:cubicBezTo>
                        <a:pt x="388234" y="0"/>
                        <a:pt x="408852" y="1718"/>
                        <a:pt x="426033" y="8590"/>
                      </a:cubicBezTo>
                      <a:cubicBezTo>
                        <a:pt x="494759" y="29208"/>
                        <a:pt x="563485" y="22336"/>
                        <a:pt x="625339" y="111679"/>
                      </a:cubicBezTo>
                      <a:cubicBezTo>
                        <a:pt x="639084" y="132297"/>
                        <a:pt x="659702" y="194151"/>
                        <a:pt x="693996" y="214769"/>
                      </a:cubicBezTo>
                      <a:cubicBezTo>
                        <a:pt x="700869" y="249132"/>
                        <a:pt x="714614" y="297240"/>
                        <a:pt x="714614" y="317858"/>
                      </a:cubicBezTo>
                      <a:cubicBezTo>
                        <a:pt x="714614" y="331603"/>
                        <a:pt x="707741" y="331603"/>
                        <a:pt x="700869" y="338475"/>
                      </a:cubicBezTo>
                      <a:cubicBezTo>
                        <a:pt x="700869" y="359093"/>
                        <a:pt x="687123" y="386584"/>
                        <a:pt x="687123" y="407201"/>
                      </a:cubicBezTo>
                      <a:cubicBezTo>
                        <a:pt x="680251" y="427819"/>
                        <a:pt x="673447" y="455310"/>
                        <a:pt x="659702" y="475859"/>
                      </a:cubicBezTo>
                      <a:cubicBezTo>
                        <a:pt x="625339" y="510222"/>
                        <a:pt x="556613" y="572075"/>
                        <a:pt x="508505" y="585820"/>
                      </a:cubicBezTo>
                      <a:cubicBezTo>
                        <a:pt x="508505" y="578948"/>
                        <a:pt x="501632" y="565203"/>
                        <a:pt x="494759" y="551457"/>
                      </a:cubicBezTo>
                      <a:cubicBezTo>
                        <a:pt x="467269" y="585820"/>
                        <a:pt x="439778" y="613311"/>
                        <a:pt x="419161" y="654546"/>
                      </a:cubicBezTo>
                      <a:cubicBezTo>
                        <a:pt x="412288" y="654546"/>
                        <a:pt x="398543" y="640801"/>
                        <a:pt x="391670" y="640801"/>
                      </a:cubicBezTo>
                      <a:cubicBezTo>
                        <a:pt x="391670" y="640801"/>
                        <a:pt x="384798" y="640801"/>
                        <a:pt x="377925" y="647674"/>
                      </a:cubicBezTo>
                      <a:cubicBezTo>
                        <a:pt x="384798" y="654546"/>
                        <a:pt x="391670" y="654546"/>
                        <a:pt x="398543" y="661419"/>
                      </a:cubicBezTo>
                      <a:cubicBezTo>
                        <a:pt x="371052" y="682037"/>
                        <a:pt x="336689" y="688909"/>
                        <a:pt x="316072" y="709527"/>
                      </a:cubicBezTo>
                      <a:cubicBezTo>
                        <a:pt x="309199" y="695782"/>
                        <a:pt x="316072" y="675164"/>
                        <a:pt x="316072" y="661419"/>
                      </a:cubicBezTo>
                      <a:cubicBezTo>
                        <a:pt x="316072" y="640801"/>
                        <a:pt x="329817" y="647674"/>
                        <a:pt x="329817" y="640801"/>
                      </a:cubicBezTo>
                      <a:cubicBezTo>
                        <a:pt x="343562" y="613311"/>
                        <a:pt x="371052" y="551457"/>
                        <a:pt x="371052" y="530840"/>
                      </a:cubicBezTo>
                      <a:cubicBezTo>
                        <a:pt x="371052" y="434692"/>
                        <a:pt x="151129" y="482731"/>
                        <a:pt x="171747" y="414074"/>
                      </a:cubicBezTo>
                      <a:cubicBezTo>
                        <a:pt x="89344" y="420947"/>
                        <a:pt x="0" y="297240"/>
                        <a:pt x="0" y="228514"/>
                      </a:cubicBezTo>
                      <a:cubicBezTo>
                        <a:pt x="0" y="214769"/>
                        <a:pt x="6872" y="201023"/>
                        <a:pt x="6872" y="187278"/>
                      </a:cubicBezTo>
                      <a:cubicBezTo>
                        <a:pt x="6872" y="166660"/>
                        <a:pt x="20618" y="152915"/>
                        <a:pt x="34363" y="132297"/>
                      </a:cubicBezTo>
                      <a:cubicBezTo>
                        <a:pt x="89344" y="15463"/>
                        <a:pt x="240473" y="1718"/>
                        <a:pt x="329817" y="1718"/>
                      </a:cubicBezTo>
                      <a:cubicBezTo>
                        <a:pt x="336690" y="1718"/>
                        <a:pt x="352153" y="0"/>
                        <a:pt x="370193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8C6DD281-C0EE-3F51-63C7-BE0BEA3A40C2}"/>
                    </a:ext>
                  </a:extLst>
                </p:cNvPr>
                <p:cNvSpPr/>
                <p:nvPr/>
              </p:nvSpPr>
              <p:spPr>
                <a:xfrm>
                  <a:off x="12156126" y="5747817"/>
                  <a:ext cx="27491" cy="6873"/>
                </a:xfrm>
                <a:custGeom>
                  <a:avLst/>
                  <a:gdLst>
                    <a:gd name="connsiteX0" fmla="*/ 27491 w 27491"/>
                    <a:gd name="connsiteY0" fmla="*/ 0 h 6873"/>
                    <a:gd name="connsiteX1" fmla="*/ 0 w 27491"/>
                    <a:gd name="connsiteY1" fmla="*/ 6873 h 6873"/>
                    <a:gd name="connsiteX2" fmla="*/ 27491 w 27491"/>
                    <a:gd name="connsiteY2" fmla="*/ 0 h 6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91" h="6873">
                      <a:moveTo>
                        <a:pt x="27491" y="0"/>
                      </a:moveTo>
                      <a:cubicBezTo>
                        <a:pt x="20618" y="0"/>
                        <a:pt x="6873" y="6873"/>
                        <a:pt x="0" y="6873"/>
                      </a:cubicBezTo>
                      <a:cubicBezTo>
                        <a:pt x="0" y="0"/>
                        <a:pt x="13745" y="0"/>
                        <a:pt x="27491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C02DBFCC-6BF9-EF6B-A4A4-B90E15655B97}"/>
              </a:ext>
            </a:extLst>
          </p:cNvPr>
          <p:cNvSpPr/>
          <p:nvPr userDrawn="1"/>
        </p:nvSpPr>
        <p:spPr>
          <a:xfrm rot="16200000">
            <a:off x="9048458" y="3714457"/>
            <a:ext cx="696952" cy="5590134"/>
          </a:xfrm>
          <a:custGeom>
            <a:avLst/>
            <a:gdLst>
              <a:gd name="connsiteX0" fmla="*/ 696952 w 696952"/>
              <a:gd name="connsiteY0" fmla="*/ 3622270 h 5590134"/>
              <a:gd name="connsiteX1" fmla="*/ 570677 w 696952"/>
              <a:gd name="connsiteY1" fmla="*/ 5188616 h 5590134"/>
              <a:gd name="connsiteX2" fmla="*/ 494358 w 696952"/>
              <a:gd name="connsiteY2" fmla="*/ 5590134 h 5590134"/>
              <a:gd name="connsiteX3" fmla="*/ 0 w 696952"/>
              <a:gd name="connsiteY3" fmla="*/ 5590134 h 5590134"/>
              <a:gd name="connsiteX4" fmla="*/ 1 w 696952"/>
              <a:gd name="connsiteY4" fmla="*/ 0 h 5590134"/>
              <a:gd name="connsiteX5" fmla="*/ 137221 w 696952"/>
              <a:gd name="connsiteY5" fmla="*/ 364264 h 5590134"/>
              <a:gd name="connsiteX6" fmla="*/ 696952 w 696952"/>
              <a:gd name="connsiteY6" fmla="*/ 3622270 h 5590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952" h="5590134">
                <a:moveTo>
                  <a:pt x="696952" y="3622270"/>
                </a:moveTo>
                <a:cubicBezTo>
                  <a:pt x="696952" y="4154086"/>
                  <a:pt x="653893" y="4677052"/>
                  <a:pt x="570677" y="5188616"/>
                </a:cubicBezTo>
                <a:lnTo>
                  <a:pt x="494358" y="5590134"/>
                </a:lnTo>
                <a:lnTo>
                  <a:pt x="0" y="5590134"/>
                </a:lnTo>
                <a:lnTo>
                  <a:pt x="1" y="0"/>
                </a:lnTo>
                <a:lnTo>
                  <a:pt x="137221" y="364264"/>
                </a:lnTo>
                <a:cubicBezTo>
                  <a:pt x="500988" y="1393467"/>
                  <a:pt x="696952" y="2487730"/>
                  <a:pt x="696952" y="3622270"/>
                </a:cubicBezTo>
                <a:close/>
              </a:path>
            </a:pathLst>
          </a:cu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92D3579-3499-F804-EB62-D032CB3F4691}"/>
              </a:ext>
            </a:extLst>
          </p:cNvPr>
          <p:cNvSpPr/>
          <p:nvPr userDrawn="1"/>
        </p:nvSpPr>
        <p:spPr>
          <a:xfrm rot="14992307">
            <a:off x="6553880" y="5300639"/>
            <a:ext cx="398609" cy="2595736"/>
          </a:xfrm>
          <a:custGeom>
            <a:avLst/>
            <a:gdLst>
              <a:gd name="connsiteX0" fmla="*/ 0 w 398609"/>
              <a:gd name="connsiteY0" fmla="*/ 2595736 h 2595736"/>
              <a:gd name="connsiteX1" fmla="*/ 52014 w 398609"/>
              <a:gd name="connsiteY1" fmla="*/ 2252861 h 2595736"/>
              <a:gd name="connsiteX2" fmla="*/ 133202 w 398609"/>
              <a:gd name="connsiteY2" fmla="*/ 994801 h 2595736"/>
              <a:gd name="connsiteX3" fmla="*/ 129009 w 398609"/>
              <a:gd name="connsiteY3" fmla="*/ 735596 h 2595736"/>
              <a:gd name="connsiteX4" fmla="*/ 398609 w 398609"/>
              <a:gd name="connsiteY4" fmla="*/ 0 h 2595736"/>
              <a:gd name="connsiteX5" fmla="*/ 392556 w 398609"/>
              <a:gd name="connsiteY5" fmla="*/ 247281 h 2595736"/>
              <a:gd name="connsiteX6" fmla="*/ 61256 w 398609"/>
              <a:gd name="connsiteY6" fmla="*/ 2387893 h 259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8609" h="2595736">
                <a:moveTo>
                  <a:pt x="0" y="2595736"/>
                </a:moveTo>
                <a:lnTo>
                  <a:pt x="52014" y="2252861"/>
                </a:lnTo>
                <a:cubicBezTo>
                  <a:pt x="105645" y="1840042"/>
                  <a:pt x="133202" y="1420254"/>
                  <a:pt x="133202" y="994801"/>
                </a:cubicBezTo>
                <a:lnTo>
                  <a:pt x="129009" y="735596"/>
                </a:lnTo>
                <a:lnTo>
                  <a:pt x="398609" y="0"/>
                </a:lnTo>
                <a:lnTo>
                  <a:pt x="392556" y="247281"/>
                </a:lnTo>
                <a:cubicBezTo>
                  <a:pt x="362028" y="963815"/>
                  <a:pt x="253283" y="1680457"/>
                  <a:pt x="61256" y="2387893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398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7445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5195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35784D1-BD2A-0610-91DD-E74CBF332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06C692-FD01-CF54-8C15-D1EF79B150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6B4A65-D0ED-DBCD-E83A-6C93E1FFB3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DAE5A-65D1-42F6-814B-222763CCB0FD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854970-A7D2-5E35-AF8A-B5339A538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0BFC65-227F-1CA5-2B0D-A7BAE45D0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E277D-DB82-49AC-94AB-CDC96E0DA6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13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A9FF6252-9D39-44F4-700B-D866120D1D96}"/>
              </a:ext>
            </a:extLst>
          </p:cNvPr>
          <p:cNvSpPr/>
          <p:nvPr/>
        </p:nvSpPr>
        <p:spPr>
          <a:xfrm>
            <a:off x="0" y="852908"/>
            <a:ext cx="6373084" cy="6005092"/>
          </a:xfrm>
          <a:custGeom>
            <a:avLst/>
            <a:gdLst>
              <a:gd name="connsiteX0" fmla="*/ 0 w 6373084"/>
              <a:gd name="connsiteY0" fmla="*/ 0 h 6005092"/>
              <a:gd name="connsiteX1" fmla="*/ 5134282 w 6373084"/>
              <a:gd name="connsiteY1" fmla="*/ 0 h 6005092"/>
              <a:gd name="connsiteX2" fmla="*/ 5208353 w 6373084"/>
              <a:gd name="connsiteY2" fmla="*/ 91663 h 6005092"/>
              <a:gd name="connsiteX3" fmla="*/ 6373084 w 6373084"/>
              <a:gd name="connsiteY3" fmla="*/ 3447165 h 6005092"/>
              <a:gd name="connsiteX4" fmla="*/ 5900034 w 6373084"/>
              <a:gd name="connsiteY4" fmla="*/ 5647769 h 6005092"/>
              <a:gd name="connsiteX5" fmla="*/ 5722427 w 6373084"/>
              <a:gd name="connsiteY5" fmla="*/ 6005092 h 6005092"/>
              <a:gd name="connsiteX6" fmla="*/ 0 w 6373084"/>
              <a:gd name="connsiteY6" fmla="*/ 6005092 h 600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73084" h="6005092">
                <a:moveTo>
                  <a:pt x="0" y="0"/>
                </a:moveTo>
                <a:lnTo>
                  <a:pt x="5134282" y="0"/>
                </a:lnTo>
                <a:lnTo>
                  <a:pt x="5208353" y="91663"/>
                </a:lnTo>
                <a:cubicBezTo>
                  <a:pt x="5943704" y="1049510"/>
                  <a:pt x="6373084" y="2204211"/>
                  <a:pt x="6373084" y="3447165"/>
                </a:cubicBezTo>
                <a:cubicBezTo>
                  <a:pt x="6373084" y="4224012"/>
                  <a:pt x="6205358" y="4966384"/>
                  <a:pt x="5900034" y="5647769"/>
                </a:cubicBezTo>
                <a:lnTo>
                  <a:pt x="5722427" y="6005092"/>
                </a:lnTo>
                <a:lnTo>
                  <a:pt x="0" y="6005092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9D03262B-CCC6-897A-4697-822595C54D27}"/>
              </a:ext>
            </a:extLst>
          </p:cNvPr>
          <p:cNvSpPr/>
          <p:nvPr/>
        </p:nvSpPr>
        <p:spPr>
          <a:xfrm>
            <a:off x="44334" y="47194"/>
            <a:ext cx="5810250" cy="6810807"/>
          </a:xfrm>
          <a:custGeom>
            <a:avLst/>
            <a:gdLst>
              <a:gd name="connsiteX0" fmla="*/ 0 w 5810250"/>
              <a:gd name="connsiteY0" fmla="*/ 0 h 6810807"/>
              <a:gd name="connsiteX1" fmla="*/ 4571448 w 5810250"/>
              <a:gd name="connsiteY1" fmla="*/ 0 h 6810807"/>
              <a:gd name="connsiteX2" fmla="*/ 4645520 w 5810250"/>
              <a:gd name="connsiteY2" fmla="*/ 91663 h 6810807"/>
              <a:gd name="connsiteX3" fmla="*/ 5810250 w 5810250"/>
              <a:gd name="connsiteY3" fmla="*/ 3447165 h 6810807"/>
              <a:gd name="connsiteX4" fmla="*/ 4645520 w 5810250"/>
              <a:gd name="connsiteY4" fmla="*/ 6802668 h 6810807"/>
              <a:gd name="connsiteX5" fmla="*/ 4638942 w 5810250"/>
              <a:gd name="connsiteY5" fmla="*/ 6810807 h 6810807"/>
              <a:gd name="connsiteX6" fmla="*/ 0 w 5810250"/>
              <a:gd name="connsiteY6" fmla="*/ 6810807 h 681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10250" h="6810807">
                <a:moveTo>
                  <a:pt x="0" y="0"/>
                </a:moveTo>
                <a:lnTo>
                  <a:pt x="4571448" y="0"/>
                </a:lnTo>
                <a:lnTo>
                  <a:pt x="4645520" y="91663"/>
                </a:lnTo>
                <a:cubicBezTo>
                  <a:pt x="5380870" y="1049510"/>
                  <a:pt x="5810250" y="2204211"/>
                  <a:pt x="5810250" y="3447165"/>
                </a:cubicBezTo>
                <a:cubicBezTo>
                  <a:pt x="5810250" y="4690119"/>
                  <a:pt x="5380870" y="5844820"/>
                  <a:pt x="4645520" y="6802668"/>
                </a:cubicBezTo>
                <a:lnTo>
                  <a:pt x="4638942" y="6810807"/>
                </a:lnTo>
                <a:lnTo>
                  <a:pt x="0" y="6810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 descr="D:\51PPT模板网\51pptmoban.com\图片.jpg">
            <a:extLst>
              <a:ext uri="{FF2B5EF4-FFF2-40B4-BE49-F238E27FC236}">
                <a16:creationId xmlns:a16="http://schemas.microsoft.com/office/drawing/2014/main" id="{86A48CCD-A122-3911-0992-864C9870ED02}"/>
              </a:ext>
            </a:extLst>
          </p:cNvPr>
          <p:cNvSpPr/>
          <p:nvPr/>
        </p:nvSpPr>
        <p:spPr>
          <a:xfrm>
            <a:off x="0" y="0"/>
            <a:ext cx="5810250" cy="6858000"/>
          </a:xfrm>
          <a:custGeom>
            <a:avLst/>
            <a:gdLst>
              <a:gd name="connsiteX0" fmla="*/ 0 w 5810250"/>
              <a:gd name="connsiteY0" fmla="*/ 0 h 6858000"/>
              <a:gd name="connsiteX1" fmla="*/ 4571448 w 5810250"/>
              <a:gd name="connsiteY1" fmla="*/ 0 h 6858000"/>
              <a:gd name="connsiteX2" fmla="*/ 4645519 w 5810250"/>
              <a:gd name="connsiteY2" fmla="*/ 91663 h 6858000"/>
              <a:gd name="connsiteX3" fmla="*/ 5810250 w 5810250"/>
              <a:gd name="connsiteY3" fmla="*/ 3447165 h 6858000"/>
              <a:gd name="connsiteX4" fmla="*/ 4645519 w 5810250"/>
              <a:gd name="connsiteY4" fmla="*/ 6802668 h 6858000"/>
              <a:gd name="connsiteX5" fmla="*/ 4600806 w 5810250"/>
              <a:gd name="connsiteY5" fmla="*/ 6858000 h 6858000"/>
              <a:gd name="connsiteX6" fmla="*/ 0 w 581025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10250" h="6858000">
                <a:moveTo>
                  <a:pt x="0" y="0"/>
                </a:moveTo>
                <a:lnTo>
                  <a:pt x="4571448" y="0"/>
                </a:lnTo>
                <a:lnTo>
                  <a:pt x="4645519" y="91663"/>
                </a:lnTo>
                <a:cubicBezTo>
                  <a:pt x="5380870" y="1049510"/>
                  <a:pt x="5810250" y="2204211"/>
                  <a:pt x="5810250" y="3447165"/>
                </a:cubicBezTo>
                <a:cubicBezTo>
                  <a:pt x="5810250" y="4690119"/>
                  <a:pt x="5380870" y="5844820"/>
                  <a:pt x="4645519" y="6802668"/>
                </a:cubicBezTo>
                <a:lnTo>
                  <a:pt x="4600806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56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1FBC0A8-A018-5F90-7D32-EDB038E7A111}"/>
              </a:ext>
            </a:extLst>
          </p:cNvPr>
          <p:cNvGrpSpPr/>
          <p:nvPr/>
        </p:nvGrpSpPr>
        <p:grpSpPr>
          <a:xfrm>
            <a:off x="688872" y="2132403"/>
            <a:ext cx="4782841" cy="2313225"/>
            <a:chOff x="3265717" y="1337311"/>
            <a:chExt cx="6285454" cy="3039965"/>
          </a:xfrm>
          <a:solidFill>
            <a:srgbClr val="4879FA"/>
          </a:solidFill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2024CDB-7BC8-27B5-48AC-ED809E26D3B8}"/>
                </a:ext>
              </a:extLst>
            </p:cNvPr>
            <p:cNvGrpSpPr/>
            <p:nvPr/>
          </p:nvGrpSpPr>
          <p:grpSpPr>
            <a:xfrm>
              <a:off x="6058938" y="1659017"/>
              <a:ext cx="2065634" cy="1104390"/>
              <a:chOff x="4624714" y="209185"/>
              <a:chExt cx="5765427" cy="3082482"/>
            </a:xfrm>
            <a:grpFill/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84CB8BD-B3A8-0EF5-C8DE-AFB28BE7CB16}"/>
                  </a:ext>
                </a:extLst>
              </p:cNvPr>
              <p:cNvSpPr/>
              <p:nvPr/>
            </p:nvSpPr>
            <p:spPr>
              <a:xfrm>
                <a:off x="8204928" y="209185"/>
                <a:ext cx="2185213" cy="3082482"/>
              </a:xfrm>
              <a:custGeom>
                <a:avLst/>
                <a:gdLst>
                  <a:gd name="connsiteX0" fmla="*/ 872683 w 2185213"/>
                  <a:gd name="connsiteY0" fmla="*/ 0 h 3082482"/>
                  <a:gd name="connsiteX1" fmla="*/ 934537 w 2185213"/>
                  <a:gd name="connsiteY1" fmla="*/ 13745 h 3082482"/>
                  <a:gd name="connsiteX2" fmla="*/ 913919 w 2185213"/>
                  <a:gd name="connsiteY2" fmla="*/ 20618 h 3082482"/>
                  <a:gd name="connsiteX3" fmla="*/ 858938 w 2185213"/>
                  <a:gd name="connsiteY3" fmla="*/ 27490 h 3082482"/>
                  <a:gd name="connsiteX4" fmla="*/ 852066 w 2185213"/>
                  <a:gd name="connsiteY4" fmla="*/ 54981 h 3082482"/>
                  <a:gd name="connsiteX5" fmla="*/ 853247 w 2185213"/>
                  <a:gd name="connsiteY5" fmla="*/ 61853 h 3082482"/>
                  <a:gd name="connsiteX6" fmla="*/ 855568 w 2185213"/>
                  <a:gd name="connsiteY6" fmla="*/ 63133 h 3082482"/>
                  <a:gd name="connsiteX7" fmla="*/ 852066 w 2185213"/>
                  <a:gd name="connsiteY7" fmla="*/ 63571 h 3082482"/>
                  <a:gd name="connsiteX8" fmla="*/ 838320 w 2185213"/>
                  <a:gd name="connsiteY8" fmla="*/ 54981 h 3082482"/>
                  <a:gd name="connsiteX9" fmla="*/ 824575 w 2185213"/>
                  <a:gd name="connsiteY9" fmla="*/ 82403 h 3082482"/>
                  <a:gd name="connsiteX10" fmla="*/ 865811 w 2185213"/>
                  <a:gd name="connsiteY10" fmla="*/ 89275 h 3082482"/>
                  <a:gd name="connsiteX11" fmla="*/ 831448 w 2185213"/>
                  <a:gd name="connsiteY11" fmla="*/ 89275 h 3082482"/>
                  <a:gd name="connsiteX12" fmla="*/ 803957 w 2185213"/>
                  <a:gd name="connsiteY12" fmla="*/ 103020 h 3082482"/>
                  <a:gd name="connsiteX13" fmla="*/ 790212 w 2185213"/>
                  <a:gd name="connsiteY13" fmla="*/ 89275 h 3082482"/>
                  <a:gd name="connsiteX14" fmla="*/ 783340 w 2185213"/>
                  <a:gd name="connsiteY14" fmla="*/ 123638 h 3082482"/>
                  <a:gd name="connsiteX15" fmla="*/ 762722 w 2185213"/>
                  <a:gd name="connsiteY15" fmla="*/ 109893 h 3082482"/>
                  <a:gd name="connsiteX16" fmla="*/ 687123 w 2185213"/>
                  <a:gd name="connsiteY16" fmla="*/ 171746 h 3082482"/>
                  <a:gd name="connsiteX17" fmla="*/ 611524 w 2185213"/>
                  <a:gd name="connsiteY17" fmla="*/ 219855 h 3082482"/>
                  <a:gd name="connsiteX18" fmla="*/ 625270 w 2185213"/>
                  <a:gd name="connsiteY18" fmla="*/ 226727 h 3082482"/>
                  <a:gd name="connsiteX19" fmla="*/ 467269 w 2185213"/>
                  <a:gd name="connsiteY19" fmla="*/ 419160 h 3082482"/>
                  <a:gd name="connsiteX20" fmla="*/ 481014 w 2185213"/>
                  <a:gd name="connsiteY20" fmla="*/ 439778 h 3082482"/>
                  <a:gd name="connsiteX21" fmla="*/ 494759 w 2185213"/>
                  <a:gd name="connsiteY21" fmla="*/ 494759 h 3082482"/>
                  <a:gd name="connsiteX22" fmla="*/ 474141 w 2185213"/>
                  <a:gd name="connsiteY22" fmla="*/ 632142 h 3082482"/>
                  <a:gd name="connsiteX23" fmla="*/ 625270 w 2185213"/>
                  <a:gd name="connsiteY23" fmla="*/ 1023881 h 3082482"/>
                  <a:gd name="connsiteX24" fmla="*/ 666505 w 2185213"/>
                  <a:gd name="connsiteY24" fmla="*/ 975772 h 3082482"/>
                  <a:gd name="connsiteX25" fmla="*/ 1800347 w 2185213"/>
                  <a:gd name="connsiteY25" fmla="*/ 89275 h 3082482"/>
                  <a:gd name="connsiteX26" fmla="*/ 2185213 w 2185213"/>
                  <a:gd name="connsiteY26" fmla="*/ 426033 h 3082482"/>
                  <a:gd name="connsiteX27" fmla="*/ 2178341 w 2185213"/>
                  <a:gd name="connsiteY27" fmla="*/ 494759 h 3082482"/>
                  <a:gd name="connsiteX28" fmla="*/ 2150850 w 2185213"/>
                  <a:gd name="connsiteY28" fmla="*/ 535994 h 3082482"/>
                  <a:gd name="connsiteX29" fmla="*/ 2157723 w 2185213"/>
                  <a:gd name="connsiteY29" fmla="*/ 549740 h 3082482"/>
                  <a:gd name="connsiteX30" fmla="*/ 2061506 w 2185213"/>
                  <a:gd name="connsiteY30" fmla="*/ 707741 h 3082482"/>
                  <a:gd name="connsiteX31" fmla="*/ 1910309 w 2185213"/>
                  <a:gd name="connsiteY31" fmla="*/ 886428 h 3082482"/>
                  <a:gd name="connsiteX32" fmla="*/ 1951545 w 2185213"/>
                  <a:gd name="connsiteY32" fmla="*/ 900174 h 3082482"/>
                  <a:gd name="connsiteX33" fmla="*/ 1951545 w 2185213"/>
                  <a:gd name="connsiteY33" fmla="*/ 920791 h 3082482"/>
                  <a:gd name="connsiteX34" fmla="*/ 1917182 w 2185213"/>
                  <a:gd name="connsiteY34" fmla="*/ 962027 h 3082482"/>
                  <a:gd name="connsiteX35" fmla="*/ 941409 w 2185213"/>
                  <a:gd name="connsiteY35" fmla="*/ 1408678 h 3082482"/>
                  <a:gd name="connsiteX36" fmla="*/ 893301 w 2185213"/>
                  <a:gd name="connsiteY36" fmla="*/ 1463659 h 3082482"/>
                  <a:gd name="connsiteX37" fmla="*/ 267963 w 2185213"/>
                  <a:gd name="connsiteY37" fmla="*/ 2673100 h 3082482"/>
                  <a:gd name="connsiteX38" fmla="*/ 233600 w 2185213"/>
                  <a:gd name="connsiteY38" fmla="*/ 2693717 h 3082482"/>
                  <a:gd name="connsiteX39" fmla="*/ 212982 w 2185213"/>
                  <a:gd name="connsiteY39" fmla="*/ 2693717 h 3082482"/>
                  <a:gd name="connsiteX40" fmla="*/ 130511 w 2185213"/>
                  <a:gd name="connsiteY40" fmla="*/ 2879209 h 3082482"/>
                  <a:gd name="connsiteX41" fmla="*/ 116766 w 2185213"/>
                  <a:gd name="connsiteY41" fmla="*/ 2954808 h 3082482"/>
                  <a:gd name="connsiteX42" fmla="*/ 96148 w 2185213"/>
                  <a:gd name="connsiteY42" fmla="*/ 2975425 h 3082482"/>
                  <a:gd name="connsiteX43" fmla="*/ 96148 w 2185213"/>
                  <a:gd name="connsiteY43" fmla="*/ 2989171 h 3082482"/>
                  <a:gd name="connsiteX44" fmla="*/ 75530 w 2185213"/>
                  <a:gd name="connsiteY44" fmla="*/ 3002916 h 3082482"/>
                  <a:gd name="connsiteX45" fmla="*/ 75530 w 2185213"/>
                  <a:gd name="connsiteY45" fmla="*/ 3023534 h 3082482"/>
                  <a:gd name="connsiteX46" fmla="*/ 68658 w 2185213"/>
                  <a:gd name="connsiteY46" fmla="*/ 3051024 h 3082482"/>
                  <a:gd name="connsiteX47" fmla="*/ 48040 w 2185213"/>
                  <a:gd name="connsiteY47" fmla="*/ 3030406 h 3082482"/>
                  <a:gd name="connsiteX48" fmla="*/ 16176 w 2185213"/>
                  <a:gd name="connsiteY48" fmla="*/ 3081629 h 3082482"/>
                  <a:gd name="connsiteX49" fmla="*/ 12506 w 2185213"/>
                  <a:gd name="connsiteY49" fmla="*/ 3082482 h 3082482"/>
                  <a:gd name="connsiteX50" fmla="*/ 13746 w 2185213"/>
                  <a:gd name="connsiteY50" fmla="*/ 3078514 h 3082482"/>
                  <a:gd name="connsiteX51" fmla="*/ 0 w 2185213"/>
                  <a:gd name="connsiteY51" fmla="*/ 3057897 h 3082482"/>
                  <a:gd name="connsiteX52" fmla="*/ 13746 w 2185213"/>
                  <a:gd name="connsiteY52" fmla="*/ 3037279 h 3082482"/>
                  <a:gd name="connsiteX53" fmla="*/ 13746 w 2185213"/>
                  <a:gd name="connsiteY53" fmla="*/ 3016661 h 3082482"/>
                  <a:gd name="connsiteX54" fmla="*/ 34295 w 2185213"/>
                  <a:gd name="connsiteY54" fmla="*/ 2961680 h 3082482"/>
                  <a:gd name="connsiteX55" fmla="*/ 20550 w 2185213"/>
                  <a:gd name="connsiteY55" fmla="*/ 2947935 h 3082482"/>
                  <a:gd name="connsiteX56" fmla="*/ 75530 w 2185213"/>
                  <a:gd name="connsiteY56" fmla="*/ 2741826 h 3082482"/>
                  <a:gd name="connsiteX57" fmla="*/ 61785 w 2185213"/>
                  <a:gd name="connsiteY57" fmla="*/ 2714335 h 3082482"/>
                  <a:gd name="connsiteX58" fmla="*/ 75530 w 2185213"/>
                  <a:gd name="connsiteY58" fmla="*/ 2501284 h 3082482"/>
                  <a:gd name="connsiteX59" fmla="*/ 96148 w 2185213"/>
                  <a:gd name="connsiteY59" fmla="*/ 2384450 h 3082482"/>
                  <a:gd name="connsiteX60" fmla="*/ 281708 w 2185213"/>
                  <a:gd name="connsiteY60" fmla="*/ 1724749 h 3082482"/>
                  <a:gd name="connsiteX61" fmla="*/ 515377 w 2185213"/>
                  <a:gd name="connsiteY61" fmla="*/ 1223117 h 3082482"/>
                  <a:gd name="connsiteX62" fmla="*/ 391670 w 2185213"/>
                  <a:gd name="connsiteY62" fmla="*/ 1085734 h 3082482"/>
                  <a:gd name="connsiteX63" fmla="*/ 233600 w 2185213"/>
                  <a:gd name="connsiteY63" fmla="*/ 604720 h 3082482"/>
                  <a:gd name="connsiteX64" fmla="*/ 247345 w 2185213"/>
                  <a:gd name="connsiteY64" fmla="*/ 515377 h 3082482"/>
                  <a:gd name="connsiteX65" fmla="*/ 453523 w 2185213"/>
                  <a:gd name="connsiteY65" fmla="*/ 192364 h 3082482"/>
                  <a:gd name="connsiteX66" fmla="*/ 460396 w 2185213"/>
                  <a:gd name="connsiteY66" fmla="*/ 185492 h 3082482"/>
                  <a:gd name="connsiteX67" fmla="*/ 508504 w 2185213"/>
                  <a:gd name="connsiteY67" fmla="*/ 164874 h 3082482"/>
                  <a:gd name="connsiteX68" fmla="*/ 515377 w 2185213"/>
                  <a:gd name="connsiteY68" fmla="*/ 151129 h 3082482"/>
                  <a:gd name="connsiteX69" fmla="*/ 680250 w 2185213"/>
                  <a:gd name="connsiteY69" fmla="*/ 54981 h 3082482"/>
                  <a:gd name="connsiteX70" fmla="*/ 707741 w 2185213"/>
                  <a:gd name="connsiteY70" fmla="*/ 48108 h 3082482"/>
                  <a:gd name="connsiteX71" fmla="*/ 810830 w 2185213"/>
                  <a:gd name="connsiteY71" fmla="*/ 6873 h 3082482"/>
                  <a:gd name="connsiteX72" fmla="*/ 872683 w 2185213"/>
                  <a:gd name="connsiteY72" fmla="*/ 0 h 3082482"/>
                  <a:gd name="connsiteX73" fmla="*/ 2020271 w 2185213"/>
                  <a:gd name="connsiteY73" fmla="*/ 322944 h 3082482"/>
                  <a:gd name="connsiteX74" fmla="*/ 1161264 w 2185213"/>
                  <a:gd name="connsiteY74" fmla="*/ 1051371 h 3082482"/>
                  <a:gd name="connsiteX75" fmla="*/ 1181882 w 2185213"/>
                  <a:gd name="connsiteY75" fmla="*/ 1051371 h 3082482"/>
                  <a:gd name="connsiteX76" fmla="*/ 1546130 w 2185213"/>
                  <a:gd name="connsiteY76" fmla="*/ 893301 h 3082482"/>
                  <a:gd name="connsiteX77" fmla="*/ 1875946 w 2185213"/>
                  <a:gd name="connsiteY77" fmla="*/ 693996 h 3082482"/>
                  <a:gd name="connsiteX78" fmla="*/ 1910309 w 2185213"/>
                  <a:gd name="connsiteY78" fmla="*/ 666505 h 3082482"/>
                  <a:gd name="connsiteX79" fmla="*/ 1917182 w 2185213"/>
                  <a:gd name="connsiteY79" fmla="*/ 652760 h 3082482"/>
                  <a:gd name="connsiteX80" fmla="*/ 1944672 w 2185213"/>
                  <a:gd name="connsiteY80" fmla="*/ 652760 h 3082482"/>
                  <a:gd name="connsiteX81" fmla="*/ 1972163 w 2185213"/>
                  <a:gd name="connsiteY81" fmla="*/ 625270 h 3082482"/>
                  <a:gd name="connsiteX82" fmla="*/ 1969139 w 2185213"/>
                  <a:gd name="connsiteY82" fmla="*/ 608500 h 3082482"/>
                  <a:gd name="connsiteX83" fmla="*/ 1972163 w 2185213"/>
                  <a:gd name="connsiteY83" fmla="*/ 604720 h 3082482"/>
                  <a:gd name="connsiteX84" fmla="*/ 1992780 w 2185213"/>
                  <a:gd name="connsiteY84" fmla="*/ 611593 h 3082482"/>
                  <a:gd name="connsiteX85" fmla="*/ 2040889 w 2185213"/>
                  <a:gd name="connsiteY85" fmla="*/ 549740 h 3082482"/>
                  <a:gd name="connsiteX86" fmla="*/ 2075252 w 2185213"/>
                  <a:gd name="connsiteY86" fmla="*/ 419160 h 3082482"/>
                  <a:gd name="connsiteX87" fmla="*/ 2020271 w 2185213"/>
                  <a:gd name="connsiteY87" fmla="*/ 322944 h 308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2185213" h="3082482">
                    <a:moveTo>
                      <a:pt x="872683" y="0"/>
                    </a:moveTo>
                    <a:cubicBezTo>
                      <a:pt x="886429" y="0"/>
                      <a:pt x="907046" y="6873"/>
                      <a:pt x="934537" y="13745"/>
                    </a:cubicBezTo>
                    <a:cubicBezTo>
                      <a:pt x="927664" y="13745"/>
                      <a:pt x="920792" y="20618"/>
                      <a:pt x="913919" y="20618"/>
                    </a:cubicBezTo>
                    <a:cubicBezTo>
                      <a:pt x="907046" y="27490"/>
                      <a:pt x="886429" y="27490"/>
                      <a:pt x="858938" y="27490"/>
                    </a:cubicBezTo>
                    <a:cubicBezTo>
                      <a:pt x="858938" y="34363"/>
                      <a:pt x="852066" y="34363"/>
                      <a:pt x="852066" y="54981"/>
                    </a:cubicBezTo>
                    <a:cubicBezTo>
                      <a:pt x="852066" y="58417"/>
                      <a:pt x="852495" y="60565"/>
                      <a:pt x="853247" y="61853"/>
                    </a:cubicBezTo>
                    <a:lnTo>
                      <a:pt x="855568" y="63133"/>
                    </a:lnTo>
                    <a:lnTo>
                      <a:pt x="852066" y="63571"/>
                    </a:lnTo>
                    <a:cubicBezTo>
                      <a:pt x="846911" y="61853"/>
                      <a:pt x="841757" y="58417"/>
                      <a:pt x="838320" y="54981"/>
                    </a:cubicBezTo>
                    <a:cubicBezTo>
                      <a:pt x="831448" y="61853"/>
                      <a:pt x="831448" y="75530"/>
                      <a:pt x="824575" y="82403"/>
                    </a:cubicBezTo>
                    <a:cubicBezTo>
                      <a:pt x="838320" y="89275"/>
                      <a:pt x="852066" y="89275"/>
                      <a:pt x="865811" y="89275"/>
                    </a:cubicBezTo>
                    <a:lnTo>
                      <a:pt x="831448" y="89275"/>
                    </a:lnTo>
                    <a:cubicBezTo>
                      <a:pt x="810830" y="89275"/>
                      <a:pt x="817703" y="103020"/>
                      <a:pt x="803957" y="103020"/>
                    </a:cubicBezTo>
                    <a:cubicBezTo>
                      <a:pt x="783340" y="103020"/>
                      <a:pt x="797085" y="96148"/>
                      <a:pt x="790212" y="89275"/>
                    </a:cubicBezTo>
                    <a:cubicBezTo>
                      <a:pt x="790212" y="89275"/>
                      <a:pt x="776467" y="103020"/>
                      <a:pt x="783340" y="123638"/>
                    </a:cubicBezTo>
                    <a:cubicBezTo>
                      <a:pt x="776467" y="123638"/>
                      <a:pt x="769594" y="116766"/>
                      <a:pt x="762722" y="109893"/>
                    </a:cubicBezTo>
                    <a:cubicBezTo>
                      <a:pt x="735231" y="151129"/>
                      <a:pt x="687123" y="158001"/>
                      <a:pt x="687123" y="171746"/>
                    </a:cubicBezTo>
                    <a:cubicBezTo>
                      <a:pt x="687123" y="185492"/>
                      <a:pt x="611524" y="199237"/>
                      <a:pt x="611524" y="219855"/>
                    </a:cubicBezTo>
                    <a:cubicBezTo>
                      <a:pt x="611524" y="233600"/>
                      <a:pt x="618397" y="226727"/>
                      <a:pt x="625270" y="226727"/>
                    </a:cubicBezTo>
                    <a:cubicBezTo>
                      <a:pt x="597779" y="226727"/>
                      <a:pt x="467269" y="371052"/>
                      <a:pt x="467269" y="419160"/>
                    </a:cubicBezTo>
                    <a:cubicBezTo>
                      <a:pt x="467269" y="439778"/>
                      <a:pt x="481014" y="439778"/>
                      <a:pt x="481014" y="439778"/>
                    </a:cubicBezTo>
                    <a:cubicBezTo>
                      <a:pt x="481014" y="453523"/>
                      <a:pt x="494759" y="474141"/>
                      <a:pt x="494759" y="494759"/>
                    </a:cubicBezTo>
                    <a:cubicBezTo>
                      <a:pt x="494759" y="508504"/>
                      <a:pt x="474141" y="611593"/>
                      <a:pt x="474141" y="632142"/>
                    </a:cubicBezTo>
                    <a:cubicBezTo>
                      <a:pt x="474141" y="748976"/>
                      <a:pt x="508504" y="913919"/>
                      <a:pt x="625270" y="1023881"/>
                    </a:cubicBezTo>
                    <a:cubicBezTo>
                      <a:pt x="645887" y="1010135"/>
                      <a:pt x="659633" y="989518"/>
                      <a:pt x="666505" y="975772"/>
                    </a:cubicBezTo>
                    <a:cubicBezTo>
                      <a:pt x="907046" y="570357"/>
                      <a:pt x="1346824" y="89275"/>
                      <a:pt x="1800347" y="89275"/>
                    </a:cubicBezTo>
                    <a:cubicBezTo>
                      <a:pt x="1965290" y="89275"/>
                      <a:pt x="2185213" y="240472"/>
                      <a:pt x="2185213" y="426033"/>
                    </a:cubicBezTo>
                    <a:cubicBezTo>
                      <a:pt x="2185213" y="439778"/>
                      <a:pt x="2178341" y="481014"/>
                      <a:pt x="2178341" y="494759"/>
                    </a:cubicBezTo>
                    <a:cubicBezTo>
                      <a:pt x="2178341" y="515377"/>
                      <a:pt x="2164595" y="522249"/>
                      <a:pt x="2150850" y="535994"/>
                    </a:cubicBezTo>
                    <a:cubicBezTo>
                      <a:pt x="2150850" y="535994"/>
                      <a:pt x="2157723" y="529122"/>
                      <a:pt x="2157723" y="549740"/>
                    </a:cubicBezTo>
                    <a:cubicBezTo>
                      <a:pt x="2157723" y="577230"/>
                      <a:pt x="2061506" y="700868"/>
                      <a:pt x="2061506" y="707741"/>
                    </a:cubicBezTo>
                    <a:cubicBezTo>
                      <a:pt x="2027143" y="762722"/>
                      <a:pt x="1965290" y="824575"/>
                      <a:pt x="1910309" y="886428"/>
                    </a:cubicBezTo>
                    <a:cubicBezTo>
                      <a:pt x="1924054" y="920791"/>
                      <a:pt x="1930927" y="900174"/>
                      <a:pt x="1951545" y="900174"/>
                    </a:cubicBezTo>
                    <a:lnTo>
                      <a:pt x="1951545" y="920791"/>
                    </a:lnTo>
                    <a:cubicBezTo>
                      <a:pt x="1937799" y="927664"/>
                      <a:pt x="1930927" y="948282"/>
                      <a:pt x="1917182" y="962027"/>
                    </a:cubicBezTo>
                    <a:cubicBezTo>
                      <a:pt x="1628601" y="1271226"/>
                      <a:pt x="1250608" y="1429296"/>
                      <a:pt x="941409" y="1408678"/>
                    </a:cubicBezTo>
                    <a:cubicBezTo>
                      <a:pt x="920792" y="1422423"/>
                      <a:pt x="900174" y="1443041"/>
                      <a:pt x="893301" y="1463659"/>
                    </a:cubicBezTo>
                    <a:cubicBezTo>
                      <a:pt x="673378" y="1862201"/>
                      <a:pt x="267963" y="2652482"/>
                      <a:pt x="267963" y="2673100"/>
                    </a:cubicBezTo>
                    <a:cubicBezTo>
                      <a:pt x="267963" y="2686845"/>
                      <a:pt x="233600" y="2666227"/>
                      <a:pt x="233600" y="2693717"/>
                    </a:cubicBezTo>
                    <a:lnTo>
                      <a:pt x="212982" y="2693717"/>
                    </a:lnTo>
                    <a:cubicBezTo>
                      <a:pt x="192364" y="2693717"/>
                      <a:pt x="151129" y="2817424"/>
                      <a:pt x="130511" y="2879209"/>
                    </a:cubicBezTo>
                    <a:cubicBezTo>
                      <a:pt x="123639" y="2899827"/>
                      <a:pt x="116766" y="2941062"/>
                      <a:pt x="116766" y="2954808"/>
                    </a:cubicBezTo>
                    <a:cubicBezTo>
                      <a:pt x="116766" y="2975425"/>
                      <a:pt x="103021" y="2968553"/>
                      <a:pt x="96148" y="2975425"/>
                    </a:cubicBezTo>
                    <a:cubicBezTo>
                      <a:pt x="96148" y="2982298"/>
                      <a:pt x="103021" y="2989171"/>
                      <a:pt x="96148" y="2989171"/>
                    </a:cubicBezTo>
                    <a:cubicBezTo>
                      <a:pt x="96148" y="2996043"/>
                      <a:pt x="82403" y="2996043"/>
                      <a:pt x="75530" y="3002916"/>
                    </a:cubicBezTo>
                    <a:lnTo>
                      <a:pt x="75530" y="3023534"/>
                    </a:lnTo>
                    <a:cubicBezTo>
                      <a:pt x="68658" y="3030406"/>
                      <a:pt x="68658" y="3044151"/>
                      <a:pt x="68658" y="3051024"/>
                    </a:cubicBezTo>
                    <a:lnTo>
                      <a:pt x="48040" y="3030406"/>
                    </a:lnTo>
                    <a:cubicBezTo>
                      <a:pt x="32577" y="3040715"/>
                      <a:pt x="28711" y="3070353"/>
                      <a:pt x="16176" y="3081629"/>
                    </a:cubicBezTo>
                    <a:lnTo>
                      <a:pt x="12506" y="3082482"/>
                    </a:lnTo>
                    <a:lnTo>
                      <a:pt x="13746" y="3078514"/>
                    </a:lnTo>
                    <a:cubicBezTo>
                      <a:pt x="13746" y="3057897"/>
                      <a:pt x="0" y="3078514"/>
                      <a:pt x="0" y="3057897"/>
                    </a:cubicBezTo>
                    <a:cubicBezTo>
                      <a:pt x="0" y="3044151"/>
                      <a:pt x="13746" y="3044151"/>
                      <a:pt x="13746" y="3037279"/>
                    </a:cubicBezTo>
                    <a:lnTo>
                      <a:pt x="13746" y="3016661"/>
                    </a:lnTo>
                    <a:cubicBezTo>
                      <a:pt x="13746" y="3002916"/>
                      <a:pt x="20550" y="2982298"/>
                      <a:pt x="34295" y="2961680"/>
                    </a:cubicBezTo>
                    <a:lnTo>
                      <a:pt x="20550" y="2947935"/>
                    </a:lnTo>
                    <a:cubicBezTo>
                      <a:pt x="41167" y="2879209"/>
                      <a:pt x="75530" y="2755571"/>
                      <a:pt x="75530" y="2741826"/>
                    </a:cubicBezTo>
                    <a:cubicBezTo>
                      <a:pt x="75530" y="2721208"/>
                      <a:pt x="61785" y="2728080"/>
                      <a:pt x="61785" y="2714335"/>
                    </a:cubicBezTo>
                    <a:cubicBezTo>
                      <a:pt x="61785" y="2693717"/>
                      <a:pt x="75530" y="2515030"/>
                      <a:pt x="75530" y="2501284"/>
                    </a:cubicBezTo>
                    <a:cubicBezTo>
                      <a:pt x="75530" y="2480667"/>
                      <a:pt x="89276" y="2425686"/>
                      <a:pt x="96148" y="2384450"/>
                    </a:cubicBezTo>
                    <a:cubicBezTo>
                      <a:pt x="130511" y="2164595"/>
                      <a:pt x="199237" y="1937799"/>
                      <a:pt x="281708" y="1724749"/>
                    </a:cubicBezTo>
                    <a:cubicBezTo>
                      <a:pt x="343562" y="1553002"/>
                      <a:pt x="515377" y="1243735"/>
                      <a:pt x="515377" y="1223117"/>
                    </a:cubicBezTo>
                    <a:cubicBezTo>
                      <a:pt x="515377" y="1202500"/>
                      <a:pt x="398543" y="1092607"/>
                      <a:pt x="391670" y="1085734"/>
                    </a:cubicBezTo>
                    <a:cubicBezTo>
                      <a:pt x="295453" y="968900"/>
                      <a:pt x="233600" y="735231"/>
                      <a:pt x="233600" y="604720"/>
                    </a:cubicBezTo>
                    <a:cubicBezTo>
                      <a:pt x="233600" y="584103"/>
                      <a:pt x="247345" y="542867"/>
                      <a:pt x="247345" y="515377"/>
                    </a:cubicBezTo>
                    <a:cubicBezTo>
                      <a:pt x="261090" y="426033"/>
                      <a:pt x="357307" y="240472"/>
                      <a:pt x="453523" y="192364"/>
                    </a:cubicBezTo>
                    <a:cubicBezTo>
                      <a:pt x="453523" y="192364"/>
                      <a:pt x="460396" y="199237"/>
                      <a:pt x="460396" y="185492"/>
                    </a:cubicBezTo>
                    <a:cubicBezTo>
                      <a:pt x="460396" y="164874"/>
                      <a:pt x="494759" y="171746"/>
                      <a:pt x="508504" y="164874"/>
                    </a:cubicBezTo>
                    <a:cubicBezTo>
                      <a:pt x="515377" y="164874"/>
                      <a:pt x="515377" y="158001"/>
                      <a:pt x="515377" y="151129"/>
                    </a:cubicBezTo>
                    <a:cubicBezTo>
                      <a:pt x="570289" y="130511"/>
                      <a:pt x="632142" y="89275"/>
                      <a:pt x="680250" y="54981"/>
                    </a:cubicBezTo>
                    <a:cubicBezTo>
                      <a:pt x="687123" y="54981"/>
                      <a:pt x="700868" y="54981"/>
                      <a:pt x="707741" y="48108"/>
                    </a:cubicBezTo>
                    <a:cubicBezTo>
                      <a:pt x="742104" y="34363"/>
                      <a:pt x="769594" y="13745"/>
                      <a:pt x="810830" y="6873"/>
                    </a:cubicBezTo>
                    <a:cubicBezTo>
                      <a:pt x="824575" y="0"/>
                      <a:pt x="852066" y="6873"/>
                      <a:pt x="872683" y="0"/>
                    </a:cubicBezTo>
                    <a:close/>
                    <a:moveTo>
                      <a:pt x="2020271" y="322944"/>
                    </a:moveTo>
                    <a:cubicBezTo>
                      <a:pt x="1731621" y="322944"/>
                      <a:pt x="1278098" y="824575"/>
                      <a:pt x="1161264" y="1051371"/>
                    </a:cubicBezTo>
                    <a:lnTo>
                      <a:pt x="1181882" y="1051371"/>
                    </a:lnTo>
                    <a:cubicBezTo>
                      <a:pt x="1305589" y="1010135"/>
                      <a:pt x="1429296" y="955155"/>
                      <a:pt x="1546130" y="893301"/>
                    </a:cubicBezTo>
                    <a:cubicBezTo>
                      <a:pt x="1656092" y="831448"/>
                      <a:pt x="1772857" y="762722"/>
                      <a:pt x="1875946" y="693996"/>
                    </a:cubicBezTo>
                    <a:cubicBezTo>
                      <a:pt x="1889691" y="687123"/>
                      <a:pt x="1903436" y="680250"/>
                      <a:pt x="1910309" y="666505"/>
                    </a:cubicBezTo>
                    <a:cubicBezTo>
                      <a:pt x="1910309" y="666505"/>
                      <a:pt x="1910309" y="659633"/>
                      <a:pt x="1917182" y="652760"/>
                    </a:cubicBezTo>
                    <a:lnTo>
                      <a:pt x="1944672" y="652760"/>
                    </a:lnTo>
                    <a:cubicBezTo>
                      <a:pt x="1951545" y="645887"/>
                      <a:pt x="1972163" y="639015"/>
                      <a:pt x="1972163" y="625270"/>
                    </a:cubicBezTo>
                    <a:cubicBezTo>
                      <a:pt x="1972163" y="611593"/>
                      <a:pt x="1969139" y="610012"/>
                      <a:pt x="1969139" y="608500"/>
                    </a:cubicBezTo>
                    <a:cubicBezTo>
                      <a:pt x="1969139" y="607744"/>
                      <a:pt x="1969895" y="606988"/>
                      <a:pt x="1972163" y="604720"/>
                    </a:cubicBezTo>
                    <a:cubicBezTo>
                      <a:pt x="1979035" y="611593"/>
                      <a:pt x="1985908" y="604720"/>
                      <a:pt x="1992780" y="611593"/>
                    </a:cubicBezTo>
                    <a:cubicBezTo>
                      <a:pt x="1999653" y="604720"/>
                      <a:pt x="2040889" y="570357"/>
                      <a:pt x="2040889" y="549740"/>
                    </a:cubicBezTo>
                    <a:cubicBezTo>
                      <a:pt x="2040889" y="535994"/>
                      <a:pt x="2075252" y="439778"/>
                      <a:pt x="2075252" y="419160"/>
                    </a:cubicBezTo>
                    <a:cubicBezTo>
                      <a:pt x="2075252" y="398542"/>
                      <a:pt x="2075252" y="322944"/>
                      <a:pt x="2020271" y="322944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511F06D-3E8F-47BD-79AE-9B79DC77A8A9}"/>
                  </a:ext>
                </a:extLst>
              </p:cNvPr>
              <p:cNvSpPr/>
              <p:nvPr/>
            </p:nvSpPr>
            <p:spPr>
              <a:xfrm>
                <a:off x="6754946" y="573364"/>
                <a:ext cx="1649218" cy="1230059"/>
              </a:xfrm>
              <a:custGeom>
                <a:avLst/>
                <a:gdLst>
                  <a:gd name="connsiteX0" fmla="*/ 556612 w 1649218"/>
                  <a:gd name="connsiteY0" fmla="*/ 0 h 1230059"/>
                  <a:gd name="connsiteX1" fmla="*/ 1044498 w 1649218"/>
                  <a:gd name="connsiteY1" fmla="*/ 391670 h 1230059"/>
                  <a:gd name="connsiteX2" fmla="*/ 1078861 w 1649218"/>
                  <a:gd name="connsiteY2" fmla="*/ 432906 h 1230059"/>
                  <a:gd name="connsiteX3" fmla="*/ 1126969 w 1649218"/>
                  <a:gd name="connsiteY3" fmla="*/ 426033 h 1230059"/>
                  <a:gd name="connsiteX4" fmla="*/ 1422491 w 1649218"/>
                  <a:gd name="connsiteY4" fmla="*/ 316071 h 1230059"/>
                  <a:gd name="connsiteX5" fmla="*/ 1594237 w 1649218"/>
                  <a:gd name="connsiteY5" fmla="*/ 267963 h 1230059"/>
                  <a:gd name="connsiteX6" fmla="*/ 1614855 w 1649218"/>
                  <a:gd name="connsiteY6" fmla="*/ 247414 h 1230059"/>
                  <a:gd name="connsiteX7" fmla="*/ 1635473 w 1649218"/>
                  <a:gd name="connsiteY7" fmla="*/ 267963 h 1230059"/>
                  <a:gd name="connsiteX8" fmla="*/ 1642345 w 1649218"/>
                  <a:gd name="connsiteY8" fmla="*/ 254287 h 1230059"/>
                  <a:gd name="connsiteX9" fmla="*/ 1649218 w 1649218"/>
                  <a:gd name="connsiteY9" fmla="*/ 274836 h 1230059"/>
                  <a:gd name="connsiteX10" fmla="*/ 1628600 w 1649218"/>
                  <a:gd name="connsiteY10" fmla="*/ 267963 h 1230059"/>
                  <a:gd name="connsiteX11" fmla="*/ 1580492 w 1649218"/>
                  <a:gd name="connsiteY11" fmla="*/ 322944 h 1230059"/>
                  <a:gd name="connsiteX12" fmla="*/ 1559874 w 1649218"/>
                  <a:gd name="connsiteY12" fmla="*/ 302326 h 1230059"/>
                  <a:gd name="connsiteX13" fmla="*/ 1553002 w 1649218"/>
                  <a:gd name="connsiteY13" fmla="*/ 350434 h 1230059"/>
                  <a:gd name="connsiteX14" fmla="*/ 1539257 w 1649218"/>
                  <a:gd name="connsiteY14" fmla="*/ 322944 h 1230059"/>
                  <a:gd name="connsiteX15" fmla="*/ 1525511 w 1649218"/>
                  <a:gd name="connsiteY15" fmla="*/ 357307 h 1230059"/>
                  <a:gd name="connsiteX16" fmla="*/ 1504894 w 1649218"/>
                  <a:gd name="connsiteY16" fmla="*/ 322944 h 1230059"/>
                  <a:gd name="connsiteX17" fmla="*/ 1491148 w 1649218"/>
                  <a:gd name="connsiteY17" fmla="*/ 364180 h 1230059"/>
                  <a:gd name="connsiteX18" fmla="*/ 1470531 w 1649218"/>
                  <a:gd name="connsiteY18" fmla="*/ 371052 h 1230059"/>
                  <a:gd name="connsiteX19" fmla="*/ 1463727 w 1649218"/>
                  <a:gd name="connsiteY19" fmla="*/ 364180 h 1230059"/>
                  <a:gd name="connsiteX20" fmla="*/ 1422491 w 1649218"/>
                  <a:gd name="connsiteY20" fmla="*/ 412288 h 1230059"/>
                  <a:gd name="connsiteX21" fmla="*/ 1388128 w 1649218"/>
                  <a:gd name="connsiteY21" fmla="*/ 426033 h 1230059"/>
                  <a:gd name="connsiteX22" fmla="*/ 1388128 w 1649218"/>
                  <a:gd name="connsiteY22" fmla="*/ 391670 h 1230059"/>
                  <a:gd name="connsiteX23" fmla="*/ 1367510 w 1649218"/>
                  <a:gd name="connsiteY23" fmla="*/ 391670 h 1230059"/>
                  <a:gd name="connsiteX24" fmla="*/ 1374383 w 1649218"/>
                  <a:gd name="connsiteY24" fmla="*/ 419160 h 1230059"/>
                  <a:gd name="connsiteX25" fmla="*/ 1360638 w 1649218"/>
                  <a:gd name="connsiteY25" fmla="*/ 412288 h 1230059"/>
                  <a:gd name="connsiteX26" fmla="*/ 1333147 w 1649218"/>
                  <a:gd name="connsiteY26" fmla="*/ 432906 h 1230059"/>
                  <a:gd name="connsiteX27" fmla="*/ 1367510 w 1649218"/>
                  <a:gd name="connsiteY27" fmla="*/ 439778 h 1230059"/>
                  <a:gd name="connsiteX28" fmla="*/ 1340020 w 1649218"/>
                  <a:gd name="connsiteY28" fmla="*/ 439778 h 1230059"/>
                  <a:gd name="connsiteX29" fmla="*/ 1298784 w 1649218"/>
                  <a:gd name="connsiteY29" fmla="*/ 467269 h 1230059"/>
                  <a:gd name="connsiteX30" fmla="*/ 1285039 w 1649218"/>
                  <a:gd name="connsiteY30" fmla="*/ 446651 h 1230059"/>
                  <a:gd name="connsiteX31" fmla="*/ 1271294 w 1649218"/>
                  <a:gd name="connsiteY31" fmla="*/ 474141 h 1230059"/>
                  <a:gd name="connsiteX32" fmla="*/ 1257549 w 1649218"/>
                  <a:gd name="connsiteY32" fmla="*/ 460396 h 1230059"/>
                  <a:gd name="connsiteX33" fmla="*/ 1230058 w 1649218"/>
                  <a:gd name="connsiteY33" fmla="*/ 467269 h 1230059"/>
                  <a:gd name="connsiteX34" fmla="*/ 1243803 w 1649218"/>
                  <a:gd name="connsiteY34" fmla="*/ 481014 h 1230059"/>
                  <a:gd name="connsiteX35" fmla="*/ 1106351 w 1649218"/>
                  <a:gd name="connsiteY35" fmla="*/ 556612 h 1230059"/>
                  <a:gd name="connsiteX36" fmla="*/ 1106351 w 1649218"/>
                  <a:gd name="connsiteY36" fmla="*/ 721555 h 1230059"/>
                  <a:gd name="connsiteX37" fmla="*/ 439777 w 1649218"/>
                  <a:gd name="connsiteY37" fmla="*/ 1230059 h 1230059"/>
                  <a:gd name="connsiteX38" fmla="*/ 0 w 1649218"/>
                  <a:gd name="connsiteY38" fmla="*/ 989518 h 1230059"/>
                  <a:gd name="connsiteX39" fmla="*/ 13745 w 1649218"/>
                  <a:gd name="connsiteY39" fmla="*/ 975773 h 1230059"/>
                  <a:gd name="connsiteX40" fmla="*/ 0 w 1649218"/>
                  <a:gd name="connsiteY40" fmla="*/ 907047 h 1230059"/>
                  <a:gd name="connsiteX41" fmla="*/ 20617 w 1649218"/>
                  <a:gd name="connsiteY41" fmla="*/ 858938 h 1230059"/>
                  <a:gd name="connsiteX42" fmla="*/ 103089 w 1649218"/>
                  <a:gd name="connsiteY42" fmla="*/ 783408 h 1230059"/>
                  <a:gd name="connsiteX43" fmla="*/ 158069 w 1649218"/>
                  <a:gd name="connsiteY43" fmla="*/ 742173 h 1230059"/>
                  <a:gd name="connsiteX44" fmla="*/ 226796 w 1649218"/>
                  <a:gd name="connsiteY44" fmla="*/ 707810 h 1230059"/>
                  <a:gd name="connsiteX45" fmla="*/ 247413 w 1649218"/>
                  <a:gd name="connsiteY45" fmla="*/ 714682 h 1230059"/>
                  <a:gd name="connsiteX46" fmla="*/ 316139 w 1649218"/>
                  <a:gd name="connsiteY46" fmla="*/ 673447 h 1230059"/>
                  <a:gd name="connsiteX47" fmla="*/ 316139 w 1649218"/>
                  <a:gd name="connsiteY47" fmla="*/ 666574 h 1230059"/>
                  <a:gd name="connsiteX48" fmla="*/ 426032 w 1649218"/>
                  <a:gd name="connsiteY48" fmla="*/ 639084 h 1230059"/>
                  <a:gd name="connsiteX49" fmla="*/ 467268 w 1649218"/>
                  <a:gd name="connsiteY49" fmla="*/ 611593 h 1230059"/>
                  <a:gd name="connsiteX50" fmla="*/ 501631 w 1649218"/>
                  <a:gd name="connsiteY50" fmla="*/ 611593 h 1230059"/>
                  <a:gd name="connsiteX51" fmla="*/ 597847 w 1649218"/>
                  <a:gd name="connsiteY51" fmla="*/ 570358 h 1230059"/>
                  <a:gd name="connsiteX52" fmla="*/ 597847 w 1649218"/>
                  <a:gd name="connsiteY52" fmla="*/ 584103 h 1230059"/>
                  <a:gd name="connsiteX53" fmla="*/ 790280 w 1649218"/>
                  <a:gd name="connsiteY53" fmla="*/ 522249 h 1230059"/>
                  <a:gd name="connsiteX54" fmla="*/ 797153 w 1649218"/>
                  <a:gd name="connsiteY54" fmla="*/ 494759 h 1230059"/>
                  <a:gd name="connsiteX55" fmla="*/ 584102 w 1649218"/>
                  <a:gd name="connsiteY55" fmla="*/ 164943 h 1230059"/>
                  <a:gd name="connsiteX56" fmla="*/ 535994 w 1649218"/>
                  <a:gd name="connsiteY56" fmla="*/ 158070 h 1230059"/>
                  <a:gd name="connsiteX57" fmla="*/ 529121 w 1649218"/>
                  <a:gd name="connsiteY57" fmla="*/ 151198 h 1230059"/>
                  <a:gd name="connsiteX58" fmla="*/ 412287 w 1649218"/>
                  <a:gd name="connsiteY58" fmla="*/ 130580 h 1230059"/>
                  <a:gd name="connsiteX59" fmla="*/ 412287 w 1649218"/>
                  <a:gd name="connsiteY59" fmla="*/ 103089 h 1230059"/>
                  <a:gd name="connsiteX60" fmla="*/ 501631 w 1649218"/>
                  <a:gd name="connsiteY60" fmla="*/ 34363 h 1230059"/>
                  <a:gd name="connsiteX61" fmla="*/ 515376 w 1649218"/>
                  <a:gd name="connsiteY61" fmla="*/ 6873 h 1230059"/>
                  <a:gd name="connsiteX62" fmla="*/ 556612 w 1649218"/>
                  <a:gd name="connsiteY62" fmla="*/ 0 h 1230059"/>
                  <a:gd name="connsiteX63" fmla="*/ 1305657 w 1649218"/>
                  <a:gd name="connsiteY63" fmla="*/ 432906 h 1230059"/>
                  <a:gd name="connsiteX64" fmla="*/ 1319402 w 1649218"/>
                  <a:gd name="connsiteY64" fmla="*/ 446651 h 1230059"/>
                  <a:gd name="connsiteX65" fmla="*/ 1305657 w 1649218"/>
                  <a:gd name="connsiteY65" fmla="*/ 432906 h 1230059"/>
                  <a:gd name="connsiteX66" fmla="*/ 1223186 w 1649218"/>
                  <a:gd name="connsiteY66" fmla="*/ 487887 h 1230059"/>
                  <a:gd name="connsiteX67" fmla="*/ 1175077 w 1649218"/>
                  <a:gd name="connsiteY67" fmla="*/ 501632 h 1230059"/>
                  <a:gd name="connsiteX68" fmla="*/ 1223186 w 1649218"/>
                  <a:gd name="connsiteY68" fmla="*/ 487887 h 1230059"/>
                  <a:gd name="connsiteX69" fmla="*/ 1161332 w 1649218"/>
                  <a:gd name="connsiteY69" fmla="*/ 494759 h 1230059"/>
                  <a:gd name="connsiteX70" fmla="*/ 1147587 w 1649218"/>
                  <a:gd name="connsiteY70" fmla="*/ 508504 h 1230059"/>
                  <a:gd name="connsiteX71" fmla="*/ 1161332 w 1649218"/>
                  <a:gd name="connsiteY71" fmla="*/ 494759 h 1230059"/>
                  <a:gd name="connsiteX72" fmla="*/ 769662 w 1649218"/>
                  <a:gd name="connsiteY72" fmla="*/ 645956 h 1230059"/>
                  <a:gd name="connsiteX73" fmla="*/ 659701 w 1649218"/>
                  <a:gd name="connsiteY73" fmla="*/ 673447 h 1230059"/>
                  <a:gd name="connsiteX74" fmla="*/ 652828 w 1649218"/>
                  <a:gd name="connsiteY74" fmla="*/ 687192 h 1230059"/>
                  <a:gd name="connsiteX75" fmla="*/ 570357 w 1649218"/>
                  <a:gd name="connsiteY75" fmla="*/ 700937 h 1230059"/>
                  <a:gd name="connsiteX76" fmla="*/ 549739 w 1649218"/>
                  <a:gd name="connsiteY76" fmla="*/ 714682 h 1230059"/>
                  <a:gd name="connsiteX77" fmla="*/ 268031 w 1649218"/>
                  <a:gd name="connsiteY77" fmla="*/ 831448 h 1230059"/>
                  <a:gd name="connsiteX78" fmla="*/ 130579 w 1649218"/>
                  <a:gd name="connsiteY78" fmla="*/ 975773 h 1230059"/>
                  <a:gd name="connsiteX79" fmla="*/ 323012 w 1649218"/>
                  <a:gd name="connsiteY79" fmla="*/ 1030754 h 1230059"/>
                  <a:gd name="connsiteX80" fmla="*/ 790280 w 1649218"/>
                  <a:gd name="connsiteY80" fmla="*/ 666574 h 1230059"/>
                  <a:gd name="connsiteX81" fmla="*/ 790280 w 1649218"/>
                  <a:gd name="connsiteY81" fmla="*/ 652829 h 1230059"/>
                  <a:gd name="connsiteX82" fmla="*/ 769662 w 1649218"/>
                  <a:gd name="connsiteY82" fmla="*/ 645956 h 12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49218" h="1230059">
                    <a:moveTo>
                      <a:pt x="556612" y="0"/>
                    </a:moveTo>
                    <a:cubicBezTo>
                      <a:pt x="721554" y="0"/>
                      <a:pt x="989517" y="219924"/>
                      <a:pt x="1044498" y="391670"/>
                    </a:cubicBezTo>
                    <a:cubicBezTo>
                      <a:pt x="1051370" y="405415"/>
                      <a:pt x="1065116" y="419160"/>
                      <a:pt x="1078861" y="432906"/>
                    </a:cubicBezTo>
                    <a:cubicBezTo>
                      <a:pt x="1092606" y="432906"/>
                      <a:pt x="1113224" y="432906"/>
                      <a:pt x="1126969" y="426033"/>
                    </a:cubicBezTo>
                    <a:cubicBezTo>
                      <a:pt x="1216313" y="391670"/>
                      <a:pt x="1312529" y="350434"/>
                      <a:pt x="1422491" y="316071"/>
                    </a:cubicBezTo>
                    <a:cubicBezTo>
                      <a:pt x="1470531" y="295454"/>
                      <a:pt x="1539257" y="288581"/>
                      <a:pt x="1594237" y="267963"/>
                    </a:cubicBezTo>
                    <a:cubicBezTo>
                      <a:pt x="1601110" y="267963"/>
                      <a:pt x="1607983" y="254287"/>
                      <a:pt x="1614855" y="247414"/>
                    </a:cubicBezTo>
                    <a:lnTo>
                      <a:pt x="1635473" y="267963"/>
                    </a:lnTo>
                    <a:cubicBezTo>
                      <a:pt x="1635473" y="267963"/>
                      <a:pt x="1642345" y="261091"/>
                      <a:pt x="1642345" y="254287"/>
                    </a:cubicBezTo>
                    <a:cubicBezTo>
                      <a:pt x="1642345" y="261091"/>
                      <a:pt x="1642345" y="274836"/>
                      <a:pt x="1649218" y="274836"/>
                    </a:cubicBezTo>
                    <a:cubicBezTo>
                      <a:pt x="1642345" y="274836"/>
                      <a:pt x="1642345" y="267963"/>
                      <a:pt x="1628600" y="267963"/>
                    </a:cubicBezTo>
                    <a:cubicBezTo>
                      <a:pt x="1594237" y="267963"/>
                      <a:pt x="1580492" y="302326"/>
                      <a:pt x="1580492" y="322944"/>
                    </a:cubicBezTo>
                    <a:lnTo>
                      <a:pt x="1559874" y="302326"/>
                    </a:lnTo>
                    <a:cubicBezTo>
                      <a:pt x="1553002" y="316071"/>
                      <a:pt x="1553002" y="336689"/>
                      <a:pt x="1553002" y="350434"/>
                    </a:cubicBezTo>
                    <a:cubicBezTo>
                      <a:pt x="1546129" y="343562"/>
                      <a:pt x="1546129" y="329817"/>
                      <a:pt x="1539257" y="322944"/>
                    </a:cubicBezTo>
                    <a:cubicBezTo>
                      <a:pt x="1532384" y="336689"/>
                      <a:pt x="1525511" y="343562"/>
                      <a:pt x="1525511" y="357307"/>
                    </a:cubicBezTo>
                    <a:cubicBezTo>
                      <a:pt x="1518639" y="350434"/>
                      <a:pt x="1511766" y="336689"/>
                      <a:pt x="1504894" y="322944"/>
                    </a:cubicBezTo>
                    <a:cubicBezTo>
                      <a:pt x="1498021" y="322944"/>
                      <a:pt x="1491148" y="336689"/>
                      <a:pt x="1491148" y="364180"/>
                    </a:cubicBezTo>
                    <a:cubicBezTo>
                      <a:pt x="1484276" y="364180"/>
                      <a:pt x="1484276" y="371052"/>
                      <a:pt x="1470531" y="371052"/>
                    </a:cubicBezTo>
                    <a:lnTo>
                      <a:pt x="1463727" y="364180"/>
                    </a:lnTo>
                    <a:cubicBezTo>
                      <a:pt x="1449981" y="377925"/>
                      <a:pt x="1443109" y="398543"/>
                      <a:pt x="1422491" y="412288"/>
                    </a:cubicBezTo>
                    <a:cubicBezTo>
                      <a:pt x="1415618" y="419160"/>
                      <a:pt x="1401873" y="419160"/>
                      <a:pt x="1388128" y="426033"/>
                    </a:cubicBezTo>
                    <a:cubicBezTo>
                      <a:pt x="1395001" y="419160"/>
                      <a:pt x="1395001" y="405415"/>
                      <a:pt x="1388128" y="391670"/>
                    </a:cubicBezTo>
                    <a:lnTo>
                      <a:pt x="1367510" y="391670"/>
                    </a:lnTo>
                    <a:cubicBezTo>
                      <a:pt x="1367510" y="398543"/>
                      <a:pt x="1374383" y="412288"/>
                      <a:pt x="1374383" y="419160"/>
                    </a:cubicBezTo>
                    <a:cubicBezTo>
                      <a:pt x="1374383" y="419160"/>
                      <a:pt x="1367510" y="419160"/>
                      <a:pt x="1360638" y="412288"/>
                    </a:cubicBezTo>
                    <a:cubicBezTo>
                      <a:pt x="1353765" y="419160"/>
                      <a:pt x="1340020" y="426033"/>
                      <a:pt x="1333147" y="432906"/>
                    </a:cubicBezTo>
                    <a:cubicBezTo>
                      <a:pt x="1346892" y="439778"/>
                      <a:pt x="1360638" y="439778"/>
                      <a:pt x="1367510" y="439778"/>
                    </a:cubicBezTo>
                    <a:lnTo>
                      <a:pt x="1340020" y="439778"/>
                    </a:lnTo>
                    <a:cubicBezTo>
                      <a:pt x="1319402" y="439778"/>
                      <a:pt x="1312529" y="467269"/>
                      <a:pt x="1298784" y="467269"/>
                    </a:cubicBezTo>
                    <a:cubicBezTo>
                      <a:pt x="1278166" y="467269"/>
                      <a:pt x="1291912" y="453523"/>
                      <a:pt x="1285039" y="446651"/>
                    </a:cubicBezTo>
                    <a:cubicBezTo>
                      <a:pt x="1278166" y="446651"/>
                      <a:pt x="1278166" y="467269"/>
                      <a:pt x="1271294" y="474141"/>
                    </a:cubicBezTo>
                    <a:cubicBezTo>
                      <a:pt x="1264421" y="474141"/>
                      <a:pt x="1264421" y="467269"/>
                      <a:pt x="1257549" y="460396"/>
                    </a:cubicBezTo>
                    <a:cubicBezTo>
                      <a:pt x="1250676" y="467269"/>
                      <a:pt x="1243803" y="467269"/>
                      <a:pt x="1230058" y="467269"/>
                    </a:cubicBezTo>
                    <a:cubicBezTo>
                      <a:pt x="1230058" y="474141"/>
                      <a:pt x="1236931" y="481014"/>
                      <a:pt x="1243803" y="481014"/>
                    </a:cubicBezTo>
                    <a:cubicBezTo>
                      <a:pt x="1202568" y="522249"/>
                      <a:pt x="1106351" y="501632"/>
                      <a:pt x="1106351" y="556612"/>
                    </a:cubicBezTo>
                    <a:lnTo>
                      <a:pt x="1106351" y="721555"/>
                    </a:lnTo>
                    <a:cubicBezTo>
                      <a:pt x="1085733" y="1071989"/>
                      <a:pt x="680319" y="1230059"/>
                      <a:pt x="439777" y="1230059"/>
                    </a:cubicBezTo>
                    <a:cubicBezTo>
                      <a:pt x="329885" y="1230059"/>
                      <a:pt x="0" y="1126970"/>
                      <a:pt x="0" y="989518"/>
                    </a:cubicBezTo>
                    <a:cubicBezTo>
                      <a:pt x="0" y="968900"/>
                      <a:pt x="13745" y="989518"/>
                      <a:pt x="13745" y="975773"/>
                    </a:cubicBezTo>
                    <a:cubicBezTo>
                      <a:pt x="13745" y="955155"/>
                      <a:pt x="0" y="927664"/>
                      <a:pt x="0" y="907047"/>
                    </a:cubicBezTo>
                    <a:cubicBezTo>
                      <a:pt x="0" y="865811"/>
                      <a:pt x="20617" y="893301"/>
                      <a:pt x="20617" y="858938"/>
                    </a:cubicBezTo>
                    <a:cubicBezTo>
                      <a:pt x="20617" y="845193"/>
                      <a:pt x="75598" y="804026"/>
                      <a:pt x="103089" y="783408"/>
                    </a:cubicBezTo>
                    <a:cubicBezTo>
                      <a:pt x="116834" y="769663"/>
                      <a:pt x="144324" y="755918"/>
                      <a:pt x="158069" y="742173"/>
                    </a:cubicBezTo>
                    <a:cubicBezTo>
                      <a:pt x="164942" y="742173"/>
                      <a:pt x="226796" y="714682"/>
                      <a:pt x="226796" y="707810"/>
                    </a:cubicBezTo>
                    <a:cubicBezTo>
                      <a:pt x="226796" y="714682"/>
                      <a:pt x="233668" y="714682"/>
                      <a:pt x="247413" y="714682"/>
                    </a:cubicBezTo>
                    <a:cubicBezTo>
                      <a:pt x="281776" y="714682"/>
                      <a:pt x="233668" y="694065"/>
                      <a:pt x="316139" y="673447"/>
                    </a:cubicBezTo>
                    <a:lnTo>
                      <a:pt x="316139" y="666574"/>
                    </a:lnTo>
                    <a:cubicBezTo>
                      <a:pt x="316139" y="645956"/>
                      <a:pt x="391669" y="652829"/>
                      <a:pt x="426032" y="639084"/>
                    </a:cubicBezTo>
                    <a:cubicBezTo>
                      <a:pt x="426032" y="632211"/>
                      <a:pt x="439777" y="618466"/>
                      <a:pt x="467268" y="611593"/>
                    </a:cubicBezTo>
                    <a:lnTo>
                      <a:pt x="501631" y="611593"/>
                    </a:lnTo>
                    <a:cubicBezTo>
                      <a:pt x="529121" y="597848"/>
                      <a:pt x="577230" y="570358"/>
                      <a:pt x="597847" y="570358"/>
                    </a:cubicBezTo>
                    <a:cubicBezTo>
                      <a:pt x="611593" y="570358"/>
                      <a:pt x="584102" y="584103"/>
                      <a:pt x="597847" y="584103"/>
                    </a:cubicBezTo>
                    <a:cubicBezTo>
                      <a:pt x="618465" y="584103"/>
                      <a:pt x="728427" y="542867"/>
                      <a:pt x="790280" y="522249"/>
                    </a:cubicBezTo>
                    <a:cubicBezTo>
                      <a:pt x="797153" y="522249"/>
                      <a:pt x="797153" y="508504"/>
                      <a:pt x="797153" y="494759"/>
                    </a:cubicBezTo>
                    <a:cubicBezTo>
                      <a:pt x="797153" y="405415"/>
                      <a:pt x="680319" y="226796"/>
                      <a:pt x="584102" y="164943"/>
                    </a:cubicBezTo>
                    <a:cubicBezTo>
                      <a:pt x="570357" y="158070"/>
                      <a:pt x="549739" y="158070"/>
                      <a:pt x="535994" y="158070"/>
                    </a:cubicBezTo>
                    <a:cubicBezTo>
                      <a:pt x="529121" y="158070"/>
                      <a:pt x="529121" y="164943"/>
                      <a:pt x="529121" y="151198"/>
                    </a:cubicBezTo>
                    <a:cubicBezTo>
                      <a:pt x="529121" y="130580"/>
                      <a:pt x="453523" y="144325"/>
                      <a:pt x="412287" y="130580"/>
                    </a:cubicBezTo>
                    <a:lnTo>
                      <a:pt x="412287" y="103089"/>
                    </a:lnTo>
                    <a:cubicBezTo>
                      <a:pt x="446650" y="89344"/>
                      <a:pt x="474140" y="61854"/>
                      <a:pt x="501631" y="34363"/>
                    </a:cubicBezTo>
                    <a:cubicBezTo>
                      <a:pt x="508504" y="34363"/>
                      <a:pt x="508504" y="20618"/>
                      <a:pt x="515376" y="6873"/>
                    </a:cubicBezTo>
                    <a:cubicBezTo>
                      <a:pt x="529121" y="6873"/>
                      <a:pt x="542867" y="0"/>
                      <a:pt x="556612" y="0"/>
                    </a:cubicBezTo>
                    <a:close/>
                    <a:moveTo>
                      <a:pt x="1305657" y="432906"/>
                    </a:moveTo>
                    <a:cubicBezTo>
                      <a:pt x="1312529" y="432906"/>
                      <a:pt x="1319402" y="439778"/>
                      <a:pt x="1319402" y="446651"/>
                    </a:cubicBezTo>
                    <a:cubicBezTo>
                      <a:pt x="1319402" y="432906"/>
                      <a:pt x="1312529" y="432906"/>
                      <a:pt x="1305657" y="432906"/>
                    </a:cubicBezTo>
                    <a:close/>
                    <a:moveTo>
                      <a:pt x="1223186" y="487887"/>
                    </a:moveTo>
                    <a:cubicBezTo>
                      <a:pt x="1188823" y="487887"/>
                      <a:pt x="1188823" y="494759"/>
                      <a:pt x="1175077" y="501632"/>
                    </a:cubicBezTo>
                    <a:cubicBezTo>
                      <a:pt x="1188823" y="501632"/>
                      <a:pt x="1209440" y="487887"/>
                      <a:pt x="1223186" y="487887"/>
                    </a:cubicBezTo>
                    <a:close/>
                    <a:moveTo>
                      <a:pt x="1161332" y="494759"/>
                    </a:moveTo>
                    <a:cubicBezTo>
                      <a:pt x="1154460" y="501632"/>
                      <a:pt x="1147587" y="501632"/>
                      <a:pt x="1147587" y="508504"/>
                    </a:cubicBezTo>
                    <a:cubicBezTo>
                      <a:pt x="1154460" y="508504"/>
                      <a:pt x="1161332" y="501632"/>
                      <a:pt x="1161332" y="494759"/>
                    </a:cubicBezTo>
                    <a:close/>
                    <a:moveTo>
                      <a:pt x="769662" y="645956"/>
                    </a:moveTo>
                    <a:cubicBezTo>
                      <a:pt x="755917" y="645956"/>
                      <a:pt x="714682" y="680319"/>
                      <a:pt x="659701" y="673447"/>
                    </a:cubicBezTo>
                    <a:cubicBezTo>
                      <a:pt x="652828" y="680319"/>
                      <a:pt x="659701" y="687192"/>
                      <a:pt x="652828" y="687192"/>
                    </a:cubicBezTo>
                    <a:cubicBezTo>
                      <a:pt x="625338" y="694065"/>
                      <a:pt x="597847" y="707810"/>
                      <a:pt x="570357" y="700937"/>
                    </a:cubicBezTo>
                    <a:cubicBezTo>
                      <a:pt x="563484" y="707810"/>
                      <a:pt x="556612" y="714682"/>
                      <a:pt x="549739" y="714682"/>
                    </a:cubicBezTo>
                    <a:cubicBezTo>
                      <a:pt x="453523" y="728428"/>
                      <a:pt x="343630" y="790281"/>
                      <a:pt x="268031" y="831448"/>
                    </a:cubicBezTo>
                    <a:cubicBezTo>
                      <a:pt x="268031" y="831448"/>
                      <a:pt x="130579" y="920792"/>
                      <a:pt x="130579" y="975773"/>
                    </a:cubicBezTo>
                    <a:cubicBezTo>
                      <a:pt x="130579" y="1023881"/>
                      <a:pt x="302394" y="1030754"/>
                      <a:pt x="323012" y="1030754"/>
                    </a:cubicBezTo>
                    <a:cubicBezTo>
                      <a:pt x="494758" y="1030754"/>
                      <a:pt x="755917" y="907047"/>
                      <a:pt x="790280" y="666574"/>
                    </a:cubicBezTo>
                    <a:lnTo>
                      <a:pt x="790280" y="652829"/>
                    </a:lnTo>
                    <a:cubicBezTo>
                      <a:pt x="776535" y="652829"/>
                      <a:pt x="783408" y="645956"/>
                      <a:pt x="769662" y="645956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BBB5788-8C7E-AEB2-72F8-8C8F22B484CF}"/>
                  </a:ext>
                </a:extLst>
              </p:cNvPr>
              <p:cNvSpPr/>
              <p:nvPr/>
            </p:nvSpPr>
            <p:spPr>
              <a:xfrm>
                <a:off x="4624714" y="614600"/>
                <a:ext cx="1340021" cy="1353697"/>
              </a:xfrm>
              <a:custGeom>
                <a:avLst/>
                <a:gdLst>
                  <a:gd name="connsiteX0" fmla="*/ 845262 w 1340021"/>
                  <a:gd name="connsiteY0" fmla="*/ 0 h 1353697"/>
                  <a:gd name="connsiteX1" fmla="*/ 989518 w 1340021"/>
                  <a:gd name="connsiteY1" fmla="*/ 61853 h 1353697"/>
                  <a:gd name="connsiteX2" fmla="*/ 1278167 w 1340021"/>
                  <a:gd name="connsiteY2" fmla="*/ 357307 h 1353697"/>
                  <a:gd name="connsiteX3" fmla="*/ 1278167 w 1340021"/>
                  <a:gd name="connsiteY3" fmla="*/ 384797 h 1353697"/>
                  <a:gd name="connsiteX4" fmla="*/ 1340021 w 1340021"/>
                  <a:gd name="connsiteY4" fmla="*/ 529122 h 1353697"/>
                  <a:gd name="connsiteX5" fmla="*/ 1271295 w 1340021"/>
                  <a:gd name="connsiteY5" fmla="*/ 632211 h 1353697"/>
                  <a:gd name="connsiteX6" fmla="*/ 1278167 w 1340021"/>
                  <a:gd name="connsiteY6" fmla="*/ 645956 h 1353697"/>
                  <a:gd name="connsiteX7" fmla="*/ 1250677 w 1340021"/>
                  <a:gd name="connsiteY7" fmla="*/ 632211 h 1353697"/>
                  <a:gd name="connsiteX8" fmla="*/ 1247584 w 1340021"/>
                  <a:gd name="connsiteY8" fmla="*/ 635991 h 1353697"/>
                  <a:gd name="connsiteX9" fmla="*/ 1250677 w 1340021"/>
                  <a:gd name="connsiteY9" fmla="*/ 652829 h 1353697"/>
                  <a:gd name="connsiteX10" fmla="*/ 1161333 w 1340021"/>
                  <a:gd name="connsiteY10" fmla="*/ 790212 h 1353697"/>
                  <a:gd name="connsiteX11" fmla="*/ 927664 w 1340021"/>
                  <a:gd name="connsiteY11" fmla="*/ 1058244 h 1353697"/>
                  <a:gd name="connsiteX12" fmla="*/ 714682 w 1340021"/>
                  <a:gd name="connsiteY12" fmla="*/ 1195696 h 1353697"/>
                  <a:gd name="connsiteX13" fmla="*/ 645956 w 1340021"/>
                  <a:gd name="connsiteY13" fmla="*/ 1230059 h 1353697"/>
                  <a:gd name="connsiteX14" fmla="*/ 584103 w 1340021"/>
                  <a:gd name="connsiteY14" fmla="*/ 1250676 h 1353697"/>
                  <a:gd name="connsiteX15" fmla="*/ 584103 w 1340021"/>
                  <a:gd name="connsiteY15" fmla="*/ 1271294 h 1353697"/>
                  <a:gd name="connsiteX16" fmla="*/ 563485 w 1340021"/>
                  <a:gd name="connsiteY16" fmla="*/ 1257549 h 1353697"/>
                  <a:gd name="connsiteX17" fmla="*/ 508504 w 1340021"/>
                  <a:gd name="connsiteY17" fmla="*/ 1291912 h 1353697"/>
                  <a:gd name="connsiteX18" fmla="*/ 535994 w 1340021"/>
                  <a:gd name="connsiteY18" fmla="*/ 1285039 h 1353697"/>
                  <a:gd name="connsiteX19" fmla="*/ 529122 w 1340021"/>
                  <a:gd name="connsiteY19" fmla="*/ 1298785 h 1353697"/>
                  <a:gd name="connsiteX20" fmla="*/ 556612 w 1340021"/>
                  <a:gd name="connsiteY20" fmla="*/ 1298785 h 1353697"/>
                  <a:gd name="connsiteX21" fmla="*/ 336689 w 1340021"/>
                  <a:gd name="connsiteY21" fmla="*/ 1353697 h 1353697"/>
                  <a:gd name="connsiteX22" fmla="*/ 0 w 1340021"/>
                  <a:gd name="connsiteY22" fmla="*/ 1154460 h 1353697"/>
                  <a:gd name="connsiteX23" fmla="*/ 20618 w 1340021"/>
                  <a:gd name="connsiteY23" fmla="*/ 1085734 h 1353697"/>
                  <a:gd name="connsiteX24" fmla="*/ 103089 w 1340021"/>
                  <a:gd name="connsiteY24" fmla="*/ 1010135 h 1353697"/>
                  <a:gd name="connsiteX25" fmla="*/ 89344 w 1340021"/>
                  <a:gd name="connsiteY25" fmla="*/ 1003263 h 1353697"/>
                  <a:gd name="connsiteX26" fmla="*/ 109962 w 1340021"/>
                  <a:gd name="connsiteY26" fmla="*/ 989518 h 1353697"/>
                  <a:gd name="connsiteX27" fmla="*/ 109962 w 1340021"/>
                  <a:gd name="connsiteY27" fmla="*/ 968900 h 1353697"/>
                  <a:gd name="connsiteX28" fmla="*/ 123707 w 1340021"/>
                  <a:gd name="connsiteY28" fmla="*/ 982645 h 1353697"/>
                  <a:gd name="connsiteX29" fmla="*/ 171815 w 1340021"/>
                  <a:gd name="connsiteY29" fmla="*/ 934537 h 1353697"/>
                  <a:gd name="connsiteX30" fmla="*/ 185560 w 1340021"/>
                  <a:gd name="connsiteY30" fmla="*/ 948282 h 1353697"/>
                  <a:gd name="connsiteX31" fmla="*/ 213051 w 1340021"/>
                  <a:gd name="connsiteY31" fmla="*/ 913919 h 1353697"/>
                  <a:gd name="connsiteX32" fmla="*/ 384797 w 1340021"/>
                  <a:gd name="connsiteY32" fmla="*/ 824575 h 1353697"/>
                  <a:gd name="connsiteX33" fmla="*/ 412287 w 1340021"/>
                  <a:gd name="connsiteY33" fmla="*/ 803957 h 1353697"/>
                  <a:gd name="connsiteX34" fmla="*/ 749045 w 1340021"/>
                  <a:gd name="connsiteY34" fmla="*/ 673446 h 1353697"/>
                  <a:gd name="connsiteX35" fmla="*/ 776535 w 1340021"/>
                  <a:gd name="connsiteY35" fmla="*/ 687192 h 1353697"/>
                  <a:gd name="connsiteX36" fmla="*/ 817771 w 1340021"/>
                  <a:gd name="connsiteY36" fmla="*/ 652829 h 1353697"/>
                  <a:gd name="connsiteX37" fmla="*/ 865811 w 1340021"/>
                  <a:gd name="connsiteY37" fmla="*/ 659701 h 1353697"/>
                  <a:gd name="connsiteX38" fmla="*/ 858938 w 1340021"/>
                  <a:gd name="connsiteY38" fmla="*/ 673446 h 1353697"/>
                  <a:gd name="connsiteX39" fmla="*/ 810899 w 1340021"/>
                  <a:gd name="connsiteY39" fmla="*/ 687192 h 1353697"/>
                  <a:gd name="connsiteX40" fmla="*/ 755918 w 1340021"/>
                  <a:gd name="connsiteY40" fmla="*/ 707809 h 1353697"/>
                  <a:gd name="connsiteX41" fmla="*/ 769663 w 1340021"/>
                  <a:gd name="connsiteY41" fmla="*/ 735300 h 1353697"/>
                  <a:gd name="connsiteX42" fmla="*/ 755918 w 1340021"/>
                  <a:gd name="connsiteY42" fmla="*/ 714682 h 1353697"/>
                  <a:gd name="connsiteX43" fmla="*/ 742172 w 1340021"/>
                  <a:gd name="connsiteY43" fmla="*/ 728427 h 1353697"/>
                  <a:gd name="connsiteX44" fmla="*/ 743353 w 1340021"/>
                  <a:gd name="connsiteY44" fmla="*/ 740454 h 1353697"/>
                  <a:gd name="connsiteX45" fmla="*/ 744993 w 1340021"/>
                  <a:gd name="connsiteY45" fmla="*/ 744073 h 1353697"/>
                  <a:gd name="connsiteX46" fmla="*/ 735300 w 1340021"/>
                  <a:gd name="connsiteY46" fmla="*/ 742172 h 1353697"/>
                  <a:gd name="connsiteX47" fmla="*/ 733504 w 1340021"/>
                  <a:gd name="connsiteY47" fmla="*/ 742486 h 1353697"/>
                  <a:gd name="connsiteX48" fmla="*/ 735300 w 1340021"/>
                  <a:gd name="connsiteY48" fmla="*/ 735300 h 1353697"/>
                  <a:gd name="connsiteX49" fmla="*/ 714682 w 1340021"/>
                  <a:gd name="connsiteY49" fmla="*/ 728427 h 1353697"/>
                  <a:gd name="connsiteX50" fmla="*/ 700937 w 1340021"/>
                  <a:gd name="connsiteY50" fmla="*/ 749045 h 1353697"/>
                  <a:gd name="connsiteX51" fmla="*/ 721555 w 1340021"/>
                  <a:gd name="connsiteY51" fmla="*/ 769594 h 1353697"/>
                  <a:gd name="connsiteX52" fmla="*/ 680319 w 1340021"/>
                  <a:gd name="connsiteY52" fmla="*/ 735300 h 1353697"/>
                  <a:gd name="connsiteX53" fmla="*/ 645956 w 1340021"/>
                  <a:gd name="connsiteY53" fmla="*/ 783339 h 1353697"/>
                  <a:gd name="connsiteX54" fmla="*/ 584103 w 1340021"/>
                  <a:gd name="connsiteY54" fmla="*/ 817702 h 1353697"/>
                  <a:gd name="connsiteX55" fmla="*/ 585082 w 1340021"/>
                  <a:gd name="connsiteY55" fmla="*/ 823396 h 1353697"/>
                  <a:gd name="connsiteX56" fmla="*/ 556612 w 1340021"/>
                  <a:gd name="connsiteY56" fmla="*/ 817702 h 1353697"/>
                  <a:gd name="connsiteX57" fmla="*/ 542867 w 1340021"/>
                  <a:gd name="connsiteY57" fmla="*/ 831448 h 1353697"/>
                  <a:gd name="connsiteX58" fmla="*/ 563485 w 1340021"/>
                  <a:gd name="connsiteY58" fmla="*/ 831448 h 1353697"/>
                  <a:gd name="connsiteX59" fmla="*/ 446650 w 1340021"/>
                  <a:gd name="connsiteY59" fmla="*/ 907046 h 1353697"/>
                  <a:gd name="connsiteX60" fmla="*/ 164943 w 1340021"/>
                  <a:gd name="connsiteY60" fmla="*/ 1133842 h 1353697"/>
                  <a:gd name="connsiteX61" fmla="*/ 268032 w 1340021"/>
                  <a:gd name="connsiteY61" fmla="*/ 1147587 h 1353697"/>
                  <a:gd name="connsiteX62" fmla="*/ 371052 w 1340021"/>
                  <a:gd name="connsiteY62" fmla="*/ 1133842 h 1353697"/>
                  <a:gd name="connsiteX63" fmla="*/ 419160 w 1340021"/>
                  <a:gd name="connsiteY63" fmla="*/ 1147587 h 1353697"/>
                  <a:gd name="connsiteX64" fmla="*/ 446650 w 1340021"/>
                  <a:gd name="connsiteY64" fmla="*/ 1126970 h 1353697"/>
                  <a:gd name="connsiteX65" fmla="*/ 515377 w 1340021"/>
                  <a:gd name="connsiteY65" fmla="*/ 1126970 h 1353697"/>
                  <a:gd name="connsiteX66" fmla="*/ 522249 w 1340021"/>
                  <a:gd name="connsiteY66" fmla="*/ 1113224 h 1353697"/>
                  <a:gd name="connsiteX67" fmla="*/ 535994 w 1340021"/>
                  <a:gd name="connsiteY67" fmla="*/ 1120097 h 1353697"/>
                  <a:gd name="connsiteX68" fmla="*/ 556612 w 1340021"/>
                  <a:gd name="connsiteY68" fmla="*/ 1099479 h 1353697"/>
                  <a:gd name="connsiteX69" fmla="*/ 577230 w 1340021"/>
                  <a:gd name="connsiteY69" fmla="*/ 1113224 h 1353697"/>
                  <a:gd name="connsiteX70" fmla="*/ 797153 w 1340021"/>
                  <a:gd name="connsiteY70" fmla="*/ 975772 h 1353697"/>
                  <a:gd name="connsiteX71" fmla="*/ 879556 w 1340021"/>
                  <a:gd name="connsiteY71" fmla="*/ 907046 h 1353697"/>
                  <a:gd name="connsiteX72" fmla="*/ 1051371 w 1340021"/>
                  <a:gd name="connsiteY72" fmla="*/ 694064 h 1353697"/>
                  <a:gd name="connsiteX73" fmla="*/ 1030753 w 1340021"/>
                  <a:gd name="connsiteY73" fmla="*/ 673446 h 1353697"/>
                  <a:gd name="connsiteX74" fmla="*/ 1113225 w 1340021"/>
                  <a:gd name="connsiteY74" fmla="*/ 529122 h 1353697"/>
                  <a:gd name="connsiteX75" fmla="*/ 1126970 w 1340021"/>
                  <a:gd name="connsiteY75" fmla="*/ 467268 h 1353697"/>
                  <a:gd name="connsiteX76" fmla="*/ 845262 w 1340021"/>
                  <a:gd name="connsiteY76" fmla="*/ 103089 h 1353697"/>
                  <a:gd name="connsiteX77" fmla="*/ 817771 w 1340021"/>
                  <a:gd name="connsiteY77" fmla="*/ 103089 h 1353697"/>
                  <a:gd name="connsiteX78" fmla="*/ 776535 w 1340021"/>
                  <a:gd name="connsiteY78" fmla="*/ 75599 h 1353697"/>
                  <a:gd name="connsiteX79" fmla="*/ 755918 w 1340021"/>
                  <a:gd name="connsiteY79" fmla="*/ 75599 h 1353697"/>
                  <a:gd name="connsiteX80" fmla="*/ 749045 w 1340021"/>
                  <a:gd name="connsiteY80" fmla="*/ 48108 h 1353697"/>
                  <a:gd name="connsiteX81" fmla="*/ 783408 w 1340021"/>
                  <a:gd name="connsiteY81" fmla="*/ 13745 h 1353697"/>
                  <a:gd name="connsiteX82" fmla="*/ 845262 w 1340021"/>
                  <a:gd name="connsiteY82" fmla="*/ 0 h 135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340021" h="1353697">
                    <a:moveTo>
                      <a:pt x="845262" y="0"/>
                    </a:moveTo>
                    <a:cubicBezTo>
                      <a:pt x="893301" y="0"/>
                      <a:pt x="941410" y="34363"/>
                      <a:pt x="989518" y="61853"/>
                    </a:cubicBezTo>
                    <a:cubicBezTo>
                      <a:pt x="1113225" y="151197"/>
                      <a:pt x="1202569" y="213051"/>
                      <a:pt x="1278167" y="357307"/>
                    </a:cubicBezTo>
                    <a:cubicBezTo>
                      <a:pt x="1285040" y="364179"/>
                      <a:pt x="1278167" y="364179"/>
                      <a:pt x="1278167" y="384797"/>
                    </a:cubicBezTo>
                    <a:cubicBezTo>
                      <a:pt x="1278167" y="398542"/>
                      <a:pt x="1340021" y="508504"/>
                      <a:pt x="1340021" y="529122"/>
                    </a:cubicBezTo>
                    <a:cubicBezTo>
                      <a:pt x="1340021" y="570357"/>
                      <a:pt x="1319403" y="604720"/>
                      <a:pt x="1271295" y="632211"/>
                    </a:cubicBezTo>
                    <a:cubicBezTo>
                      <a:pt x="1271295" y="632211"/>
                      <a:pt x="1278167" y="639083"/>
                      <a:pt x="1278167" y="645956"/>
                    </a:cubicBezTo>
                    <a:cubicBezTo>
                      <a:pt x="1264422" y="645956"/>
                      <a:pt x="1264422" y="632211"/>
                      <a:pt x="1250677" y="632211"/>
                    </a:cubicBezTo>
                    <a:cubicBezTo>
                      <a:pt x="1248340" y="634479"/>
                      <a:pt x="1247584" y="635235"/>
                      <a:pt x="1247584" y="635991"/>
                    </a:cubicBezTo>
                    <a:cubicBezTo>
                      <a:pt x="1247584" y="637571"/>
                      <a:pt x="1250677" y="639083"/>
                      <a:pt x="1250677" y="652829"/>
                    </a:cubicBezTo>
                    <a:cubicBezTo>
                      <a:pt x="1250677" y="673446"/>
                      <a:pt x="1175078" y="755918"/>
                      <a:pt x="1161333" y="790212"/>
                    </a:cubicBezTo>
                    <a:cubicBezTo>
                      <a:pt x="1106352" y="907046"/>
                      <a:pt x="1023881" y="975772"/>
                      <a:pt x="927664" y="1058244"/>
                    </a:cubicBezTo>
                    <a:cubicBezTo>
                      <a:pt x="865811" y="1120097"/>
                      <a:pt x="790281" y="1154460"/>
                      <a:pt x="714682" y="1195696"/>
                    </a:cubicBezTo>
                    <a:cubicBezTo>
                      <a:pt x="700937" y="1209441"/>
                      <a:pt x="673446" y="1216313"/>
                      <a:pt x="645956" y="1230059"/>
                    </a:cubicBezTo>
                    <a:cubicBezTo>
                      <a:pt x="632211" y="1236931"/>
                      <a:pt x="604720" y="1243804"/>
                      <a:pt x="584103" y="1250676"/>
                    </a:cubicBezTo>
                    <a:cubicBezTo>
                      <a:pt x="577230" y="1257549"/>
                      <a:pt x="577230" y="1264422"/>
                      <a:pt x="584103" y="1271294"/>
                    </a:cubicBezTo>
                    <a:cubicBezTo>
                      <a:pt x="577230" y="1264422"/>
                      <a:pt x="584103" y="1257549"/>
                      <a:pt x="563485" y="1257549"/>
                    </a:cubicBezTo>
                    <a:cubicBezTo>
                      <a:pt x="549740" y="1257549"/>
                      <a:pt x="515377" y="1271294"/>
                      <a:pt x="508504" y="1291912"/>
                    </a:cubicBezTo>
                    <a:cubicBezTo>
                      <a:pt x="515377" y="1291912"/>
                      <a:pt x="529122" y="1291912"/>
                      <a:pt x="535994" y="1285039"/>
                    </a:cubicBezTo>
                    <a:cubicBezTo>
                      <a:pt x="535994" y="1285039"/>
                      <a:pt x="535994" y="1291912"/>
                      <a:pt x="529122" y="1298785"/>
                    </a:cubicBezTo>
                    <a:cubicBezTo>
                      <a:pt x="535994" y="1305657"/>
                      <a:pt x="549740" y="1305657"/>
                      <a:pt x="556612" y="1298785"/>
                    </a:cubicBezTo>
                    <a:cubicBezTo>
                      <a:pt x="529122" y="1326206"/>
                      <a:pt x="384797" y="1353697"/>
                      <a:pt x="336689" y="1353697"/>
                    </a:cubicBezTo>
                    <a:cubicBezTo>
                      <a:pt x="254286" y="1353697"/>
                      <a:pt x="0" y="1236931"/>
                      <a:pt x="0" y="1154460"/>
                    </a:cubicBezTo>
                    <a:cubicBezTo>
                      <a:pt x="0" y="1133842"/>
                      <a:pt x="20618" y="1106352"/>
                      <a:pt x="20618" y="1085734"/>
                    </a:cubicBezTo>
                    <a:cubicBezTo>
                      <a:pt x="48108" y="1023881"/>
                      <a:pt x="103089" y="1017008"/>
                      <a:pt x="103089" y="1010135"/>
                    </a:cubicBezTo>
                    <a:cubicBezTo>
                      <a:pt x="103089" y="989518"/>
                      <a:pt x="89344" y="1017008"/>
                      <a:pt x="89344" y="1003263"/>
                    </a:cubicBezTo>
                    <a:cubicBezTo>
                      <a:pt x="89344" y="982645"/>
                      <a:pt x="103089" y="982645"/>
                      <a:pt x="109962" y="989518"/>
                    </a:cubicBezTo>
                    <a:cubicBezTo>
                      <a:pt x="116834" y="982645"/>
                      <a:pt x="116834" y="975772"/>
                      <a:pt x="109962" y="968900"/>
                    </a:cubicBezTo>
                    <a:lnTo>
                      <a:pt x="123707" y="982645"/>
                    </a:lnTo>
                    <a:cubicBezTo>
                      <a:pt x="137452" y="962027"/>
                      <a:pt x="158070" y="955154"/>
                      <a:pt x="171815" y="934537"/>
                    </a:cubicBezTo>
                    <a:lnTo>
                      <a:pt x="185560" y="948282"/>
                    </a:lnTo>
                    <a:cubicBezTo>
                      <a:pt x="192433" y="934537"/>
                      <a:pt x="213051" y="927664"/>
                      <a:pt x="213051" y="913919"/>
                    </a:cubicBezTo>
                    <a:cubicBezTo>
                      <a:pt x="213051" y="893301"/>
                      <a:pt x="329816" y="852065"/>
                      <a:pt x="384797" y="824575"/>
                    </a:cubicBezTo>
                    <a:cubicBezTo>
                      <a:pt x="391670" y="824575"/>
                      <a:pt x="398542" y="810830"/>
                      <a:pt x="412287" y="803957"/>
                    </a:cubicBezTo>
                    <a:cubicBezTo>
                      <a:pt x="522249" y="755918"/>
                      <a:pt x="728427" y="673446"/>
                      <a:pt x="749045" y="673446"/>
                    </a:cubicBezTo>
                    <a:cubicBezTo>
                      <a:pt x="762790" y="673446"/>
                      <a:pt x="755918" y="687192"/>
                      <a:pt x="776535" y="687192"/>
                    </a:cubicBezTo>
                    <a:cubicBezTo>
                      <a:pt x="776535" y="687192"/>
                      <a:pt x="810899" y="666574"/>
                      <a:pt x="817771" y="652829"/>
                    </a:cubicBezTo>
                    <a:cubicBezTo>
                      <a:pt x="831516" y="659701"/>
                      <a:pt x="852066" y="666574"/>
                      <a:pt x="865811" y="659701"/>
                    </a:cubicBezTo>
                    <a:cubicBezTo>
                      <a:pt x="858938" y="659701"/>
                      <a:pt x="852066" y="666574"/>
                      <a:pt x="858938" y="673446"/>
                    </a:cubicBezTo>
                    <a:cubicBezTo>
                      <a:pt x="845262" y="673446"/>
                      <a:pt x="797153" y="666574"/>
                      <a:pt x="810899" y="687192"/>
                    </a:cubicBezTo>
                    <a:cubicBezTo>
                      <a:pt x="797153" y="687192"/>
                      <a:pt x="776535" y="694064"/>
                      <a:pt x="755918" y="707809"/>
                    </a:cubicBezTo>
                    <a:cubicBezTo>
                      <a:pt x="755918" y="714682"/>
                      <a:pt x="762790" y="728427"/>
                      <a:pt x="769663" y="735300"/>
                    </a:cubicBezTo>
                    <a:cubicBezTo>
                      <a:pt x="762790" y="735300"/>
                      <a:pt x="762790" y="721555"/>
                      <a:pt x="755918" y="714682"/>
                    </a:cubicBezTo>
                    <a:cubicBezTo>
                      <a:pt x="749045" y="721555"/>
                      <a:pt x="742172" y="714682"/>
                      <a:pt x="742172" y="728427"/>
                    </a:cubicBezTo>
                    <a:cubicBezTo>
                      <a:pt x="742172" y="733582"/>
                      <a:pt x="742602" y="737447"/>
                      <a:pt x="743353" y="740454"/>
                    </a:cubicBezTo>
                    <a:lnTo>
                      <a:pt x="744993" y="744073"/>
                    </a:lnTo>
                    <a:lnTo>
                      <a:pt x="735300" y="742172"/>
                    </a:lnTo>
                    <a:lnTo>
                      <a:pt x="733504" y="742486"/>
                    </a:lnTo>
                    <a:lnTo>
                      <a:pt x="735300" y="735300"/>
                    </a:lnTo>
                    <a:cubicBezTo>
                      <a:pt x="735300" y="735300"/>
                      <a:pt x="728427" y="728427"/>
                      <a:pt x="714682" y="728427"/>
                    </a:cubicBezTo>
                    <a:cubicBezTo>
                      <a:pt x="714682" y="735300"/>
                      <a:pt x="707809" y="742172"/>
                      <a:pt x="700937" y="749045"/>
                    </a:cubicBezTo>
                    <a:lnTo>
                      <a:pt x="721555" y="769594"/>
                    </a:lnTo>
                    <a:cubicBezTo>
                      <a:pt x="694064" y="762790"/>
                      <a:pt x="694064" y="749045"/>
                      <a:pt x="680319" y="735300"/>
                    </a:cubicBezTo>
                    <a:cubicBezTo>
                      <a:pt x="666574" y="755918"/>
                      <a:pt x="645956" y="762790"/>
                      <a:pt x="645956" y="783339"/>
                    </a:cubicBezTo>
                    <a:cubicBezTo>
                      <a:pt x="645956" y="797085"/>
                      <a:pt x="584103" y="797085"/>
                      <a:pt x="584103" y="817702"/>
                    </a:cubicBezTo>
                    <a:lnTo>
                      <a:pt x="585082" y="823396"/>
                    </a:lnTo>
                    <a:lnTo>
                      <a:pt x="556612" y="817702"/>
                    </a:lnTo>
                    <a:lnTo>
                      <a:pt x="542867" y="831448"/>
                    </a:lnTo>
                    <a:cubicBezTo>
                      <a:pt x="549740" y="838320"/>
                      <a:pt x="556612" y="838320"/>
                      <a:pt x="563485" y="831448"/>
                    </a:cubicBezTo>
                    <a:cubicBezTo>
                      <a:pt x="549740" y="852065"/>
                      <a:pt x="446650" y="886428"/>
                      <a:pt x="446650" y="907046"/>
                    </a:cubicBezTo>
                    <a:cubicBezTo>
                      <a:pt x="446650" y="907046"/>
                      <a:pt x="233669" y="982645"/>
                      <a:pt x="164943" y="1133842"/>
                    </a:cubicBezTo>
                    <a:cubicBezTo>
                      <a:pt x="199306" y="1140715"/>
                      <a:pt x="247414" y="1147587"/>
                      <a:pt x="268032" y="1147587"/>
                    </a:cubicBezTo>
                    <a:cubicBezTo>
                      <a:pt x="281777" y="1147587"/>
                      <a:pt x="357307" y="1133842"/>
                      <a:pt x="371052" y="1133842"/>
                    </a:cubicBezTo>
                    <a:cubicBezTo>
                      <a:pt x="391670" y="1133842"/>
                      <a:pt x="405415" y="1147587"/>
                      <a:pt x="419160" y="1147587"/>
                    </a:cubicBezTo>
                    <a:cubicBezTo>
                      <a:pt x="439778" y="1147587"/>
                      <a:pt x="439778" y="1133842"/>
                      <a:pt x="446650" y="1126970"/>
                    </a:cubicBezTo>
                    <a:lnTo>
                      <a:pt x="515377" y="1126970"/>
                    </a:lnTo>
                    <a:cubicBezTo>
                      <a:pt x="522249" y="1126970"/>
                      <a:pt x="522249" y="1113224"/>
                      <a:pt x="522249" y="1113224"/>
                    </a:cubicBezTo>
                    <a:cubicBezTo>
                      <a:pt x="522249" y="1120097"/>
                      <a:pt x="529122" y="1120097"/>
                      <a:pt x="535994" y="1120097"/>
                    </a:cubicBezTo>
                    <a:cubicBezTo>
                      <a:pt x="556612" y="1120097"/>
                      <a:pt x="556612" y="1106352"/>
                      <a:pt x="556612" y="1099479"/>
                    </a:cubicBezTo>
                    <a:cubicBezTo>
                      <a:pt x="563485" y="1106352"/>
                      <a:pt x="556612" y="1113224"/>
                      <a:pt x="577230" y="1113224"/>
                    </a:cubicBezTo>
                    <a:cubicBezTo>
                      <a:pt x="632211" y="1113224"/>
                      <a:pt x="783408" y="982645"/>
                      <a:pt x="797153" y="975772"/>
                    </a:cubicBezTo>
                    <a:cubicBezTo>
                      <a:pt x="824644" y="955154"/>
                      <a:pt x="858938" y="934537"/>
                      <a:pt x="879556" y="907046"/>
                    </a:cubicBezTo>
                    <a:cubicBezTo>
                      <a:pt x="879556" y="907046"/>
                      <a:pt x="1051371" y="749045"/>
                      <a:pt x="1051371" y="694064"/>
                    </a:cubicBezTo>
                    <a:cubicBezTo>
                      <a:pt x="1051371" y="673446"/>
                      <a:pt x="1030753" y="694064"/>
                      <a:pt x="1030753" y="673446"/>
                    </a:cubicBezTo>
                    <a:cubicBezTo>
                      <a:pt x="1030753" y="639083"/>
                      <a:pt x="1106352" y="535994"/>
                      <a:pt x="1113225" y="529122"/>
                    </a:cubicBezTo>
                    <a:cubicBezTo>
                      <a:pt x="1120097" y="508504"/>
                      <a:pt x="1126970" y="487886"/>
                      <a:pt x="1126970" y="467268"/>
                    </a:cubicBezTo>
                    <a:cubicBezTo>
                      <a:pt x="1126970" y="309198"/>
                      <a:pt x="1003263" y="213051"/>
                      <a:pt x="845262" y="103089"/>
                    </a:cubicBezTo>
                    <a:lnTo>
                      <a:pt x="817771" y="103089"/>
                    </a:lnTo>
                    <a:cubicBezTo>
                      <a:pt x="810899" y="96216"/>
                      <a:pt x="797153" y="75599"/>
                      <a:pt x="776535" y="75599"/>
                    </a:cubicBezTo>
                    <a:lnTo>
                      <a:pt x="755918" y="75599"/>
                    </a:lnTo>
                    <a:cubicBezTo>
                      <a:pt x="755918" y="68726"/>
                      <a:pt x="749045" y="68726"/>
                      <a:pt x="749045" y="48108"/>
                    </a:cubicBezTo>
                    <a:cubicBezTo>
                      <a:pt x="749045" y="34363"/>
                      <a:pt x="762790" y="20618"/>
                      <a:pt x="783408" y="13745"/>
                    </a:cubicBezTo>
                    <a:cubicBezTo>
                      <a:pt x="797153" y="0"/>
                      <a:pt x="824644" y="0"/>
                      <a:pt x="845262" y="0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00DB606B-A42F-CA73-110F-D1497B6ADA8C}"/>
                  </a:ext>
                </a:extLst>
              </p:cNvPr>
              <p:cNvSpPr/>
              <p:nvPr/>
            </p:nvSpPr>
            <p:spPr>
              <a:xfrm>
                <a:off x="6129607" y="944416"/>
                <a:ext cx="639084" cy="721555"/>
              </a:xfrm>
              <a:custGeom>
                <a:avLst/>
                <a:gdLst>
                  <a:gd name="connsiteX0" fmla="*/ 178688 w 639084"/>
                  <a:gd name="connsiteY0" fmla="*/ 0 h 721555"/>
                  <a:gd name="connsiteX1" fmla="*/ 206179 w 639084"/>
                  <a:gd name="connsiteY1" fmla="*/ 0 h 721555"/>
                  <a:gd name="connsiteX2" fmla="*/ 213051 w 639084"/>
                  <a:gd name="connsiteY2" fmla="*/ 54981 h 721555"/>
                  <a:gd name="connsiteX3" fmla="*/ 233669 w 639084"/>
                  <a:gd name="connsiteY3" fmla="*/ 41236 h 721555"/>
                  <a:gd name="connsiteX4" fmla="*/ 639084 w 639084"/>
                  <a:gd name="connsiteY4" fmla="*/ 336758 h 721555"/>
                  <a:gd name="connsiteX5" fmla="*/ 632211 w 639084"/>
                  <a:gd name="connsiteY5" fmla="*/ 405484 h 721555"/>
                  <a:gd name="connsiteX6" fmla="*/ 481014 w 639084"/>
                  <a:gd name="connsiteY6" fmla="*/ 639084 h 721555"/>
                  <a:gd name="connsiteX7" fmla="*/ 405484 w 639084"/>
                  <a:gd name="connsiteY7" fmla="*/ 687192 h 721555"/>
                  <a:gd name="connsiteX8" fmla="*/ 377994 w 639084"/>
                  <a:gd name="connsiteY8" fmla="*/ 714682 h 721555"/>
                  <a:gd name="connsiteX9" fmla="*/ 350503 w 639084"/>
                  <a:gd name="connsiteY9" fmla="*/ 700937 h 721555"/>
                  <a:gd name="connsiteX10" fmla="*/ 343631 w 639084"/>
                  <a:gd name="connsiteY10" fmla="*/ 721555 h 721555"/>
                  <a:gd name="connsiteX11" fmla="*/ 178688 w 639084"/>
                  <a:gd name="connsiteY11" fmla="*/ 666574 h 721555"/>
                  <a:gd name="connsiteX12" fmla="*/ 61854 w 639084"/>
                  <a:gd name="connsiteY12" fmla="*/ 515377 h 721555"/>
                  <a:gd name="connsiteX13" fmla="*/ 48109 w 639084"/>
                  <a:gd name="connsiteY13" fmla="*/ 501632 h 721555"/>
                  <a:gd name="connsiteX14" fmla="*/ 34363 w 639084"/>
                  <a:gd name="connsiteY14" fmla="*/ 384866 h 721555"/>
                  <a:gd name="connsiteX15" fmla="*/ 20618 w 639084"/>
                  <a:gd name="connsiteY15" fmla="*/ 329885 h 721555"/>
                  <a:gd name="connsiteX16" fmla="*/ 27491 w 639084"/>
                  <a:gd name="connsiteY16" fmla="*/ 268032 h 721555"/>
                  <a:gd name="connsiteX17" fmla="*/ 0 w 639084"/>
                  <a:gd name="connsiteY17" fmla="*/ 171815 h 721555"/>
                  <a:gd name="connsiteX18" fmla="*/ 6873 w 639084"/>
                  <a:gd name="connsiteY18" fmla="*/ 123707 h 721555"/>
                  <a:gd name="connsiteX19" fmla="*/ 34363 w 639084"/>
                  <a:gd name="connsiteY19" fmla="*/ 89344 h 721555"/>
                  <a:gd name="connsiteX20" fmla="*/ 103089 w 639084"/>
                  <a:gd name="connsiteY20" fmla="*/ 54981 h 721555"/>
                  <a:gd name="connsiteX21" fmla="*/ 158070 w 639084"/>
                  <a:gd name="connsiteY21" fmla="*/ 6873 h 721555"/>
                  <a:gd name="connsiteX22" fmla="*/ 171815 w 639084"/>
                  <a:gd name="connsiteY22" fmla="*/ 20618 h 721555"/>
                  <a:gd name="connsiteX23" fmla="*/ 178688 w 639084"/>
                  <a:gd name="connsiteY23" fmla="*/ 0 h 721555"/>
                  <a:gd name="connsiteX24" fmla="*/ 272095 w 639084"/>
                  <a:gd name="connsiteY24" fmla="*/ 123295 h 721555"/>
                  <a:gd name="connsiteX25" fmla="*/ 254287 w 639084"/>
                  <a:gd name="connsiteY25" fmla="*/ 123707 h 721555"/>
                  <a:gd name="connsiteX26" fmla="*/ 137452 w 639084"/>
                  <a:gd name="connsiteY26" fmla="*/ 213051 h 721555"/>
                  <a:gd name="connsiteX27" fmla="*/ 137452 w 639084"/>
                  <a:gd name="connsiteY27" fmla="*/ 336758 h 721555"/>
                  <a:gd name="connsiteX28" fmla="*/ 288650 w 639084"/>
                  <a:gd name="connsiteY28" fmla="*/ 577230 h 721555"/>
                  <a:gd name="connsiteX29" fmla="*/ 364248 w 639084"/>
                  <a:gd name="connsiteY29" fmla="*/ 542867 h 721555"/>
                  <a:gd name="connsiteX30" fmla="*/ 405484 w 639084"/>
                  <a:gd name="connsiteY30" fmla="*/ 508504 h 721555"/>
                  <a:gd name="connsiteX31" fmla="*/ 432974 w 639084"/>
                  <a:gd name="connsiteY31" fmla="*/ 501632 h 721555"/>
                  <a:gd name="connsiteX32" fmla="*/ 419229 w 639084"/>
                  <a:gd name="connsiteY32" fmla="*/ 494759 h 721555"/>
                  <a:gd name="connsiteX33" fmla="*/ 453523 w 639084"/>
                  <a:gd name="connsiteY33" fmla="*/ 474141 h 721555"/>
                  <a:gd name="connsiteX34" fmla="*/ 487886 w 639084"/>
                  <a:gd name="connsiteY34" fmla="*/ 419229 h 721555"/>
                  <a:gd name="connsiteX35" fmla="*/ 494759 w 639084"/>
                  <a:gd name="connsiteY35" fmla="*/ 432974 h 721555"/>
                  <a:gd name="connsiteX36" fmla="*/ 522250 w 639084"/>
                  <a:gd name="connsiteY36" fmla="*/ 357376 h 721555"/>
                  <a:gd name="connsiteX37" fmla="*/ 508504 w 639084"/>
                  <a:gd name="connsiteY37" fmla="*/ 343630 h 721555"/>
                  <a:gd name="connsiteX38" fmla="*/ 522250 w 639084"/>
                  <a:gd name="connsiteY38" fmla="*/ 329885 h 721555"/>
                  <a:gd name="connsiteX39" fmla="*/ 309268 w 639084"/>
                  <a:gd name="connsiteY39" fmla="*/ 158070 h 721555"/>
                  <a:gd name="connsiteX40" fmla="*/ 282533 w 639084"/>
                  <a:gd name="connsiteY40" fmla="*/ 124532 h 721555"/>
                  <a:gd name="connsiteX41" fmla="*/ 272095 w 639084"/>
                  <a:gd name="connsiteY41" fmla="*/ 123295 h 72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39084" h="721555">
                    <a:moveTo>
                      <a:pt x="178688" y="0"/>
                    </a:moveTo>
                    <a:lnTo>
                      <a:pt x="206179" y="0"/>
                    </a:lnTo>
                    <a:cubicBezTo>
                      <a:pt x="199306" y="13745"/>
                      <a:pt x="213051" y="34363"/>
                      <a:pt x="213051" y="54981"/>
                    </a:cubicBezTo>
                    <a:cubicBezTo>
                      <a:pt x="219924" y="48108"/>
                      <a:pt x="213051" y="41236"/>
                      <a:pt x="233669" y="41236"/>
                    </a:cubicBezTo>
                    <a:cubicBezTo>
                      <a:pt x="384866" y="41236"/>
                      <a:pt x="639084" y="123707"/>
                      <a:pt x="639084" y="336758"/>
                    </a:cubicBezTo>
                    <a:cubicBezTo>
                      <a:pt x="639084" y="357376"/>
                      <a:pt x="632211" y="391739"/>
                      <a:pt x="632211" y="405484"/>
                    </a:cubicBezTo>
                    <a:cubicBezTo>
                      <a:pt x="632211" y="446651"/>
                      <a:pt x="501632" y="625338"/>
                      <a:pt x="481014" y="639084"/>
                    </a:cubicBezTo>
                    <a:cubicBezTo>
                      <a:pt x="453523" y="659702"/>
                      <a:pt x="426102" y="680319"/>
                      <a:pt x="405484" y="687192"/>
                    </a:cubicBezTo>
                    <a:cubicBezTo>
                      <a:pt x="391739" y="687192"/>
                      <a:pt x="377994" y="687192"/>
                      <a:pt x="377994" y="714682"/>
                    </a:cubicBezTo>
                    <a:cubicBezTo>
                      <a:pt x="371121" y="714682"/>
                      <a:pt x="357376" y="700937"/>
                      <a:pt x="350503" y="700937"/>
                    </a:cubicBezTo>
                    <a:cubicBezTo>
                      <a:pt x="343631" y="700937"/>
                      <a:pt x="343631" y="714682"/>
                      <a:pt x="343631" y="721555"/>
                    </a:cubicBezTo>
                    <a:cubicBezTo>
                      <a:pt x="254287" y="700937"/>
                      <a:pt x="226796" y="707810"/>
                      <a:pt x="178688" y="666574"/>
                    </a:cubicBezTo>
                    <a:cubicBezTo>
                      <a:pt x="144325" y="645956"/>
                      <a:pt x="61854" y="556612"/>
                      <a:pt x="61854" y="515377"/>
                    </a:cubicBezTo>
                    <a:cubicBezTo>
                      <a:pt x="61854" y="494759"/>
                      <a:pt x="54981" y="508504"/>
                      <a:pt x="48109" y="501632"/>
                    </a:cubicBezTo>
                    <a:cubicBezTo>
                      <a:pt x="41236" y="467269"/>
                      <a:pt x="34363" y="398611"/>
                      <a:pt x="34363" y="384866"/>
                    </a:cubicBezTo>
                    <a:cubicBezTo>
                      <a:pt x="34363" y="364248"/>
                      <a:pt x="20618" y="350503"/>
                      <a:pt x="20618" y="329885"/>
                    </a:cubicBezTo>
                    <a:cubicBezTo>
                      <a:pt x="20618" y="309267"/>
                      <a:pt x="27491" y="288650"/>
                      <a:pt x="27491" y="268032"/>
                    </a:cubicBezTo>
                    <a:cubicBezTo>
                      <a:pt x="27491" y="254287"/>
                      <a:pt x="0" y="185560"/>
                      <a:pt x="0" y="171815"/>
                    </a:cubicBezTo>
                    <a:cubicBezTo>
                      <a:pt x="0" y="151197"/>
                      <a:pt x="0" y="130580"/>
                      <a:pt x="6873" y="123707"/>
                    </a:cubicBezTo>
                    <a:cubicBezTo>
                      <a:pt x="13746" y="109962"/>
                      <a:pt x="20618" y="96217"/>
                      <a:pt x="34363" y="89344"/>
                    </a:cubicBezTo>
                    <a:cubicBezTo>
                      <a:pt x="48109" y="75599"/>
                      <a:pt x="82472" y="68726"/>
                      <a:pt x="103089" y="54981"/>
                    </a:cubicBezTo>
                    <a:cubicBezTo>
                      <a:pt x="116835" y="41236"/>
                      <a:pt x="137452" y="6873"/>
                      <a:pt x="158070" y="6873"/>
                    </a:cubicBezTo>
                    <a:cubicBezTo>
                      <a:pt x="171815" y="6873"/>
                      <a:pt x="164943" y="20618"/>
                      <a:pt x="171815" y="20618"/>
                    </a:cubicBezTo>
                    <a:cubicBezTo>
                      <a:pt x="178688" y="13745"/>
                      <a:pt x="178688" y="6873"/>
                      <a:pt x="178688" y="0"/>
                    </a:cubicBezTo>
                    <a:close/>
                    <a:moveTo>
                      <a:pt x="272095" y="123295"/>
                    </a:moveTo>
                    <a:cubicBezTo>
                      <a:pt x="267671" y="123364"/>
                      <a:pt x="262019" y="123707"/>
                      <a:pt x="254287" y="123707"/>
                    </a:cubicBezTo>
                    <a:cubicBezTo>
                      <a:pt x="171815" y="123707"/>
                      <a:pt x="213051" y="137452"/>
                      <a:pt x="137452" y="213051"/>
                    </a:cubicBezTo>
                    <a:cubicBezTo>
                      <a:pt x="144325" y="323013"/>
                      <a:pt x="144325" y="329885"/>
                      <a:pt x="137452" y="336758"/>
                    </a:cubicBezTo>
                    <a:cubicBezTo>
                      <a:pt x="158070" y="398611"/>
                      <a:pt x="151198" y="577230"/>
                      <a:pt x="288650" y="577230"/>
                    </a:cubicBezTo>
                    <a:cubicBezTo>
                      <a:pt x="309268" y="577230"/>
                      <a:pt x="343631" y="556612"/>
                      <a:pt x="364248" y="542867"/>
                    </a:cubicBezTo>
                    <a:cubicBezTo>
                      <a:pt x="377994" y="529122"/>
                      <a:pt x="384866" y="508504"/>
                      <a:pt x="405484" y="508504"/>
                    </a:cubicBezTo>
                    <a:cubicBezTo>
                      <a:pt x="419229" y="508504"/>
                      <a:pt x="426102" y="508504"/>
                      <a:pt x="432974" y="501632"/>
                    </a:cubicBezTo>
                    <a:cubicBezTo>
                      <a:pt x="426102" y="501632"/>
                      <a:pt x="419229" y="508504"/>
                      <a:pt x="419229" y="494759"/>
                    </a:cubicBezTo>
                    <a:cubicBezTo>
                      <a:pt x="419229" y="474141"/>
                      <a:pt x="439847" y="474141"/>
                      <a:pt x="453523" y="474141"/>
                    </a:cubicBezTo>
                    <a:cubicBezTo>
                      <a:pt x="467269" y="460396"/>
                      <a:pt x="481014" y="439778"/>
                      <a:pt x="487886" y="419229"/>
                    </a:cubicBezTo>
                    <a:cubicBezTo>
                      <a:pt x="494759" y="426102"/>
                      <a:pt x="487886" y="432974"/>
                      <a:pt x="494759" y="432974"/>
                    </a:cubicBezTo>
                    <a:cubicBezTo>
                      <a:pt x="501632" y="398611"/>
                      <a:pt x="481014" y="371121"/>
                      <a:pt x="522250" y="357376"/>
                    </a:cubicBezTo>
                    <a:lnTo>
                      <a:pt x="508504" y="343630"/>
                    </a:lnTo>
                    <a:cubicBezTo>
                      <a:pt x="515377" y="336758"/>
                      <a:pt x="522250" y="350503"/>
                      <a:pt x="522250" y="329885"/>
                    </a:cubicBezTo>
                    <a:cubicBezTo>
                      <a:pt x="522250" y="226796"/>
                      <a:pt x="439847" y="151197"/>
                      <a:pt x="309268" y="158070"/>
                    </a:cubicBezTo>
                    <a:cubicBezTo>
                      <a:pt x="294148" y="135459"/>
                      <a:pt x="289406" y="127281"/>
                      <a:pt x="282533" y="124532"/>
                    </a:cubicBezTo>
                    <a:cubicBezTo>
                      <a:pt x="279715" y="123433"/>
                      <a:pt x="276519" y="123226"/>
                      <a:pt x="272095" y="123295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D19782E-5BF4-F79C-B3BB-8FC87C53F48E}"/>
                </a:ext>
              </a:extLst>
            </p:cNvPr>
            <p:cNvGrpSpPr/>
            <p:nvPr/>
          </p:nvGrpSpPr>
          <p:grpSpPr>
            <a:xfrm>
              <a:off x="3265717" y="1337311"/>
              <a:ext cx="6285454" cy="3039965"/>
              <a:chOff x="1" y="752052"/>
              <a:chExt cx="12190487" cy="5895939"/>
            </a:xfrm>
            <a:grpFill/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CF7D2123-754D-E1E8-5264-9598B5B3B66C}"/>
                  </a:ext>
                </a:extLst>
              </p:cNvPr>
              <p:cNvGrpSpPr/>
              <p:nvPr/>
            </p:nvGrpSpPr>
            <p:grpSpPr>
              <a:xfrm>
                <a:off x="1" y="752052"/>
                <a:ext cx="6383893" cy="5325581"/>
                <a:chOff x="1" y="752052"/>
                <a:chExt cx="6383893" cy="5325581"/>
              </a:xfrm>
              <a:grpFill/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2DBE16B9-4100-6AD3-789D-4B7407C36414}"/>
                    </a:ext>
                  </a:extLst>
                </p:cNvPr>
                <p:cNvSpPr/>
                <p:nvPr/>
              </p:nvSpPr>
              <p:spPr>
                <a:xfrm>
                  <a:off x="1" y="752052"/>
                  <a:ext cx="4006247" cy="3636491"/>
                </a:xfrm>
                <a:custGeom>
                  <a:avLst/>
                  <a:gdLst>
                    <a:gd name="connsiteX0" fmla="*/ 2473863 w 4006247"/>
                    <a:gd name="connsiteY0" fmla="*/ 0 h 3636491"/>
                    <a:gd name="connsiteX1" fmla="*/ 2590697 w 4006247"/>
                    <a:gd name="connsiteY1" fmla="*/ 48108 h 3636491"/>
                    <a:gd name="connsiteX2" fmla="*/ 2631933 w 4006247"/>
                    <a:gd name="connsiteY2" fmla="*/ 109893 h 3636491"/>
                    <a:gd name="connsiteX3" fmla="*/ 2618187 w 4006247"/>
                    <a:gd name="connsiteY3" fmla="*/ 130511 h 3636491"/>
                    <a:gd name="connsiteX4" fmla="*/ 2666296 w 4006247"/>
                    <a:gd name="connsiteY4" fmla="*/ 212982 h 3636491"/>
                    <a:gd name="connsiteX5" fmla="*/ 2267685 w 4006247"/>
                    <a:gd name="connsiteY5" fmla="*/ 762722 h 3636491"/>
                    <a:gd name="connsiteX6" fmla="*/ 1944741 w 4006247"/>
                    <a:gd name="connsiteY6" fmla="*/ 1161333 h 3636491"/>
                    <a:gd name="connsiteX7" fmla="*/ 1951614 w 4006247"/>
                    <a:gd name="connsiteY7" fmla="*/ 1175078 h 3636491"/>
                    <a:gd name="connsiteX8" fmla="*/ 2006594 w 4006247"/>
                    <a:gd name="connsiteY8" fmla="*/ 1133842 h 3636491"/>
                    <a:gd name="connsiteX9" fmla="*/ 2040957 w 4006247"/>
                    <a:gd name="connsiteY9" fmla="*/ 1085734 h 3636491"/>
                    <a:gd name="connsiteX10" fmla="*/ 2123429 w 4006247"/>
                    <a:gd name="connsiteY10" fmla="*/ 1023881 h 3636491"/>
                    <a:gd name="connsiteX11" fmla="*/ 2212704 w 4006247"/>
                    <a:gd name="connsiteY11" fmla="*/ 968900 h 3636491"/>
                    <a:gd name="connsiteX12" fmla="*/ 2233322 w 4006247"/>
                    <a:gd name="connsiteY12" fmla="*/ 982645 h 3636491"/>
                    <a:gd name="connsiteX13" fmla="*/ 2240194 w 4006247"/>
                    <a:gd name="connsiteY13" fmla="*/ 975772 h 3636491"/>
                    <a:gd name="connsiteX14" fmla="*/ 2273458 w 4006247"/>
                    <a:gd name="connsiteY14" fmla="*/ 964982 h 3636491"/>
                    <a:gd name="connsiteX15" fmla="*/ 2274557 w 4006247"/>
                    <a:gd name="connsiteY15" fmla="*/ 955155 h 3636491"/>
                    <a:gd name="connsiteX16" fmla="*/ 2288302 w 4006247"/>
                    <a:gd name="connsiteY16" fmla="*/ 962027 h 3636491"/>
                    <a:gd name="connsiteX17" fmla="*/ 2370774 w 4006247"/>
                    <a:gd name="connsiteY17" fmla="*/ 920792 h 3636491"/>
                    <a:gd name="connsiteX18" fmla="*/ 2377646 w 4006247"/>
                    <a:gd name="connsiteY18" fmla="*/ 934537 h 3636491"/>
                    <a:gd name="connsiteX19" fmla="*/ 2391391 w 4006247"/>
                    <a:gd name="connsiteY19" fmla="*/ 913919 h 3636491"/>
                    <a:gd name="connsiteX20" fmla="*/ 2473863 w 4006247"/>
                    <a:gd name="connsiteY20" fmla="*/ 900174 h 3636491"/>
                    <a:gd name="connsiteX21" fmla="*/ 2611315 w 4006247"/>
                    <a:gd name="connsiteY21" fmla="*/ 900174 h 3636491"/>
                    <a:gd name="connsiteX22" fmla="*/ 2948004 w 4006247"/>
                    <a:gd name="connsiteY22" fmla="*/ 989518 h 3636491"/>
                    <a:gd name="connsiteX23" fmla="*/ 3181672 w 4006247"/>
                    <a:gd name="connsiteY23" fmla="*/ 1099479 h 3636491"/>
                    <a:gd name="connsiteX24" fmla="*/ 3800138 w 4006247"/>
                    <a:gd name="connsiteY24" fmla="*/ 1443041 h 3636491"/>
                    <a:gd name="connsiteX25" fmla="*/ 3978757 w 4006247"/>
                    <a:gd name="connsiteY25" fmla="*/ 1649219 h 3636491"/>
                    <a:gd name="connsiteX26" fmla="*/ 3965012 w 4006247"/>
                    <a:gd name="connsiteY26" fmla="*/ 1656091 h 3636491"/>
                    <a:gd name="connsiteX27" fmla="*/ 4006247 w 4006247"/>
                    <a:gd name="connsiteY27" fmla="*/ 1765985 h 3636491"/>
                    <a:gd name="connsiteX28" fmla="*/ 3999375 w 4006247"/>
                    <a:gd name="connsiteY28" fmla="*/ 1786602 h 3636491"/>
                    <a:gd name="connsiteX29" fmla="*/ 3992502 w 4006247"/>
                    <a:gd name="connsiteY29" fmla="*/ 1786602 h 3636491"/>
                    <a:gd name="connsiteX30" fmla="*/ 3965012 w 4006247"/>
                    <a:gd name="connsiteY30" fmla="*/ 1814093 h 3636491"/>
                    <a:gd name="connsiteX31" fmla="*/ 3937521 w 4006247"/>
                    <a:gd name="connsiteY31" fmla="*/ 1800348 h 3636491"/>
                    <a:gd name="connsiteX32" fmla="*/ 3793265 w 4006247"/>
                    <a:gd name="connsiteY32" fmla="*/ 1903437 h 3636491"/>
                    <a:gd name="connsiteX33" fmla="*/ 3779520 w 4006247"/>
                    <a:gd name="connsiteY33" fmla="*/ 1924054 h 3636491"/>
                    <a:gd name="connsiteX34" fmla="*/ 3710794 w 4006247"/>
                    <a:gd name="connsiteY34" fmla="*/ 1944672 h 3636491"/>
                    <a:gd name="connsiteX35" fmla="*/ 3621450 w 4006247"/>
                    <a:gd name="connsiteY35" fmla="*/ 1972163 h 3636491"/>
                    <a:gd name="connsiteX36" fmla="*/ 3580215 w 4006247"/>
                    <a:gd name="connsiteY36" fmla="*/ 1972163 h 3636491"/>
                    <a:gd name="connsiteX37" fmla="*/ 3566469 w 4006247"/>
                    <a:gd name="connsiteY37" fmla="*/ 1958417 h 3636491"/>
                    <a:gd name="connsiteX38" fmla="*/ 3504616 w 4006247"/>
                    <a:gd name="connsiteY38" fmla="*/ 1985908 h 3636491"/>
                    <a:gd name="connsiteX39" fmla="*/ 3497743 w 4006247"/>
                    <a:gd name="connsiteY39" fmla="*/ 1972163 h 3636491"/>
                    <a:gd name="connsiteX40" fmla="*/ 3470253 w 4006247"/>
                    <a:gd name="connsiteY40" fmla="*/ 1992780 h 3636491"/>
                    <a:gd name="connsiteX41" fmla="*/ 3463380 w 4006247"/>
                    <a:gd name="connsiteY41" fmla="*/ 1979035 h 3636491"/>
                    <a:gd name="connsiteX42" fmla="*/ 3772648 w 4006247"/>
                    <a:gd name="connsiteY42" fmla="*/ 1807220 h 3636491"/>
                    <a:gd name="connsiteX43" fmla="*/ 3758902 w 4006247"/>
                    <a:gd name="connsiteY43" fmla="*/ 1800348 h 3636491"/>
                    <a:gd name="connsiteX44" fmla="*/ 3807011 w 4006247"/>
                    <a:gd name="connsiteY44" fmla="*/ 1697327 h 3636491"/>
                    <a:gd name="connsiteX45" fmla="*/ 3607705 w 4006247"/>
                    <a:gd name="connsiteY45" fmla="*/ 1498022 h 3636491"/>
                    <a:gd name="connsiteX46" fmla="*/ 3532106 w 4006247"/>
                    <a:gd name="connsiteY46" fmla="*/ 1443041 h 3636491"/>
                    <a:gd name="connsiteX47" fmla="*/ 2604442 w 4006247"/>
                    <a:gd name="connsiteY47" fmla="*/ 1071989 h 3636491"/>
                    <a:gd name="connsiteX48" fmla="*/ 2590697 w 4006247"/>
                    <a:gd name="connsiteY48" fmla="*/ 1051371 h 3636491"/>
                    <a:gd name="connsiteX49" fmla="*/ 2515098 w 4006247"/>
                    <a:gd name="connsiteY49" fmla="*/ 1051371 h 3636491"/>
                    <a:gd name="connsiteX50" fmla="*/ 2089066 w 4006247"/>
                    <a:gd name="connsiteY50" fmla="*/ 1209372 h 3636491"/>
                    <a:gd name="connsiteX51" fmla="*/ 2068448 w 4006247"/>
                    <a:gd name="connsiteY51" fmla="*/ 1209372 h 3636491"/>
                    <a:gd name="connsiteX52" fmla="*/ 2027212 w 4006247"/>
                    <a:gd name="connsiteY52" fmla="*/ 1236863 h 3636491"/>
                    <a:gd name="connsiteX53" fmla="*/ 1979104 w 4006247"/>
                    <a:gd name="connsiteY53" fmla="*/ 1278098 h 3636491"/>
                    <a:gd name="connsiteX54" fmla="*/ 1972231 w 4006247"/>
                    <a:gd name="connsiteY54" fmla="*/ 1278098 h 3636491"/>
                    <a:gd name="connsiteX55" fmla="*/ 1979104 w 4006247"/>
                    <a:gd name="connsiteY55" fmla="*/ 1257480 h 3636491"/>
                    <a:gd name="connsiteX56" fmla="*/ 1910378 w 4006247"/>
                    <a:gd name="connsiteY56" fmla="*/ 1284971 h 3636491"/>
                    <a:gd name="connsiteX57" fmla="*/ 1944741 w 4006247"/>
                    <a:gd name="connsiteY57" fmla="*/ 1312461 h 3636491"/>
                    <a:gd name="connsiteX58" fmla="*/ 1896633 w 4006247"/>
                    <a:gd name="connsiteY58" fmla="*/ 1298716 h 3636491"/>
                    <a:gd name="connsiteX59" fmla="*/ 1896633 w 4006247"/>
                    <a:gd name="connsiteY59" fmla="*/ 1319334 h 3636491"/>
                    <a:gd name="connsiteX60" fmla="*/ 1876015 w 4006247"/>
                    <a:gd name="connsiteY60" fmla="*/ 1319334 h 3636491"/>
                    <a:gd name="connsiteX61" fmla="*/ 1862270 w 4006247"/>
                    <a:gd name="connsiteY61" fmla="*/ 1298716 h 3636491"/>
                    <a:gd name="connsiteX62" fmla="*/ 1848524 w 4006247"/>
                    <a:gd name="connsiteY62" fmla="*/ 1339952 h 3636491"/>
                    <a:gd name="connsiteX63" fmla="*/ 1834779 w 4006247"/>
                    <a:gd name="connsiteY63" fmla="*/ 1326206 h 3636491"/>
                    <a:gd name="connsiteX64" fmla="*/ 1814161 w 4006247"/>
                    <a:gd name="connsiteY64" fmla="*/ 1326206 h 3636491"/>
                    <a:gd name="connsiteX65" fmla="*/ 1814161 w 4006247"/>
                    <a:gd name="connsiteY65" fmla="*/ 1346824 h 3636491"/>
                    <a:gd name="connsiteX66" fmla="*/ 1779798 w 4006247"/>
                    <a:gd name="connsiteY66" fmla="*/ 1367442 h 3636491"/>
                    <a:gd name="connsiteX67" fmla="*/ 460465 w 4006247"/>
                    <a:gd name="connsiteY67" fmla="*/ 3291565 h 3636491"/>
                    <a:gd name="connsiteX68" fmla="*/ 226796 w 4006247"/>
                    <a:gd name="connsiteY68" fmla="*/ 3607636 h 3636491"/>
                    <a:gd name="connsiteX69" fmla="*/ 164943 w 4006247"/>
                    <a:gd name="connsiteY69" fmla="*/ 3635126 h 3636491"/>
                    <a:gd name="connsiteX70" fmla="*/ 144325 w 4006247"/>
                    <a:gd name="connsiteY70" fmla="*/ 3600763 h 3636491"/>
                    <a:gd name="connsiteX71" fmla="*/ 68726 w 4006247"/>
                    <a:gd name="connsiteY71" fmla="*/ 3587018 h 3636491"/>
                    <a:gd name="connsiteX72" fmla="*/ 0 w 4006247"/>
                    <a:gd name="connsiteY72" fmla="*/ 3504547 h 3636491"/>
                    <a:gd name="connsiteX73" fmla="*/ 96216 w 4006247"/>
                    <a:gd name="connsiteY73" fmla="*/ 3319055 h 3636491"/>
                    <a:gd name="connsiteX74" fmla="*/ 309267 w 4006247"/>
                    <a:gd name="connsiteY74" fmla="*/ 2886081 h 3636491"/>
                    <a:gd name="connsiteX75" fmla="*/ 1044567 w 4006247"/>
                    <a:gd name="connsiteY75" fmla="*/ 1704200 h 3636491"/>
                    <a:gd name="connsiteX76" fmla="*/ 2370774 w 4006247"/>
                    <a:gd name="connsiteY76" fmla="*/ 48108 h 3636491"/>
                    <a:gd name="connsiteX77" fmla="*/ 2473863 w 4006247"/>
                    <a:gd name="connsiteY77" fmla="*/ 0 h 3636491"/>
                    <a:gd name="connsiteX78" fmla="*/ 1938620 w 4006247"/>
                    <a:gd name="connsiteY78" fmla="*/ 1187036 h 3636491"/>
                    <a:gd name="connsiteX79" fmla="*/ 1924123 w 4006247"/>
                    <a:gd name="connsiteY79" fmla="*/ 1202500 h 3636491"/>
                    <a:gd name="connsiteX80" fmla="*/ 1944741 w 4006247"/>
                    <a:gd name="connsiteY80" fmla="*/ 1188754 h 3636491"/>
                    <a:gd name="connsiteX81" fmla="*/ 1938620 w 4006247"/>
                    <a:gd name="connsiteY81" fmla="*/ 1187036 h 363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006247" h="3636491">
                      <a:moveTo>
                        <a:pt x="2473863" y="0"/>
                      </a:moveTo>
                      <a:cubicBezTo>
                        <a:pt x="2494481" y="0"/>
                        <a:pt x="2549461" y="27490"/>
                        <a:pt x="2590697" y="48108"/>
                      </a:cubicBezTo>
                      <a:cubicBezTo>
                        <a:pt x="2611315" y="61853"/>
                        <a:pt x="2631933" y="89275"/>
                        <a:pt x="2631933" y="109893"/>
                      </a:cubicBezTo>
                      <a:cubicBezTo>
                        <a:pt x="2631933" y="123638"/>
                        <a:pt x="2625060" y="123638"/>
                        <a:pt x="2618187" y="130511"/>
                      </a:cubicBezTo>
                      <a:cubicBezTo>
                        <a:pt x="2618187" y="130511"/>
                        <a:pt x="2666296" y="185492"/>
                        <a:pt x="2666296" y="212982"/>
                      </a:cubicBezTo>
                      <a:cubicBezTo>
                        <a:pt x="2666296" y="329816"/>
                        <a:pt x="2329538" y="680250"/>
                        <a:pt x="2267685" y="762722"/>
                      </a:cubicBezTo>
                      <a:cubicBezTo>
                        <a:pt x="2164664" y="893301"/>
                        <a:pt x="2054703" y="1030753"/>
                        <a:pt x="1944741" y="1161333"/>
                      </a:cubicBezTo>
                      <a:lnTo>
                        <a:pt x="1951614" y="1175078"/>
                      </a:lnTo>
                      <a:cubicBezTo>
                        <a:pt x="1972231" y="1161333"/>
                        <a:pt x="1999722" y="1147587"/>
                        <a:pt x="2006594" y="1133842"/>
                      </a:cubicBezTo>
                      <a:cubicBezTo>
                        <a:pt x="2020340" y="1113224"/>
                        <a:pt x="2040957" y="1106352"/>
                        <a:pt x="2040957" y="1085734"/>
                      </a:cubicBezTo>
                      <a:cubicBezTo>
                        <a:pt x="2068448" y="1071989"/>
                        <a:pt x="2095938" y="1037626"/>
                        <a:pt x="2123429" y="1023881"/>
                      </a:cubicBezTo>
                      <a:cubicBezTo>
                        <a:pt x="2144046" y="1010135"/>
                        <a:pt x="2219576" y="996390"/>
                        <a:pt x="2212704" y="968900"/>
                      </a:cubicBezTo>
                      <a:cubicBezTo>
                        <a:pt x="2219576" y="975772"/>
                        <a:pt x="2212704" y="982645"/>
                        <a:pt x="2233322" y="982645"/>
                      </a:cubicBezTo>
                      <a:lnTo>
                        <a:pt x="2240194" y="975772"/>
                      </a:lnTo>
                      <a:cubicBezTo>
                        <a:pt x="2263561" y="961752"/>
                        <a:pt x="2271052" y="966769"/>
                        <a:pt x="2273458" y="964982"/>
                      </a:cubicBezTo>
                      <a:cubicBezTo>
                        <a:pt x="2274557" y="964158"/>
                        <a:pt x="2274557" y="961752"/>
                        <a:pt x="2274557" y="955155"/>
                      </a:cubicBezTo>
                      <a:cubicBezTo>
                        <a:pt x="2274557" y="955155"/>
                        <a:pt x="2281430" y="962027"/>
                        <a:pt x="2288302" y="962027"/>
                      </a:cubicBezTo>
                      <a:cubicBezTo>
                        <a:pt x="2302048" y="962027"/>
                        <a:pt x="2350156" y="920792"/>
                        <a:pt x="2370774" y="920792"/>
                      </a:cubicBezTo>
                      <a:cubicBezTo>
                        <a:pt x="2384519" y="920792"/>
                        <a:pt x="2357028" y="934537"/>
                        <a:pt x="2377646" y="934537"/>
                      </a:cubicBezTo>
                      <a:cubicBezTo>
                        <a:pt x="2391391" y="934537"/>
                        <a:pt x="2384519" y="920792"/>
                        <a:pt x="2391391" y="913919"/>
                      </a:cubicBezTo>
                      <a:cubicBezTo>
                        <a:pt x="2418882" y="920792"/>
                        <a:pt x="2453245" y="900174"/>
                        <a:pt x="2473863" y="900174"/>
                      </a:cubicBezTo>
                      <a:lnTo>
                        <a:pt x="2611315" y="900174"/>
                      </a:lnTo>
                      <a:cubicBezTo>
                        <a:pt x="2728080" y="913919"/>
                        <a:pt x="2838042" y="941409"/>
                        <a:pt x="2948004" y="989518"/>
                      </a:cubicBezTo>
                      <a:cubicBezTo>
                        <a:pt x="3023602" y="1017008"/>
                        <a:pt x="3106074" y="1065116"/>
                        <a:pt x="3181672" y="1099479"/>
                      </a:cubicBezTo>
                      <a:cubicBezTo>
                        <a:pt x="3380909" y="1202500"/>
                        <a:pt x="3593960" y="1298716"/>
                        <a:pt x="3800138" y="1443041"/>
                      </a:cubicBezTo>
                      <a:cubicBezTo>
                        <a:pt x="3813883" y="1449913"/>
                        <a:pt x="3978757" y="1587365"/>
                        <a:pt x="3978757" y="1649219"/>
                      </a:cubicBezTo>
                      <a:cubicBezTo>
                        <a:pt x="3978757" y="1662964"/>
                        <a:pt x="3965012" y="1642346"/>
                        <a:pt x="3965012" y="1656091"/>
                      </a:cubicBezTo>
                      <a:cubicBezTo>
                        <a:pt x="3965012" y="1676709"/>
                        <a:pt x="4006247" y="1752239"/>
                        <a:pt x="4006247" y="1765985"/>
                      </a:cubicBezTo>
                      <a:cubicBezTo>
                        <a:pt x="4006247" y="1786602"/>
                        <a:pt x="3999375" y="1779730"/>
                        <a:pt x="3999375" y="1786602"/>
                      </a:cubicBezTo>
                      <a:lnTo>
                        <a:pt x="3992502" y="1786602"/>
                      </a:lnTo>
                      <a:cubicBezTo>
                        <a:pt x="3978757" y="1800348"/>
                        <a:pt x="3971884" y="1786602"/>
                        <a:pt x="3965012" y="1814093"/>
                      </a:cubicBezTo>
                      <a:cubicBezTo>
                        <a:pt x="3958139" y="1807220"/>
                        <a:pt x="3958139" y="1800348"/>
                        <a:pt x="3937521" y="1800348"/>
                      </a:cubicBezTo>
                      <a:cubicBezTo>
                        <a:pt x="3910031" y="1800348"/>
                        <a:pt x="3882540" y="1896564"/>
                        <a:pt x="3793265" y="1903437"/>
                      </a:cubicBezTo>
                      <a:cubicBezTo>
                        <a:pt x="3786393" y="1910309"/>
                        <a:pt x="3786393" y="1924054"/>
                        <a:pt x="3779520" y="1924054"/>
                      </a:cubicBezTo>
                      <a:cubicBezTo>
                        <a:pt x="3758902" y="1930927"/>
                        <a:pt x="3738285" y="1944672"/>
                        <a:pt x="3710794" y="1944672"/>
                      </a:cubicBezTo>
                      <a:cubicBezTo>
                        <a:pt x="3703921" y="1944672"/>
                        <a:pt x="3621450" y="1951545"/>
                        <a:pt x="3621450" y="1972163"/>
                      </a:cubicBezTo>
                      <a:cubicBezTo>
                        <a:pt x="3621450" y="1951545"/>
                        <a:pt x="3593960" y="1972163"/>
                        <a:pt x="3580215" y="1972163"/>
                      </a:cubicBezTo>
                      <a:lnTo>
                        <a:pt x="3566469" y="1958417"/>
                      </a:lnTo>
                      <a:cubicBezTo>
                        <a:pt x="3545852" y="1965290"/>
                        <a:pt x="3518361" y="1985908"/>
                        <a:pt x="3504616" y="1985908"/>
                      </a:cubicBezTo>
                      <a:cubicBezTo>
                        <a:pt x="3483998" y="1985908"/>
                        <a:pt x="3511489" y="1972163"/>
                        <a:pt x="3497743" y="1972163"/>
                      </a:cubicBezTo>
                      <a:cubicBezTo>
                        <a:pt x="3477126" y="1972163"/>
                        <a:pt x="3477126" y="1985908"/>
                        <a:pt x="3470253" y="1992780"/>
                      </a:cubicBezTo>
                      <a:cubicBezTo>
                        <a:pt x="3470253" y="1992780"/>
                        <a:pt x="3463380" y="1992780"/>
                        <a:pt x="3463380" y="1979035"/>
                      </a:cubicBezTo>
                      <a:cubicBezTo>
                        <a:pt x="3463380" y="1958417"/>
                        <a:pt x="3669558" y="1869074"/>
                        <a:pt x="3772648" y="1807220"/>
                      </a:cubicBezTo>
                      <a:cubicBezTo>
                        <a:pt x="3772648" y="1807220"/>
                        <a:pt x="3765775" y="1800348"/>
                        <a:pt x="3758902" y="1800348"/>
                      </a:cubicBezTo>
                      <a:cubicBezTo>
                        <a:pt x="3772648" y="1772857"/>
                        <a:pt x="3807011" y="1717945"/>
                        <a:pt x="3807011" y="1697327"/>
                      </a:cubicBezTo>
                      <a:cubicBezTo>
                        <a:pt x="3807011" y="1607983"/>
                        <a:pt x="3648941" y="1532385"/>
                        <a:pt x="3607705" y="1498022"/>
                      </a:cubicBezTo>
                      <a:cubicBezTo>
                        <a:pt x="3580215" y="1484276"/>
                        <a:pt x="3552724" y="1456786"/>
                        <a:pt x="3532106" y="1443041"/>
                      </a:cubicBezTo>
                      <a:cubicBezTo>
                        <a:pt x="3229781" y="1264353"/>
                        <a:pt x="2920513" y="1085734"/>
                        <a:pt x="2604442" y="1071989"/>
                      </a:cubicBezTo>
                      <a:cubicBezTo>
                        <a:pt x="2604442" y="1071989"/>
                        <a:pt x="2597570" y="1058244"/>
                        <a:pt x="2590697" y="1051371"/>
                      </a:cubicBezTo>
                      <a:lnTo>
                        <a:pt x="2515098" y="1051371"/>
                      </a:lnTo>
                      <a:cubicBezTo>
                        <a:pt x="2391391" y="1051371"/>
                        <a:pt x="2178341" y="1133842"/>
                        <a:pt x="2089066" y="1209372"/>
                      </a:cubicBezTo>
                      <a:cubicBezTo>
                        <a:pt x="2082193" y="1216245"/>
                        <a:pt x="2075320" y="1209372"/>
                        <a:pt x="2068448" y="1209372"/>
                      </a:cubicBezTo>
                      <a:cubicBezTo>
                        <a:pt x="2061575" y="1223117"/>
                        <a:pt x="2040957" y="1229990"/>
                        <a:pt x="2027212" y="1236863"/>
                      </a:cubicBezTo>
                      <a:cubicBezTo>
                        <a:pt x="2013467" y="1250608"/>
                        <a:pt x="2006594" y="1271226"/>
                        <a:pt x="1979104" y="1278098"/>
                      </a:cubicBezTo>
                      <a:lnTo>
                        <a:pt x="1972231" y="1278098"/>
                      </a:lnTo>
                      <a:cubicBezTo>
                        <a:pt x="1979104" y="1278098"/>
                        <a:pt x="1992849" y="1271226"/>
                        <a:pt x="1979104" y="1257480"/>
                      </a:cubicBezTo>
                      <a:cubicBezTo>
                        <a:pt x="1958486" y="1271226"/>
                        <a:pt x="1930996" y="1284971"/>
                        <a:pt x="1910378" y="1284971"/>
                      </a:cubicBezTo>
                      <a:cubicBezTo>
                        <a:pt x="1917250" y="1298716"/>
                        <a:pt x="1930996" y="1312461"/>
                        <a:pt x="1944741" y="1312461"/>
                      </a:cubicBezTo>
                      <a:cubicBezTo>
                        <a:pt x="1910378" y="1312461"/>
                        <a:pt x="1924123" y="1305589"/>
                        <a:pt x="1896633" y="1298716"/>
                      </a:cubicBezTo>
                      <a:cubicBezTo>
                        <a:pt x="1889760" y="1305589"/>
                        <a:pt x="1896633" y="1312461"/>
                        <a:pt x="1896633" y="1319334"/>
                      </a:cubicBezTo>
                      <a:lnTo>
                        <a:pt x="1876015" y="1319334"/>
                      </a:lnTo>
                      <a:cubicBezTo>
                        <a:pt x="1876015" y="1312461"/>
                        <a:pt x="1869142" y="1305589"/>
                        <a:pt x="1862270" y="1298716"/>
                      </a:cubicBezTo>
                      <a:cubicBezTo>
                        <a:pt x="1855397" y="1298716"/>
                        <a:pt x="1841652" y="1312461"/>
                        <a:pt x="1848524" y="1339952"/>
                      </a:cubicBezTo>
                      <a:lnTo>
                        <a:pt x="1834779" y="1326206"/>
                      </a:lnTo>
                      <a:lnTo>
                        <a:pt x="1814161" y="1326206"/>
                      </a:lnTo>
                      <a:cubicBezTo>
                        <a:pt x="1807289" y="1333079"/>
                        <a:pt x="1807289" y="1339952"/>
                        <a:pt x="1814161" y="1346824"/>
                      </a:cubicBezTo>
                      <a:cubicBezTo>
                        <a:pt x="1807289" y="1346824"/>
                        <a:pt x="1786671" y="1353697"/>
                        <a:pt x="1779798" y="1367442"/>
                      </a:cubicBezTo>
                      <a:cubicBezTo>
                        <a:pt x="1278167" y="1992780"/>
                        <a:pt x="865879" y="2659354"/>
                        <a:pt x="460465" y="3291565"/>
                      </a:cubicBezTo>
                      <a:cubicBezTo>
                        <a:pt x="391738" y="3394585"/>
                        <a:pt x="309267" y="3504547"/>
                        <a:pt x="226796" y="3607636"/>
                      </a:cubicBezTo>
                      <a:cubicBezTo>
                        <a:pt x="213051" y="3621381"/>
                        <a:pt x="192433" y="3641999"/>
                        <a:pt x="164943" y="3635126"/>
                      </a:cubicBezTo>
                      <a:cubicBezTo>
                        <a:pt x="164943" y="3628254"/>
                        <a:pt x="158070" y="3614509"/>
                        <a:pt x="144325" y="3600763"/>
                      </a:cubicBezTo>
                      <a:cubicBezTo>
                        <a:pt x="123707" y="3607636"/>
                        <a:pt x="89344" y="3600763"/>
                        <a:pt x="68726" y="3587018"/>
                      </a:cubicBezTo>
                      <a:cubicBezTo>
                        <a:pt x="34363" y="3573273"/>
                        <a:pt x="0" y="3525165"/>
                        <a:pt x="0" y="3504547"/>
                      </a:cubicBezTo>
                      <a:cubicBezTo>
                        <a:pt x="0" y="3470184"/>
                        <a:pt x="89344" y="3325928"/>
                        <a:pt x="96216" y="3319055"/>
                      </a:cubicBezTo>
                      <a:cubicBezTo>
                        <a:pt x="164943" y="3174731"/>
                        <a:pt x="233669" y="3023533"/>
                        <a:pt x="309267" y="2886081"/>
                      </a:cubicBezTo>
                      <a:cubicBezTo>
                        <a:pt x="529122" y="2501284"/>
                        <a:pt x="776536" y="2082124"/>
                        <a:pt x="1044567" y="1704200"/>
                      </a:cubicBezTo>
                      <a:cubicBezTo>
                        <a:pt x="1436237" y="1140715"/>
                        <a:pt x="1855397" y="590975"/>
                        <a:pt x="2370774" y="48108"/>
                      </a:cubicBezTo>
                      <a:cubicBezTo>
                        <a:pt x="2398264" y="20618"/>
                        <a:pt x="2460117" y="0"/>
                        <a:pt x="2473863" y="0"/>
                      </a:cubicBezTo>
                      <a:close/>
                      <a:moveTo>
                        <a:pt x="1938620" y="1187036"/>
                      </a:moveTo>
                      <a:cubicBezTo>
                        <a:pt x="1931855" y="1188325"/>
                        <a:pt x="1924123" y="1197345"/>
                        <a:pt x="1924123" y="1202500"/>
                      </a:cubicBezTo>
                      <a:cubicBezTo>
                        <a:pt x="1930996" y="1195627"/>
                        <a:pt x="1937868" y="1188754"/>
                        <a:pt x="1944741" y="1188754"/>
                      </a:cubicBezTo>
                      <a:cubicBezTo>
                        <a:pt x="1943023" y="1187036"/>
                        <a:pt x="1940875" y="1186607"/>
                        <a:pt x="1938620" y="1187036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676D372-24AB-619A-F097-FCD43026C44B}"/>
                    </a:ext>
                  </a:extLst>
                </p:cNvPr>
                <p:cNvSpPr/>
                <p:nvPr/>
              </p:nvSpPr>
              <p:spPr>
                <a:xfrm>
                  <a:off x="1174662" y="2806686"/>
                  <a:ext cx="5209232" cy="3270947"/>
                </a:xfrm>
                <a:custGeom>
                  <a:avLst/>
                  <a:gdLst>
                    <a:gd name="connsiteX0" fmla="*/ 1244220 w 5209232"/>
                    <a:gd name="connsiteY0" fmla="*/ 0 h 3270947"/>
                    <a:gd name="connsiteX1" fmla="*/ 1567164 w 5209232"/>
                    <a:gd name="connsiteY1" fmla="*/ 254217 h 3270947"/>
                    <a:gd name="connsiteX2" fmla="*/ 1580909 w 5209232"/>
                    <a:gd name="connsiteY2" fmla="*/ 295453 h 3270947"/>
                    <a:gd name="connsiteX3" fmla="*/ 1629017 w 5209232"/>
                    <a:gd name="connsiteY3" fmla="*/ 590975 h 3270947"/>
                    <a:gd name="connsiteX4" fmla="*/ 1642762 w 5209232"/>
                    <a:gd name="connsiteY4" fmla="*/ 852065 h 3270947"/>
                    <a:gd name="connsiteX5" fmla="*/ 1780214 w 5209232"/>
                    <a:gd name="connsiteY5" fmla="*/ 1126969 h 3270947"/>
                    <a:gd name="connsiteX6" fmla="*/ 1752724 w 5209232"/>
                    <a:gd name="connsiteY6" fmla="*/ 1099479 h 3270947"/>
                    <a:gd name="connsiteX7" fmla="*/ 1745851 w 5209232"/>
                    <a:gd name="connsiteY7" fmla="*/ 1113224 h 3270947"/>
                    <a:gd name="connsiteX8" fmla="*/ 1780214 w 5209232"/>
                    <a:gd name="connsiteY8" fmla="*/ 1147587 h 3270947"/>
                    <a:gd name="connsiteX9" fmla="*/ 1766469 w 5209232"/>
                    <a:gd name="connsiteY9" fmla="*/ 1161332 h 3270947"/>
                    <a:gd name="connsiteX10" fmla="*/ 1773342 w 5209232"/>
                    <a:gd name="connsiteY10" fmla="*/ 1168205 h 3270947"/>
                    <a:gd name="connsiteX11" fmla="*/ 1787087 w 5209232"/>
                    <a:gd name="connsiteY11" fmla="*/ 1209441 h 3270947"/>
                    <a:gd name="connsiteX12" fmla="*/ 1663380 w 5209232"/>
                    <a:gd name="connsiteY12" fmla="*/ 1518639 h 3270947"/>
                    <a:gd name="connsiteX13" fmla="*/ 1656508 w 5209232"/>
                    <a:gd name="connsiteY13" fmla="*/ 1614856 h 3270947"/>
                    <a:gd name="connsiteX14" fmla="*/ 1560291 w 5209232"/>
                    <a:gd name="connsiteY14" fmla="*/ 2027143 h 3270947"/>
                    <a:gd name="connsiteX15" fmla="*/ 1436653 w 5209232"/>
                    <a:gd name="connsiteY15" fmla="*/ 2068379 h 3270947"/>
                    <a:gd name="connsiteX16" fmla="*/ 1374799 w 5209232"/>
                    <a:gd name="connsiteY16" fmla="*/ 2040888 h 3270947"/>
                    <a:gd name="connsiteX17" fmla="*/ 1333564 w 5209232"/>
                    <a:gd name="connsiteY17" fmla="*/ 1999653 h 3270947"/>
                    <a:gd name="connsiteX18" fmla="*/ 1278583 w 5209232"/>
                    <a:gd name="connsiteY18" fmla="*/ 2006525 h 3270947"/>
                    <a:gd name="connsiteX19" fmla="*/ 1148003 w 5209232"/>
                    <a:gd name="connsiteY19" fmla="*/ 2150850 h 3270947"/>
                    <a:gd name="connsiteX20" fmla="*/ 701353 w 5209232"/>
                    <a:gd name="connsiteY20" fmla="*/ 2666227 h 3270947"/>
                    <a:gd name="connsiteX21" fmla="*/ 708225 w 5209232"/>
                    <a:gd name="connsiteY21" fmla="*/ 2679972 h 3270947"/>
                    <a:gd name="connsiteX22" fmla="*/ 1738979 w 5209232"/>
                    <a:gd name="connsiteY22" fmla="*/ 1999653 h 3270947"/>
                    <a:gd name="connsiteX23" fmla="*/ 2920929 w 5209232"/>
                    <a:gd name="connsiteY23" fmla="*/ 1243804 h 3270947"/>
                    <a:gd name="connsiteX24" fmla="*/ 3195833 w 5209232"/>
                    <a:gd name="connsiteY24" fmla="*/ 1071989 h 3270947"/>
                    <a:gd name="connsiteX25" fmla="*/ 3333217 w 5209232"/>
                    <a:gd name="connsiteY25" fmla="*/ 996390 h 3270947"/>
                    <a:gd name="connsiteX26" fmla="*/ 3353835 w 5209232"/>
                    <a:gd name="connsiteY26" fmla="*/ 1010135 h 3270947"/>
                    <a:gd name="connsiteX27" fmla="*/ 3429433 w 5209232"/>
                    <a:gd name="connsiteY27" fmla="*/ 955154 h 3270947"/>
                    <a:gd name="connsiteX28" fmla="*/ 3456924 w 5209232"/>
                    <a:gd name="connsiteY28" fmla="*/ 948282 h 3270947"/>
                    <a:gd name="connsiteX29" fmla="*/ 3580630 w 5209232"/>
                    <a:gd name="connsiteY29" fmla="*/ 838320 h 3270947"/>
                    <a:gd name="connsiteX30" fmla="*/ 3601248 w 5209232"/>
                    <a:gd name="connsiteY30" fmla="*/ 728427 h 3270947"/>
                    <a:gd name="connsiteX31" fmla="*/ 3635611 w 5209232"/>
                    <a:gd name="connsiteY31" fmla="*/ 535994 h 3270947"/>
                    <a:gd name="connsiteX32" fmla="*/ 3766122 w 5209232"/>
                    <a:gd name="connsiteY32" fmla="*/ 82471 h 3270947"/>
                    <a:gd name="connsiteX33" fmla="*/ 3807358 w 5209232"/>
                    <a:gd name="connsiteY33" fmla="*/ 34363 h 3270947"/>
                    <a:gd name="connsiteX34" fmla="*/ 3889829 w 5209232"/>
                    <a:gd name="connsiteY34" fmla="*/ 82471 h 3270947"/>
                    <a:gd name="connsiteX35" fmla="*/ 3999791 w 5209232"/>
                    <a:gd name="connsiteY35" fmla="*/ 219923 h 3270947"/>
                    <a:gd name="connsiteX36" fmla="*/ 4013536 w 5209232"/>
                    <a:gd name="connsiteY36" fmla="*/ 322944 h 3270947"/>
                    <a:gd name="connsiteX37" fmla="*/ 3979173 w 5209232"/>
                    <a:gd name="connsiteY37" fmla="*/ 652829 h 3270947"/>
                    <a:gd name="connsiteX38" fmla="*/ 4082262 w 5209232"/>
                    <a:gd name="connsiteY38" fmla="*/ 597848 h 3270947"/>
                    <a:gd name="connsiteX39" fmla="*/ 4467059 w 5209232"/>
                    <a:gd name="connsiteY39" fmla="*/ 391670 h 3270947"/>
                    <a:gd name="connsiteX40" fmla="*/ 4467059 w 5209232"/>
                    <a:gd name="connsiteY40" fmla="*/ 384797 h 3270947"/>
                    <a:gd name="connsiteX41" fmla="*/ 4487677 w 5209232"/>
                    <a:gd name="connsiteY41" fmla="*/ 364179 h 3270947"/>
                    <a:gd name="connsiteX42" fmla="*/ 4494550 w 5209232"/>
                    <a:gd name="connsiteY42" fmla="*/ 377924 h 3270947"/>
                    <a:gd name="connsiteX43" fmla="*/ 4501422 w 5209232"/>
                    <a:gd name="connsiteY43" fmla="*/ 357307 h 3270947"/>
                    <a:gd name="connsiteX44" fmla="*/ 4714473 w 5209232"/>
                    <a:gd name="connsiteY44" fmla="*/ 309198 h 3270947"/>
                    <a:gd name="connsiteX45" fmla="*/ 5209232 w 5209232"/>
                    <a:gd name="connsiteY45" fmla="*/ 790212 h 3270947"/>
                    <a:gd name="connsiteX46" fmla="*/ 5140506 w 5209232"/>
                    <a:gd name="connsiteY46" fmla="*/ 1120097 h 3270947"/>
                    <a:gd name="connsiteX47" fmla="*/ 4968691 w 5209232"/>
                    <a:gd name="connsiteY47" fmla="*/ 1422423 h 3270947"/>
                    <a:gd name="connsiteX48" fmla="*/ 4872474 w 5209232"/>
                    <a:gd name="connsiteY48" fmla="*/ 1553002 h 3270947"/>
                    <a:gd name="connsiteX49" fmla="*/ 3944810 w 5209232"/>
                    <a:gd name="connsiteY49" fmla="*/ 2260812 h 3270947"/>
                    <a:gd name="connsiteX50" fmla="*/ 3862338 w 5209232"/>
                    <a:gd name="connsiteY50" fmla="*/ 2247066 h 3270947"/>
                    <a:gd name="connsiteX51" fmla="*/ 3827975 w 5209232"/>
                    <a:gd name="connsiteY51" fmla="*/ 2233321 h 3270947"/>
                    <a:gd name="connsiteX52" fmla="*/ 3532522 w 5209232"/>
                    <a:gd name="connsiteY52" fmla="*/ 1958417 h 3270947"/>
                    <a:gd name="connsiteX53" fmla="*/ 3422561 w 5209232"/>
                    <a:gd name="connsiteY53" fmla="*/ 2020270 h 3270947"/>
                    <a:gd name="connsiteX54" fmla="*/ 3443178 w 5209232"/>
                    <a:gd name="connsiteY54" fmla="*/ 1985907 h 3270947"/>
                    <a:gd name="connsiteX55" fmla="*/ 3429433 w 5209232"/>
                    <a:gd name="connsiteY55" fmla="*/ 1979035 h 3270947"/>
                    <a:gd name="connsiteX56" fmla="*/ 3298854 w 5209232"/>
                    <a:gd name="connsiteY56" fmla="*/ 2130232 h 3270947"/>
                    <a:gd name="connsiteX57" fmla="*/ 3294559 w 5209232"/>
                    <a:gd name="connsiteY57" fmla="*/ 2150850 h 3270947"/>
                    <a:gd name="connsiteX58" fmla="*/ 3294152 w 5209232"/>
                    <a:gd name="connsiteY58" fmla="*/ 2152551 h 3270947"/>
                    <a:gd name="connsiteX59" fmla="*/ 3290263 w 5209232"/>
                    <a:gd name="connsiteY59" fmla="*/ 2148273 h 3270947"/>
                    <a:gd name="connsiteX60" fmla="*/ 3271363 w 5209232"/>
                    <a:gd name="connsiteY60" fmla="*/ 2143977 h 3270947"/>
                    <a:gd name="connsiteX61" fmla="*/ 3257618 w 5209232"/>
                    <a:gd name="connsiteY61" fmla="*/ 2150850 h 3270947"/>
                    <a:gd name="connsiteX62" fmla="*/ 3243873 w 5209232"/>
                    <a:gd name="connsiteY62" fmla="*/ 2150850 h 3270947"/>
                    <a:gd name="connsiteX63" fmla="*/ 3243873 w 5209232"/>
                    <a:gd name="connsiteY63" fmla="*/ 2171468 h 3270947"/>
                    <a:gd name="connsiteX64" fmla="*/ 3230128 w 5209232"/>
                    <a:gd name="connsiteY64" fmla="*/ 2185213 h 3270947"/>
                    <a:gd name="connsiteX65" fmla="*/ 3182088 w 5209232"/>
                    <a:gd name="connsiteY65" fmla="*/ 2198958 h 3270947"/>
                    <a:gd name="connsiteX66" fmla="*/ 3182088 w 5209232"/>
                    <a:gd name="connsiteY66" fmla="*/ 2205831 h 3270947"/>
                    <a:gd name="connsiteX67" fmla="*/ 3195833 w 5209232"/>
                    <a:gd name="connsiteY67" fmla="*/ 2219576 h 3270947"/>
                    <a:gd name="connsiteX68" fmla="*/ 3140853 w 5209232"/>
                    <a:gd name="connsiteY68" fmla="*/ 2247066 h 3270947"/>
                    <a:gd name="connsiteX69" fmla="*/ 3271363 w 5209232"/>
                    <a:gd name="connsiteY69" fmla="*/ 1985907 h 3270947"/>
                    <a:gd name="connsiteX70" fmla="*/ 3257618 w 5209232"/>
                    <a:gd name="connsiteY70" fmla="*/ 1965290 h 3270947"/>
                    <a:gd name="connsiteX71" fmla="*/ 3436306 w 5209232"/>
                    <a:gd name="connsiteY71" fmla="*/ 1415550 h 3270947"/>
                    <a:gd name="connsiteX72" fmla="*/ 3525650 w 5209232"/>
                    <a:gd name="connsiteY72" fmla="*/ 1085734 h 3270947"/>
                    <a:gd name="connsiteX73" fmla="*/ 3518777 w 5209232"/>
                    <a:gd name="connsiteY73" fmla="*/ 1065116 h 3270947"/>
                    <a:gd name="connsiteX74" fmla="*/ 3450051 w 5209232"/>
                    <a:gd name="connsiteY74" fmla="*/ 1126969 h 3270947"/>
                    <a:gd name="connsiteX75" fmla="*/ 3388198 w 5209232"/>
                    <a:gd name="connsiteY75" fmla="*/ 1147587 h 3270947"/>
                    <a:gd name="connsiteX76" fmla="*/ 3360707 w 5209232"/>
                    <a:gd name="connsiteY76" fmla="*/ 1181950 h 3270947"/>
                    <a:gd name="connsiteX77" fmla="*/ 3340089 w 5209232"/>
                    <a:gd name="connsiteY77" fmla="*/ 1188823 h 3270947"/>
                    <a:gd name="connsiteX78" fmla="*/ 3326344 w 5209232"/>
                    <a:gd name="connsiteY78" fmla="*/ 1202568 h 3270947"/>
                    <a:gd name="connsiteX79" fmla="*/ 3346962 w 5209232"/>
                    <a:gd name="connsiteY79" fmla="*/ 1230058 h 3270947"/>
                    <a:gd name="connsiteX80" fmla="*/ 3374452 w 5209232"/>
                    <a:gd name="connsiteY80" fmla="*/ 1223186 h 3270947"/>
                    <a:gd name="connsiteX81" fmla="*/ 3285109 w 5209232"/>
                    <a:gd name="connsiteY81" fmla="*/ 1305657 h 3270947"/>
                    <a:gd name="connsiteX82" fmla="*/ 2982783 w 5209232"/>
                    <a:gd name="connsiteY82" fmla="*/ 1532384 h 3270947"/>
                    <a:gd name="connsiteX83" fmla="*/ 254702 w 5209232"/>
                    <a:gd name="connsiteY83" fmla="*/ 3270947 h 3270947"/>
                    <a:gd name="connsiteX84" fmla="*/ 137868 w 5209232"/>
                    <a:gd name="connsiteY84" fmla="*/ 3209094 h 3270947"/>
                    <a:gd name="connsiteX85" fmla="*/ 158486 w 5209232"/>
                    <a:gd name="connsiteY85" fmla="*/ 3181603 h 3270947"/>
                    <a:gd name="connsiteX86" fmla="*/ 144741 w 5209232"/>
                    <a:gd name="connsiteY86" fmla="*/ 3167858 h 3270947"/>
                    <a:gd name="connsiteX87" fmla="*/ 117250 w 5209232"/>
                    <a:gd name="connsiteY87" fmla="*/ 3195349 h 3270947"/>
                    <a:gd name="connsiteX88" fmla="*/ 416 w 5209232"/>
                    <a:gd name="connsiteY88" fmla="*/ 3023533 h 3270947"/>
                    <a:gd name="connsiteX89" fmla="*/ 1017424 w 5209232"/>
                    <a:gd name="connsiteY89" fmla="*/ 1724817 h 3270947"/>
                    <a:gd name="connsiteX90" fmla="*/ 618882 w 5209232"/>
                    <a:gd name="connsiteY90" fmla="*/ 1312530 h 3270947"/>
                    <a:gd name="connsiteX91" fmla="*/ 563901 w 5209232"/>
                    <a:gd name="connsiteY91" fmla="*/ 1236931 h 3270947"/>
                    <a:gd name="connsiteX92" fmla="*/ 584519 w 5209232"/>
                    <a:gd name="connsiteY92" fmla="*/ 1181950 h 3270947"/>
                    <a:gd name="connsiteX93" fmla="*/ 852550 w 5209232"/>
                    <a:gd name="connsiteY93" fmla="*/ 1071989 h 3270947"/>
                    <a:gd name="connsiteX94" fmla="*/ 1285455 w 5209232"/>
                    <a:gd name="connsiteY94" fmla="*/ 955154 h 3270947"/>
                    <a:gd name="connsiteX95" fmla="*/ 1299201 w 5209232"/>
                    <a:gd name="connsiteY95" fmla="*/ 941409 h 3270947"/>
                    <a:gd name="connsiteX96" fmla="*/ 1306073 w 5209232"/>
                    <a:gd name="connsiteY96" fmla="*/ 556612 h 3270947"/>
                    <a:gd name="connsiteX97" fmla="*/ 1326691 w 5209232"/>
                    <a:gd name="connsiteY97" fmla="*/ 343561 h 3270947"/>
                    <a:gd name="connsiteX98" fmla="*/ 1299201 w 5209232"/>
                    <a:gd name="connsiteY98" fmla="*/ 309198 h 3270947"/>
                    <a:gd name="connsiteX99" fmla="*/ 1209857 w 5209232"/>
                    <a:gd name="connsiteY99" fmla="*/ 322944 h 3270947"/>
                    <a:gd name="connsiteX100" fmla="*/ 1182366 w 5209232"/>
                    <a:gd name="connsiteY100" fmla="*/ 343561 h 3270947"/>
                    <a:gd name="connsiteX101" fmla="*/ 983130 w 5209232"/>
                    <a:gd name="connsiteY101" fmla="*/ 192433 h 3270947"/>
                    <a:gd name="connsiteX102" fmla="*/ 996875 w 5209232"/>
                    <a:gd name="connsiteY102" fmla="*/ 151197 h 3270947"/>
                    <a:gd name="connsiteX103" fmla="*/ 1244220 w 5209232"/>
                    <a:gd name="connsiteY103" fmla="*/ 0 h 3270947"/>
                    <a:gd name="connsiteX104" fmla="*/ 1285455 w 5209232"/>
                    <a:gd name="connsiteY104" fmla="*/ 1223186 h 3270947"/>
                    <a:gd name="connsiteX105" fmla="*/ 825060 w 5209232"/>
                    <a:gd name="connsiteY105" fmla="*/ 1339951 h 3270947"/>
                    <a:gd name="connsiteX106" fmla="*/ 1093023 w 5209232"/>
                    <a:gd name="connsiteY106" fmla="*/ 1628601 h 3270947"/>
                    <a:gd name="connsiteX107" fmla="*/ 1292328 w 5209232"/>
                    <a:gd name="connsiteY107" fmla="*/ 1285039 h 3270947"/>
                    <a:gd name="connsiteX108" fmla="*/ 1285455 w 5209232"/>
                    <a:gd name="connsiteY108" fmla="*/ 1223186 h 3270947"/>
                    <a:gd name="connsiteX109" fmla="*/ 4556403 w 5209232"/>
                    <a:gd name="connsiteY109" fmla="*/ 508504 h 3270947"/>
                    <a:gd name="connsiteX110" fmla="*/ 4432696 w 5209232"/>
                    <a:gd name="connsiteY110" fmla="*/ 529122 h 3270947"/>
                    <a:gd name="connsiteX111" fmla="*/ 4343352 w 5209232"/>
                    <a:gd name="connsiteY111" fmla="*/ 563485 h 3270947"/>
                    <a:gd name="connsiteX112" fmla="*/ 4308989 w 5209232"/>
                    <a:gd name="connsiteY112" fmla="*/ 590975 h 3270947"/>
                    <a:gd name="connsiteX113" fmla="*/ 4274695 w 5209232"/>
                    <a:gd name="connsiteY113" fmla="*/ 597848 h 3270947"/>
                    <a:gd name="connsiteX114" fmla="*/ 4267822 w 5209232"/>
                    <a:gd name="connsiteY114" fmla="*/ 611593 h 3270947"/>
                    <a:gd name="connsiteX115" fmla="*/ 4260950 w 5209232"/>
                    <a:gd name="connsiteY115" fmla="*/ 604720 h 3270947"/>
                    <a:gd name="connsiteX116" fmla="*/ 4109752 w 5209232"/>
                    <a:gd name="connsiteY116" fmla="*/ 700937 h 3270947"/>
                    <a:gd name="connsiteX117" fmla="*/ 4102880 w 5209232"/>
                    <a:gd name="connsiteY117" fmla="*/ 687192 h 3270947"/>
                    <a:gd name="connsiteX118" fmla="*/ 3992918 w 5209232"/>
                    <a:gd name="connsiteY118" fmla="*/ 769663 h 3270947"/>
                    <a:gd name="connsiteX119" fmla="*/ 3972300 w 5209232"/>
                    <a:gd name="connsiteY119" fmla="*/ 762790 h 3270947"/>
                    <a:gd name="connsiteX120" fmla="*/ 3951682 w 5209232"/>
                    <a:gd name="connsiteY120" fmla="*/ 872683 h 3270947"/>
                    <a:gd name="connsiteX121" fmla="*/ 3903574 w 5209232"/>
                    <a:gd name="connsiteY121" fmla="*/ 1126969 h 3270947"/>
                    <a:gd name="connsiteX122" fmla="*/ 3560013 w 5209232"/>
                    <a:gd name="connsiteY122" fmla="*/ 1937799 h 3270947"/>
                    <a:gd name="connsiteX123" fmla="*/ 3697465 w 5209232"/>
                    <a:gd name="connsiteY123" fmla="*/ 2006525 h 3270947"/>
                    <a:gd name="connsiteX124" fmla="*/ 4858729 w 5209232"/>
                    <a:gd name="connsiteY124" fmla="*/ 707809 h 3270947"/>
                    <a:gd name="connsiteX125" fmla="*/ 4817562 w 5209232"/>
                    <a:gd name="connsiteY125" fmla="*/ 597848 h 3270947"/>
                    <a:gd name="connsiteX126" fmla="*/ 4748836 w 5209232"/>
                    <a:gd name="connsiteY126" fmla="*/ 570357 h 3270947"/>
                    <a:gd name="connsiteX127" fmla="*/ 4666365 w 5209232"/>
                    <a:gd name="connsiteY127" fmla="*/ 542867 h 3270947"/>
                    <a:gd name="connsiteX128" fmla="*/ 4556403 w 5209232"/>
                    <a:gd name="connsiteY128" fmla="*/ 508504 h 327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</a:cxnLst>
                  <a:rect l="l" t="t" r="r" b="b"/>
                  <a:pathLst>
                    <a:path w="5209232" h="3270947">
                      <a:moveTo>
                        <a:pt x="1244220" y="0"/>
                      </a:moveTo>
                      <a:cubicBezTo>
                        <a:pt x="1374799" y="0"/>
                        <a:pt x="1567164" y="164942"/>
                        <a:pt x="1567164" y="254217"/>
                      </a:cubicBezTo>
                      <a:cubicBezTo>
                        <a:pt x="1567164" y="274835"/>
                        <a:pt x="1574036" y="281708"/>
                        <a:pt x="1580909" y="295453"/>
                      </a:cubicBezTo>
                      <a:cubicBezTo>
                        <a:pt x="1615272" y="364179"/>
                        <a:pt x="1629017" y="487886"/>
                        <a:pt x="1629017" y="590975"/>
                      </a:cubicBezTo>
                      <a:cubicBezTo>
                        <a:pt x="1629017" y="604720"/>
                        <a:pt x="1642762" y="831447"/>
                        <a:pt x="1642762" y="852065"/>
                      </a:cubicBezTo>
                      <a:cubicBezTo>
                        <a:pt x="1642762" y="1044498"/>
                        <a:pt x="1670253" y="907046"/>
                        <a:pt x="1780214" y="1126969"/>
                      </a:cubicBezTo>
                      <a:cubicBezTo>
                        <a:pt x="1766469" y="1126969"/>
                        <a:pt x="1759597" y="1113224"/>
                        <a:pt x="1752724" y="1099479"/>
                      </a:cubicBezTo>
                      <a:cubicBezTo>
                        <a:pt x="1745851" y="1106352"/>
                        <a:pt x="1745851" y="1099479"/>
                        <a:pt x="1745851" y="1113224"/>
                      </a:cubicBezTo>
                      <a:cubicBezTo>
                        <a:pt x="1745851" y="1133842"/>
                        <a:pt x="1766469" y="1147587"/>
                        <a:pt x="1780214" y="1147587"/>
                      </a:cubicBezTo>
                      <a:cubicBezTo>
                        <a:pt x="1780214" y="1154460"/>
                        <a:pt x="1773342" y="1154460"/>
                        <a:pt x="1766469" y="1161332"/>
                      </a:cubicBezTo>
                      <a:lnTo>
                        <a:pt x="1773342" y="1168205"/>
                      </a:lnTo>
                      <a:cubicBezTo>
                        <a:pt x="1787087" y="1181950"/>
                        <a:pt x="1787087" y="1195695"/>
                        <a:pt x="1787087" y="1209441"/>
                      </a:cubicBezTo>
                      <a:cubicBezTo>
                        <a:pt x="1787087" y="1319402"/>
                        <a:pt x="1725234" y="1388060"/>
                        <a:pt x="1663380" y="1518639"/>
                      </a:cubicBezTo>
                      <a:cubicBezTo>
                        <a:pt x="1649635" y="1539257"/>
                        <a:pt x="1656508" y="1580492"/>
                        <a:pt x="1656508" y="1614856"/>
                      </a:cubicBezTo>
                      <a:cubicBezTo>
                        <a:pt x="1656508" y="1759180"/>
                        <a:pt x="1656508" y="1937799"/>
                        <a:pt x="1560291" y="2027143"/>
                      </a:cubicBezTo>
                      <a:cubicBezTo>
                        <a:pt x="1525997" y="2061506"/>
                        <a:pt x="1450398" y="2068379"/>
                        <a:pt x="1436653" y="2068379"/>
                      </a:cubicBezTo>
                      <a:cubicBezTo>
                        <a:pt x="1416035" y="2068379"/>
                        <a:pt x="1388545" y="2054633"/>
                        <a:pt x="1374799" y="2040888"/>
                      </a:cubicBezTo>
                      <a:cubicBezTo>
                        <a:pt x="1354182" y="2034016"/>
                        <a:pt x="1354182" y="1999653"/>
                        <a:pt x="1333564" y="1999653"/>
                      </a:cubicBezTo>
                      <a:cubicBezTo>
                        <a:pt x="1319819" y="1999653"/>
                        <a:pt x="1292328" y="1992780"/>
                        <a:pt x="1278583" y="2006525"/>
                      </a:cubicBezTo>
                      <a:cubicBezTo>
                        <a:pt x="1230475" y="2040888"/>
                        <a:pt x="1189239" y="2095869"/>
                        <a:pt x="1148003" y="2150850"/>
                      </a:cubicBezTo>
                      <a:cubicBezTo>
                        <a:pt x="996875" y="2315792"/>
                        <a:pt x="845678" y="2501284"/>
                        <a:pt x="701353" y="2666227"/>
                      </a:cubicBezTo>
                      <a:lnTo>
                        <a:pt x="708225" y="2679972"/>
                      </a:lnTo>
                      <a:cubicBezTo>
                        <a:pt x="1051787" y="2460049"/>
                        <a:pt x="1388545" y="2226449"/>
                        <a:pt x="1738979" y="1999653"/>
                      </a:cubicBezTo>
                      <a:cubicBezTo>
                        <a:pt x="2123776" y="1738562"/>
                        <a:pt x="2529259" y="1491149"/>
                        <a:pt x="2920929" y="1243804"/>
                      </a:cubicBezTo>
                      <a:cubicBezTo>
                        <a:pt x="3010273" y="1188823"/>
                        <a:pt x="3099617" y="1126969"/>
                        <a:pt x="3195833" y="1071989"/>
                      </a:cubicBezTo>
                      <a:cubicBezTo>
                        <a:pt x="3223255" y="1051371"/>
                        <a:pt x="3305726" y="1030753"/>
                        <a:pt x="3333217" y="996390"/>
                      </a:cubicBezTo>
                      <a:cubicBezTo>
                        <a:pt x="3340089" y="1003263"/>
                        <a:pt x="3333217" y="1010135"/>
                        <a:pt x="3353835" y="1010135"/>
                      </a:cubicBezTo>
                      <a:cubicBezTo>
                        <a:pt x="3367580" y="1010135"/>
                        <a:pt x="3401943" y="975772"/>
                        <a:pt x="3429433" y="955154"/>
                      </a:cubicBezTo>
                      <a:cubicBezTo>
                        <a:pt x="3436306" y="955154"/>
                        <a:pt x="3450051" y="955154"/>
                        <a:pt x="3456924" y="948282"/>
                      </a:cubicBezTo>
                      <a:cubicBezTo>
                        <a:pt x="3498159" y="907046"/>
                        <a:pt x="3573758" y="907046"/>
                        <a:pt x="3580630" y="838320"/>
                      </a:cubicBezTo>
                      <a:cubicBezTo>
                        <a:pt x="3587503" y="803957"/>
                        <a:pt x="3601248" y="762790"/>
                        <a:pt x="3601248" y="728427"/>
                      </a:cubicBezTo>
                      <a:cubicBezTo>
                        <a:pt x="3614994" y="666574"/>
                        <a:pt x="3628739" y="597848"/>
                        <a:pt x="3635611" y="535994"/>
                      </a:cubicBezTo>
                      <a:cubicBezTo>
                        <a:pt x="3656229" y="391670"/>
                        <a:pt x="3683720" y="206178"/>
                        <a:pt x="3766122" y="82471"/>
                      </a:cubicBezTo>
                      <a:cubicBezTo>
                        <a:pt x="3779867" y="54981"/>
                        <a:pt x="3772995" y="34363"/>
                        <a:pt x="3807358" y="34363"/>
                      </a:cubicBezTo>
                      <a:cubicBezTo>
                        <a:pt x="3848593" y="34363"/>
                        <a:pt x="3848593" y="61853"/>
                        <a:pt x="3889829" y="82471"/>
                      </a:cubicBezTo>
                      <a:cubicBezTo>
                        <a:pt x="3951682" y="61853"/>
                        <a:pt x="3986045" y="178688"/>
                        <a:pt x="3999791" y="219923"/>
                      </a:cubicBezTo>
                      <a:cubicBezTo>
                        <a:pt x="4013536" y="247345"/>
                        <a:pt x="4013536" y="302326"/>
                        <a:pt x="4013536" y="322944"/>
                      </a:cubicBezTo>
                      <a:lnTo>
                        <a:pt x="3979173" y="652829"/>
                      </a:lnTo>
                      <a:cubicBezTo>
                        <a:pt x="4013536" y="639083"/>
                        <a:pt x="4047899" y="618465"/>
                        <a:pt x="4082262" y="597848"/>
                      </a:cubicBezTo>
                      <a:cubicBezTo>
                        <a:pt x="4212841" y="522249"/>
                        <a:pt x="4336480" y="460396"/>
                        <a:pt x="4467059" y="391670"/>
                      </a:cubicBezTo>
                      <a:cubicBezTo>
                        <a:pt x="4467059" y="391670"/>
                        <a:pt x="4473932" y="391670"/>
                        <a:pt x="4467059" y="384797"/>
                      </a:cubicBezTo>
                      <a:lnTo>
                        <a:pt x="4487677" y="364179"/>
                      </a:lnTo>
                      <a:cubicBezTo>
                        <a:pt x="4487677" y="364179"/>
                        <a:pt x="4473932" y="377924"/>
                        <a:pt x="4494550" y="377924"/>
                      </a:cubicBezTo>
                      <a:cubicBezTo>
                        <a:pt x="4508295" y="377924"/>
                        <a:pt x="4501422" y="364179"/>
                        <a:pt x="4501422" y="357307"/>
                      </a:cubicBezTo>
                      <a:cubicBezTo>
                        <a:pt x="4535785" y="316071"/>
                        <a:pt x="4659492" y="309198"/>
                        <a:pt x="4714473" y="309198"/>
                      </a:cubicBezTo>
                      <a:cubicBezTo>
                        <a:pt x="5003054" y="309198"/>
                        <a:pt x="5209232" y="508504"/>
                        <a:pt x="5209232" y="790212"/>
                      </a:cubicBezTo>
                      <a:cubicBezTo>
                        <a:pt x="5209232" y="907046"/>
                        <a:pt x="5195487" y="989517"/>
                        <a:pt x="5140506" y="1120097"/>
                      </a:cubicBezTo>
                      <a:cubicBezTo>
                        <a:pt x="5099270" y="1209441"/>
                        <a:pt x="5051162" y="1312530"/>
                        <a:pt x="4968691" y="1422423"/>
                      </a:cubicBezTo>
                      <a:cubicBezTo>
                        <a:pt x="4941200" y="1456786"/>
                        <a:pt x="4906837" y="1511766"/>
                        <a:pt x="4872474" y="1553002"/>
                      </a:cubicBezTo>
                      <a:cubicBezTo>
                        <a:pt x="4632002" y="1855397"/>
                        <a:pt x="4260950" y="2260812"/>
                        <a:pt x="3944810" y="2260812"/>
                      </a:cubicBezTo>
                      <a:cubicBezTo>
                        <a:pt x="3924192" y="2260812"/>
                        <a:pt x="3882956" y="2253939"/>
                        <a:pt x="3862338" y="2247066"/>
                      </a:cubicBezTo>
                      <a:cubicBezTo>
                        <a:pt x="3848593" y="2247066"/>
                        <a:pt x="3841721" y="2233321"/>
                        <a:pt x="3827975" y="2233321"/>
                      </a:cubicBezTo>
                      <a:cubicBezTo>
                        <a:pt x="3731828" y="2185213"/>
                        <a:pt x="3560013" y="2095869"/>
                        <a:pt x="3532522" y="1958417"/>
                      </a:cubicBezTo>
                      <a:cubicBezTo>
                        <a:pt x="3498159" y="1972162"/>
                        <a:pt x="3450051" y="2027143"/>
                        <a:pt x="3422561" y="2020270"/>
                      </a:cubicBezTo>
                      <a:cubicBezTo>
                        <a:pt x="3429433" y="2013398"/>
                        <a:pt x="3429433" y="1999653"/>
                        <a:pt x="3443178" y="1985907"/>
                      </a:cubicBezTo>
                      <a:cubicBezTo>
                        <a:pt x="3443178" y="1985907"/>
                        <a:pt x="3443178" y="1979035"/>
                        <a:pt x="3429433" y="1979035"/>
                      </a:cubicBezTo>
                      <a:cubicBezTo>
                        <a:pt x="3395070" y="1979035"/>
                        <a:pt x="3353835" y="2095869"/>
                        <a:pt x="3298854" y="2130232"/>
                      </a:cubicBezTo>
                      <a:cubicBezTo>
                        <a:pt x="3295418" y="2137105"/>
                        <a:pt x="3295418" y="2143977"/>
                        <a:pt x="3294559" y="2150850"/>
                      </a:cubicBezTo>
                      <a:lnTo>
                        <a:pt x="3294152" y="2152551"/>
                      </a:lnTo>
                      <a:lnTo>
                        <a:pt x="3290263" y="2148273"/>
                      </a:lnTo>
                      <a:cubicBezTo>
                        <a:pt x="3286827" y="2145695"/>
                        <a:pt x="3281672" y="2143977"/>
                        <a:pt x="3271363" y="2143977"/>
                      </a:cubicBezTo>
                      <a:cubicBezTo>
                        <a:pt x="3257618" y="2143977"/>
                        <a:pt x="3257618" y="2150850"/>
                        <a:pt x="3257618" y="2150850"/>
                      </a:cubicBezTo>
                      <a:lnTo>
                        <a:pt x="3243873" y="2150850"/>
                      </a:lnTo>
                      <a:cubicBezTo>
                        <a:pt x="3237000" y="2164595"/>
                        <a:pt x="3250745" y="2171468"/>
                        <a:pt x="3243873" y="2171468"/>
                      </a:cubicBezTo>
                      <a:cubicBezTo>
                        <a:pt x="3237000" y="2178340"/>
                        <a:pt x="3237000" y="2185213"/>
                        <a:pt x="3230128" y="2185213"/>
                      </a:cubicBezTo>
                      <a:cubicBezTo>
                        <a:pt x="3230128" y="2185213"/>
                        <a:pt x="3195833" y="2198958"/>
                        <a:pt x="3182088" y="2198958"/>
                      </a:cubicBezTo>
                      <a:lnTo>
                        <a:pt x="3182088" y="2205831"/>
                      </a:lnTo>
                      <a:cubicBezTo>
                        <a:pt x="3182088" y="2226449"/>
                        <a:pt x="3188961" y="2219576"/>
                        <a:pt x="3195833" y="2219576"/>
                      </a:cubicBezTo>
                      <a:cubicBezTo>
                        <a:pt x="3182088" y="2219576"/>
                        <a:pt x="3154598" y="2219576"/>
                        <a:pt x="3140853" y="2247066"/>
                      </a:cubicBezTo>
                      <a:cubicBezTo>
                        <a:pt x="3133980" y="2178340"/>
                        <a:pt x="3271363" y="2047761"/>
                        <a:pt x="3271363" y="1985907"/>
                      </a:cubicBezTo>
                      <a:cubicBezTo>
                        <a:pt x="3271363" y="1972162"/>
                        <a:pt x="3257618" y="1985907"/>
                        <a:pt x="3257618" y="1965290"/>
                      </a:cubicBezTo>
                      <a:cubicBezTo>
                        <a:pt x="3257618" y="1951544"/>
                        <a:pt x="3374452" y="1601110"/>
                        <a:pt x="3436306" y="1415550"/>
                      </a:cubicBezTo>
                      <a:cubicBezTo>
                        <a:pt x="3470669" y="1312530"/>
                        <a:pt x="3505032" y="1202568"/>
                        <a:pt x="3525650" y="1085734"/>
                      </a:cubicBezTo>
                      <a:lnTo>
                        <a:pt x="3518777" y="1065116"/>
                      </a:lnTo>
                      <a:cubicBezTo>
                        <a:pt x="3491287" y="1078861"/>
                        <a:pt x="3450051" y="1092606"/>
                        <a:pt x="3450051" y="1126969"/>
                      </a:cubicBezTo>
                      <a:cubicBezTo>
                        <a:pt x="3450051" y="1140715"/>
                        <a:pt x="3401943" y="1140715"/>
                        <a:pt x="3388198" y="1147587"/>
                      </a:cubicBezTo>
                      <a:cubicBezTo>
                        <a:pt x="3374452" y="1154460"/>
                        <a:pt x="3374452" y="1175078"/>
                        <a:pt x="3360707" y="1181950"/>
                      </a:cubicBezTo>
                      <a:cubicBezTo>
                        <a:pt x="3353835" y="1188823"/>
                        <a:pt x="3346962" y="1188823"/>
                        <a:pt x="3340089" y="1188823"/>
                      </a:cubicBezTo>
                      <a:lnTo>
                        <a:pt x="3326344" y="1202568"/>
                      </a:lnTo>
                      <a:cubicBezTo>
                        <a:pt x="3333217" y="1209441"/>
                        <a:pt x="3340089" y="1223186"/>
                        <a:pt x="3346962" y="1230058"/>
                      </a:cubicBezTo>
                      <a:cubicBezTo>
                        <a:pt x="3353835" y="1230058"/>
                        <a:pt x="3360707" y="1216313"/>
                        <a:pt x="3374452" y="1223186"/>
                      </a:cubicBezTo>
                      <a:cubicBezTo>
                        <a:pt x="3353835" y="1250676"/>
                        <a:pt x="3319472" y="1278167"/>
                        <a:pt x="3285109" y="1305657"/>
                      </a:cubicBezTo>
                      <a:cubicBezTo>
                        <a:pt x="3182088" y="1388060"/>
                        <a:pt x="3078999" y="1470531"/>
                        <a:pt x="2982783" y="1532384"/>
                      </a:cubicBezTo>
                      <a:cubicBezTo>
                        <a:pt x="2659770" y="1759180"/>
                        <a:pt x="708225" y="3270947"/>
                        <a:pt x="254702" y="3270947"/>
                      </a:cubicBezTo>
                      <a:cubicBezTo>
                        <a:pt x="151613" y="3270947"/>
                        <a:pt x="227212" y="3202221"/>
                        <a:pt x="137868" y="3209094"/>
                      </a:cubicBezTo>
                      <a:cubicBezTo>
                        <a:pt x="137868" y="3202221"/>
                        <a:pt x="144741" y="3188476"/>
                        <a:pt x="158486" y="3181603"/>
                      </a:cubicBezTo>
                      <a:lnTo>
                        <a:pt x="144741" y="3167858"/>
                      </a:lnTo>
                      <a:lnTo>
                        <a:pt x="117250" y="3195349"/>
                      </a:lnTo>
                      <a:cubicBezTo>
                        <a:pt x="-13329" y="3119750"/>
                        <a:pt x="416" y="3092260"/>
                        <a:pt x="416" y="3023533"/>
                      </a:cubicBezTo>
                      <a:cubicBezTo>
                        <a:pt x="416" y="2728080"/>
                        <a:pt x="1017424" y="1772926"/>
                        <a:pt x="1017424" y="1724817"/>
                      </a:cubicBezTo>
                      <a:cubicBezTo>
                        <a:pt x="1017424" y="1676709"/>
                        <a:pt x="770079" y="1429295"/>
                        <a:pt x="618882" y="1312530"/>
                      </a:cubicBezTo>
                      <a:cubicBezTo>
                        <a:pt x="591391" y="1291912"/>
                        <a:pt x="563901" y="1257549"/>
                        <a:pt x="563901" y="1236931"/>
                      </a:cubicBezTo>
                      <a:cubicBezTo>
                        <a:pt x="563901" y="1223186"/>
                        <a:pt x="584519" y="1202568"/>
                        <a:pt x="584519" y="1181950"/>
                      </a:cubicBezTo>
                      <a:cubicBezTo>
                        <a:pt x="584519" y="1120097"/>
                        <a:pt x="790697" y="1085734"/>
                        <a:pt x="852550" y="1071989"/>
                      </a:cubicBezTo>
                      <a:cubicBezTo>
                        <a:pt x="990002" y="1037626"/>
                        <a:pt x="1141131" y="996390"/>
                        <a:pt x="1285455" y="955154"/>
                      </a:cubicBezTo>
                      <a:cubicBezTo>
                        <a:pt x="1292328" y="955154"/>
                        <a:pt x="1292328" y="948282"/>
                        <a:pt x="1299201" y="941409"/>
                      </a:cubicBezTo>
                      <a:lnTo>
                        <a:pt x="1306073" y="556612"/>
                      </a:lnTo>
                      <a:cubicBezTo>
                        <a:pt x="1312946" y="487886"/>
                        <a:pt x="1326691" y="364179"/>
                        <a:pt x="1326691" y="343561"/>
                      </a:cubicBezTo>
                      <a:cubicBezTo>
                        <a:pt x="1326691" y="309198"/>
                        <a:pt x="1306073" y="309198"/>
                        <a:pt x="1299201" y="309198"/>
                      </a:cubicBezTo>
                      <a:cubicBezTo>
                        <a:pt x="1278583" y="309198"/>
                        <a:pt x="1237347" y="316071"/>
                        <a:pt x="1209857" y="322944"/>
                      </a:cubicBezTo>
                      <a:cubicBezTo>
                        <a:pt x="1196112" y="322944"/>
                        <a:pt x="1196112" y="343561"/>
                        <a:pt x="1182366" y="343561"/>
                      </a:cubicBezTo>
                      <a:cubicBezTo>
                        <a:pt x="1134258" y="343561"/>
                        <a:pt x="983130" y="240472"/>
                        <a:pt x="983130" y="192433"/>
                      </a:cubicBezTo>
                      <a:cubicBezTo>
                        <a:pt x="983130" y="178688"/>
                        <a:pt x="996875" y="158070"/>
                        <a:pt x="996875" y="151197"/>
                      </a:cubicBezTo>
                      <a:cubicBezTo>
                        <a:pt x="1024297" y="41236"/>
                        <a:pt x="1168621" y="0"/>
                        <a:pt x="1244220" y="0"/>
                      </a:cubicBezTo>
                      <a:close/>
                      <a:moveTo>
                        <a:pt x="1285455" y="1223186"/>
                      </a:moveTo>
                      <a:lnTo>
                        <a:pt x="825060" y="1339951"/>
                      </a:lnTo>
                      <a:lnTo>
                        <a:pt x="1093023" y="1628601"/>
                      </a:lnTo>
                      <a:cubicBezTo>
                        <a:pt x="1278583" y="1401805"/>
                        <a:pt x="1292328" y="1456786"/>
                        <a:pt x="1292328" y="1285039"/>
                      </a:cubicBezTo>
                      <a:cubicBezTo>
                        <a:pt x="1292328" y="1271294"/>
                        <a:pt x="1292328" y="1243804"/>
                        <a:pt x="1285455" y="1223186"/>
                      </a:cubicBezTo>
                      <a:close/>
                      <a:moveTo>
                        <a:pt x="4556403" y="508504"/>
                      </a:moveTo>
                      <a:cubicBezTo>
                        <a:pt x="4542658" y="508504"/>
                        <a:pt x="4473932" y="529122"/>
                        <a:pt x="4432696" y="529122"/>
                      </a:cubicBezTo>
                      <a:cubicBezTo>
                        <a:pt x="4412078" y="549739"/>
                        <a:pt x="4377715" y="556612"/>
                        <a:pt x="4343352" y="563485"/>
                      </a:cubicBezTo>
                      <a:cubicBezTo>
                        <a:pt x="4343352" y="577230"/>
                        <a:pt x="4329607" y="590975"/>
                        <a:pt x="4308989" y="590975"/>
                      </a:cubicBezTo>
                      <a:cubicBezTo>
                        <a:pt x="4302117" y="597848"/>
                        <a:pt x="4274695" y="577230"/>
                        <a:pt x="4274695" y="597848"/>
                      </a:cubicBezTo>
                      <a:cubicBezTo>
                        <a:pt x="4274695" y="597848"/>
                        <a:pt x="4274695" y="611593"/>
                        <a:pt x="4267822" y="611593"/>
                      </a:cubicBezTo>
                      <a:cubicBezTo>
                        <a:pt x="4254077" y="611593"/>
                        <a:pt x="4260950" y="604720"/>
                        <a:pt x="4260950" y="604720"/>
                      </a:cubicBezTo>
                      <a:cubicBezTo>
                        <a:pt x="4226586" y="632211"/>
                        <a:pt x="4157860" y="680319"/>
                        <a:pt x="4109752" y="700937"/>
                      </a:cubicBezTo>
                      <a:cubicBezTo>
                        <a:pt x="4102880" y="694064"/>
                        <a:pt x="4123497" y="687192"/>
                        <a:pt x="4102880" y="687192"/>
                      </a:cubicBezTo>
                      <a:cubicBezTo>
                        <a:pt x="4102880" y="687192"/>
                        <a:pt x="4006663" y="769663"/>
                        <a:pt x="3992918" y="769663"/>
                      </a:cubicBezTo>
                      <a:cubicBezTo>
                        <a:pt x="3972300" y="769663"/>
                        <a:pt x="3979173" y="762790"/>
                        <a:pt x="3972300" y="762790"/>
                      </a:cubicBezTo>
                      <a:cubicBezTo>
                        <a:pt x="3972300" y="803957"/>
                        <a:pt x="3951682" y="852065"/>
                        <a:pt x="3951682" y="872683"/>
                      </a:cubicBezTo>
                      <a:cubicBezTo>
                        <a:pt x="3951682" y="941409"/>
                        <a:pt x="3924192" y="1051371"/>
                        <a:pt x="3903574" y="1126969"/>
                      </a:cubicBezTo>
                      <a:cubicBezTo>
                        <a:pt x="3848593" y="1381187"/>
                        <a:pt x="3745573" y="1676709"/>
                        <a:pt x="3560013" y="1937799"/>
                      </a:cubicBezTo>
                      <a:cubicBezTo>
                        <a:pt x="3635611" y="1979035"/>
                        <a:pt x="3621866" y="2006525"/>
                        <a:pt x="3697465" y="2006525"/>
                      </a:cubicBezTo>
                      <a:cubicBezTo>
                        <a:pt x="3958555" y="2006525"/>
                        <a:pt x="4858729" y="1120097"/>
                        <a:pt x="4858729" y="707809"/>
                      </a:cubicBezTo>
                      <a:cubicBezTo>
                        <a:pt x="4858729" y="687192"/>
                        <a:pt x="4845053" y="611593"/>
                        <a:pt x="4817562" y="597848"/>
                      </a:cubicBezTo>
                      <a:cubicBezTo>
                        <a:pt x="4796944" y="584102"/>
                        <a:pt x="4762581" y="577230"/>
                        <a:pt x="4748836" y="570357"/>
                      </a:cubicBezTo>
                      <a:cubicBezTo>
                        <a:pt x="4714473" y="556612"/>
                        <a:pt x="4693855" y="542867"/>
                        <a:pt x="4666365" y="542867"/>
                      </a:cubicBezTo>
                      <a:cubicBezTo>
                        <a:pt x="4611384" y="529122"/>
                        <a:pt x="4618257" y="508504"/>
                        <a:pt x="4556403" y="50850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8CDF0395-19C4-68BF-9C76-57D1EAAC5CCD}"/>
                  </a:ext>
                </a:extLst>
              </p:cNvPr>
              <p:cNvGrpSpPr/>
              <p:nvPr/>
            </p:nvGrpSpPr>
            <p:grpSpPr>
              <a:xfrm>
                <a:off x="4576606" y="4545248"/>
                <a:ext cx="2838042" cy="2102743"/>
                <a:chOff x="4576606" y="4545248"/>
                <a:chExt cx="2838042" cy="2102743"/>
              </a:xfrm>
              <a:grpFill/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818D1E23-C104-F7E6-AB42-B44DD6A9A845}"/>
                    </a:ext>
                  </a:extLst>
                </p:cNvPr>
                <p:cNvSpPr/>
                <p:nvPr/>
              </p:nvSpPr>
              <p:spPr>
                <a:xfrm>
                  <a:off x="6184589" y="4545248"/>
                  <a:ext cx="1230059" cy="2102743"/>
                </a:xfrm>
                <a:custGeom>
                  <a:avLst/>
                  <a:gdLst>
                    <a:gd name="connsiteX0" fmla="*/ 432905 w 1230059"/>
                    <a:gd name="connsiteY0" fmla="*/ 0 h 2102743"/>
                    <a:gd name="connsiteX1" fmla="*/ 542867 w 1230059"/>
                    <a:gd name="connsiteY1" fmla="*/ 34364 h 2102743"/>
                    <a:gd name="connsiteX2" fmla="*/ 714682 w 1230059"/>
                    <a:gd name="connsiteY2" fmla="*/ 274836 h 2102743"/>
                    <a:gd name="connsiteX3" fmla="*/ 584103 w 1230059"/>
                    <a:gd name="connsiteY3" fmla="*/ 659702 h 2102743"/>
                    <a:gd name="connsiteX4" fmla="*/ 501632 w 1230059"/>
                    <a:gd name="connsiteY4" fmla="*/ 920792 h 2102743"/>
                    <a:gd name="connsiteX5" fmla="*/ 515377 w 1230059"/>
                    <a:gd name="connsiteY5" fmla="*/ 927665 h 2102743"/>
                    <a:gd name="connsiteX6" fmla="*/ 604721 w 1230059"/>
                    <a:gd name="connsiteY6" fmla="*/ 893302 h 2102743"/>
                    <a:gd name="connsiteX7" fmla="*/ 838389 w 1230059"/>
                    <a:gd name="connsiteY7" fmla="*/ 845194 h 2102743"/>
                    <a:gd name="connsiteX8" fmla="*/ 1113225 w 1230059"/>
                    <a:gd name="connsiteY8" fmla="*/ 934537 h 2102743"/>
                    <a:gd name="connsiteX9" fmla="*/ 1188823 w 1230059"/>
                    <a:gd name="connsiteY9" fmla="*/ 1065117 h 2102743"/>
                    <a:gd name="connsiteX10" fmla="*/ 1230059 w 1230059"/>
                    <a:gd name="connsiteY10" fmla="*/ 1195696 h 2102743"/>
                    <a:gd name="connsiteX11" fmla="*/ 542867 w 1230059"/>
                    <a:gd name="connsiteY11" fmla="*/ 1924055 h 2102743"/>
                    <a:gd name="connsiteX12" fmla="*/ 549740 w 1230059"/>
                    <a:gd name="connsiteY12" fmla="*/ 1889692 h 2102743"/>
                    <a:gd name="connsiteX13" fmla="*/ 529122 w 1230059"/>
                    <a:gd name="connsiteY13" fmla="*/ 1875947 h 2102743"/>
                    <a:gd name="connsiteX14" fmla="*/ 501632 w 1230059"/>
                    <a:gd name="connsiteY14" fmla="*/ 1896564 h 2102743"/>
                    <a:gd name="connsiteX15" fmla="*/ 309267 w 1230059"/>
                    <a:gd name="connsiteY15" fmla="*/ 2020271 h 2102743"/>
                    <a:gd name="connsiteX16" fmla="*/ 295522 w 1230059"/>
                    <a:gd name="connsiteY16" fmla="*/ 2040889 h 2102743"/>
                    <a:gd name="connsiteX17" fmla="*/ 247414 w 1230059"/>
                    <a:gd name="connsiteY17" fmla="*/ 2061507 h 2102743"/>
                    <a:gd name="connsiteX18" fmla="*/ 219924 w 1230059"/>
                    <a:gd name="connsiteY18" fmla="*/ 2047762 h 2102743"/>
                    <a:gd name="connsiteX19" fmla="*/ 219924 w 1230059"/>
                    <a:gd name="connsiteY19" fmla="*/ 2068380 h 2102743"/>
                    <a:gd name="connsiteX20" fmla="*/ 192433 w 1230059"/>
                    <a:gd name="connsiteY20" fmla="*/ 2061507 h 2102743"/>
                    <a:gd name="connsiteX21" fmla="*/ 192433 w 1230059"/>
                    <a:gd name="connsiteY21" fmla="*/ 2102743 h 2102743"/>
                    <a:gd name="connsiteX22" fmla="*/ 185561 w 1230059"/>
                    <a:gd name="connsiteY22" fmla="*/ 2082125 h 2102743"/>
                    <a:gd name="connsiteX23" fmla="*/ 144325 w 1230059"/>
                    <a:gd name="connsiteY23" fmla="*/ 2095870 h 2102743"/>
                    <a:gd name="connsiteX24" fmla="*/ 343630 w 1230059"/>
                    <a:gd name="connsiteY24" fmla="*/ 1875947 h 2102743"/>
                    <a:gd name="connsiteX25" fmla="*/ 343630 w 1230059"/>
                    <a:gd name="connsiteY25" fmla="*/ 1855329 h 2102743"/>
                    <a:gd name="connsiteX26" fmla="*/ 364248 w 1230059"/>
                    <a:gd name="connsiteY26" fmla="*/ 1814093 h 2102743"/>
                    <a:gd name="connsiteX27" fmla="*/ 714682 w 1230059"/>
                    <a:gd name="connsiteY27" fmla="*/ 1326207 h 2102743"/>
                    <a:gd name="connsiteX28" fmla="*/ 700937 w 1230059"/>
                    <a:gd name="connsiteY28" fmla="*/ 1305589 h 2102743"/>
                    <a:gd name="connsiteX29" fmla="*/ 446651 w 1230059"/>
                    <a:gd name="connsiteY29" fmla="*/ 1374315 h 2102743"/>
                    <a:gd name="connsiteX30" fmla="*/ 89344 w 1230059"/>
                    <a:gd name="connsiteY30" fmla="*/ 1085735 h 2102743"/>
                    <a:gd name="connsiteX31" fmla="*/ 89344 w 1230059"/>
                    <a:gd name="connsiteY31" fmla="*/ 927665 h 2102743"/>
                    <a:gd name="connsiteX32" fmla="*/ 261159 w 1230059"/>
                    <a:gd name="connsiteY32" fmla="*/ 377925 h 2102743"/>
                    <a:gd name="connsiteX33" fmla="*/ 247414 w 1230059"/>
                    <a:gd name="connsiteY33" fmla="*/ 364180 h 2102743"/>
                    <a:gd name="connsiteX34" fmla="*/ 206178 w 1230059"/>
                    <a:gd name="connsiteY34" fmla="*/ 391670 h 2102743"/>
                    <a:gd name="connsiteX35" fmla="*/ 192433 w 1230059"/>
                    <a:gd name="connsiteY35" fmla="*/ 391670 h 2102743"/>
                    <a:gd name="connsiteX36" fmla="*/ 164943 w 1230059"/>
                    <a:gd name="connsiteY36" fmla="*/ 439778 h 2102743"/>
                    <a:gd name="connsiteX37" fmla="*/ 158070 w 1230059"/>
                    <a:gd name="connsiteY37" fmla="*/ 419161 h 2102743"/>
                    <a:gd name="connsiteX38" fmla="*/ 151198 w 1230059"/>
                    <a:gd name="connsiteY38" fmla="*/ 432906 h 2102743"/>
                    <a:gd name="connsiteX39" fmla="*/ 123707 w 1230059"/>
                    <a:gd name="connsiteY39" fmla="*/ 426033 h 2102743"/>
                    <a:gd name="connsiteX40" fmla="*/ 137452 w 1230059"/>
                    <a:gd name="connsiteY40" fmla="*/ 439778 h 2102743"/>
                    <a:gd name="connsiteX41" fmla="*/ 90096 w 1230059"/>
                    <a:gd name="connsiteY41" fmla="*/ 480370 h 2102743"/>
                    <a:gd name="connsiteX42" fmla="*/ 94669 w 1230059"/>
                    <a:gd name="connsiteY42" fmla="*/ 496254 h 2102743"/>
                    <a:gd name="connsiteX43" fmla="*/ 89344 w 1230059"/>
                    <a:gd name="connsiteY43" fmla="*/ 487887 h 2102743"/>
                    <a:gd name="connsiteX44" fmla="*/ 65290 w 1230059"/>
                    <a:gd name="connsiteY44" fmla="*/ 501632 h 2102743"/>
                    <a:gd name="connsiteX45" fmla="*/ 54357 w 1230059"/>
                    <a:gd name="connsiteY45" fmla="*/ 507880 h 2102743"/>
                    <a:gd name="connsiteX46" fmla="*/ 41236 w 1230059"/>
                    <a:gd name="connsiteY46" fmla="*/ 494759 h 2102743"/>
                    <a:gd name="connsiteX47" fmla="*/ 26632 w 1230059"/>
                    <a:gd name="connsiteY47" fmla="*/ 503135 h 2102743"/>
                    <a:gd name="connsiteX48" fmla="*/ 12866 w 1230059"/>
                    <a:gd name="connsiteY48" fmla="*/ 514674 h 2102743"/>
                    <a:gd name="connsiteX49" fmla="*/ 9450 w 1230059"/>
                    <a:gd name="connsiteY49" fmla="*/ 511941 h 2102743"/>
                    <a:gd name="connsiteX50" fmla="*/ 0 w 1230059"/>
                    <a:gd name="connsiteY50" fmla="*/ 508504 h 2102743"/>
                    <a:gd name="connsiteX51" fmla="*/ 48108 w 1230059"/>
                    <a:gd name="connsiteY51" fmla="*/ 439778 h 2102743"/>
                    <a:gd name="connsiteX52" fmla="*/ 185561 w 1230059"/>
                    <a:gd name="connsiteY52" fmla="*/ 274836 h 2102743"/>
                    <a:gd name="connsiteX53" fmla="*/ 171815 w 1230059"/>
                    <a:gd name="connsiteY53" fmla="*/ 254218 h 2102743"/>
                    <a:gd name="connsiteX54" fmla="*/ 192433 w 1230059"/>
                    <a:gd name="connsiteY54" fmla="*/ 254218 h 2102743"/>
                    <a:gd name="connsiteX55" fmla="*/ 432905 w 1230059"/>
                    <a:gd name="connsiteY55" fmla="*/ 0 h 210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230059" h="2102743">
                      <a:moveTo>
                        <a:pt x="432905" y="0"/>
                      </a:moveTo>
                      <a:cubicBezTo>
                        <a:pt x="460396" y="0"/>
                        <a:pt x="522249" y="34364"/>
                        <a:pt x="542867" y="34364"/>
                      </a:cubicBezTo>
                      <a:cubicBezTo>
                        <a:pt x="639084" y="54981"/>
                        <a:pt x="714682" y="199237"/>
                        <a:pt x="714682" y="274836"/>
                      </a:cubicBezTo>
                      <a:cubicBezTo>
                        <a:pt x="714682" y="398543"/>
                        <a:pt x="625338" y="542867"/>
                        <a:pt x="584103" y="659702"/>
                      </a:cubicBezTo>
                      <a:cubicBezTo>
                        <a:pt x="549740" y="735232"/>
                        <a:pt x="529122" y="831448"/>
                        <a:pt x="501632" y="920792"/>
                      </a:cubicBezTo>
                      <a:cubicBezTo>
                        <a:pt x="508504" y="927665"/>
                        <a:pt x="501632" y="927665"/>
                        <a:pt x="515377" y="927665"/>
                      </a:cubicBezTo>
                      <a:cubicBezTo>
                        <a:pt x="535995" y="927665"/>
                        <a:pt x="577230" y="900174"/>
                        <a:pt x="604721" y="893302"/>
                      </a:cubicBezTo>
                      <a:cubicBezTo>
                        <a:pt x="673447" y="865811"/>
                        <a:pt x="817771" y="845194"/>
                        <a:pt x="838389" y="845194"/>
                      </a:cubicBezTo>
                      <a:cubicBezTo>
                        <a:pt x="920860" y="845194"/>
                        <a:pt x="1030753" y="865811"/>
                        <a:pt x="1113225" y="934537"/>
                      </a:cubicBezTo>
                      <a:cubicBezTo>
                        <a:pt x="1140715" y="955155"/>
                        <a:pt x="1175078" y="1030754"/>
                        <a:pt x="1188823" y="1065117"/>
                      </a:cubicBezTo>
                      <a:cubicBezTo>
                        <a:pt x="1202568" y="1085735"/>
                        <a:pt x="1230059" y="1147588"/>
                        <a:pt x="1230059" y="1195696"/>
                      </a:cubicBezTo>
                      <a:cubicBezTo>
                        <a:pt x="1230059" y="1498022"/>
                        <a:pt x="838389" y="1793475"/>
                        <a:pt x="542867" y="1924055"/>
                      </a:cubicBezTo>
                      <a:lnTo>
                        <a:pt x="549740" y="1889692"/>
                      </a:lnTo>
                      <a:cubicBezTo>
                        <a:pt x="542867" y="1882819"/>
                        <a:pt x="542867" y="1875947"/>
                        <a:pt x="529122" y="1875947"/>
                      </a:cubicBezTo>
                      <a:cubicBezTo>
                        <a:pt x="508504" y="1875947"/>
                        <a:pt x="515377" y="1889692"/>
                        <a:pt x="501632" y="1896564"/>
                      </a:cubicBezTo>
                      <a:cubicBezTo>
                        <a:pt x="439778" y="1924055"/>
                        <a:pt x="377993" y="2027144"/>
                        <a:pt x="309267" y="2020271"/>
                      </a:cubicBezTo>
                      <a:cubicBezTo>
                        <a:pt x="302395" y="2027144"/>
                        <a:pt x="302395" y="2040889"/>
                        <a:pt x="295522" y="2040889"/>
                      </a:cubicBezTo>
                      <a:cubicBezTo>
                        <a:pt x="281777" y="2040889"/>
                        <a:pt x="268032" y="2061507"/>
                        <a:pt x="247414" y="2061507"/>
                      </a:cubicBezTo>
                      <a:cubicBezTo>
                        <a:pt x="233669" y="2061507"/>
                        <a:pt x="226796" y="2054634"/>
                        <a:pt x="219924" y="2047762"/>
                      </a:cubicBezTo>
                      <a:cubicBezTo>
                        <a:pt x="213051" y="2054634"/>
                        <a:pt x="213051" y="2061507"/>
                        <a:pt x="219924" y="2068380"/>
                      </a:cubicBezTo>
                      <a:cubicBezTo>
                        <a:pt x="213051" y="2061507"/>
                        <a:pt x="206178" y="2061507"/>
                        <a:pt x="192433" y="2061507"/>
                      </a:cubicBezTo>
                      <a:lnTo>
                        <a:pt x="192433" y="2102743"/>
                      </a:lnTo>
                      <a:cubicBezTo>
                        <a:pt x="185561" y="2095870"/>
                        <a:pt x="192433" y="2088997"/>
                        <a:pt x="185561" y="2082125"/>
                      </a:cubicBezTo>
                      <a:cubicBezTo>
                        <a:pt x="171815" y="2088997"/>
                        <a:pt x="144325" y="2082125"/>
                        <a:pt x="144325" y="2095870"/>
                      </a:cubicBezTo>
                      <a:cubicBezTo>
                        <a:pt x="144325" y="2061507"/>
                        <a:pt x="329885" y="1910310"/>
                        <a:pt x="343630" y="1875947"/>
                      </a:cubicBezTo>
                      <a:cubicBezTo>
                        <a:pt x="350503" y="1869074"/>
                        <a:pt x="343630" y="1869074"/>
                        <a:pt x="343630" y="1855329"/>
                      </a:cubicBezTo>
                      <a:cubicBezTo>
                        <a:pt x="343630" y="1834711"/>
                        <a:pt x="357376" y="1820966"/>
                        <a:pt x="364248" y="1814093"/>
                      </a:cubicBezTo>
                      <a:cubicBezTo>
                        <a:pt x="432905" y="1656092"/>
                        <a:pt x="590975" y="1484277"/>
                        <a:pt x="714682" y="1326207"/>
                      </a:cubicBezTo>
                      <a:cubicBezTo>
                        <a:pt x="714682" y="1319335"/>
                        <a:pt x="721555" y="1305589"/>
                        <a:pt x="700937" y="1305589"/>
                      </a:cubicBezTo>
                      <a:cubicBezTo>
                        <a:pt x="700937" y="1305589"/>
                        <a:pt x="474141" y="1374315"/>
                        <a:pt x="446651" y="1374315"/>
                      </a:cubicBezTo>
                      <a:cubicBezTo>
                        <a:pt x="350503" y="1374315"/>
                        <a:pt x="89344" y="1223187"/>
                        <a:pt x="89344" y="1085735"/>
                      </a:cubicBezTo>
                      <a:lnTo>
                        <a:pt x="89344" y="927665"/>
                      </a:lnTo>
                      <a:cubicBezTo>
                        <a:pt x="109962" y="748977"/>
                        <a:pt x="178688" y="556613"/>
                        <a:pt x="261159" y="377925"/>
                      </a:cubicBezTo>
                      <a:lnTo>
                        <a:pt x="247414" y="364180"/>
                      </a:lnTo>
                      <a:cubicBezTo>
                        <a:pt x="233669" y="377925"/>
                        <a:pt x="219924" y="384798"/>
                        <a:pt x="206178" y="391670"/>
                      </a:cubicBezTo>
                      <a:cubicBezTo>
                        <a:pt x="206178" y="398543"/>
                        <a:pt x="199306" y="398543"/>
                        <a:pt x="192433" y="391670"/>
                      </a:cubicBezTo>
                      <a:cubicBezTo>
                        <a:pt x="185561" y="412288"/>
                        <a:pt x="171815" y="419161"/>
                        <a:pt x="164943" y="439778"/>
                      </a:cubicBezTo>
                      <a:cubicBezTo>
                        <a:pt x="164943" y="432906"/>
                        <a:pt x="164943" y="426033"/>
                        <a:pt x="158070" y="419161"/>
                      </a:cubicBezTo>
                      <a:cubicBezTo>
                        <a:pt x="158070" y="419161"/>
                        <a:pt x="164943" y="432906"/>
                        <a:pt x="151198" y="432906"/>
                      </a:cubicBezTo>
                      <a:cubicBezTo>
                        <a:pt x="137452" y="432906"/>
                        <a:pt x="123707" y="439778"/>
                        <a:pt x="123707" y="426033"/>
                      </a:cubicBezTo>
                      <a:cubicBezTo>
                        <a:pt x="123707" y="446651"/>
                        <a:pt x="130580" y="439778"/>
                        <a:pt x="137452" y="439778"/>
                      </a:cubicBezTo>
                      <a:cubicBezTo>
                        <a:pt x="116835" y="439778"/>
                        <a:pt x="92351" y="459107"/>
                        <a:pt x="90096" y="480370"/>
                      </a:cubicBezTo>
                      <a:lnTo>
                        <a:pt x="94669" y="496254"/>
                      </a:lnTo>
                      <a:lnTo>
                        <a:pt x="89344" y="487887"/>
                      </a:lnTo>
                      <a:cubicBezTo>
                        <a:pt x="82472" y="491323"/>
                        <a:pt x="73881" y="496477"/>
                        <a:pt x="65290" y="501632"/>
                      </a:cubicBezTo>
                      <a:lnTo>
                        <a:pt x="54357" y="507880"/>
                      </a:lnTo>
                      <a:lnTo>
                        <a:pt x="41236" y="494759"/>
                      </a:lnTo>
                      <a:cubicBezTo>
                        <a:pt x="36082" y="496477"/>
                        <a:pt x="31357" y="499484"/>
                        <a:pt x="26632" y="503135"/>
                      </a:cubicBezTo>
                      <a:lnTo>
                        <a:pt x="12866" y="514674"/>
                      </a:lnTo>
                      <a:lnTo>
                        <a:pt x="9450" y="511941"/>
                      </a:lnTo>
                      <a:cubicBezTo>
                        <a:pt x="6873" y="510222"/>
                        <a:pt x="3437" y="508504"/>
                        <a:pt x="0" y="508504"/>
                      </a:cubicBezTo>
                      <a:cubicBezTo>
                        <a:pt x="6873" y="474141"/>
                        <a:pt x="34363" y="453524"/>
                        <a:pt x="48108" y="439778"/>
                      </a:cubicBezTo>
                      <a:cubicBezTo>
                        <a:pt x="89344" y="384798"/>
                        <a:pt x="185561" y="295454"/>
                        <a:pt x="185561" y="274836"/>
                      </a:cubicBezTo>
                      <a:cubicBezTo>
                        <a:pt x="185561" y="261091"/>
                        <a:pt x="171815" y="261091"/>
                        <a:pt x="171815" y="254218"/>
                      </a:cubicBezTo>
                      <a:lnTo>
                        <a:pt x="192433" y="254218"/>
                      </a:lnTo>
                      <a:cubicBezTo>
                        <a:pt x="213051" y="144256"/>
                        <a:pt x="329885" y="0"/>
                        <a:pt x="432905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449F4E7-CBDF-0AF3-29CB-149476A610B3}"/>
                    </a:ext>
                  </a:extLst>
                </p:cNvPr>
                <p:cNvSpPr/>
                <p:nvPr/>
              </p:nvSpPr>
              <p:spPr>
                <a:xfrm>
                  <a:off x="4576606" y="5321716"/>
                  <a:ext cx="1305657" cy="955223"/>
                </a:xfrm>
                <a:custGeom>
                  <a:avLst/>
                  <a:gdLst>
                    <a:gd name="connsiteX0" fmla="*/ 886497 w 1305657"/>
                    <a:gd name="connsiteY0" fmla="*/ 0 h 955223"/>
                    <a:gd name="connsiteX1" fmla="*/ 1106352 w 1305657"/>
                    <a:gd name="connsiteY1" fmla="*/ 116834 h 955223"/>
                    <a:gd name="connsiteX2" fmla="*/ 1250677 w 1305657"/>
                    <a:gd name="connsiteY2" fmla="*/ 309267 h 955223"/>
                    <a:gd name="connsiteX3" fmla="*/ 1257549 w 1305657"/>
                    <a:gd name="connsiteY3" fmla="*/ 295522 h 955223"/>
                    <a:gd name="connsiteX4" fmla="*/ 1285040 w 1305657"/>
                    <a:gd name="connsiteY4" fmla="*/ 302394 h 955223"/>
                    <a:gd name="connsiteX5" fmla="*/ 1271294 w 1305657"/>
                    <a:gd name="connsiteY5" fmla="*/ 316139 h 955223"/>
                    <a:gd name="connsiteX6" fmla="*/ 1291912 w 1305657"/>
                    <a:gd name="connsiteY6" fmla="*/ 350502 h 955223"/>
                    <a:gd name="connsiteX7" fmla="*/ 1278167 w 1305657"/>
                    <a:gd name="connsiteY7" fmla="*/ 350502 h 955223"/>
                    <a:gd name="connsiteX8" fmla="*/ 1298785 w 1305657"/>
                    <a:gd name="connsiteY8" fmla="*/ 384865 h 955223"/>
                    <a:gd name="connsiteX9" fmla="*/ 1285040 w 1305657"/>
                    <a:gd name="connsiteY9" fmla="*/ 405483 h 955223"/>
                    <a:gd name="connsiteX10" fmla="*/ 1305657 w 1305657"/>
                    <a:gd name="connsiteY10" fmla="*/ 474140 h 955223"/>
                    <a:gd name="connsiteX11" fmla="*/ 1298785 w 1305657"/>
                    <a:gd name="connsiteY11" fmla="*/ 515376 h 955223"/>
                    <a:gd name="connsiteX12" fmla="*/ 1278167 w 1305657"/>
                    <a:gd name="connsiteY12" fmla="*/ 549739 h 955223"/>
                    <a:gd name="connsiteX13" fmla="*/ 1181951 w 1305657"/>
                    <a:gd name="connsiteY13" fmla="*/ 577230 h 955223"/>
                    <a:gd name="connsiteX14" fmla="*/ 1168205 w 1305657"/>
                    <a:gd name="connsiteY14" fmla="*/ 570357 h 955223"/>
                    <a:gd name="connsiteX15" fmla="*/ 1071989 w 1305657"/>
                    <a:gd name="connsiteY15" fmla="*/ 481013 h 955223"/>
                    <a:gd name="connsiteX16" fmla="*/ 1085734 w 1305657"/>
                    <a:gd name="connsiteY16" fmla="*/ 508503 h 955223"/>
                    <a:gd name="connsiteX17" fmla="*/ 865879 w 1305657"/>
                    <a:gd name="connsiteY17" fmla="*/ 233668 h 955223"/>
                    <a:gd name="connsiteX18" fmla="*/ 776535 w 1305657"/>
                    <a:gd name="connsiteY18" fmla="*/ 398611 h 955223"/>
                    <a:gd name="connsiteX19" fmla="*/ 742172 w 1305657"/>
                    <a:gd name="connsiteY19" fmla="*/ 501631 h 955223"/>
                    <a:gd name="connsiteX20" fmla="*/ 762790 w 1305657"/>
                    <a:gd name="connsiteY20" fmla="*/ 542867 h 955223"/>
                    <a:gd name="connsiteX21" fmla="*/ 776535 w 1305657"/>
                    <a:gd name="connsiteY21" fmla="*/ 604720 h 955223"/>
                    <a:gd name="connsiteX22" fmla="*/ 700937 w 1305657"/>
                    <a:gd name="connsiteY22" fmla="*/ 920860 h 955223"/>
                    <a:gd name="connsiteX23" fmla="*/ 577230 w 1305657"/>
                    <a:gd name="connsiteY23" fmla="*/ 955223 h 955223"/>
                    <a:gd name="connsiteX24" fmla="*/ 494758 w 1305657"/>
                    <a:gd name="connsiteY24" fmla="*/ 907115 h 955223"/>
                    <a:gd name="connsiteX25" fmla="*/ 446650 w 1305657"/>
                    <a:gd name="connsiteY25" fmla="*/ 893369 h 955223"/>
                    <a:gd name="connsiteX26" fmla="*/ 323012 w 1305657"/>
                    <a:gd name="connsiteY26" fmla="*/ 797153 h 955223"/>
                    <a:gd name="connsiteX27" fmla="*/ 0 w 1305657"/>
                    <a:gd name="connsiteY27" fmla="*/ 309267 h 955223"/>
                    <a:gd name="connsiteX28" fmla="*/ 20618 w 1305657"/>
                    <a:gd name="connsiteY28" fmla="*/ 268031 h 955223"/>
                    <a:gd name="connsiteX29" fmla="*/ 75598 w 1305657"/>
                    <a:gd name="connsiteY29" fmla="*/ 233668 h 955223"/>
                    <a:gd name="connsiteX30" fmla="*/ 364179 w 1305657"/>
                    <a:gd name="connsiteY30" fmla="*/ 350502 h 955223"/>
                    <a:gd name="connsiteX31" fmla="*/ 535994 w 1305657"/>
                    <a:gd name="connsiteY31" fmla="*/ 522249 h 955223"/>
                    <a:gd name="connsiteX32" fmla="*/ 645956 w 1305657"/>
                    <a:gd name="connsiteY32" fmla="*/ 316139 h 955223"/>
                    <a:gd name="connsiteX33" fmla="*/ 886497 w 1305657"/>
                    <a:gd name="connsiteY33" fmla="*/ 0 h 95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305657" h="955223">
                      <a:moveTo>
                        <a:pt x="886497" y="0"/>
                      </a:moveTo>
                      <a:cubicBezTo>
                        <a:pt x="941409" y="0"/>
                        <a:pt x="1078861" y="82471"/>
                        <a:pt x="1106352" y="116834"/>
                      </a:cubicBezTo>
                      <a:cubicBezTo>
                        <a:pt x="1140715" y="158069"/>
                        <a:pt x="1216314" y="309267"/>
                        <a:pt x="1250677" y="309267"/>
                      </a:cubicBezTo>
                      <a:cubicBezTo>
                        <a:pt x="1264422" y="309267"/>
                        <a:pt x="1257549" y="302394"/>
                        <a:pt x="1257549" y="295522"/>
                      </a:cubicBezTo>
                      <a:cubicBezTo>
                        <a:pt x="1257549" y="295522"/>
                        <a:pt x="1278167" y="295522"/>
                        <a:pt x="1285040" y="302394"/>
                      </a:cubicBezTo>
                      <a:cubicBezTo>
                        <a:pt x="1278167" y="309267"/>
                        <a:pt x="1271294" y="302394"/>
                        <a:pt x="1271294" y="316139"/>
                      </a:cubicBezTo>
                      <a:cubicBezTo>
                        <a:pt x="1271294" y="336757"/>
                        <a:pt x="1285040" y="343630"/>
                        <a:pt x="1291912" y="350502"/>
                      </a:cubicBezTo>
                      <a:cubicBezTo>
                        <a:pt x="1285040" y="343630"/>
                        <a:pt x="1278167" y="336757"/>
                        <a:pt x="1278167" y="350502"/>
                      </a:cubicBezTo>
                      <a:cubicBezTo>
                        <a:pt x="1278167" y="371120"/>
                        <a:pt x="1298785" y="371120"/>
                        <a:pt x="1298785" y="384865"/>
                      </a:cubicBezTo>
                      <a:cubicBezTo>
                        <a:pt x="1298785" y="405483"/>
                        <a:pt x="1285040" y="384865"/>
                        <a:pt x="1285040" y="405483"/>
                      </a:cubicBezTo>
                      <a:cubicBezTo>
                        <a:pt x="1285040" y="419228"/>
                        <a:pt x="1305657" y="460395"/>
                        <a:pt x="1305657" y="474140"/>
                      </a:cubicBezTo>
                      <a:cubicBezTo>
                        <a:pt x="1305657" y="494758"/>
                        <a:pt x="1298785" y="494758"/>
                        <a:pt x="1298785" y="515376"/>
                      </a:cubicBezTo>
                      <a:cubicBezTo>
                        <a:pt x="1298785" y="529121"/>
                        <a:pt x="1291912" y="542867"/>
                        <a:pt x="1278167" y="549739"/>
                      </a:cubicBezTo>
                      <a:cubicBezTo>
                        <a:pt x="1250677" y="563484"/>
                        <a:pt x="1202568" y="577230"/>
                        <a:pt x="1181951" y="577230"/>
                      </a:cubicBezTo>
                      <a:cubicBezTo>
                        <a:pt x="1168205" y="577230"/>
                        <a:pt x="1175078" y="577230"/>
                        <a:pt x="1168205" y="570357"/>
                      </a:cubicBezTo>
                      <a:cubicBezTo>
                        <a:pt x="1099479" y="494758"/>
                        <a:pt x="1071989" y="467268"/>
                        <a:pt x="1071989" y="481013"/>
                      </a:cubicBezTo>
                      <a:cubicBezTo>
                        <a:pt x="1071989" y="501631"/>
                        <a:pt x="1085734" y="501631"/>
                        <a:pt x="1085734" y="508503"/>
                      </a:cubicBezTo>
                      <a:cubicBezTo>
                        <a:pt x="955155" y="487886"/>
                        <a:pt x="913919" y="323012"/>
                        <a:pt x="865879" y="233668"/>
                      </a:cubicBezTo>
                      <a:cubicBezTo>
                        <a:pt x="817771" y="247413"/>
                        <a:pt x="776535" y="357375"/>
                        <a:pt x="776535" y="398611"/>
                      </a:cubicBezTo>
                      <a:cubicBezTo>
                        <a:pt x="776535" y="419228"/>
                        <a:pt x="742172" y="487886"/>
                        <a:pt x="742172" y="501631"/>
                      </a:cubicBezTo>
                      <a:cubicBezTo>
                        <a:pt x="742172" y="522249"/>
                        <a:pt x="755917" y="529121"/>
                        <a:pt x="762790" y="542867"/>
                      </a:cubicBezTo>
                      <a:cubicBezTo>
                        <a:pt x="769663" y="556612"/>
                        <a:pt x="776535" y="590975"/>
                        <a:pt x="776535" y="604720"/>
                      </a:cubicBezTo>
                      <a:cubicBezTo>
                        <a:pt x="776535" y="687191"/>
                        <a:pt x="762790" y="886497"/>
                        <a:pt x="700937" y="920860"/>
                      </a:cubicBezTo>
                      <a:cubicBezTo>
                        <a:pt x="659701" y="941478"/>
                        <a:pt x="597848" y="955223"/>
                        <a:pt x="577230" y="955223"/>
                      </a:cubicBezTo>
                      <a:cubicBezTo>
                        <a:pt x="529122" y="955223"/>
                        <a:pt x="508504" y="920860"/>
                        <a:pt x="494758" y="907115"/>
                      </a:cubicBezTo>
                      <a:cubicBezTo>
                        <a:pt x="481013" y="893369"/>
                        <a:pt x="453523" y="900242"/>
                        <a:pt x="446650" y="893369"/>
                      </a:cubicBezTo>
                      <a:cubicBezTo>
                        <a:pt x="412287" y="886497"/>
                        <a:pt x="343630" y="817771"/>
                        <a:pt x="323012" y="797153"/>
                      </a:cubicBezTo>
                      <a:cubicBezTo>
                        <a:pt x="302394" y="783408"/>
                        <a:pt x="0" y="412356"/>
                        <a:pt x="0" y="309267"/>
                      </a:cubicBezTo>
                      <a:cubicBezTo>
                        <a:pt x="0" y="281776"/>
                        <a:pt x="20618" y="302394"/>
                        <a:pt x="20618" y="268031"/>
                      </a:cubicBezTo>
                      <a:cubicBezTo>
                        <a:pt x="20618" y="240541"/>
                        <a:pt x="75598" y="233668"/>
                        <a:pt x="75598" y="233668"/>
                      </a:cubicBezTo>
                      <a:cubicBezTo>
                        <a:pt x="151197" y="233668"/>
                        <a:pt x="309267" y="309267"/>
                        <a:pt x="364179" y="350502"/>
                      </a:cubicBezTo>
                      <a:cubicBezTo>
                        <a:pt x="426032" y="405483"/>
                        <a:pt x="481013" y="474140"/>
                        <a:pt x="535994" y="522249"/>
                      </a:cubicBezTo>
                      <a:cubicBezTo>
                        <a:pt x="577230" y="453591"/>
                        <a:pt x="618465" y="377993"/>
                        <a:pt x="645956" y="316139"/>
                      </a:cubicBezTo>
                      <a:cubicBezTo>
                        <a:pt x="659701" y="288649"/>
                        <a:pt x="776535" y="0"/>
                        <a:pt x="886497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A629580-925D-8CAA-F3AF-DBE822F53F06}"/>
                  </a:ext>
                </a:extLst>
              </p:cNvPr>
              <p:cNvGrpSpPr/>
              <p:nvPr/>
            </p:nvGrpSpPr>
            <p:grpSpPr>
              <a:xfrm>
                <a:off x="7737590" y="3047158"/>
                <a:ext cx="4452898" cy="3353419"/>
                <a:chOff x="7737590" y="3047158"/>
                <a:chExt cx="4452898" cy="3353419"/>
              </a:xfrm>
              <a:grpFill/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57B74D46-F98B-CF7F-8A02-8658BE115DE1}"/>
                    </a:ext>
                  </a:extLst>
                </p:cNvPr>
                <p:cNvSpPr/>
                <p:nvPr/>
              </p:nvSpPr>
              <p:spPr>
                <a:xfrm>
                  <a:off x="7737590" y="3047158"/>
                  <a:ext cx="4452898" cy="3353419"/>
                </a:xfrm>
                <a:custGeom>
                  <a:avLst/>
                  <a:gdLst>
                    <a:gd name="connsiteX0" fmla="*/ 886497 w 4452898"/>
                    <a:gd name="connsiteY0" fmla="*/ 0 h 3353419"/>
                    <a:gd name="connsiteX1" fmla="*/ 920860 w 4452898"/>
                    <a:gd name="connsiteY1" fmla="*/ 6873 h 3353419"/>
                    <a:gd name="connsiteX2" fmla="*/ 975841 w 4452898"/>
                    <a:gd name="connsiteY2" fmla="*/ 164943 h 3353419"/>
                    <a:gd name="connsiteX3" fmla="*/ 982714 w 4452898"/>
                    <a:gd name="connsiteY3" fmla="*/ 247414 h 3353419"/>
                    <a:gd name="connsiteX4" fmla="*/ 1023949 w 4452898"/>
                    <a:gd name="connsiteY4" fmla="*/ 604721 h 3353419"/>
                    <a:gd name="connsiteX5" fmla="*/ 1037626 w 4452898"/>
                    <a:gd name="connsiteY5" fmla="*/ 645956 h 3353419"/>
                    <a:gd name="connsiteX6" fmla="*/ 1044498 w 4452898"/>
                    <a:gd name="connsiteY6" fmla="*/ 694064 h 3353419"/>
                    <a:gd name="connsiteX7" fmla="*/ 1168205 w 4452898"/>
                    <a:gd name="connsiteY7" fmla="*/ 879625 h 3353419"/>
                    <a:gd name="connsiteX8" fmla="*/ 1161333 w 4452898"/>
                    <a:gd name="connsiteY8" fmla="*/ 886497 h 3353419"/>
                    <a:gd name="connsiteX9" fmla="*/ 1147587 w 4452898"/>
                    <a:gd name="connsiteY9" fmla="*/ 893370 h 3353419"/>
                    <a:gd name="connsiteX10" fmla="*/ 1188823 w 4452898"/>
                    <a:gd name="connsiteY10" fmla="*/ 920860 h 3353419"/>
                    <a:gd name="connsiteX11" fmla="*/ 1185249 w 4452898"/>
                    <a:gd name="connsiteY11" fmla="*/ 930551 h 3353419"/>
                    <a:gd name="connsiteX12" fmla="*/ 1181951 w 4452898"/>
                    <a:gd name="connsiteY12" fmla="*/ 927733 h 3353419"/>
                    <a:gd name="connsiteX13" fmla="*/ 1168205 w 4452898"/>
                    <a:gd name="connsiteY13" fmla="*/ 934606 h 3353419"/>
                    <a:gd name="connsiteX14" fmla="*/ 1181951 w 4452898"/>
                    <a:gd name="connsiteY14" fmla="*/ 948351 h 3353419"/>
                    <a:gd name="connsiteX15" fmla="*/ 1168205 w 4452898"/>
                    <a:gd name="connsiteY15" fmla="*/ 962096 h 3353419"/>
                    <a:gd name="connsiteX16" fmla="*/ 1195696 w 4452898"/>
                    <a:gd name="connsiteY16" fmla="*/ 1017077 h 3353419"/>
                    <a:gd name="connsiteX17" fmla="*/ 1120097 w 4452898"/>
                    <a:gd name="connsiteY17" fmla="*/ 1106352 h 3353419"/>
                    <a:gd name="connsiteX18" fmla="*/ 1065116 w 4452898"/>
                    <a:gd name="connsiteY18" fmla="*/ 1120097 h 3353419"/>
                    <a:gd name="connsiteX19" fmla="*/ 1058244 w 4452898"/>
                    <a:gd name="connsiteY19" fmla="*/ 1291912 h 3353419"/>
                    <a:gd name="connsiteX20" fmla="*/ 1065116 w 4452898"/>
                    <a:gd name="connsiteY20" fmla="*/ 1388129 h 3353419"/>
                    <a:gd name="connsiteX21" fmla="*/ 1078861 w 4452898"/>
                    <a:gd name="connsiteY21" fmla="*/ 1401874 h 3353419"/>
                    <a:gd name="connsiteX22" fmla="*/ 1147587 w 4452898"/>
                    <a:gd name="connsiteY22" fmla="*/ 1243804 h 3353419"/>
                    <a:gd name="connsiteX23" fmla="*/ 1209441 w 4452898"/>
                    <a:gd name="connsiteY23" fmla="*/ 1340020 h 3353419"/>
                    <a:gd name="connsiteX24" fmla="*/ 1195696 w 4452898"/>
                    <a:gd name="connsiteY24" fmla="*/ 1346893 h 3353419"/>
                    <a:gd name="connsiteX25" fmla="*/ 1209441 w 4452898"/>
                    <a:gd name="connsiteY25" fmla="*/ 1367511 h 3353419"/>
                    <a:gd name="connsiteX26" fmla="*/ 1120097 w 4452898"/>
                    <a:gd name="connsiteY26" fmla="*/ 1546199 h 3353419"/>
                    <a:gd name="connsiteX27" fmla="*/ 1120097 w 4452898"/>
                    <a:gd name="connsiteY27" fmla="*/ 1566817 h 3353419"/>
                    <a:gd name="connsiteX28" fmla="*/ 1140715 w 4452898"/>
                    <a:gd name="connsiteY28" fmla="*/ 1553071 h 3353419"/>
                    <a:gd name="connsiteX29" fmla="*/ 1126970 w 4452898"/>
                    <a:gd name="connsiteY29" fmla="*/ 1573689 h 3353419"/>
                    <a:gd name="connsiteX30" fmla="*/ 1147587 w 4452898"/>
                    <a:gd name="connsiteY30" fmla="*/ 1580562 h 3353419"/>
                    <a:gd name="connsiteX31" fmla="*/ 1133842 w 4452898"/>
                    <a:gd name="connsiteY31" fmla="*/ 1614925 h 3353419"/>
                    <a:gd name="connsiteX32" fmla="*/ 1065116 w 4452898"/>
                    <a:gd name="connsiteY32" fmla="*/ 1738563 h 3353419"/>
                    <a:gd name="connsiteX33" fmla="*/ 1058244 w 4452898"/>
                    <a:gd name="connsiteY33" fmla="*/ 1848524 h 3353419"/>
                    <a:gd name="connsiteX34" fmla="*/ 1058244 w 4452898"/>
                    <a:gd name="connsiteY34" fmla="*/ 2040957 h 3353419"/>
                    <a:gd name="connsiteX35" fmla="*/ 1085734 w 4452898"/>
                    <a:gd name="connsiteY35" fmla="*/ 2102811 h 3353419"/>
                    <a:gd name="connsiteX36" fmla="*/ 1436237 w 4452898"/>
                    <a:gd name="connsiteY36" fmla="*/ 1779798 h 3353419"/>
                    <a:gd name="connsiteX37" fmla="*/ 1463727 w 4452898"/>
                    <a:gd name="connsiteY37" fmla="*/ 1800416 h 3353419"/>
                    <a:gd name="connsiteX38" fmla="*/ 1553071 w 4452898"/>
                    <a:gd name="connsiteY38" fmla="*/ 1862270 h 3353419"/>
                    <a:gd name="connsiteX39" fmla="*/ 1532453 w 4452898"/>
                    <a:gd name="connsiteY39" fmla="*/ 1917251 h 3353419"/>
                    <a:gd name="connsiteX40" fmla="*/ 1120097 w 4452898"/>
                    <a:gd name="connsiteY40" fmla="*/ 2350156 h 3353419"/>
                    <a:gd name="connsiteX41" fmla="*/ 1910378 w 4452898"/>
                    <a:gd name="connsiteY41" fmla="*/ 2501354 h 3353419"/>
                    <a:gd name="connsiteX42" fmla="*/ 1958486 w 4452898"/>
                    <a:gd name="connsiteY42" fmla="*/ 2501354 h 3353419"/>
                    <a:gd name="connsiteX43" fmla="*/ 2068448 w 4452898"/>
                    <a:gd name="connsiteY43" fmla="*/ 2219577 h 3353419"/>
                    <a:gd name="connsiteX44" fmla="*/ 2357028 w 4452898"/>
                    <a:gd name="connsiteY44" fmla="*/ 1731690 h 3353419"/>
                    <a:gd name="connsiteX45" fmla="*/ 1992849 w 4452898"/>
                    <a:gd name="connsiteY45" fmla="*/ 1525581 h 3353419"/>
                    <a:gd name="connsiteX46" fmla="*/ 1889760 w 4452898"/>
                    <a:gd name="connsiteY46" fmla="*/ 1264422 h 3353419"/>
                    <a:gd name="connsiteX47" fmla="*/ 1855397 w 4452898"/>
                    <a:gd name="connsiteY47" fmla="*/ 810899 h 3353419"/>
                    <a:gd name="connsiteX48" fmla="*/ 1827907 w 4452898"/>
                    <a:gd name="connsiteY48" fmla="*/ 570358 h 3353419"/>
                    <a:gd name="connsiteX49" fmla="*/ 1834779 w 4452898"/>
                    <a:gd name="connsiteY49" fmla="*/ 501700 h 3353419"/>
                    <a:gd name="connsiteX50" fmla="*/ 1869142 w 4452898"/>
                    <a:gd name="connsiteY50" fmla="*/ 446720 h 3353419"/>
                    <a:gd name="connsiteX51" fmla="*/ 1965359 w 4452898"/>
                    <a:gd name="connsiteY51" fmla="*/ 377993 h 3353419"/>
                    <a:gd name="connsiteX52" fmla="*/ 2061575 w 4452898"/>
                    <a:gd name="connsiteY52" fmla="*/ 426102 h 3353419"/>
                    <a:gd name="connsiteX53" fmla="*/ 2075320 w 4452898"/>
                    <a:gd name="connsiteY53" fmla="*/ 412357 h 3353419"/>
                    <a:gd name="connsiteX54" fmla="*/ 2185213 w 4452898"/>
                    <a:gd name="connsiteY54" fmla="*/ 515446 h 3353419"/>
                    <a:gd name="connsiteX55" fmla="*/ 2233321 w 4452898"/>
                    <a:gd name="connsiteY55" fmla="*/ 597848 h 3353419"/>
                    <a:gd name="connsiteX56" fmla="*/ 2308920 w 4452898"/>
                    <a:gd name="connsiteY56" fmla="*/ 982714 h 3353419"/>
                    <a:gd name="connsiteX57" fmla="*/ 2357028 w 4452898"/>
                    <a:gd name="connsiteY57" fmla="*/ 1326275 h 3353419"/>
                    <a:gd name="connsiteX58" fmla="*/ 2556334 w 4452898"/>
                    <a:gd name="connsiteY58" fmla="*/ 1436237 h 3353419"/>
                    <a:gd name="connsiteX59" fmla="*/ 2755571 w 4452898"/>
                    <a:gd name="connsiteY59" fmla="*/ 1608052 h 3353419"/>
                    <a:gd name="connsiteX60" fmla="*/ 2789934 w 4452898"/>
                    <a:gd name="connsiteY60" fmla="*/ 1724818 h 3353419"/>
                    <a:gd name="connsiteX61" fmla="*/ 2377646 w 4452898"/>
                    <a:gd name="connsiteY61" fmla="*/ 2563207 h 3353419"/>
                    <a:gd name="connsiteX62" fmla="*/ 3106074 w 4452898"/>
                    <a:gd name="connsiteY62" fmla="*/ 2652551 h 3353419"/>
                    <a:gd name="connsiteX63" fmla="*/ 3518362 w 4452898"/>
                    <a:gd name="connsiteY63" fmla="*/ 2659423 h 3353419"/>
                    <a:gd name="connsiteX64" fmla="*/ 3593960 w 4452898"/>
                    <a:gd name="connsiteY64" fmla="*/ 2680041 h 3353419"/>
                    <a:gd name="connsiteX65" fmla="*/ 3861923 w 4452898"/>
                    <a:gd name="connsiteY65" fmla="*/ 2693786 h 3353419"/>
                    <a:gd name="connsiteX66" fmla="*/ 4109337 w 4452898"/>
                    <a:gd name="connsiteY66" fmla="*/ 2645678 h 3353419"/>
                    <a:gd name="connsiteX67" fmla="*/ 4212426 w 4452898"/>
                    <a:gd name="connsiteY67" fmla="*/ 2666296 h 3353419"/>
                    <a:gd name="connsiteX68" fmla="*/ 4411663 w 4452898"/>
                    <a:gd name="connsiteY68" fmla="*/ 2618188 h 3353419"/>
                    <a:gd name="connsiteX69" fmla="*/ 4452898 w 4452898"/>
                    <a:gd name="connsiteY69" fmla="*/ 2645678 h 3353419"/>
                    <a:gd name="connsiteX70" fmla="*/ 4432280 w 4452898"/>
                    <a:gd name="connsiteY70" fmla="*/ 2680041 h 3353419"/>
                    <a:gd name="connsiteX71" fmla="*/ 4384172 w 4452898"/>
                    <a:gd name="connsiteY71" fmla="*/ 2700659 h 3353419"/>
                    <a:gd name="connsiteX72" fmla="*/ 4397917 w 4452898"/>
                    <a:gd name="connsiteY72" fmla="*/ 2707532 h 3353419"/>
                    <a:gd name="connsiteX73" fmla="*/ 4219298 w 4452898"/>
                    <a:gd name="connsiteY73" fmla="*/ 2783061 h 3353419"/>
                    <a:gd name="connsiteX74" fmla="*/ 4219298 w 4452898"/>
                    <a:gd name="connsiteY74" fmla="*/ 2803679 h 3353419"/>
                    <a:gd name="connsiteX75" fmla="*/ 4246789 w 4452898"/>
                    <a:gd name="connsiteY75" fmla="*/ 2824297 h 3353419"/>
                    <a:gd name="connsiteX76" fmla="*/ 3944394 w 4452898"/>
                    <a:gd name="connsiteY76" fmla="*/ 2934259 h 3353419"/>
                    <a:gd name="connsiteX77" fmla="*/ 3855050 w 4452898"/>
                    <a:gd name="connsiteY77" fmla="*/ 2948004 h 3353419"/>
                    <a:gd name="connsiteX78" fmla="*/ 3724540 w 4452898"/>
                    <a:gd name="connsiteY78" fmla="*/ 3023603 h 3353419"/>
                    <a:gd name="connsiteX79" fmla="*/ 3717667 w 4452898"/>
                    <a:gd name="connsiteY79" fmla="*/ 3051093 h 3353419"/>
                    <a:gd name="connsiteX80" fmla="*/ 3690177 w 4452898"/>
                    <a:gd name="connsiteY80" fmla="*/ 3085456 h 3353419"/>
                    <a:gd name="connsiteX81" fmla="*/ 3628323 w 4452898"/>
                    <a:gd name="connsiteY81" fmla="*/ 3099201 h 3353419"/>
                    <a:gd name="connsiteX82" fmla="*/ 3600833 w 4452898"/>
                    <a:gd name="connsiteY82" fmla="*/ 3119819 h 3353419"/>
                    <a:gd name="connsiteX83" fmla="*/ 3483999 w 4452898"/>
                    <a:gd name="connsiteY83" fmla="*/ 3133564 h 3353419"/>
                    <a:gd name="connsiteX84" fmla="*/ 2748699 w 4452898"/>
                    <a:gd name="connsiteY84" fmla="*/ 3057966 h 3353419"/>
                    <a:gd name="connsiteX85" fmla="*/ 1772926 w 4452898"/>
                    <a:gd name="connsiteY85" fmla="*/ 2899896 h 3353419"/>
                    <a:gd name="connsiteX86" fmla="*/ 1236931 w 4452898"/>
                    <a:gd name="connsiteY86" fmla="*/ 2776189 h 3353419"/>
                    <a:gd name="connsiteX87" fmla="*/ 673447 w 4452898"/>
                    <a:gd name="connsiteY87" fmla="*/ 2549462 h 3353419"/>
                    <a:gd name="connsiteX88" fmla="*/ 645956 w 4452898"/>
                    <a:gd name="connsiteY88" fmla="*/ 2549462 h 3353419"/>
                    <a:gd name="connsiteX89" fmla="*/ 439847 w 4452898"/>
                    <a:gd name="connsiteY89" fmla="*/ 2817425 h 3353419"/>
                    <a:gd name="connsiteX90" fmla="*/ 391739 w 4452898"/>
                    <a:gd name="connsiteY90" fmla="*/ 2865533 h 3353419"/>
                    <a:gd name="connsiteX91" fmla="*/ 261159 w 4452898"/>
                    <a:gd name="connsiteY91" fmla="*/ 3064838 h 3353419"/>
                    <a:gd name="connsiteX92" fmla="*/ 329885 w 4452898"/>
                    <a:gd name="connsiteY92" fmla="*/ 3071711 h 3353419"/>
                    <a:gd name="connsiteX93" fmla="*/ 254287 w 4452898"/>
                    <a:gd name="connsiteY93" fmla="*/ 3222908 h 3353419"/>
                    <a:gd name="connsiteX94" fmla="*/ 178688 w 4452898"/>
                    <a:gd name="connsiteY94" fmla="*/ 3353419 h 3353419"/>
                    <a:gd name="connsiteX95" fmla="*/ 151198 w 4452898"/>
                    <a:gd name="connsiteY95" fmla="*/ 3332801 h 3353419"/>
                    <a:gd name="connsiteX96" fmla="*/ 96217 w 4452898"/>
                    <a:gd name="connsiteY96" fmla="*/ 3325928 h 3353419"/>
                    <a:gd name="connsiteX97" fmla="*/ 75599 w 4452898"/>
                    <a:gd name="connsiteY97" fmla="*/ 3312183 h 3353419"/>
                    <a:gd name="connsiteX98" fmla="*/ 82472 w 4452898"/>
                    <a:gd name="connsiteY98" fmla="*/ 3298438 h 3353419"/>
                    <a:gd name="connsiteX99" fmla="*/ 61854 w 4452898"/>
                    <a:gd name="connsiteY99" fmla="*/ 3305311 h 3353419"/>
                    <a:gd name="connsiteX100" fmla="*/ 0 w 4452898"/>
                    <a:gd name="connsiteY100" fmla="*/ 3202290 h 3353419"/>
                    <a:gd name="connsiteX101" fmla="*/ 219924 w 4452898"/>
                    <a:gd name="connsiteY101" fmla="*/ 2838042 h 3353419"/>
                    <a:gd name="connsiteX102" fmla="*/ 281777 w 4452898"/>
                    <a:gd name="connsiteY102" fmla="*/ 2789934 h 3353419"/>
                    <a:gd name="connsiteX103" fmla="*/ 281777 w 4452898"/>
                    <a:gd name="connsiteY103" fmla="*/ 2776189 h 3353419"/>
                    <a:gd name="connsiteX104" fmla="*/ 309268 w 4452898"/>
                    <a:gd name="connsiteY104" fmla="*/ 2776189 h 3353419"/>
                    <a:gd name="connsiteX105" fmla="*/ 309268 w 4452898"/>
                    <a:gd name="connsiteY105" fmla="*/ 2748698 h 3353419"/>
                    <a:gd name="connsiteX106" fmla="*/ 343631 w 4452898"/>
                    <a:gd name="connsiteY106" fmla="*/ 2748698 h 3353419"/>
                    <a:gd name="connsiteX107" fmla="*/ 357376 w 4452898"/>
                    <a:gd name="connsiteY107" fmla="*/ 2734953 h 3353419"/>
                    <a:gd name="connsiteX108" fmla="*/ 343631 w 4452898"/>
                    <a:gd name="connsiteY108" fmla="*/ 2721277 h 3353419"/>
                    <a:gd name="connsiteX109" fmla="*/ 350503 w 4452898"/>
                    <a:gd name="connsiteY109" fmla="*/ 2700659 h 3353419"/>
                    <a:gd name="connsiteX110" fmla="*/ 371121 w 4452898"/>
                    <a:gd name="connsiteY110" fmla="*/ 2714404 h 3353419"/>
                    <a:gd name="connsiteX111" fmla="*/ 371121 w 4452898"/>
                    <a:gd name="connsiteY111" fmla="*/ 2693786 h 3353419"/>
                    <a:gd name="connsiteX112" fmla="*/ 426102 w 4452898"/>
                    <a:gd name="connsiteY112" fmla="*/ 2659423 h 3353419"/>
                    <a:gd name="connsiteX113" fmla="*/ 542867 w 4452898"/>
                    <a:gd name="connsiteY113" fmla="*/ 2521971 h 3353419"/>
                    <a:gd name="connsiteX114" fmla="*/ 611593 w 4452898"/>
                    <a:gd name="connsiteY114" fmla="*/ 2432627 h 3353419"/>
                    <a:gd name="connsiteX115" fmla="*/ 625339 w 4452898"/>
                    <a:gd name="connsiteY115" fmla="*/ 2384519 h 3353419"/>
                    <a:gd name="connsiteX116" fmla="*/ 639084 w 4452898"/>
                    <a:gd name="connsiteY116" fmla="*/ 2398264 h 3353419"/>
                    <a:gd name="connsiteX117" fmla="*/ 645956 w 4452898"/>
                    <a:gd name="connsiteY117" fmla="*/ 2384519 h 3353419"/>
                    <a:gd name="connsiteX118" fmla="*/ 680319 w 4452898"/>
                    <a:gd name="connsiteY118" fmla="*/ 2391392 h 3353419"/>
                    <a:gd name="connsiteX119" fmla="*/ 652829 w 4452898"/>
                    <a:gd name="connsiteY119" fmla="*/ 2357029 h 3353419"/>
                    <a:gd name="connsiteX120" fmla="*/ 790281 w 4452898"/>
                    <a:gd name="connsiteY120" fmla="*/ 2295175 h 3353419"/>
                    <a:gd name="connsiteX121" fmla="*/ 859007 w 4452898"/>
                    <a:gd name="connsiteY121" fmla="*/ 2253940 h 3353419"/>
                    <a:gd name="connsiteX122" fmla="*/ 886497 w 4452898"/>
                    <a:gd name="connsiteY122" fmla="*/ 2157792 h 3353419"/>
                    <a:gd name="connsiteX123" fmla="*/ 886497 w 4452898"/>
                    <a:gd name="connsiteY123" fmla="*/ 2047830 h 3353419"/>
                    <a:gd name="connsiteX124" fmla="*/ 872752 w 4452898"/>
                    <a:gd name="connsiteY124" fmla="*/ 2027212 h 3353419"/>
                    <a:gd name="connsiteX125" fmla="*/ 886497 w 4452898"/>
                    <a:gd name="connsiteY125" fmla="*/ 2020340 h 3353419"/>
                    <a:gd name="connsiteX126" fmla="*/ 886497 w 4452898"/>
                    <a:gd name="connsiteY126" fmla="*/ 1999722 h 3353419"/>
                    <a:gd name="connsiteX127" fmla="*/ 872752 w 4452898"/>
                    <a:gd name="connsiteY127" fmla="*/ 1985977 h 3353419"/>
                    <a:gd name="connsiteX128" fmla="*/ 405484 w 4452898"/>
                    <a:gd name="connsiteY128" fmla="*/ 2288303 h 3353419"/>
                    <a:gd name="connsiteX129" fmla="*/ 336758 w 4452898"/>
                    <a:gd name="connsiteY129" fmla="*/ 2288303 h 3353419"/>
                    <a:gd name="connsiteX130" fmla="*/ 302395 w 4452898"/>
                    <a:gd name="connsiteY130" fmla="*/ 2253940 h 3353419"/>
                    <a:gd name="connsiteX131" fmla="*/ 295522 w 4452898"/>
                    <a:gd name="connsiteY131" fmla="*/ 2233322 h 3353419"/>
                    <a:gd name="connsiteX132" fmla="*/ 123707 w 4452898"/>
                    <a:gd name="connsiteY132" fmla="*/ 2109683 h 3353419"/>
                    <a:gd name="connsiteX133" fmla="*/ 206179 w 4452898"/>
                    <a:gd name="connsiteY133" fmla="*/ 1924123 h 3353419"/>
                    <a:gd name="connsiteX134" fmla="*/ 268032 w 4452898"/>
                    <a:gd name="connsiteY134" fmla="*/ 1827907 h 3353419"/>
                    <a:gd name="connsiteX135" fmla="*/ 288650 w 4452898"/>
                    <a:gd name="connsiteY135" fmla="*/ 1821034 h 3353419"/>
                    <a:gd name="connsiteX136" fmla="*/ 288650 w 4452898"/>
                    <a:gd name="connsiteY136" fmla="*/ 1807289 h 3353419"/>
                    <a:gd name="connsiteX137" fmla="*/ 316140 w 4452898"/>
                    <a:gd name="connsiteY137" fmla="*/ 1814161 h 3353419"/>
                    <a:gd name="connsiteX138" fmla="*/ 309268 w 4452898"/>
                    <a:gd name="connsiteY138" fmla="*/ 1793544 h 3353419"/>
                    <a:gd name="connsiteX139" fmla="*/ 831516 w 4452898"/>
                    <a:gd name="connsiteY139" fmla="*/ 1154460 h 3353419"/>
                    <a:gd name="connsiteX140" fmla="*/ 817771 w 4452898"/>
                    <a:gd name="connsiteY140" fmla="*/ 1147588 h 3353419"/>
                    <a:gd name="connsiteX141" fmla="*/ 364248 w 4452898"/>
                    <a:gd name="connsiteY141" fmla="*/ 1319403 h 3353419"/>
                    <a:gd name="connsiteX142" fmla="*/ 323013 w 4452898"/>
                    <a:gd name="connsiteY142" fmla="*/ 1319403 h 3353419"/>
                    <a:gd name="connsiteX143" fmla="*/ 343631 w 4452898"/>
                    <a:gd name="connsiteY143" fmla="*/ 1291912 h 3353419"/>
                    <a:gd name="connsiteX144" fmla="*/ 288650 w 4452898"/>
                    <a:gd name="connsiteY144" fmla="*/ 1291912 h 3353419"/>
                    <a:gd name="connsiteX145" fmla="*/ 316140 w 4452898"/>
                    <a:gd name="connsiteY145" fmla="*/ 1250677 h 3353419"/>
                    <a:gd name="connsiteX146" fmla="*/ 274905 w 4452898"/>
                    <a:gd name="connsiteY146" fmla="*/ 1264422 h 3353419"/>
                    <a:gd name="connsiteX147" fmla="*/ 213051 w 4452898"/>
                    <a:gd name="connsiteY147" fmla="*/ 1230059 h 3353419"/>
                    <a:gd name="connsiteX148" fmla="*/ 192433 w 4452898"/>
                    <a:gd name="connsiteY148" fmla="*/ 1230059 h 3353419"/>
                    <a:gd name="connsiteX149" fmla="*/ 137452 w 4452898"/>
                    <a:gd name="connsiteY149" fmla="*/ 1140715 h 3353419"/>
                    <a:gd name="connsiteX150" fmla="*/ 831516 w 4452898"/>
                    <a:gd name="connsiteY150" fmla="*/ 735300 h 3353419"/>
                    <a:gd name="connsiteX151" fmla="*/ 845262 w 4452898"/>
                    <a:gd name="connsiteY151" fmla="*/ 584103 h 3353419"/>
                    <a:gd name="connsiteX152" fmla="*/ 859007 w 4452898"/>
                    <a:gd name="connsiteY152" fmla="*/ 453592 h 3353419"/>
                    <a:gd name="connsiteX153" fmla="*/ 845262 w 4452898"/>
                    <a:gd name="connsiteY153" fmla="*/ 357376 h 3353419"/>
                    <a:gd name="connsiteX154" fmla="*/ 859007 w 4452898"/>
                    <a:gd name="connsiteY154" fmla="*/ 336758 h 3353419"/>
                    <a:gd name="connsiteX155" fmla="*/ 845262 w 4452898"/>
                    <a:gd name="connsiteY155" fmla="*/ 329885 h 3353419"/>
                    <a:gd name="connsiteX156" fmla="*/ 845262 w 4452898"/>
                    <a:gd name="connsiteY156" fmla="*/ 41236 h 3353419"/>
                    <a:gd name="connsiteX157" fmla="*/ 886497 w 4452898"/>
                    <a:gd name="connsiteY157" fmla="*/ 0 h 3353419"/>
                    <a:gd name="connsiteX158" fmla="*/ 845262 w 4452898"/>
                    <a:gd name="connsiteY158" fmla="*/ 1312530 h 3353419"/>
                    <a:gd name="connsiteX159" fmla="*/ 797153 w 4452898"/>
                    <a:gd name="connsiteY159" fmla="*/ 1326275 h 3353419"/>
                    <a:gd name="connsiteX160" fmla="*/ 790281 w 4452898"/>
                    <a:gd name="connsiteY160" fmla="*/ 1353766 h 3353419"/>
                    <a:gd name="connsiteX161" fmla="*/ 783408 w 4452898"/>
                    <a:gd name="connsiteY161" fmla="*/ 1340020 h 3353419"/>
                    <a:gd name="connsiteX162" fmla="*/ 755918 w 4452898"/>
                    <a:gd name="connsiteY162" fmla="*/ 1401874 h 3353419"/>
                    <a:gd name="connsiteX163" fmla="*/ 707810 w 4452898"/>
                    <a:gd name="connsiteY163" fmla="*/ 1401874 h 3353419"/>
                    <a:gd name="connsiteX164" fmla="*/ 742173 w 4452898"/>
                    <a:gd name="connsiteY164" fmla="*/ 1415619 h 3353419"/>
                    <a:gd name="connsiteX165" fmla="*/ 714682 w 4452898"/>
                    <a:gd name="connsiteY165" fmla="*/ 1449982 h 3353419"/>
                    <a:gd name="connsiteX166" fmla="*/ 700937 w 4452898"/>
                    <a:gd name="connsiteY166" fmla="*/ 1436237 h 3353419"/>
                    <a:gd name="connsiteX167" fmla="*/ 680319 w 4452898"/>
                    <a:gd name="connsiteY167" fmla="*/ 1491218 h 3353419"/>
                    <a:gd name="connsiteX168" fmla="*/ 666574 w 4452898"/>
                    <a:gd name="connsiteY168" fmla="*/ 1470600 h 3353419"/>
                    <a:gd name="connsiteX169" fmla="*/ 645956 w 4452898"/>
                    <a:gd name="connsiteY169" fmla="*/ 1511836 h 3353419"/>
                    <a:gd name="connsiteX170" fmla="*/ 632211 w 4452898"/>
                    <a:gd name="connsiteY170" fmla="*/ 1539326 h 3353419"/>
                    <a:gd name="connsiteX171" fmla="*/ 639084 w 4452898"/>
                    <a:gd name="connsiteY171" fmla="*/ 1546199 h 3353419"/>
                    <a:gd name="connsiteX172" fmla="*/ 604721 w 4452898"/>
                    <a:gd name="connsiteY172" fmla="*/ 1580562 h 3353419"/>
                    <a:gd name="connsiteX173" fmla="*/ 590976 w 4452898"/>
                    <a:gd name="connsiteY173" fmla="*/ 1573689 h 3353419"/>
                    <a:gd name="connsiteX174" fmla="*/ 577230 w 4452898"/>
                    <a:gd name="connsiteY174" fmla="*/ 1614925 h 3353419"/>
                    <a:gd name="connsiteX175" fmla="*/ 563485 w 4452898"/>
                    <a:gd name="connsiteY175" fmla="*/ 1601180 h 3353419"/>
                    <a:gd name="connsiteX176" fmla="*/ 563485 w 4452898"/>
                    <a:gd name="connsiteY176" fmla="*/ 1635474 h 3353419"/>
                    <a:gd name="connsiteX177" fmla="*/ 446720 w 4452898"/>
                    <a:gd name="connsiteY177" fmla="*/ 1786671 h 3353419"/>
                    <a:gd name="connsiteX178" fmla="*/ 384866 w 4452898"/>
                    <a:gd name="connsiteY178" fmla="*/ 1903505 h 3353419"/>
                    <a:gd name="connsiteX179" fmla="*/ 845262 w 4452898"/>
                    <a:gd name="connsiteY179" fmla="*/ 1525581 h 3353419"/>
                    <a:gd name="connsiteX180" fmla="*/ 845262 w 4452898"/>
                    <a:gd name="connsiteY180" fmla="*/ 1312530 h 3353419"/>
                    <a:gd name="connsiteX181" fmla="*/ 542867 w 4452898"/>
                    <a:gd name="connsiteY181" fmla="*/ 1635474 h 3353419"/>
                    <a:gd name="connsiteX182" fmla="*/ 529122 w 4452898"/>
                    <a:gd name="connsiteY182" fmla="*/ 1649219 h 3353419"/>
                    <a:gd name="connsiteX183" fmla="*/ 542867 w 4452898"/>
                    <a:gd name="connsiteY183" fmla="*/ 1635474 h 335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</a:cxnLst>
                  <a:rect l="l" t="t" r="r" b="b"/>
                  <a:pathLst>
                    <a:path w="4452898" h="3353419">
                      <a:moveTo>
                        <a:pt x="886497" y="0"/>
                      </a:moveTo>
                      <a:cubicBezTo>
                        <a:pt x="900243" y="0"/>
                        <a:pt x="907115" y="6873"/>
                        <a:pt x="920860" y="6873"/>
                      </a:cubicBezTo>
                      <a:cubicBezTo>
                        <a:pt x="955223" y="6873"/>
                        <a:pt x="975841" y="123707"/>
                        <a:pt x="975841" y="164943"/>
                      </a:cubicBezTo>
                      <a:cubicBezTo>
                        <a:pt x="975841" y="192433"/>
                        <a:pt x="982714" y="226796"/>
                        <a:pt x="982714" y="247414"/>
                      </a:cubicBezTo>
                      <a:cubicBezTo>
                        <a:pt x="982714" y="261159"/>
                        <a:pt x="1023949" y="584103"/>
                        <a:pt x="1023949" y="604721"/>
                      </a:cubicBezTo>
                      <a:cubicBezTo>
                        <a:pt x="1023949" y="618466"/>
                        <a:pt x="1030822" y="625338"/>
                        <a:pt x="1037626" y="645956"/>
                      </a:cubicBezTo>
                      <a:cubicBezTo>
                        <a:pt x="1044498" y="652829"/>
                        <a:pt x="1044498" y="680319"/>
                        <a:pt x="1044498" y="694064"/>
                      </a:cubicBezTo>
                      <a:cubicBezTo>
                        <a:pt x="1044498" y="831517"/>
                        <a:pt x="1113224" y="728427"/>
                        <a:pt x="1168205" y="879625"/>
                      </a:cubicBezTo>
                      <a:cubicBezTo>
                        <a:pt x="1168205" y="886497"/>
                        <a:pt x="1168205" y="893370"/>
                        <a:pt x="1161333" y="886497"/>
                      </a:cubicBezTo>
                      <a:cubicBezTo>
                        <a:pt x="1161333" y="886497"/>
                        <a:pt x="1154460" y="886497"/>
                        <a:pt x="1147587" y="893370"/>
                      </a:cubicBezTo>
                      <a:cubicBezTo>
                        <a:pt x="1154460" y="907115"/>
                        <a:pt x="1175078" y="907115"/>
                        <a:pt x="1188823" y="920860"/>
                      </a:cubicBezTo>
                      <a:cubicBezTo>
                        <a:pt x="1184150" y="925534"/>
                        <a:pt x="1185868" y="930207"/>
                        <a:pt x="1185249" y="930551"/>
                      </a:cubicBezTo>
                      <a:cubicBezTo>
                        <a:pt x="1184975" y="930688"/>
                        <a:pt x="1184150" y="929932"/>
                        <a:pt x="1181951" y="927733"/>
                      </a:cubicBezTo>
                      <a:cubicBezTo>
                        <a:pt x="1181951" y="927733"/>
                        <a:pt x="1175078" y="927733"/>
                        <a:pt x="1168205" y="934606"/>
                      </a:cubicBezTo>
                      <a:cubicBezTo>
                        <a:pt x="1175078" y="941478"/>
                        <a:pt x="1181951" y="934606"/>
                        <a:pt x="1181951" y="948351"/>
                      </a:cubicBezTo>
                      <a:cubicBezTo>
                        <a:pt x="1181951" y="968969"/>
                        <a:pt x="1168205" y="941478"/>
                        <a:pt x="1168205" y="962096"/>
                      </a:cubicBezTo>
                      <a:cubicBezTo>
                        <a:pt x="1168205" y="975841"/>
                        <a:pt x="1195696" y="996459"/>
                        <a:pt x="1195696" y="1017077"/>
                      </a:cubicBezTo>
                      <a:cubicBezTo>
                        <a:pt x="1195696" y="1051440"/>
                        <a:pt x="1154460" y="1072058"/>
                        <a:pt x="1120097" y="1106352"/>
                      </a:cubicBezTo>
                      <a:cubicBezTo>
                        <a:pt x="1106352" y="1106352"/>
                        <a:pt x="1085734" y="1106352"/>
                        <a:pt x="1065116" y="1120097"/>
                      </a:cubicBezTo>
                      <a:cubicBezTo>
                        <a:pt x="1065116" y="1175078"/>
                        <a:pt x="1058244" y="1271294"/>
                        <a:pt x="1058244" y="1291912"/>
                      </a:cubicBezTo>
                      <a:cubicBezTo>
                        <a:pt x="1058244" y="1305657"/>
                        <a:pt x="1065116" y="1353766"/>
                        <a:pt x="1065116" y="1388129"/>
                      </a:cubicBezTo>
                      <a:lnTo>
                        <a:pt x="1078861" y="1401874"/>
                      </a:lnTo>
                      <a:cubicBezTo>
                        <a:pt x="1120097" y="1353766"/>
                        <a:pt x="1126970" y="1291912"/>
                        <a:pt x="1147587" y="1243804"/>
                      </a:cubicBezTo>
                      <a:cubicBezTo>
                        <a:pt x="1181951" y="1257549"/>
                        <a:pt x="1209441" y="1333148"/>
                        <a:pt x="1209441" y="1340020"/>
                      </a:cubicBezTo>
                      <a:cubicBezTo>
                        <a:pt x="1209441" y="1353766"/>
                        <a:pt x="1195696" y="1326275"/>
                        <a:pt x="1195696" y="1346893"/>
                      </a:cubicBezTo>
                      <a:cubicBezTo>
                        <a:pt x="1195696" y="1360638"/>
                        <a:pt x="1209441" y="1346893"/>
                        <a:pt x="1209441" y="1367511"/>
                      </a:cubicBezTo>
                      <a:cubicBezTo>
                        <a:pt x="1209441" y="1388129"/>
                        <a:pt x="1126970" y="1532454"/>
                        <a:pt x="1120097" y="1546199"/>
                      </a:cubicBezTo>
                      <a:lnTo>
                        <a:pt x="1120097" y="1566817"/>
                      </a:lnTo>
                      <a:cubicBezTo>
                        <a:pt x="1120097" y="1566817"/>
                        <a:pt x="1133842" y="1559944"/>
                        <a:pt x="1140715" y="1553071"/>
                      </a:cubicBezTo>
                      <a:cubicBezTo>
                        <a:pt x="1133842" y="1559944"/>
                        <a:pt x="1133842" y="1566817"/>
                        <a:pt x="1126970" y="1573689"/>
                      </a:cubicBezTo>
                      <a:cubicBezTo>
                        <a:pt x="1133842" y="1580562"/>
                        <a:pt x="1140715" y="1580562"/>
                        <a:pt x="1147587" y="1580562"/>
                      </a:cubicBezTo>
                      <a:cubicBezTo>
                        <a:pt x="1133842" y="1594307"/>
                        <a:pt x="1140715" y="1608052"/>
                        <a:pt x="1133842" y="1614925"/>
                      </a:cubicBezTo>
                      <a:cubicBezTo>
                        <a:pt x="1126970" y="1656092"/>
                        <a:pt x="1085734" y="1690455"/>
                        <a:pt x="1065116" y="1738563"/>
                      </a:cubicBezTo>
                      <a:cubicBezTo>
                        <a:pt x="1051371" y="1766053"/>
                        <a:pt x="1058244" y="1827907"/>
                        <a:pt x="1058244" y="1848524"/>
                      </a:cubicBezTo>
                      <a:lnTo>
                        <a:pt x="1058244" y="2040957"/>
                      </a:lnTo>
                      <a:cubicBezTo>
                        <a:pt x="1071989" y="2054703"/>
                        <a:pt x="1078861" y="2082193"/>
                        <a:pt x="1085734" y="2102811"/>
                      </a:cubicBezTo>
                      <a:lnTo>
                        <a:pt x="1436237" y="1779798"/>
                      </a:lnTo>
                      <a:cubicBezTo>
                        <a:pt x="1443109" y="1786671"/>
                        <a:pt x="1449982" y="1793544"/>
                        <a:pt x="1463727" y="1800416"/>
                      </a:cubicBezTo>
                      <a:cubicBezTo>
                        <a:pt x="1491218" y="1786671"/>
                        <a:pt x="1553071" y="1807289"/>
                        <a:pt x="1553071" y="1862270"/>
                      </a:cubicBezTo>
                      <a:cubicBezTo>
                        <a:pt x="1553071" y="1876015"/>
                        <a:pt x="1539326" y="1903505"/>
                        <a:pt x="1532453" y="1917251"/>
                      </a:cubicBezTo>
                      <a:cubicBezTo>
                        <a:pt x="1401874" y="2006594"/>
                        <a:pt x="1236931" y="2212704"/>
                        <a:pt x="1120097" y="2350156"/>
                      </a:cubicBezTo>
                      <a:lnTo>
                        <a:pt x="1910378" y="2501354"/>
                      </a:lnTo>
                      <a:lnTo>
                        <a:pt x="1958486" y="2501354"/>
                      </a:lnTo>
                      <a:cubicBezTo>
                        <a:pt x="1958486" y="2405137"/>
                        <a:pt x="2013467" y="2308921"/>
                        <a:pt x="2068448" y="2219577"/>
                      </a:cubicBezTo>
                      <a:cubicBezTo>
                        <a:pt x="2164595" y="2068448"/>
                        <a:pt x="2295175" y="1889760"/>
                        <a:pt x="2357028" y="1731690"/>
                      </a:cubicBezTo>
                      <a:cubicBezTo>
                        <a:pt x="2233321" y="1704200"/>
                        <a:pt x="2095938" y="1656092"/>
                        <a:pt x="1992849" y="1525581"/>
                      </a:cubicBezTo>
                      <a:cubicBezTo>
                        <a:pt x="1930996" y="1449982"/>
                        <a:pt x="1896633" y="1346893"/>
                        <a:pt x="1889760" y="1264422"/>
                      </a:cubicBezTo>
                      <a:cubicBezTo>
                        <a:pt x="1876015" y="1113225"/>
                        <a:pt x="1869142" y="955223"/>
                        <a:pt x="1855397" y="810899"/>
                      </a:cubicBezTo>
                      <a:cubicBezTo>
                        <a:pt x="1848524" y="735300"/>
                        <a:pt x="1827907" y="584103"/>
                        <a:pt x="1827907" y="570358"/>
                      </a:cubicBezTo>
                      <a:cubicBezTo>
                        <a:pt x="1827907" y="549740"/>
                        <a:pt x="1834779" y="522318"/>
                        <a:pt x="1834779" y="501700"/>
                      </a:cubicBezTo>
                      <a:cubicBezTo>
                        <a:pt x="1841652" y="487955"/>
                        <a:pt x="1862270" y="467337"/>
                        <a:pt x="1869142" y="446720"/>
                      </a:cubicBezTo>
                      <a:cubicBezTo>
                        <a:pt x="1910378" y="419229"/>
                        <a:pt x="1917250" y="377993"/>
                        <a:pt x="1965359" y="377993"/>
                      </a:cubicBezTo>
                      <a:cubicBezTo>
                        <a:pt x="1979104" y="377993"/>
                        <a:pt x="2061575" y="426102"/>
                        <a:pt x="2061575" y="426102"/>
                      </a:cubicBezTo>
                      <a:cubicBezTo>
                        <a:pt x="2075320" y="426102"/>
                        <a:pt x="2054702" y="412357"/>
                        <a:pt x="2075320" y="412357"/>
                      </a:cubicBezTo>
                      <a:cubicBezTo>
                        <a:pt x="2109683" y="412357"/>
                        <a:pt x="2157723" y="453592"/>
                        <a:pt x="2185213" y="515446"/>
                      </a:cubicBezTo>
                      <a:cubicBezTo>
                        <a:pt x="2198958" y="542867"/>
                        <a:pt x="2219576" y="563485"/>
                        <a:pt x="2233321" y="597848"/>
                      </a:cubicBezTo>
                      <a:cubicBezTo>
                        <a:pt x="2288302" y="707810"/>
                        <a:pt x="2295175" y="852134"/>
                        <a:pt x="2308920" y="982714"/>
                      </a:cubicBezTo>
                      <a:cubicBezTo>
                        <a:pt x="2322665" y="1085734"/>
                        <a:pt x="2295175" y="1216314"/>
                        <a:pt x="2357028" y="1326275"/>
                      </a:cubicBezTo>
                      <a:cubicBezTo>
                        <a:pt x="2398264" y="1401874"/>
                        <a:pt x="2487608" y="1415619"/>
                        <a:pt x="2556334" y="1436237"/>
                      </a:cubicBezTo>
                      <a:cubicBezTo>
                        <a:pt x="2631932" y="1463727"/>
                        <a:pt x="2721208" y="1532454"/>
                        <a:pt x="2755571" y="1608052"/>
                      </a:cubicBezTo>
                      <a:cubicBezTo>
                        <a:pt x="2783062" y="1656092"/>
                        <a:pt x="2789934" y="1669837"/>
                        <a:pt x="2789934" y="1724818"/>
                      </a:cubicBezTo>
                      <a:cubicBezTo>
                        <a:pt x="2789934" y="1937868"/>
                        <a:pt x="2515098" y="2384519"/>
                        <a:pt x="2377646" y="2563207"/>
                      </a:cubicBezTo>
                      <a:lnTo>
                        <a:pt x="3106074" y="2652551"/>
                      </a:lnTo>
                      <a:lnTo>
                        <a:pt x="3518362" y="2659423"/>
                      </a:lnTo>
                      <a:cubicBezTo>
                        <a:pt x="3538979" y="2666296"/>
                        <a:pt x="3566470" y="2680041"/>
                        <a:pt x="3593960" y="2680041"/>
                      </a:cubicBezTo>
                      <a:cubicBezTo>
                        <a:pt x="3683304" y="2686914"/>
                        <a:pt x="3841305" y="2693786"/>
                        <a:pt x="3861923" y="2693786"/>
                      </a:cubicBezTo>
                      <a:cubicBezTo>
                        <a:pt x="3875668" y="2693786"/>
                        <a:pt x="4088719" y="2645678"/>
                        <a:pt x="4109337" y="2645678"/>
                      </a:cubicBezTo>
                      <a:cubicBezTo>
                        <a:pt x="4123082" y="2645678"/>
                        <a:pt x="4191808" y="2666296"/>
                        <a:pt x="4212426" y="2666296"/>
                      </a:cubicBezTo>
                      <a:cubicBezTo>
                        <a:pt x="4226171" y="2666296"/>
                        <a:pt x="4397917" y="2618188"/>
                        <a:pt x="4411663" y="2618188"/>
                      </a:cubicBezTo>
                      <a:cubicBezTo>
                        <a:pt x="4439153" y="2618188"/>
                        <a:pt x="4452898" y="2631933"/>
                        <a:pt x="4452898" y="2645678"/>
                      </a:cubicBezTo>
                      <a:cubicBezTo>
                        <a:pt x="4452898" y="2659423"/>
                        <a:pt x="4432280" y="2659423"/>
                        <a:pt x="4432280" y="2680041"/>
                      </a:cubicBezTo>
                      <a:cubicBezTo>
                        <a:pt x="4432280" y="2693786"/>
                        <a:pt x="4397917" y="2693786"/>
                        <a:pt x="4384172" y="2700659"/>
                      </a:cubicBezTo>
                      <a:cubicBezTo>
                        <a:pt x="4384172" y="2700659"/>
                        <a:pt x="4391045" y="2707532"/>
                        <a:pt x="4397917" y="2707532"/>
                      </a:cubicBezTo>
                      <a:cubicBezTo>
                        <a:pt x="4342937" y="2734953"/>
                        <a:pt x="4281152" y="2762444"/>
                        <a:pt x="4219298" y="2783061"/>
                      </a:cubicBezTo>
                      <a:lnTo>
                        <a:pt x="4219298" y="2803679"/>
                      </a:lnTo>
                      <a:cubicBezTo>
                        <a:pt x="4226171" y="2810552"/>
                        <a:pt x="4239916" y="2824297"/>
                        <a:pt x="4246789" y="2824297"/>
                      </a:cubicBezTo>
                      <a:cubicBezTo>
                        <a:pt x="4150572" y="2879278"/>
                        <a:pt x="4040611" y="2906768"/>
                        <a:pt x="3944394" y="2934259"/>
                      </a:cubicBezTo>
                      <a:cubicBezTo>
                        <a:pt x="3916904" y="2941131"/>
                        <a:pt x="3875668" y="2941131"/>
                        <a:pt x="3855050" y="2948004"/>
                      </a:cubicBezTo>
                      <a:cubicBezTo>
                        <a:pt x="3806942" y="2961749"/>
                        <a:pt x="3765775" y="3002985"/>
                        <a:pt x="3724540" y="3023603"/>
                      </a:cubicBezTo>
                      <a:cubicBezTo>
                        <a:pt x="3724540" y="3030475"/>
                        <a:pt x="3724540" y="3044220"/>
                        <a:pt x="3717667" y="3051093"/>
                      </a:cubicBezTo>
                      <a:cubicBezTo>
                        <a:pt x="3717667" y="3064838"/>
                        <a:pt x="3703922" y="3078583"/>
                        <a:pt x="3690177" y="3085456"/>
                      </a:cubicBezTo>
                      <a:cubicBezTo>
                        <a:pt x="3669559" y="3099201"/>
                        <a:pt x="3648941" y="3099201"/>
                        <a:pt x="3628323" y="3099201"/>
                      </a:cubicBezTo>
                      <a:cubicBezTo>
                        <a:pt x="3621451" y="3106074"/>
                        <a:pt x="3607705" y="3119819"/>
                        <a:pt x="3600833" y="3119819"/>
                      </a:cubicBezTo>
                      <a:cubicBezTo>
                        <a:pt x="3566470" y="3133564"/>
                        <a:pt x="3497744" y="3133564"/>
                        <a:pt x="3483999" y="3133564"/>
                      </a:cubicBezTo>
                      <a:cubicBezTo>
                        <a:pt x="3195418" y="3133564"/>
                        <a:pt x="3092329" y="3112946"/>
                        <a:pt x="2748699" y="3057966"/>
                      </a:cubicBezTo>
                      <a:cubicBezTo>
                        <a:pt x="2425754" y="3009857"/>
                        <a:pt x="2089065" y="2954877"/>
                        <a:pt x="1772926" y="2899896"/>
                      </a:cubicBezTo>
                      <a:cubicBezTo>
                        <a:pt x="1594238" y="2872405"/>
                        <a:pt x="1408746" y="2824297"/>
                        <a:pt x="1236931" y="2776189"/>
                      </a:cubicBezTo>
                      <a:cubicBezTo>
                        <a:pt x="1058244" y="2721277"/>
                        <a:pt x="845262" y="2721277"/>
                        <a:pt x="673447" y="2549462"/>
                      </a:cubicBezTo>
                      <a:lnTo>
                        <a:pt x="645956" y="2549462"/>
                      </a:lnTo>
                      <a:cubicBezTo>
                        <a:pt x="611593" y="2604443"/>
                        <a:pt x="439847" y="2776189"/>
                        <a:pt x="439847" y="2817425"/>
                      </a:cubicBezTo>
                      <a:cubicBezTo>
                        <a:pt x="439847" y="2831170"/>
                        <a:pt x="405484" y="2844915"/>
                        <a:pt x="391739" y="2865533"/>
                      </a:cubicBezTo>
                      <a:cubicBezTo>
                        <a:pt x="350503" y="2920514"/>
                        <a:pt x="302395" y="2996112"/>
                        <a:pt x="261159" y="3064838"/>
                      </a:cubicBezTo>
                      <a:cubicBezTo>
                        <a:pt x="281777" y="3064838"/>
                        <a:pt x="309268" y="3064838"/>
                        <a:pt x="329885" y="3071711"/>
                      </a:cubicBezTo>
                      <a:cubicBezTo>
                        <a:pt x="302395" y="3119819"/>
                        <a:pt x="281777" y="3174800"/>
                        <a:pt x="254287" y="3222908"/>
                      </a:cubicBezTo>
                      <a:cubicBezTo>
                        <a:pt x="233669" y="3257271"/>
                        <a:pt x="171816" y="3298438"/>
                        <a:pt x="178688" y="3353419"/>
                      </a:cubicBezTo>
                      <a:cubicBezTo>
                        <a:pt x="171816" y="3353419"/>
                        <a:pt x="158070" y="3339674"/>
                        <a:pt x="151198" y="3332801"/>
                      </a:cubicBezTo>
                      <a:cubicBezTo>
                        <a:pt x="137452" y="3325928"/>
                        <a:pt x="116835" y="3325928"/>
                        <a:pt x="96217" y="3325928"/>
                      </a:cubicBezTo>
                      <a:cubicBezTo>
                        <a:pt x="89344" y="3325928"/>
                        <a:pt x="82472" y="3319056"/>
                        <a:pt x="75599" y="3312183"/>
                      </a:cubicBezTo>
                      <a:cubicBezTo>
                        <a:pt x="75599" y="3312183"/>
                        <a:pt x="82472" y="3312183"/>
                        <a:pt x="82472" y="3298438"/>
                      </a:cubicBezTo>
                      <a:cubicBezTo>
                        <a:pt x="75599" y="3298438"/>
                        <a:pt x="82472" y="3305311"/>
                        <a:pt x="61854" y="3305311"/>
                      </a:cubicBezTo>
                      <a:cubicBezTo>
                        <a:pt x="0" y="3305311"/>
                        <a:pt x="0" y="3209163"/>
                        <a:pt x="0" y="3202290"/>
                      </a:cubicBezTo>
                      <a:cubicBezTo>
                        <a:pt x="0" y="3078583"/>
                        <a:pt x="192433" y="2879278"/>
                        <a:pt x="219924" y="2838042"/>
                      </a:cubicBezTo>
                      <a:cubicBezTo>
                        <a:pt x="240542" y="2817425"/>
                        <a:pt x="261159" y="2803679"/>
                        <a:pt x="281777" y="2789934"/>
                      </a:cubicBezTo>
                      <a:cubicBezTo>
                        <a:pt x="281777" y="2789934"/>
                        <a:pt x="288650" y="2783061"/>
                        <a:pt x="281777" y="2776189"/>
                      </a:cubicBezTo>
                      <a:cubicBezTo>
                        <a:pt x="288650" y="2783061"/>
                        <a:pt x="295522" y="2769316"/>
                        <a:pt x="309268" y="2776189"/>
                      </a:cubicBezTo>
                      <a:cubicBezTo>
                        <a:pt x="316140" y="2769316"/>
                        <a:pt x="316140" y="2755571"/>
                        <a:pt x="309268" y="2748698"/>
                      </a:cubicBezTo>
                      <a:cubicBezTo>
                        <a:pt x="316140" y="2741826"/>
                        <a:pt x="329885" y="2741826"/>
                        <a:pt x="343631" y="2748698"/>
                      </a:cubicBezTo>
                      <a:lnTo>
                        <a:pt x="357376" y="2734953"/>
                      </a:lnTo>
                      <a:lnTo>
                        <a:pt x="343631" y="2721277"/>
                      </a:lnTo>
                      <a:cubicBezTo>
                        <a:pt x="357376" y="2721277"/>
                        <a:pt x="350503" y="2707532"/>
                        <a:pt x="350503" y="2700659"/>
                      </a:cubicBezTo>
                      <a:cubicBezTo>
                        <a:pt x="357376" y="2707532"/>
                        <a:pt x="364248" y="2707532"/>
                        <a:pt x="371121" y="2714404"/>
                      </a:cubicBezTo>
                      <a:cubicBezTo>
                        <a:pt x="377994" y="2707532"/>
                        <a:pt x="377994" y="2700659"/>
                        <a:pt x="371121" y="2693786"/>
                      </a:cubicBezTo>
                      <a:cubicBezTo>
                        <a:pt x="384866" y="2686914"/>
                        <a:pt x="405484" y="2673169"/>
                        <a:pt x="426102" y="2659423"/>
                      </a:cubicBezTo>
                      <a:cubicBezTo>
                        <a:pt x="460465" y="2618188"/>
                        <a:pt x="542867" y="2535717"/>
                        <a:pt x="542867" y="2521971"/>
                      </a:cubicBezTo>
                      <a:cubicBezTo>
                        <a:pt x="542867" y="2501354"/>
                        <a:pt x="597848" y="2508226"/>
                        <a:pt x="611593" y="2432627"/>
                      </a:cubicBezTo>
                      <a:cubicBezTo>
                        <a:pt x="618466" y="2418882"/>
                        <a:pt x="618466" y="2398264"/>
                        <a:pt x="625339" y="2384519"/>
                      </a:cubicBezTo>
                      <a:lnTo>
                        <a:pt x="639084" y="2398264"/>
                      </a:lnTo>
                      <a:cubicBezTo>
                        <a:pt x="645956" y="2391392"/>
                        <a:pt x="632211" y="2384519"/>
                        <a:pt x="645956" y="2384519"/>
                      </a:cubicBezTo>
                      <a:cubicBezTo>
                        <a:pt x="666574" y="2384519"/>
                        <a:pt x="666574" y="2398264"/>
                        <a:pt x="680319" y="2391392"/>
                      </a:cubicBezTo>
                      <a:cubicBezTo>
                        <a:pt x="673447" y="2384519"/>
                        <a:pt x="666574" y="2370774"/>
                        <a:pt x="652829" y="2357029"/>
                      </a:cubicBezTo>
                      <a:cubicBezTo>
                        <a:pt x="680319" y="2274558"/>
                        <a:pt x="749045" y="2308921"/>
                        <a:pt x="790281" y="2295175"/>
                      </a:cubicBezTo>
                      <a:cubicBezTo>
                        <a:pt x="810899" y="2274558"/>
                        <a:pt x="817771" y="2253940"/>
                        <a:pt x="859007" y="2253940"/>
                      </a:cubicBezTo>
                      <a:cubicBezTo>
                        <a:pt x="859007" y="2226449"/>
                        <a:pt x="879625" y="2192086"/>
                        <a:pt x="886497" y="2157792"/>
                      </a:cubicBezTo>
                      <a:cubicBezTo>
                        <a:pt x="879625" y="2061575"/>
                        <a:pt x="886497" y="2054703"/>
                        <a:pt x="886497" y="2047830"/>
                      </a:cubicBezTo>
                      <a:cubicBezTo>
                        <a:pt x="879625" y="2040957"/>
                        <a:pt x="872752" y="2040957"/>
                        <a:pt x="872752" y="2027212"/>
                      </a:cubicBezTo>
                      <a:cubicBezTo>
                        <a:pt x="872752" y="2006594"/>
                        <a:pt x="886497" y="2040957"/>
                        <a:pt x="886497" y="2020340"/>
                      </a:cubicBezTo>
                      <a:lnTo>
                        <a:pt x="886497" y="1999722"/>
                      </a:lnTo>
                      <a:lnTo>
                        <a:pt x="872752" y="1985977"/>
                      </a:lnTo>
                      <a:cubicBezTo>
                        <a:pt x="790281" y="2089066"/>
                        <a:pt x="522250" y="2288303"/>
                        <a:pt x="405484" y="2288303"/>
                      </a:cubicBezTo>
                      <a:lnTo>
                        <a:pt x="336758" y="2288303"/>
                      </a:lnTo>
                      <a:cubicBezTo>
                        <a:pt x="329885" y="2274558"/>
                        <a:pt x="323013" y="2260812"/>
                        <a:pt x="302395" y="2253940"/>
                      </a:cubicBezTo>
                      <a:cubicBezTo>
                        <a:pt x="309268" y="2253940"/>
                        <a:pt x="302395" y="2240195"/>
                        <a:pt x="295522" y="2233322"/>
                      </a:cubicBezTo>
                      <a:cubicBezTo>
                        <a:pt x="233669" y="2219577"/>
                        <a:pt x="123707" y="2178409"/>
                        <a:pt x="123707" y="2109683"/>
                      </a:cubicBezTo>
                      <a:cubicBezTo>
                        <a:pt x="123707" y="2068448"/>
                        <a:pt x="192433" y="1944741"/>
                        <a:pt x="206179" y="1924123"/>
                      </a:cubicBezTo>
                      <a:cubicBezTo>
                        <a:pt x="226796" y="1896633"/>
                        <a:pt x="247414" y="1862270"/>
                        <a:pt x="268032" y="1827907"/>
                      </a:cubicBezTo>
                      <a:cubicBezTo>
                        <a:pt x="274905" y="1827907"/>
                        <a:pt x="288650" y="1827907"/>
                        <a:pt x="288650" y="1821034"/>
                      </a:cubicBezTo>
                      <a:lnTo>
                        <a:pt x="288650" y="1807289"/>
                      </a:lnTo>
                      <a:cubicBezTo>
                        <a:pt x="295522" y="1807289"/>
                        <a:pt x="302395" y="1814161"/>
                        <a:pt x="316140" y="1814161"/>
                      </a:cubicBezTo>
                      <a:cubicBezTo>
                        <a:pt x="316140" y="1807289"/>
                        <a:pt x="309268" y="1800416"/>
                        <a:pt x="309268" y="1793544"/>
                      </a:cubicBezTo>
                      <a:lnTo>
                        <a:pt x="831516" y="1154460"/>
                      </a:lnTo>
                      <a:cubicBezTo>
                        <a:pt x="831516" y="1154460"/>
                        <a:pt x="824644" y="1147588"/>
                        <a:pt x="817771" y="1147588"/>
                      </a:cubicBezTo>
                      <a:lnTo>
                        <a:pt x="364248" y="1319403"/>
                      </a:lnTo>
                      <a:lnTo>
                        <a:pt x="323013" y="1319403"/>
                      </a:lnTo>
                      <a:cubicBezTo>
                        <a:pt x="329885" y="1312530"/>
                        <a:pt x="336758" y="1298785"/>
                        <a:pt x="343631" y="1291912"/>
                      </a:cubicBezTo>
                      <a:cubicBezTo>
                        <a:pt x="329885" y="1285040"/>
                        <a:pt x="309268" y="1291912"/>
                        <a:pt x="288650" y="1291912"/>
                      </a:cubicBezTo>
                      <a:cubicBezTo>
                        <a:pt x="302395" y="1278167"/>
                        <a:pt x="316140" y="1278167"/>
                        <a:pt x="316140" y="1250677"/>
                      </a:cubicBezTo>
                      <a:cubicBezTo>
                        <a:pt x="302395" y="1257549"/>
                        <a:pt x="288650" y="1264422"/>
                        <a:pt x="274905" y="1264422"/>
                      </a:cubicBezTo>
                      <a:cubicBezTo>
                        <a:pt x="254287" y="1264422"/>
                        <a:pt x="226796" y="1250677"/>
                        <a:pt x="213051" y="1230059"/>
                      </a:cubicBezTo>
                      <a:lnTo>
                        <a:pt x="192433" y="1230059"/>
                      </a:lnTo>
                      <a:cubicBezTo>
                        <a:pt x="144325" y="1195696"/>
                        <a:pt x="137452" y="1175078"/>
                        <a:pt x="137452" y="1140715"/>
                      </a:cubicBezTo>
                      <a:cubicBezTo>
                        <a:pt x="137452" y="886497"/>
                        <a:pt x="804026" y="749045"/>
                        <a:pt x="831516" y="735300"/>
                      </a:cubicBezTo>
                      <a:cubicBezTo>
                        <a:pt x="865880" y="721555"/>
                        <a:pt x="845262" y="632211"/>
                        <a:pt x="845262" y="584103"/>
                      </a:cubicBezTo>
                      <a:cubicBezTo>
                        <a:pt x="845262" y="570358"/>
                        <a:pt x="859007" y="474210"/>
                        <a:pt x="859007" y="453592"/>
                      </a:cubicBezTo>
                      <a:cubicBezTo>
                        <a:pt x="859007" y="439847"/>
                        <a:pt x="845262" y="377993"/>
                        <a:pt x="845262" y="357376"/>
                      </a:cubicBezTo>
                      <a:cubicBezTo>
                        <a:pt x="845262" y="343630"/>
                        <a:pt x="859007" y="350503"/>
                        <a:pt x="859007" y="336758"/>
                      </a:cubicBezTo>
                      <a:cubicBezTo>
                        <a:pt x="859007" y="316140"/>
                        <a:pt x="845262" y="350503"/>
                        <a:pt x="845262" y="329885"/>
                      </a:cubicBezTo>
                      <a:lnTo>
                        <a:pt x="845262" y="41236"/>
                      </a:lnTo>
                      <a:cubicBezTo>
                        <a:pt x="852134" y="27491"/>
                        <a:pt x="859007" y="0"/>
                        <a:pt x="886497" y="0"/>
                      </a:cubicBezTo>
                      <a:close/>
                      <a:moveTo>
                        <a:pt x="845262" y="1312530"/>
                      </a:moveTo>
                      <a:cubicBezTo>
                        <a:pt x="831516" y="1326275"/>
                        <a:pt x="810899" y="1319403"/>
                        <a:pt x="797153" y="1326275"/>
                      </a:cubicBezTo>
                      <a:cubicBezTo>
                        <a:pt x="804026" y="1333148"/>
                        <a:pt x="797153" y="1346893"/>
                        <a:pt x="790281" y="1353766"/>
                      </a:cubicBezTo>
                      <a:cubicBezTo>
                        <a:pt x="783408" y="1346893"/>
                        <a:pt x="804026" y="1340020"/>
                        <a:pt x="783408" y="1340020"/>
                      </a:cubicBezTo>
                      <a:cubicBezTo>
                        <a:pt x="769663" y="1340020"/>
                        <a:pt x="769663" y="1374384"/>
                        <a:pt x="755918" y="1401874"/>
                      </a:cubicBezTo>
                      <a:cubicBezTo>
                        <a:pt x="721555" y="1401874"/>
                        <a:pt x="714682" y="1395001"/>
                        <a:pt x="707810" y="1401874"/>
                      </a:cubicBezTo>
                      <a:cubicBezTo>
                        <a:pt x="721555" y="1408747"/>
                        <a:pt x="735300" y="1408747"/>
                        <a:pt x="742173" y="1415619"/>
                      </a:cubicBezTo>
                      <a:cubicBezTo>
                        <a:pt x="721555" y="1422492"/>
                        <a:pt x="721555" y="1436237"/>
                        <a:pt x="714682" y="1449982"/>
                      </a:cubicBezTo>
                      <a:lnTo>
                        <a:pt x="700937" y="1436237"/>
                      </a:lnTo>
                      <a:cubicBezTo>
                        <a:pt x="700937" y="1456855"/>
                        <a:pt x="694064" y="1477473"/>
                        <a:pt x="680319" y="1491218"/>
                      </a:cubicBezTo>
                      <a:cubicBezTo>
                        <a:pt x="673447" y="1484345"/>
                        <a:pt x="673447" y="1470600"/>
                        <a:pt x="666574" y="1470600"/>
                      </a:cubicBezTo>
                      <a:cubicBezTo>
                        <a:pt x="666574" y="1525581"/>
                        <a:pt x="645956" y="1498090"/>
                        <a:pt x="645956" y="1511836"/>
                      </a:cubicBezTo>
                      <a:cubicBezTo>
                        <a:pt x="645956" y="1525581"/>
                        <a:pt x="652829" y="1511836"/>
                        <a:pt x="632211" y="1539326"/>
                      </a:cubicBezTo>
                      <a:lnTo>
                        <a:pt x="639084" y="1546199"/>
                      </a:lnTo>
                      <a:cubicBezTo>
                        <a:pt x="639084" y="1559944"/>
                        <a:pt x="625339" y="1580562"/>
                        <a:pt x="604721" y="1580562"/>
                      </a:cubicBezTo>
                      <a:cubicBezTo>
                        <a:pt x="590976" y="1580562"/>
                        <a:pt x="597848" y="1573689"/>
                        <a:pt x="590976" y="1573689"/>
                      </a:cubicBezTo>
                      <a:cubicBezTo>
                        <a:pt x="590976" y="1587434"/>
                        <a:pt x="584103" y="1601180"/>
                        <a:pt x="577230" y="1614925"/>
                      </a:cubicBezTo>
                      <a:cubicBezTo>
                        <a:pt x="570358" y="1608052"/>
                        <a:pt x="570358" y="1601180"/>
                        <a:pt x="563485" y="1601180"/>
                      </a:cubicBezTo>
                      <a:cubicBezTo>
                        <a:pt x="563485" y="1614925"/>
                        <a:pt x="570358" y="1628670"/>
                        <a:pt x="563485" y="1635474"/>
                      </a:cubicBezTo>
                      <a:cubicBezTo>
                        <a:pt x="501632" y="1683582"/>
                        <a:pt x="494759" y="1731690"/>
                        <a:pt x="446720" y="1786671"/>
                      </a:cubicBezTo>
                      <a:cubicBezTo>
                        <a:pt x="419229" y="1821034"/>
                        <a:pt x="412357" y="1869142"/>
                        <a:pt x="384866" y="1903505"/>
                      </a:cubicBezTo>
                      <a:lnTo>
                        <a:pt x="845262" y="1525581"/>
                      </a:lnTo>
                      <a:lnTo>
                        <a:pt x="845262" y="1312530"/>
                      </a:lnTo>
                      <a:close/>
                      <a:moveTo>
                        <a:pt x="542867" y="1635474"/>
                      </a:moveTo>
                      <a:cubicBezTo>
                        <a:pt x="535995" y="1635474"/>
                        <a:pt x="535995" y="1642346"/>
                        <a:pt x="529122" y="1649219"/>
                      </a:cubicBezTo>
                      <a:cubicBezTo>
                        <a:pt x="535995" y="1649219"/>
                        <a:pt x="549740" y="1635474"/>
                        <a:pt x="542867" y="163547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501AFA06-36FD-2768-75BC-D11C26E5E9E4}"/>
                    </a:ext>
                  </a:extLst>
                </p:cNvPr>
                <p:cNvSpPr/>
                <p:nvPr/>
              </p:nvSpPr>
              <p:spPr>
                <a:xfrm>
                  <a:off x="10293924" y="3663906"/>
                  <a:ext cx="714614" cy="709527"/>
                </a:xfrm>
                <a:custGeom>
                  <a:avLst/>
                  <a:gdLst>
                    <a:gd name="connsiteX0" fmla="*/ 370193 w 714614"/>
                    <a:gd name="connsiteY0" fmla="*/ 0 h 709527"/>
                    <a:gd name="connsiteX1" fmla="*/ 426033 w 714614"/>
                    <a:gd name="connsiteY1" fmla="*/ 8590 h 709527"/>
                    <a:gd name="connsiteX2" fmla="*/ 625339 w 714614"/>
                    <a:gd name="connsiteY2" fmla="*/ 111679 h 709527"/>
                    <a:gd name="connsiteX3" fmla="*/ 693996 w 714614"/>
                    <a:gd name="connsiteY3" fmla="*/ 214769 h 709527"/>
                    <a:gd name="connsiteX4" fmla="*/ 714614 w 714614"/>
                    <a:gd name="connsiteY4" fmla="*/ 317858 h 709527"/>
                    <a:gd name="connsiteX5" fmla="*/ 700869 w 714614"/>
                    <a:gd name="connsiteY5" fmla="*/ 338475 h 709527"/>
                    <a:gd name="connsiteX6" fmla="*/ 687123 w 714614"/>
                    <a:gd name="connsiteY6" fmla="*/ 407201 h 709527"/>
                    <a:gd name="connsiteX7" fmla="*/ 659702 w 714614"/>
                    <a:gd name="connsiteY7" fmla="*/ 475859 h 709527"/>
                    <a:gd name="connsiteX8" fmla="*/ 508505 w 714614"/>
                    <a:gd name="connsiteY8" fmla="*/ 585820 h 709527"/>
                    <a:gd name="connsiteX9" fmla="*/ 494759 w 714614"/>
                    <a:gd name="connsiteY9" fmla="*/ 551457 h 709527"/>
                    <a:gd name="connsiteX10" fmla="*/ 419161 w 714614"/>
                    <a:gd name="connsiteY10" fmla="*/ 654546 h 709527"/>
                    <a:gd name="connsiteX11" fmla="*/ 391670 w 714614"/>
                    <a:gd name="connsiteY11" fmla="*/ 640801 h 709527"/>
                    <a:gd name="connsiteX12" fmla="*/ 377925 w 714614"/>
                    <a:gd name="connsiteY12" fmla="*/ 647674 h 709527"/>
                    <a:gd name="connsiteX13" fmla="*/ 398543 w 714614"/>
                    <a:gd name="connsiteY13" fmla="*/ 661419 h 709527"/>
                    <a:gd name="connsiteX14" fmla="*/ 316072 w 714614"/>
                    <a:gd name="connsiteY14" fmla="*/ 709527 h 709527"/>
                    <a:gd name="connsiteX15" fmla="*/ 316072 w 714614"/>
                    <a:gd name="connsiteY15" fmla="*/ 661419 h 709527"/>
                    <a:gd name="connsiteX16" fmla="*/ 329817 w 714614"/>
                    <a:gd name="connsiteY16" fmla="*/ 640801 h 709527"/>
                    <a:gd name="connsiteX17" fmla="*/ 371052 w 714614"/>
                    <a:gd name="connsiteY17" fmla="*/ 530840 h 709527"/>
                    <a:gd name="connsiteX18" fmla="*/ 171747 w 714614"/>
                    <a:gd name="connsiteY18" fmla="*/ 414074 h 709527"/>
                    <a:gd name="connsiteX19" fmla="*/ 0 w 714614"/>
                    <a:gd name="connsiteY19" fmla="*/ 228514 h 709527"/>
                    <a:gd name="connsiteX20" fmla="*/ 6872 w 714614"/>
                    <a:gd name="connsiteY20" fmla="*/ 187278 h 709527"/>
                    <a:gd name="connsiteX21" fmla="*/ 34363 w 714614"/>
                    <a:gd name="connsiteY21" fmla="*/ 132297 h 709527"/>
                    <a:gd name="connsiteX22" fmla="*/ 329817 w 714614"/>
                    <a:gd name="connsiteY22" fmla="*/ 1718 h 709527"/>
                    <a:gd name="connsiteX23" fmla="*/ 370193 w 714614"/>
                    <a:gd name="connsiteY23" fmla="*/ 0 h 70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14614" h="709527">
                      <a:moveTo>
                        <a:pt x="370193" y="0"/>
                      </a:moveTo>
                      <a:cubicBezTo>
                        <a:pt x="388234" y="0"/>
                        <a:pt x="408852" y="1718"/>
                        <a:pt x="426033" y="8590"/>
                      </a:cubicBezTo>
                      <a:cubicBezTo>
                        <a:pt x="494759" y="29208"/>
                        <a:pt x="563485" y="22336"/>
                        <a:pt x="625339" y="111679"/>
                      </a:cubicBezTo>
                      <a:cubicBezTo>
                        <a:pt x="639084" y="132297"/>
                        <a:pt x="659702" y="194151"/>
                        <a:pt x="693996" y="214769"/>
                      </a:cubicBezTo>
                      <a:cubicBezTo>
                        <a:pt x="700869" y="249132"/>
                        <a:pt x="714614" y="297240"/>
                        <a:pt x="714614" y="317858"/>
                      </a:cubicBezTo>
                      <a:cubicBezTo>
                        <a:pt x="714614" y="331603"/>
                        <a:pt x="707741" y="331603"/>
                        <a:pt x="700869" y="338475"/>
                      </a:cubicBezTo>
                      <a:cubicBezTo>
                        <a:pt x="700869" y="359093"/>
                        <a:pt x="687123" y="386584"/>
                        <a:pt x="687123" y="407201"/>
                      </a:cubicBezTo>
                      <a:cubicBezTo>
                        <a:pt x="680251" y="427819"/>
                        <a:pt x="673447" y="455310"/>
                        <a:pt x="659702" y="475859"/>
                      </a:cubicBezTo>
                      <a:cubicBezTo>
                        <a:pt x="625339" y="510222"/>
                        <a:pt x="556613" y="572075"/>
                        <a:pt x="508505" y="585820"/>
                      </a:cubicBezTo>
                      <a:cubicBezTo>
                        <a:pt x="508505" y="578948"/>
                        <a:pt x="501632" y="565203"/>
                        <a:pt x="494759" y="551457"/>
                      </a:cubicBezTo>
                      <a:cubicBezTo>
                        <a:pt x="467269" y="585820"/>
                        <a:pt x="439778" y="613311"/>
                        <a:pt x="419161" y="654546"/>
                      </a:cubicBezTo>
                      <a:cubicBezTo>
                        <a:pt x="412288" y="654546"/>
                        <a:pt x="398543" y="640801"/>
                        <a:pt x="391670" y="640801"/>
                      </a:cubicBezTo>
                      <a:cubicBezTo>
                        <a:pt x="391670" y="640801"/>
                        <a:pt x="384798" y="640801"/>
                        <a:pt x="377925" y="647674"/>
                      </a:cubicBezTo>
                      <a:cubicBezTo>
                        <a:pt x="384798" y="654546"/>
                        <a:pt x="391670" y="654546"/>
                        <a:pt x="398543" y="661419"/>
                      </a:cubicBezTo>
                      <a:cubicBezTo>
                        <a:pt x="371052" y="682037"/>
                        <a:pt x="336689" y="688909"/>
                        <a:pt x="316072" y="709527"/>
                      </a:cubicBezTo>
                      <a:cubicBezTo>
                        <a:pt x="309199" y="695782"/>
                        <a:pt x="316072" y="675164"/>
                        <a:pt x="316072" y="661419"/>
                      </a:cubicBezTo>
                      <a:cubicBezTo>
                        <a:pt x="316072" y="640801"/>
                        <a:pt x="329817" y="647674"/>
                        <a:pt x="329817" y="640801"/>
                      </a:cubicBezTo>
                      <a:cubicBezTo>
                        <a:pt x="343562" y="613311"/>
                        <a:pt x="371052" y="551457"/>
                        <a:pt x="371052" y="530840"/>
                      </a:cubicBezTo>
                      <a:cubicBezTo>
                        <a:pt x="371052" y="434692"/>
                        <a:pt x="151129" y="482731"/>
                        <a:pt x="171747" y="414074"/>
                      </a:cubicBezTo>
                      <a:cubicBezTo>
                        <a:pt x="89344" y="420947"/>
                        <a:pt x="0" y="297240"/>
                        <a:pt x="0" y="228514"/>
                      </a:cubicBezTo>
                      <a:cubicBezTo>
                        <a:pt x="0" y="214769"/>
                        <a:pt x="6872" y="201023"/>
                        <a:pt x="6872" y="187278"/>
                      </a:cubicBezTo>
                      <a:cubicBezTo>
                        <a:pt x="6872" y="166660"/>
                        <a:pt x="20618" y="152915"/>
                        <a:pt x="34363" y="132297"/>
                      </a:cubicBezTo>
                      <a:cubicBezTo>
                        <a:pt x="89344" y="15463"/>
                        <a:pt x="240473" y="1718"/>
                        <a:pt x="329817" y="1718"/>
                      </a:cubicBezTo>
                      <a:cubicBezTo>
                        <a:pt x="336690" y="1718"/>
                        <a:pt x="352153" y="0"/>
                        <a:pt x="370193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134B6CF2-D02D-F927-5D7C-E2C752883999}"/>
                    </a:ext>
                  </a:extLst>
                </p:cNvPr>
                <p:cNvSpPr/>
                <p:nvPr/>
              </p:nvSpPr>
              <p:spPr>
                <a:xfrm>
                  <a:off x="12156126" y="5747817"/>
                  <a:ext cx="27491" cy="6873"/>
                </a:xfrm>
                <a:custGeom>
                  <a:avLst/>
                  <a:gdLst>
                    <a:gd name="connsiteX0" fmla="*/ 27491 w 27491"/>
                    <a:gd name="connsiteY0" fmla="*/ 0 h 6873"/>
                    <a:gd name="connsiteX1" fmla="*/ 0 w 27491"/>
                    <a:gd name="connsiteY1" fmla="*/ 6873 h 6873"/>
                    <a:gd name="connsiteX2" fmla="*/ 27491 w 27491"/>
                    <a:gd name="connsiteY2" fmla="*/ 0 h 6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91" h="6873">
                      <a:moveTo>
                        <a:pt x="27491" y="0"/>
                      </a:moveTo>
                      <a:cubicBezTo>
                        <a:pt x="20618" y="0"/>
                        <a:pt x="6873" y="6873"/>
                        <a:pt x="0" y="6873"/>
                      </a:cubicBezTo>
                      <a:cubicBezTo>
                        <a:pt x="0" y="0"/>
                        <a:pt x="13745" y="0"/>
                        <a:pt x="27491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2A281B68-D4F1-4013-A847-62CDC1AB5B74}"/>
              </a:ext>
            </a:extLst>
          </p:cNvPr>
          <p:cNvSpPr/>
          <p:nvPr/>
        </p:nvSpPr>
        <p:spPr>
          <a:xfrm>
            <a:off x="0" y="-685800"/>
            <a:ext cx="304800" cy="304800"/>
          </a:xfrm>
          <a:prstGeom prst="ellipse">
            <a:avLst/>
          </a:prstGeom>
          <a:solidFill>
            <a:srgbClr val="4879F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E2D2FE3-79F2-81F3-52E4-820D0EB2D7C0}"/>
              </a:ext>
            </a:extLst>
          </p:cNvPr>
          <p:cNvSpPr/>
          <p:nvPr/>
        </p:nvSpPr>
        <p:spPr>
          <a:xfrm>
            <a:off x="469900" y="-685800"/>
            <a:ext cx="304800" cy="304800"/>
          </a:xfrm>
          <a:prstGeom prst="ellipse">
            <a:avLst/>
          </a:prstGeom>
          <a:solidFill>
            <a:srgbClr val="25BEA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6BE377D-D66D-D79D-8FED-BC0115AE61A4}"/>
              </a:ext>
            </a:extLst>
          </p:cNvPr>
          <p:cNvSpPr/>
          <p:nvPr/>
        </p:nvSpPr>
        <p:spPr>
          <a:xfrm>
            <a:off x="939800" y="-685800"/>
            <a:ext cx="304800" cy="304800"/>
          </a:xfrm>
          <a:prstGeom prst="ellipse">
            <a:avLst/>
          </a:prstGeom>
          <a:solidFill>
            <a:srgbClr val="F1E71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C01E3D9-A917-34DC-D02F-1D1D9C31A633}"/>
              </a:ext>
            </a:extLst>
          </p:cNvPr>
          <p:cNvSpPr/>
          <p:nvPr/>
        </p:nvSpPr>
        <p:spPr>
          <a:xfrm>
            <a:off x="1409700" y="-685800"/>
            <a:ext cx="304800" cy="304800"/>
          </a:xfrm>
          <a:prstGeom prst="ellipse">
            <a:avLst/>
          </a:prstGeom>
          <a:solidFill>
            <a:srgbClr val="FFE8B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321C96-BC4D-C38D-5A14-8CAFAC350D6A}"/>
              </a:ext>
            </a:extLst>
          </p:cNvPr>
          <p:cNvSpPr txBox="1"/>
          <p:nvPr/>
        </p:nvSpPr>
        <p:spPr>
          <a:xfrm>
            <a:off x="6737498" y="2138695"/>
            <a:ext cx="485902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4879FA"/>
                    </a:gs>
                    <a:gs pos="100000">
                      <a:srgbClr val="3A61C0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季度工作计划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CF956A0-38E6-B145-8890-7C4D2ABCE023}"/>
              </a:ext>
            </a:extLst>
          </p:cNvPr>
          <p:cNvGrpSpPr/>
          <p:nvPr/>
        </p:nvGrpSpPr>
        <p:grpSpPr>
          <a:xfrm>
            <a:off x="7117260" y="5436924"/>
            <a:ext cx="4385986" cy="315056"/>
            <a:chOff x="1253246" y="4118390"/>
            <a:chExt cx="4385986" cy="31505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04BFAB7-1421-63B6-FE25-6DBD2D0D245D}"/>
                </a:ext>
              </a:extLst>
            </p:cNvPr>
            <p:cNvSpPr txBox="1"/>
            <p:nvPr/>
          </p:nvSpPr>
          <p:spPr>
            <a:xfrm>
              <a:off x="156102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38" name="iconfont-10019-4889788">
              <a:extLst>
                <a:ext uri="{FF2B5EF4-FFF2-40B4-BE49-F238E27FC236}">
                  <a16:creationId xmlns:a16="http://schemas.microsoft.com/office/drawing/2014/main" id="{B05BD0A9-CA9D-2374-F902-C06A17E3EAE1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D8E1FCE-576C-DADC-C6C9-45021ADBAF1E}"/>
                </a:ext>
              </a:extLst>
            </p:cNvPr>
            <p:cNvSpPr txBox="1"/>
            <p:nvPr/>
          </p:nvSpPr>
          <p:spPr>
            <a:xfrm>
              <a:off x="397102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2024.03.12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40" name="iconfont-11899-5651509">
              <a:extLst>
                <a:ext uri="{FF2B5EF4-FFF2-40B4-BE49-F238E27FC236}">
                  <a16:creationId xmlns:a16="http://schemas.microsoft.com/office/drawing/2014/main" id="{98DCD9FA-9C68-63F3-EF65-46668CFD9E06}"/>
                </a:ext>
              </a:extLst>
            </p:cNvPr>
            <p:cNvSpPr/>
            <p:nvPr/>
          </p:nvSpPr>
          <p:spPr>
            <a:xfrm>
              <a:off x="36592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93C1444A-92E8-435F-0E96-C4C5CDB5AF1C}"/>
              </a:ext>
            </a:extLst>
          </p:cNvPr>
          <p:cNvSpPr txBox="1"/>
          <p:nvPr/>
        </p:nvSpPr>
        <p:spPr>
          <a:xfrm>
            <a:off x="7135994" y="1547568"/>
            <a:ext cx="43671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3600" dirty="0">
                <a:ln>
                  <a:gradFill>
                    <a:gsLst>
                      <a:gs pos="0">
                        <a:srgbClr val="4879FA"/>
                      </a:gs>
                      <a:gs pos="100000">
                        <a:srgbClr val="F1E71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WORK PLAN</a:t>
            </a:r>
            <a:endParaRPr lang="zh-CN" altLang="en-US" sz="4000" dirty="0">
              <a:ln>
                <a:gradFill>
                  <a:gsLst>
                    <a:gs pos="0">
                      <a:srgbClr val="4879FA"/>
                    </a:gs>
                    <a:gs pos="100000">
                      <a:srgbClr val="F1E71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B574CDE5-F942-D300-3836-303CB720EF4A}"/>
              </a:ext>
            </a:extLst>
          </p:cNvPr>
          <p:cNvSpPr/>
          <p:nvPr/>
        </p:nvSpPr>
        <p:spPr>
          <a:xfrm rot="20392307">
            <a:off x="5044051" y="-255229"/>
            <a:ext cx="855324" cy="3538620"/>
          </a:xfrm>
          <a:custGeom>
            <a:avLst/>
            <a:gdLst>
              <a:gd name="connsiteX0" fmla="*/ 0 w 855324"/>
              <a:gd name="connsiteY0" fmla="*/ 0 h 3538620"/>
              <a:gd name="connsiteX1" fmla="*/ 551804 w 855324"/>
              <a:gd name="connsiteY1" fmla="*/ 202240 h 3538620"/>
              <a:gd name="connsiteX2" fmla="*/ 589808 w 855324"/>
              <a:gd name="connsiteY2" fmla="*/ 313794 h 3538620"/>
              <a:gd name="connsiteX3" fmla="*/ 668930 w 855324"/>
              <a:gd name="connsiteY3" fmla="*/ 3424768 h 3538620"/>
              <a:gd name="connsiteX4" fmla="*/ 635375 w 855324"/>
              <a:gd name="connsiteY4" fmla="*/ 3538620 h 3538620"/>
              <a:gd name="connsiteX5" fmla="*/ 663867 w 855324"/>
              <a:gd name="connsiteY5" fmla="*/ 3350800 h 3538620"/>
              <a:gd name="connsiteX6" fmla="*/ 708340 w 855324"/>
              <a:gd name="connsiteY6" fmla="*/ 2661662 h 3538620"/>
              <a:gd name="connsiteX7" fmla="*/ 35825 w 855324"/>
              <a:gd name="connsiteY7" fmla="*/ 59758 h 3538620"/>
              <a:gd name="connsiteX8" fmla="*/ 0 w 855324"/>
              <a:gd name="connsiteY8" fmla="*/ 0 h 35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5324" h="3538620">
                <a:moveTo>
                  <a:pt x="0" y="0"/>
                </a:moveTo>
                <a:lnTo>
                  <a:pt x="551804" y="202240"/>
                </a:lnTo>
                <a:lnTo>
                  <a:pt x="589808" y="313794"/>
                </a:lnTo>
                <a:cubicBezTo>
                  <a:pt x="905528" y="1322142"/>
                  <a:pt x="949431" y="2391386"/>
                  <a:pt x="668930" y="3424768"/>
                </a:cubicBezTo>
                <a:lnTo>
                  <a:pt x="635375" y="3538620"/>
                </a:lnTo>
                <a:lnTo>
                  <a:pt x="663867" y="3350800"/>
                </a:lnTo>
                <a:cubicBezTo>
                  <a:pt x="693245" y="3124667"/>
                  <a:pt x="708340" y="2894716"/>
                  <a:pt x="708340" y="2661662"/>
                </a:cubicBezTo>
                <a:cubicBezTo>
                  <a:pt x="708340" y="1729447"/>
                  <a:pt x="466814" y="846873"/>
                  <a:pt x="35825" y="59758"/>
                </a:cubicBezTo>
                <a:lnTo>
                  <a:pt x="0" y="0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219072AF-23FA-B1A7-6742-882BEDA1030F}"/>
              </a:ext>
            </a:extLst>
          </p:cNvPr>
          <p:cNvGrpSpPr/>
          <p:nvPr/>
        </p:nvGrpSpPr>
        <p:grpSpPr>
          <a:xfrm>
            <a:off x="10805433" y="1228997"/>
            <a:ext cx="607594" cy="129844"/>
            <a:chOff x="10895652" y="723064"/>
            <a:chExt cx="607594" cy="129844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B28B821-4289-BD36-CD42-FCACC2374AEC}"/>
                </a:ext>
              </a:extLst>
            </p:cNvPr>
            <p:cNvSpPr/>
            <p:nvPr/>
          </p:nvSpPr>
          <p:spPr>
            <a:xfrm>
              <a:off x="11373402" y="723064"/>
              <a:ext cx="129844" cy="12984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7EDBCABD-14C6-ADB7-A385-0E3375B1E99D}"/>
                </a:ext>
              </a:extLst>
            </p:cNvPr>
            <p:cNvSpPr/>
            <p:nvPr/>
          </p:nvSpPr>
          <p:spPr>
            <a:xfrm>
              <a:off x="11134527" y="723064"/>
              <a:ext cx="129844" cy="129844"/>
            </a:xfrm>
            <a:prstGeom prst="ellipse">
              <a:avLst/>
            </a:prstGeom>
            <a:solidFill>
              <a:srgbClr val="3A61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2B54D166-EA77-D9E4-BB0F-78845FA62007}"/>
                </a:ext>
              </a:extLst>
            </p:cNvPr>
            <p:cNvSpPr/>
            <p:nvPr/>
          </p:nvSpPr>
          <p:spPr>
            <a:xfrm>
              <a:off x="10895652" y="723064"/>
              <a:ext cx="129844" cy="129844"/>
            </a:xfrm>
            <a:prstGeom prst="ellipse">
              <a:avLst/>
            </a:prstGeom>
            <a:solidFill>
              <a:srgbClr val="25BEA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D518AC6-07CF-27A1-3F15-E311607C729B}"/>
              </a:ext>
            </a:extLst>
          </p:cNvPr>
          <p:cNvSpPr/>
          <p:nvPr/>
        </p:nvSpPr>
        <p:spPr>
          <a:xfrm>
            <a:off x="6833953" y="3238009"/>
            <a:ext cx="4604371" cy="403060"/>
          </a:xfrm>
          <a:prstGeom prst="roundRect">
            <a:avLst>
              <a:gd name="adj" fmla="val 50000"/>
            </a:avLst>
          </a:pr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7276908" y="3289016"/>
            <a:ext cx="3780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述职报告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季度计划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14849199-0C7D-1DF5-E0A0-74F592D50528}"/>
              </a:ext>
            </a:extLst>
          </p:cNvPr>
          <p:cNvSpPr txBox="1"/>
          <p:nvPr/>
        </p:nvSpPr>
        <p:spPr>
          <a:xfrm>
            <a:off x="6767442" y="3829796"/>
            <a:ext cx="4645585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/>
              <a:t>Your content to play here, or through paste in this box, and select only the text. Your content to play here</a:t>
            </a:r>
            <a:endParaRPr lang="zh-CN" altLang="en-US" sz="11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C8BA6CEF-2102-7D12-98EC-75F0708CC85F}"/>
              </a:ext>
            </a:extLst>
          </p:cNvPr>
          <p:cNvSpPr>
            <a:spLocks/>
          </p:cNvSpPr>
          <p:nvPr/>
        </p:nvSpPr>
        <p:spPr bwMode="auto">
          <a:xfrm>
            <a:off x="4192874" y="3254548"/>
            <a:ext cx="2117111" cy="1814669"/>
          </a:xfrm>
          <a:custGeom>
            <a:avLst/>
            <a:gdLst>
              <a:gd name="T0" fmla="*/ 246 w 987"/>
              <a:gd name="T1" fmla="*/ 846 h 846"/>
              <a:gd name="T2" fmla="*/ 0 w 987"/>
              <a:gd name="T3" fmla="*/ 423 h 846"/>
              <a:gd name="T4" fmla="*/ 246 w 987"/>
              <a:gd name="T5" fmla="*/ 0 h 846"/>
              <a:gd name="T6" fmla="*/ 740 w 987"/>
              <a:gd name="T7" fmla="*/ 0 h 846"/>
              <a:gd name="T8" fmla="*/ 987 w 987"/>
              <a:gd name="T9" fmla="*/ 423 h 846"/>
              <a:gd name="T10" fmla="*/ 740 w 987"/>
              <a:gd name="T11" fmla="*/ 846 h 846"/>
              <a:gd name="T12" fmla="*/ 246 w 987"/>
              <a:gd name="T13" fmla="*/ 846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7" h="846">
                <a:moveTo>
                  <a:pt x="246" y="846"/>
                </a:moveTo>
                <a:lnTo>
                  <a:pt x="0" y="423"/>
                </a:lnTo>
                <a:lnTo>
                  <a:pt x="246" y="0"/>
                </a:lnTo>
                <a:lnTo>
                  <a:pt x="740" y="0"/>
                </a:lnTo>
                <a:lnTo>
                  <a:pt x="987" y="423"/>
                </a:lnTo>
                <a:lnTo>
                  <a:pt x="740" y="846"/>
                </a:lnTo>
                <a:lnTo>
                  <a:pt x="246" y="846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Freeform 16">
            <a:extLst>
              <a:ext uri="{FF2B5EF4-FFF2-40B4-BE49-F238E27FC236}">
                <a16:creationId xmlns:a16="http://schemas.microsoft.com/office/drawing/2014/main" id="{4BAB7199-F44F-500B-24B6-979BD9C3CF99}"/>
              </a:ext>
            </a:extLst>
          </p:cNvPr>
          <p:cNvSpPr>
            <a:spLocks noEditPoints="1"/>
          </p:cNvSpPr>
          <p:nvPr/>
        </p:nvSpPr>
        <p:spPr bwMode="auto">
          <a:xfrm>
            <a:off x="4930774" y="3779233"/>
            <a:ext cx="684214" cy="621584"/>
          </a:xfrm>
          <a:custGeom>
            <a:avLst/>
            <a:gdLst>
              <a:gd name="T0" fmla="*/ 311 w 459"/>
              <a:gd name="T1" fmla="*/ 275 h 416"/>
              <a:gd name="T2" fmla="*/ 373 w 459"/>
              <a:gd name="T3" fmla="*/ 268 h 416"/>
              <a:gd name="T4" fmla="*/ 354 w 459"/>
              <a:gd name="T5" fmla="*/ 236 h 416"/>
              <a:gd name="T6" fmla="*/ 299 w 459"/>
              <a:gd name="T7" fmla="*/ 236 h 416"/>
              <a:gd name="T8" fmla="*/ 311 w 459"/>
              <a:gd name="T9" fmla="*/ 275 h 416"/>
              <a:gd name="T10" fmla="*/ 0 w 459"/>
              <a:gd name="T11" fmla="*/ 414 h 416"/>
              <a:gd name="T12" fmla="*/ 145 w 459"/>
              <a:gd name="T13" fmla="*/ 414 h 416"/>
              <a:gd name="T14" fmla="*/ 166 w 459"/>
              <a:gd name="T15" fmla="*/ 324 h 416"/>
              <a:gd name="T16" fmla="*/ 47 w 459"/>
              <a:gd name="T17" fmla="*/ 339 h 416"/>
              <a:gd name="T18" fmla="*/ 0 w 459"/>
              <a:gd name="T19" fmla="*/ 414 h 416"/>
              <a:gd name="T20" fmla="*/ 292 w 459"/>
              <a:gd name="T21" fmla="*/ 240 h 416"/>
              <a:gd name="T22" fmla="*/ 338 w 459"/>
              <a:gd name="T23" fmla="*/ 137 h 416"/>
              <a:gd name="T24" fmla="*/ 297 w 459"/>
              <a:gd name="T25" fmla="*/ 40 h 416"/>
              <a:gd name="T26" fmla="*/ 199 w 459"/>
              <a:gd name="T27" fmla="*/ 0 h 416"/>
              <a:gd name="T28" fmla="*/ 101 w 459"/>
              <a:gd name="T29" fmla="*/ 40 h 416"/>
              <a:gd name="T30" fmla="*/ 60 w 459"/>
              <a:gd name="T31" fmla="*/ 137 h 416"/>
              <a:gd name="T32" fmla="*/ 106 w 459"/>
              <a:gd name="T33" fmla="*/ 240 h 416"/>
              <a:gd name="T34" fmla="*/ 107 w 459"/>
              <a:gd name="T35" fmla="*/ 241 h 416"/>
              <a:gd name="T36" fmla="*/ 70 w 459"/>
              <a:gd name="T37" fmla="*/ 300 h 416"/>
              <a:gd name="T38" fmla="*/ 149 w 459"/>
              <a:gd name="T39" fmla="*/ 292 h 416"/>
              <a:gd name="T40" fmla="*/ 169 w 459"/>
              <a:gd name="T41" fmla="*/ 324 h 416"/>
              <a:gd name="T42" fmla="*/ 199 w 459"/>
              <a:gd name="T43" fmla="*/ 416 h 416"/>
              <a:gd name="T44" fmla="*/ 230 w 459"/>
              <a:gd name="T45" fmla="*/ 324 h 416"/>
              <a:gd name="T46" fmla="*/ 282 w 459"/>
              <a:gd name="T47" fmla="*/ 251 h 416"/>
              <a:gd name="T48" fmla="*/ 292 w 459"/>
              <a:gd name="T49" fmla="*/ 240 h 416"/>
              <a:gd name="T50" fmla="*/ 199 w 459"/>
              <a:gd name="T51" fmla="*/ 208 h 416"/>
              <a:gd name="T52" fmla="*/ 126 w 459"/>
              <a:gd name="T53" fmla="*/ 135 h 416"/>
              <a:gd name="T54" fmla="*/ 199 w 459"/>
              <a:gd name="T55" fmla="*/ 62 h 416"/>
              <a:gd name="T56" fmla="*/ 272 w 459"/>
              <a:gd name="T57" fmla="*/ 135 h 416"/>
              <a:gd name="T58" fmla="*/ 199 w 459"/>
              <a:gd name="T59" fmla="*/ 208 h 416"/>
              <a:gd name="T60" fmla="*/ 389 w 459"/>
              <a:gd name="T61" fmla="*/ 299 h 416"/>
              <a:gd name="T62" fmla="*/ 238 w 459"/>
              <a:gd name="T63" fmla="*/ 316 h 416"/>
              <a:gd name="T64" fmla="*/ 241 w 459"/>
              <a:gd name="T65" fmla="*/ 414 h 416"/>
              <a:gd name="T66" fmla="*/ 459 w 459"/>
              <a:gd name="T67" fmla="*/ 414 h 416"/>
              <a:gd name="T68" fmla="*/ 389 w 459"/>
              <a:gd name="T69" fmla="*/ 299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9" h="416">
                <a:moveTo>
                  <a:pt x="311" y="275"/>
                </a:moveTo>
                <a:cubicBezTo>
                  <a:pt x="373" y="268"/>
                  <a:pt x="373" y="268"/>
                  <a:pt x="373" y="268"/>
                </a:cubicBezTo>
                <a:cubicBezTo>
                  <a:pt x="354" y="236"/>
                  <a:pt x="354" y="236"/>
                  <a:pt x="354" y="236"/>
                </a:cubicBezTo>
                <a:cubicBezTo>
                  <a:pt x="299" y="236"/>
                  <a:pt x="299" y="236"/>
                  <a:pt x="299" y="236"/>
                </a:cubicBezTo>
                <a:lnTo>
                  <a:pt x="311" y="275"/>
                </a:lnTo>
                <a:close/>
                <a:moveTo>
                  <a:pt x="0" y="414"/>
                </a:moveTo>
                <a:cubicBezTo>
                  <a:pt x="145" y="414"/>
                  <a:pt x="145" y="414"/>
                  <a:pt x="145" y="414"/>
                </a:cubicBezTo>
                <a:cubicBezTo>
                  <a:pt x="166" y="324"/>
                  <a:pt x="166" y="324"/>
                  <a:pt x="166" y="324"/>
                </a:cubicBezTo>
                <a:cubicBezTo>
                  <a:pt x="47" y="339"/>
                  <a:pt x="47" y="339"/>
                  <a:pt x="47" y="339"/>
                </a:cubicBezTo>
                <a:lnTo>
                  <a:pt x="0" y="414"/>
                </a:lnTo>
                <a:close/>
                <a:moveTo>
                  <a:pt x="292" y="240"/>
                </a:moveTo>
                <a:cubicBezTo>
                  <a:pt x="322" y="205"/>
                  <a:pt x="338" y="171"/>
                  <a:pt x="338" y="137"/>
                </a:cubicBezTo>
                <a:cubicBezTo>
                  <a:pt x="338" y="100"/>
                  <a:pt x="324" y="67"/>
                  <a:pt x="297" y="40"/>
                </a:cubicBezTo>
                <a:cubicBezTo>
                  <a:pt x="270" y="13"/>
                  <a:pt x="237" y="0"/>
                  <a:pt x="199" y="0"/>
                </a:cubicBezTo>
                <a:cubicBezTo>
                  <a:pt x="161" y="0"/>
                  <a:pt x="129" y="13"/>
                  <a:pt x="101" y="40"/>
                </a:cubicBezTo>
                <a:cubicBezTo>
                  <a:pt x="74" y="67"/>
                  <a:pt x="60" y="100"/>
                  <a:pt x="60" y="137"/>
                </a:cubicBezTo>
                <a:cubicBezTo>
                  <a:pt x="60" y="171"/>
                  <a:pt x="76" y="205"/>
                  <a:pt x="106" y="240"/>
                </a:cubicBezTo>
                <a:cubicBezTo>
                  <a:pt x="107" y="241"/>
                  <a:pt x="107" y="241"/>
                  <a:pt x="107" y="241"/>
                </a:cubicBezTo>
                <a:cubicBezTo>
                  <a:pt x="70" y="300"/>
                  <a:pt x="70" y="300"/>
                  <a:pt x="70" y="300"/>
                </a:cubicBezTo>
                <a:cubicBezTo>
                  <a:pt x="149" y="292"/>
                  <a:pt x="149" y="292"/>
                  <a:pt x="149" y="292"/>
                </a:cubicBezTo>
                <a:cubicBezTo>
                  <a:pt x="157" y="303"/>
                  <a:pt x="163" y="314"/>
                  <a:pt x="169" y="324"/>
                </a:cubicBezTo>
                <a:cubicBezTo>
                  <a:pt x="180" y="347"/>
                  <a:pt x="190" y="378"/>
                  <a:pt x="199" y="416"/>
                </a:cubicBezTo>
                <a:cubicBezTo>
                  <a:pt x="208" y="378"/>
                  <a:pt x="218" y="347"/>
                  <a:pt x="230" y="324"/>
                </a:cubicBezTo>
                <a:cubicBezTo>
                  <a:pt x="241" y="302"/>
                  <a:pt x="258" y="277"/>
                  <a:pt x="282" y="251"/>
                </a:cubicBezTo>
                <a:lnTo>
                  <a:pt x="292" y="240"/>
                </a:lnTo>
                <a:close/>
                <a:moveTo>
                  <a:pt x="199" y="208"/>
                </a:moveTo>
                <a:cubicBezTo>
                  <a:pt x="159" y="208"/>
                  <a:pt x="126" y="175"/>
                  <a:pt x="126" y="135"/>
                </a:cubicBezTo>
                <a:cubicBezTo>
                  <a:pt x="126" y="95"/>
                  <a:pt x="159" y="62"/>
                  <a:pt x="199" y="62"/>
                </a:cubicBezTo>
                <a:cubicBezTo>
                  <a:pt x="239" y="62"/>
                  <a:pt x="272" y="95"/>
                  <a:pt x="272" y="135"/>
                </a:cubicBezTo>
                <a:cubicBezTo>
                  <a:pt x="272" y="175"/>
                  <a:pt x="239" y="208"/>
                  <a:pt x="199" y="208"/>
                </a:cubicBezTo>
                <a:close/>
                <a:moveTo>
                  <a:pt x="389" y="299"/>
                </a:moveTo>
                <a:cubicBezTo>
                  <a:pt x="238" y="316"/>
                  <a:pt x="238" y="316"/>
                  <a:pt x="238" y="316"/>
                </a:cubicBezTo>
                <a:cubicBezTo>
                  <a:pt x="241" y="414"/>
                  <a:pt x="241" y="414"/>
                  <a:pt x="241" y="414"/>
                </a:cubicBezTo>
                <a:cubicBezTo>
                  <a:pt x="459" y="414"/>
                  <a:pt x="459" y="414"/>
                  <a:pt x="459" y="414"/>
                </a:cubicBezTo>
                <a:lnTo>
                  <a:pt x="389" y="2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pPr defTabSz="1219048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87F083B8-CFFA-12ED-9556-8E6E9CA19E97}"/>
              </a:ext>
            </a:extLst>
          </p:cNvPr>
          <p:cNvSpPr>
            <a:spLocks/>
          </p:cNvSpPr>
          <p:nvPr/>
        </p:nvSpPr>
        <p:spPr bwMode="auto">
          <a:xfrm>
            <a:off x="7585559" y="3254548"/>
            <a:ext cx="2117111" cy="1814669"/>
          </a:xfrm>
          <a:custGeom>
            <a:avLst/>
            <a:gdLst>
              <a:gd name="T0" fmla="*/ 247 w 987"/>
              <a:gd name="T1" fmla="*/ 846 h 846"/>
              <a:gd name="T2" fmla="*/ 0 w 987"/>
              <a:gd name="T3" fmla="*/ 423 h 846"/>
              <a:gd name="T4" fmla="*/ 247 w 987"/>
              <a:gd name="T5" fmla="*/ 0 h 846"/>
              <a:gd name="T6" fmla="*/ 740 w 987"/>
              <a:gd name="T7" fmla="*/ 0 h 846"/>
              <a:gd name="T8" fmla="*/ 987 w 987"/>
              <a:gd name="T9" fmla="*/ 423 h 846"/>
              <a:gd name="T10" fmla="*/ 740 w 987"/>
              <a:gd name="T11" fmla="*/ 846 h 846"/>
              <a:gd name="T12" fmla="*/ 247 w 987"/>
              <a:gd name="T13" fmla="*/ 846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7" h="846">
                <a:moveTo>
                  <a:pt x="247" y="846"/>
                </a:moveTo>
                <a:lnTo>
                  <a:pt x="0" y="423"/>
                </a:lnTo>
                <a:lnTo>
                  <a:pt x="247" y="0"/>
                </a:lnTo>
                <a:lnTo>
                  <a:pt x="740" y="0"/>
                </a:lnTo>
                <a:lnTo>
                  <a:pt x="987" y="423"/>
                </a:lnTo>
                <a:lnTo>
                  <a:pt x="740" y="846"/>
                </a:lnTo>
                <a:lnTo>
                  <a:pt x="247" y="846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7" name="组合 6" descr="D:\51PPT模板网\51pptmoban.com\图片.jpg">
            <a:extLst>
              <a:ext uri="{FF2B5EF4-FFF2-40B4-BE49-F238E27FC236}">
                <a16:creationId xmlns:a16="http://schemas.microsoft.com/office/drawing/2014/main" id="{94D2C4B6-3526-7B07-4CA7-9D9BE143AF86}"/>
              </a:ext>
            </a:extLst>
          </p:cNvPr>
          <p:cNvGrpSpPr/>
          <p:nvPr/>
        </p:nvGrpSpPr>
        <p:grpSpPr>
          <a:xfrm>
            <a:off x="8459798" y="3823422"/>
            <a:ext cx="411534" cy="653328"/>
            <a:chOff x="5006376" y="2920505"/>
            <a:chExt cx="507613" cy="805854"/>
          </a:xfrm>
          <a:solidFill>
            <a:schemeClr val="bg1"/>
          </a:solidFill>
        </p:grpSpPr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954AF2A7-F890-B13C-4B92-7C891CAE0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575" y="3157538"/>
              <a:ext cx="134938" cy="247650"/>
            </a:xfrm>
            <a:custGeom>
              <a:avLst/>
              <a:gdLst>
                <a:gd name="T0" fmla="*/ 80 w 90"/>
                <a:gd name="T1" fmla="*/ 129 h 164"/>
                <a:gd name="T2" fmla="*/ 80 w 90"/>
                <a:gd name="T3" fmla="*/ 129 h 164"/>
                <a:gd name="T4" fmla="*/ 80 w 90"/>
                <a:gd name="T5" fmla="*/ 129 h 164"/>
                <a:gd name="T6" fmla="*/ 36 w 90"/>
                <a:gd name="T7" fmla="*/ 98 h 164"/>
                <a:gd name="T8" fmla="*/ 36 w 90"/>
                <a:gd name="T9" fmla="*/ 18 h 164"/>
                <a:gd name="T10" fmla="*/ 18 w 90"/>
                <a:gd name="T11" fmla="*/ 0 h 164"/>
                <a:gd name="T12" fmla="*/ 0 w 90"/>
                <a:gd name="T13" fmla="*/ 18 h 164"/>
                <a:gd name="T14" fmla="*/ 0 w 90"/>
                <a:gd name="T15" fmla="*/ 117 h 164"/>
                <a:gd name="T16" fmla="*/ 36 w 90"/>
                <a:gd name="T17" fmla="*/ 142 h 164"/>
                <a:gd name="T18" fmla="*/ 58 w 90"/>
                <a:gd name="T19" fmla="*/ 158 h 164"/>
                <a:gd name="T20" fmla="*/ 60 w 90"/>
                <a:gd name="T21" fmla="*/ 159 h 164"/>
                <a:gd name="T22" fmla="*/ 84 w 90"/>
                <a:gd name="T23" fmla="*/ 154 h 164"/>
                <a:gd name="T24" fmla="*/ 80 w 90"/>
                <a:gd name="T25" fmla="*/ 12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64">
                  <a:moveTo>
                    <a:pt x="80" y="129"/>
                  </a:move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58" y="158"/>
                    <a:pt x="58" y="158"/>
                    <a:pt x="58" y="158"/>
                  </a:cubicBezTo>
                  <a:cubicBezTo>
                    <a:pt x="59" y="158"/>
                    <a:pt x="59" y="158"/>
                    <a:pt x="60" y="159"/>
                  </a:cubicBezTo>
                  <a:cubicBezTo>
                    <a:pt x="68" y="164"/>
                    <a:pt x="79" y="162"/>
                    <a:pt x="84" y="154"/>
                  </a:cubicBezTo>
                  <a:cubicBezTo>
                    <a:pt x="90" y="146"/>
                    <a:pt x="88" y="135"/>
                    <a:pt x="80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121904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22">
              <a:extLst>
                <a:ext uri="{FF2B5EF4-FFF2-40B4-BE49-F238E27FC236}">
                  <a16:creationId xmlns:a16="http://schemas.microsoft.com/office/drawing/2014/main" id="{4834830C-F565-414E-F19B-0C5485387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6376" y="2920505"/>
              <a:ext cx="507613" cy="805854"/>
            </a:xfrm>
            <a:custGeom>
              <a:avLst/>
              <a:gdLst>
                <a:gd name="T0" fmla="*/ 354 w 354"/>
                <a:gd name="T1" fmla="*/ 279 h 561"/>
                <a:gd name="T2" fmla="*/ 281 w 354"/>
                <a:gd name="T3" fmla="*/ 136 h 561"/>
                <a:gd name="T4" fmla="*/ 281 w 354"/>
                <a:gd name="T5" fmla="*/ 44 h 561"/>
                <a:gd name="T6" fmla="*/ 237 w 354"/>
                <a:gd name="T7" fmla="*/ 0 h 561"/>
                <a:gd name="T8" fmla="*/ 117 w 354"/>
                <a:gd name="T9" fmla="*/ 0 h 561"/>
                <a:gd name="T10" fmla="*/ 73 w 354"/>
                <a:gd name="T11" fmla="*/ 44 h 561"/>
                <a:gd name="T12" fmla="*/ 73 w 354"/>
                <a:gd name="T13" fmla="*/ 136 h 561"/>
                <a:gd name="T14" fmla="*/ 0 w 354"/>
                <a:gd name="T15" fmla="*/ 279 h 561"/>
                <a:gd name="T16" fmla="*/ 73 w 354"/>
                <a:gd name="T17" fmla="*/ 423 h 561"/>
                <a:gd name="T18" fmla="*/ 73 w 354"/>
                <a:gd name="T19" fmla="*/ 517 h 561"/>
                <a:gd name="T20" fmla="*/ 117 w 354"/>
                <a:gd name="T21" fmla="*/ 561 h 561"/>
                <a:gd name="T22" fmla="*/ 237 w 354"/>
                <a:gd name="T23" fmla="*/ 561 h 561"/>
                <a:gd name="T24" fmla="*/ 281 w 354"/>
                <a:gd name="T25" fmla="*/ 517 h 561"/>
                <a:gd name="T26" fmla="*/ 281 w 354"/>
                <a:gd name="T27" fmla="*/ 423 h 561"/>
                <a:gd name="T28" fmla="*/ 354 w 354"/>
                <a:gd name="T29" fmla="*/ 279 h 561"/>
                <a:gd name="T30" fmla="*/ 37 w 354"/>
                <a:gd name="T31" fmla="*/ 279 h 561"/>
                <a:gd name="T32" fmla="*/ 177 w 354"/>
                <a:gd name="T33" fmla="*/ 139 h 561"/>
                <a:gd name="T34" fmla="*/ 317 w 354"/>
                <a:gd name="T35" fmla="*/ 279 h 561"/>
                <a:gd name="T36" fmla="*/ 177 w 354"/>
                <a:gd name="T37" fmla="*/ 419 h 561"/>
                <a:gd name="T38" fmla="*/ 37 w 354"/>
                <a:gd name="T39" fmla="*/ 279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4" h="561">
                  <a:moveTo>
                    <a:pt x="354" y="279"/>
                  </a:moveTo>
                  <a:cubicBezTo>
                    <a:pt x="354" y="220"/>
                    <a:pt x="325" y="168"/>
                    <a:pt x="281" y="136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1" y="20"/>
                    <a:pt x="261" y="0"/>
                    <a:pt x="23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92" y="0"/>
                    <a:pt x="73" y="20"/>
                    <a:pt x="73" y="44"/>
                  </a:cubicBezTo>
                  <a:cubicBezTo>
                    <a:pt x="73" y="136"/>
                    <a:pt x="73" y="136"/>
                    <a:pt x="73" y="136"/>
                  </a:cubicBezTo>
                  <a:cubicBezTo>
                    <a:pt x="28" y="168"/>
                    <a:pt x="0" y="220"/>
                    <a:pt x="0" y="279"/>
                  </a:cubicBezTo>
                  <a:cubicBezTo>
                    <a:pt x="0" y="338"/>
                    <a:pt x="28" y="391"/>
                    <a:pt x="73" y="423"/>
                  </a:cubicBezTo>
                  <a:cubicBezTo>
                    <a:pt x="73" y="517"/>
                    <a:pt x="73" y="517"/>
                    <a:pt x="73" y="517"/>
                  </a:cubicBezTo>
                  <a:cubicBezTo>
                    <a:pt x="73" y="542"/>
                    <a:pt x="92" y="561"/>
                    <a:pt x="117" y="561"/>
                  </a:cubicBezTo>
                  <a:cubicBezTo>
                    <a:pt x="237" y="561"/>
                    <a:pt x="237" y="561"/>
                    <a:pt x="237" y="561"/>
                  </a:cubicBezTo>
                  <a:cubicBezTo>
                    <a:pt x="261" y="561"/>
                    <a:pt x="281" y="542"/>
                    <a:pt x="281" y="517"/>
                  </a:cubicBezTo>
                  <a:cubicBezTo>
                    <a:pt x="281" y="423"/>
                    <a:pt x="281" y="423"/>
                    <a:pt x="281" y="423"/>
                  </a:cubicBezTo>
                  <a:cubicBezTo>
                    <a:pt x="325" y="391"/>
                    <a:pt x="354" y="338"/>
                    <a:pt x="354" y="279"/>
                  </a:cubicBezTo>
                  <a:close/>
                  <a:moveTo>
                    <a:pt x="37" y="279"/>
                  </a:moveTo>
                  <a:cubicBezTo>
                    <a:pt x="37" y="202"/>
                    <a:pt x="99" y="139"/>
                    <a:pt x="177" y="139"/>
                  </a:cubicBezTo>
                  <a:cubicBezTo>
                    <a:pt x="254" y="139"/>
                    <a:pt x="317" y="202"/>
                    <a:pt x="317" y="279"/>
                  </a:cubicBezTo>
                  <a:cubicBezTo>
                    <a:pt x="317" y="357"/>
                    <a:pt x="254" y="419"/>
                    <a:pt x="177" y="419"/>
                  </a:cubicBezTo>
                  <a:cubicBezTo>
                    <a:pt x="99" y="419"/>
                    <a:pt x="37" y="357"/>
                    <a:pt x="37" y="2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pPr defTabSz="1219048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id="{B98B522A-D4C1-75D0-906C-B14D1056F941}"/>
              </a:ext>
            </a:extLst>
          </p:cNvPr>
          <p:cNvSpPr>
            <a:spLocks/>
          </p:cNvSpPr>
          <p:nvPr/>
        </p:nvSpPr>
        <p:spPr bwMode="auto">
          <a:xfrm>
            <a:off x="2489329" y="2211439"/>
            <a:ext cx="2119254" cy="1816813"/>
          </a:xfrm>
          <a:custGeom>
            <a:avLst/>
            <a:gdLst>
              <a:gd name="T0" fmla="*/ 247 w 988"/>
              <a:gd name="T1" fmla="*/ 847 h 847"/>
              <a:gd name="T2" fmla="*/ 0 w 988"/>
              <a:gd name="T3" fmla="*/ 424 h 847"/>
              <a:gd name="T4" fmla="*/ 247 w 988"/>
              <a:gd name="T5" fmla="*/ 0 h 847"/>
              <a:gd name="T6" fmla="*/ 741 w 988"/>
              <a:gd name="T7" fmla="*/ 0 h 847"/>
              <a:gd name="T8" fmla="*/ 988 w 988"/>
              <a:gd name="T9" fmla="*/ 424 h 847"/>
              <a:gd name="T10" fmla="*/ 741 w 988"/>
              <a:gd name="T11" fmla="*/ 847 h 847"/>
              <a:gd name="T12" fmla="*/ 247 w 988"/>
              <a:gd name="T13" fmla="*/ 847 h 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8" h="847">
                <a:moveTo>
                  <a:pt x="247" y="847"/>
                </a:moveTo>
                <a:lnTo>
                  <a:pt x="0" y="424"/>
                </a:lnTo>
                <a:lnTo>
                  <a:pt x="247" y="0"/>
                </a:lnTo>
                <a:lnTo>
                  <a:pt x="741" y="0"/>
                </a:lnTo>
                <a:lnTo>
                  <a:pt x="988" y="424"/>
                </a:lnTo>
                <a:lnTo>
                  <a:pt x="741" y="847"/>
                </a:lnTo>
                <a:lnTo>
                  <a:pt x="247" y="847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Freeform 12">
            <a:extLst>
              <a:ext uri="{FF2B5EF4-FFF2-40B4-BE49-F238E27FC236}">
                <a16:creationId xmlns:a16="http://schemas.microsoft.com/office/drawing/2014/main" id="{649E2EED-B751-4E41-FA3D-92F6D79BD05C}"/>
              </a:ext>
            </a:extLst>
          </p:cNvPr>
          <p:cNvSpPr>
            <a:spLocks/>
          </p:cNvSpPr>
          <p:nvPr/>
        </p:nvSpPr>
        <p:spPr bwMode="auto">
          <a:xfrm>
            <a:off x="5902238" y="2211439"/>
            <a:ext cx="2117111" cy="1814669"/>
          </a:xfrm>
          <a:custGeom>
            <a:avLst/>
            <a:gdLst>
              <a:gd name="T0" fmla="*/ 247 w 987"/>
              <a:gd name="T1" fmla="*/ 846 h 846"/>
              <a:gd name="T2" fmla="*/ 0 w 987"/>
              <a:gd name="T3" fmla="*/ 423 h 846"/>
              <a:gd name="T4" fmla="*/ 247 w 987"/>
              <a:gd name="T5" fmla="*/ 0 h 846"/>
              <a:gd name="T6" fmla="*/ 740 w 987"/>
              <a:gd name="T7" fmla="*/ 0 h 846"/>
              <a:gd name="T8" fmla="*/ 987 w 987"/>
              <a:gd name="T9" fmla="*/ 423 h 846"/>
              <a:gd name="T10" fmla="*/ 740 w 987"/>
              <a:gd name="T11" fmla="*/ 846 h 846"/>
              <a:gd name="T12" fmla="*/ 247 w 987"/>
              <a:gd name="T13" fmla="*/ 846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7" h="846">
                <a:moveTo>
                  <a:pt x="247" y="846"/>
                </a:moveTo>
                <a:lnTo>
                  <a:pt x="0" y="423"/>
                </a:lnTo>
                <a:lnTo>
                  <a:pt x="247" y="0"/>
                </a:lnTo>
                <a:lnTo>
                  <a:pt x="740" y="0"/>
                </a:lnTo>
                <a:lnTo>
                  <a:pt x="987" y="423"/>
                </a:lnTo>
                <a:lnTo>
                  <a:pt x="740" y="846"/>
                </a:lnTo>
                <a:lnTo>
                  <a:pt x="247" y="846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Freeform 118" descr="D:\51PPT模板网\51pptmoban.com\图片.jpg">
            <a:extLst>
              <a:ext uri="{FF2B5EF4-FFF2-40B4-BE49-F238E27FC236}">
                <a16:creationId xmlns:a16="http://schemas.microsoft.com/office/drawing/2014/main" id="{D3893D0B-CF2F-FCF2-5321-1D05951FEAB3}"/>
              </a:ext>
            </a:extLst>
          </p:cNvPr>
          <p:cNvSpPr>
            <a:spLocks noEditPoints="1"/>
          </p:cNvSpPr>
          <p:nvPr/>
        </p:nvSpPr>
        <p:spPr bwMode="auto">
          <a:xfrm>
            <a:off x="6685407" y="2763964"/>
            <a:ext cx="550771" cy="550771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2">
            <a:extLst>
              <a:ext uri="{FF2B5EF4-FFF2-40B4-BE49-F238E27FC236}">
                <a16:creationId xmlns:a16="http://schemas.microsoft.com/office/drawing/2014/main" id="{726722A3-05B1-1B2D-4BC4-BFA6F9CE45EF}"/>
              </a:ext>
            </a:extLst>
          </p:cNvPr>
          <p:cNvSpPr>
            <a:spLocks noEditPoints="1"/>
          </p:cNvSpPr>
          <p:nvPr/>
        </p:nvSpPr>
        <p:spPr bwMode="auto">
          <a:xfrm>
            <a:off x="3243917" y="2801899"/>
            <a:ext cx="597353" cy="569951"/>
          </a:xfrm>
          <a:custGeom>
            <a:avLst/>
            <a:gdLst>
              <a:gd name="T0" fmla="*/ 88 w 218"/>
              <a:gd name="T1" fmla="*/ 43 h 208"/>
              <a:gd name="T2" fmla="*/ 36 w 218"/>
              <a:gd name="T3" fmla="*/ 43 h 208"/>
              <a:gd name="T4" fmla="*/ 26 w 218"/>
              <a:gd name="T5" fmla="*/ 57 h 208"/>
              <a:gd name="T6" fmla="*/ 36 w 218"/>
              <a:gd name="T7" fmla="*/ 71 h 208"/>
              <a:gd name="T8" fmla="*/ 88 w 218"/>
              <a:gd name="T9" fmla="*/ 71 h 208"/>
              <a:gd name="T10" fmla="*/ 88 w 218"/>
              <a:gd name="T11" fmla="*/ 43 h 208"/>
              <a:gd name="T12" fmla="*/ 88 w 218"/>
              <a:gd name="T13" fmla="*/ 43 h 208"/>
              <a:gd name="T14" fmla="*/ 125 w 218"/>
              <a:gd name="T15" fmla="*/ 71 h 208"/>
              <a:gd name="T16" fmla="*/ 187 w 218"/>
              <a:gd name="T17" fmla="*/ 71 h 208"/>
              <a:gd name="T18" fmla="*/ 194 w 218"/>
              <a:gd name="T19" fmla="*/ 71 h 208"/>
              <a:gd name="T20" fmla="*/ 196 w 218"/>
              <a:gd name="T21" fmla="*/ 76 h 208"/>
              <a:gd name="T22" fmla="*/ 213 w 218"/>
              <a:gd name="T23" fmla="*/ 102 h 208"/>
              <a:gd name="T24" fmla="*/ 218 w 218"/>
              <a:gd name="T25" fmla="*/ 109 h 208"/>
              <a:gd name="T26" fmla="*/ 213 w 218"/>
              <a:gd name="T27" fmla="*/ 114 h 208"/>
              <a:gd name="T28" fmla="*/ 196 w 218"/>
              <a:gd name="T29" fmla="*/ 140 h 208"/>
              <a:gd name="T30" fmla="*/ 194 w 218"/>
              <a:gd name="T31" fmla="*/ 147 h 208"/>
              <a:gd name="T32" fmla="*/ 187 w 218"/>
              <a:gd name="T33" fmla="*/ 147 h 208"/>
              <a:gd name="T34" fmla="*/ 125 w 218"/>
              <a:gd name="T35" fmla="*/ 147 h 208"/>
              <a:gd name="T36" fmla="*/ 125 w 218"/>
              <a:gd name="T37" fmla="*/ 180 h 208"/>
              <a:gd name="T38" fmla="*/ 180 w 218"/>
              <a:gd name="T39" fmla="*/ 180 h 208"/>
              <a:gd name="T40" fmla="*/ 180 w 218"/>
              <a:gd name="T41" fmla="*/ 208 h 208"/>
              <a:gd name="T42" fmla="*/ 40 w 218"/>
              <a:gd name="T43" fmla="*/ 208 h 208"/>
              <a:gd name="T44" fmla="*/ 40 w 218"/>
              <a:gd name="T45" fmla="*/ 180 h 208"/>
              <a:gd name="T46" fmla="*/ 90 w 218"/>
              <a:gd name="T47" fmla="*/ 180 h 208"/>
              <a:gd name="T48" fmla="*/ 90 w 218"/>
              <a:gd name="T49" fmla="*/ 95 h 208"/>
              <a:gd name="T50" fmla="*/ 28 w 218"/>
              <a:gd name="T51" fmla="*/ 95 h 208"/>
              <a:gd name="T52" fmla="*/ 21 w 218"/>
              <a:gd name="T53" fmla="*/ 95 h 208"/>
              <a:gd name="T54" fmla="*/ 19 w 218"/>
              <a:gd name="T55" fmla="*/ 88 h 208"/>
              <a:gd name="T56" fmla="*/ 2 w 218"/>
              <a:gd name="T57" fmla="*/ 61 h 208"/>
              <a:gd name="T58" fmla="*/ 0 w 218"/>
              <a:gd name="T59" fmla="*/ 57 h 208"/>
              <a:gd name="T60" fmla="*/ 2 w 218"/>
              <a:gd name="T61" fmla="*/ 50 h 208"/>
              <a:gd name="T62" fmla="*/ 19 w 218"/>
              <a:gd name="T63" fmla="*/ 24 h 208"/>
              <a:gd name="T64" fmla="*/ 21 w 218"/>
              <a:gd name="T65" fmla="*/ 19 h 208"/>
              <a:gd name="T66" fmla="*/ 28 w 218"/>
              <a:gd name="T67" fmla="*/ 19 h 208"/>
              <a:gd name="T68" fmla="*/ 90 w 218"/>
              <a:gd name="T69" fmla="*/ 19 h 208"/>
              <a:gd name="T70" fmla="*/ 90 w 218"/>
              <a:gd name="T71" fmla="*/ 14 h 208"/>
              <a:gd name="T72" fmla="*/ 109 w 218"/>
              <a:gd name="T73" fmla="*/ 0 h 208"/>
              <a:gd name="T74" fmla="*/ 125 w 218"/>
              <a:gd name="T75" fmla="*/ 14 h 208"/>
              <a:gd name="T76" fmla="*/ 125 w 218"/>
              <a:gd name="T77" fmla="*/ 71 h 208"/>
              <a:gd name="T78" fmla="*/ 125 w 218"/>
              <a:gd name="T79" fmla="*/ 71 h 208"/>
              <a:gd name="T80" fmla="*/ 182 w 218"/>
              <a:gd name="T81" fmla="*/ 92 h 208"/>
              <a:gd name="T82" fmla="*/ 128 w 218"/>
              <a:gd name="T83" fmla="*/ 92 h 208"/>
              <a:gd name="T84" fmla="*/ 128 w 218"/>
              <a:gd name="T85" fmla="*/ 123 h 208"/>
              <a:gd name="T86" fmla="*/ 182 w 218"/>
              <a:gd name="T87" fmla="*/ 123 h 208"/>
              <a:gd name="T88" fmla="*/ 192 w 218"/>
              <a:gd name="T89" fmla="*/ 109 h 208"/>
              <a:gd name="T90" fmla="*/ 182 w 218"/>
              <a:gd name="T91" fmla="*/ 9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8" h="208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lnTo>
                  <a:pt x="88" y="43"/>
                </a:lnTo>
                <a:close/>
                <a:moveTo>
                  <a:pt x="125" y="71"/>
                </a:moveTo>
                <a:lnTo>
                  <a:pt x="187" y="71"/>
                </a:lnTo>
                <a:lnTo>
                  <a:pt x="194" y="71"/>
                </a:lnTo>
                <a:lnTo>
                  <a:pt x="196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4"/>
                </a:lnTo>
                <a:lnTo>
                  <a:pt x="196" y="140"/>
                </a:lnTo>
                <a:lnTo>
                  <a:pt x="194" y="147"/>
                </a:lnTo>
                <a:lnTo>
                  <a:pt x="187" y="147"/>
                </a:lnTo>
                <a:lnTo>
                  <a:pt x="125" y="147"/>
                </a:lnTo>
                <a:lnTo>
                  <a:pt x="125" y="180"/>
                </a:lnTo>
                <a:lnTo>
                  <a:pt x="180" y="180"/>
                </a:lnTo>
                <a:lnTo>
                  <a:pt x="180" y="208"/>
                </a:lnTo>
                <a:lnTo>
                  <a:pt x="40" y="208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8" y="95"/>
                </a:lnTo>
                <a:lnTo>
                  <a:pt x="21" y="95"/>
                </a:lnTo>
                <a:lnTo>
                  <a:pt x="19" y="88"/>
                </a:lnTo>
                <a:lnTo>
                  <a:pt x="2" y="61"/>
                </a:lnTo>
                <a:lnTo>
                  <a:pt x="0" y="57"/>
                </a:lnTo>
                <a:lnTo>
                  <a:pt x="2" y="50"/>
                </a:lnTo>
                <a:lnTo>
                  <a:pt x="19" y="24"/>
                </a:lnTo>
                <a:lnTo>
                  <a:pt x="21" y="19"/>
                </a:lnTo>
                <a:lnTo>
                  <a:pt x="28" y="19"/>
                </a:lnTo>
                <a:lnTo>
                  <a:pt x="90" y="19"/>
                </a:lnTo>
                <a:lnTo>
                  <a:pt x="90" y="14"/>
                </a:lnTo>
                <a:lnTo>
                  <a:pt x="109" y="0"/>
                </a:lnTo>
                <a:lnTo>
                  <a:pt x="125" y="14"/>
                </a:lnTo>
                <a:lnTo>
                  <a:pt x="125" y="71"/>
                </a:lnTo>
                <a:lnTo>
                  <a:pt x="125" y="71"/>
                </a:lnTo>
                <a:close/>
                <a:moveTo>
                  <a:pt x="182" y="92"/>
                </a:moveTo>
                <a:lnTo>
                  <a:pt x="128" y="92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EF5F772-F58C-42AA-7EA7-09D62CC5CCA4}"/>
              </a:ext>
            </a:extLst>
          </p:cNvPr>
          <p:cNvGrpSpPr/>
          <p:nvPr/>
        </p:nvGrpSpPr>
        <p:grpSpPr>
          <a:xfrm>
            <a:off x="4337888" y="1545727"/>
            <a:ext cx="2247801" cy="1047355"/>
            <a:chOff x="283599" y="1906534"/>
            <a:chExt cx="2247801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09FF8C6-BD6C-B977-6249-1635F4FAD078}"/>
                </a:ext>
              </a:extLst>
            </p:cNvPr>
            <p:cNvSpPr txBox="1"/>
            <p:nvPr/>
          </p:nvSpPr>
          <p:spPr>
            <a:xfrm>
              <a:off x="283599" y="2190603"/>
              <a:ext cx="19400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D059EA1-20F7-2A27-D620-DB6EF797AEF9}"/>
                </a:ext>
              </a:extLst>
            </p:cNvPr>
            <p:cNvSpPr txBox="1"/>
            <p:nvPr/>
          </p:nvSpPr>
          <p:spPr>
            <a:xfrm>
              <a:off x="29583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67A0BD8-493D-19FC-7189-274069CEA041}"/>
              </a:ext>
            </a:extLst>
          </p:cNvPr>
          <p:cNvGrpSpPr/>
          <p:nvPr/>
        </p:nvGrpSpPr>
        <p:grpSpPr>
          <a:xfrm>
            <a:off x="7814783" y="1545727"/>
            <a:ext cx="2247801" cy="1047355"/>
            <a:chOff x="283599" y="1906534"/>
            <a:chExt cx="2247801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DF28A45-7C19-E2AD-AC1B-99EAAA8CFF3B}"/>
                </a:ext>
              </a:extLst>
            </p:cNvPr>
            <p:cNvSpPr txBox="1"/>
            <p:nvPr/>
          </p:nvSpPr>
          <p:spPr>
            <a:xfrm>
              <a:off x="283599" y="2190603"/>
              <a:ext cx="19400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CC2E9BD-63E9-B43C-5A7C-35CB6A01DBA2}"/>
                </a:ext>
              </a:extLst>
            </p:cNvPr>
            <p:cNvSpPr txBox="1"/>
            <p:nvPr/>
          </p:nvSpPr>
          <p:spPr>
            <a:xfrm>
              <a:off x="29583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BE66809-E947-F060-FA66-F593F7012E08}"/>
              </a:ext>
            </a:extLst>
          </p:cNvPr>
          <p:cNvGrpSpPr/>
          <p:nvPr/>
        </p:nvGrpSpPr>
        <p:grpSpPr>
          <a:xfrm>
            <a:off x="5595348" y="4683328"/>
            <a:ext cx="2235567" cy="1047355"/>
            <a:chOff x="1032570" y="1906534"/>
            <a:chExt cx="2235567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FBF6FA2-EB65-46B1-3394-FE259AA2D1D8}"/>
                </a:ext>
              </a:extLst>
            </p:cNvPr>
            <p:cNvSpPr txBox="1"/>
            <p:nvPr/>
          </p:nvSpPr>
          <p:spPr>
            <a:xfrm>
              <a:off x="1264298" y="2190603"/>
              <a:ext cx="19857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C87C88B-7FDB-4E8E-8AE5-3BC4A056358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13AB3E2-B243-1E06-A889-67FF972CDA29}"/>
              </a:ext>
            </a:extLst>
          </p:cNvPr>
          <p:cNvGrpSpPr/>
          <p:nvPr/>
        </p:nvGrpSpPr>
        <p:grpSpPr>
          <a:xfrm>
            <a:off x="2114555" y="4683328"/>
            <a:ext cx="2235567" cy="1047355"/>
            <a:chOff x="1032570" y="1906534"/>
            <a:chExt cx="2235567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C5EA071-2BB9-672D-8E0E-A08C6DA06F7A}"/>
                </a:ext>
              </a:extLst>
            </p:cNvPr>
            <p:cNvSpPr txBox="1"/>
            <p:nvPr/>
          </p:nvSpPr>
          <p:spPr>
            <a:xfrm>
              <a:off x="1264298" y="2190603"/>
              <a:ext cx="19857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B5F8302-DE7D-0DD8-B135-EAE2EBFBE68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828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 descr="D:\51PPT模板网\51pptmoban.com\图片.jpg">
            <a:extLst>
              <a:ext uri="{FF2B5EF4-FFF2-40B4-BE49-F238E27FC236}">
                <a16:creationId xmlns:a16="http://schemas.microsoft.com/office/drawing/2014/main" id="{E704AE3E-C82C-B4E3-D3CE-80EDE0DF54DE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îṩļîḓé">
            <a:extLst>
              <a:ext uri="{FF2B5EF4-FFF2-40B4-BE49-F238E27FC236}">
                <a16:creationId xmlns:a16="http://schemas.microsoft.com/office/drawing/2014/main" id="{F059C036-5AD2-677A-C27D-A64AD3C29631}"/>
              </a:ext>
            </a:extLst>
          </p:cNvPr>
          <p:cNvSpPr/>
          <p:nvPr/>
        </p:nvSpPr>
        <p:spPr bwMode="auto">
          <a:xfrm rot="5400000">
            <a:off x="1220377" y="1720167"/>
            <a:ext cx="1584757" cy="1140241"/>
          </a:xfrm>
          <a:prstGeom prst="homePlate">
            <a:avLst>
              <a:gd name="adj" fmla="val 24059"/>
            </a:avLst>
          </a:pr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" name="íslîḍè">
            <a:extLst>
              <a:ext uri="{FF2B5EF4-FFF2-40B4-BE49-F238E27FC236}">
                <a16:creationId xmlns:a16="http://schemas.microsoft.com/office/drawing/2014/main" id="{A4696EC7-FBB3-C375-DECB-B229E84FC1C5}"/>
              </a:ext>
            </a:extLst>
          </p:cNvPr>
          <p:cNvSpPr/>
          <p:nvPr/>
        </p:nvSpPr>
        <p:spPr bwMode="auto">
          <a:xfrm rot="5400000">
            <a:off x="1190235" y="3374079"/>
            <a:ext cx="1645040" cy="1140241"/>
          </a:xfrm>
          <a:prstGeom prst="chevron">
            <a:avLst>
              <a:gd name="adj" fmla="val 24935"/>
            </a:avLst>
          </a:pr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" name="iSlîḋé">
            <a:extLst>
              <a:ext uri="{FF2B5EF4-FFF2-40B4-BE49-F238E27FC236}">
                <a16:creationId xmlns:a16="http://schemas.microsoft.com/office/drawing/2014/main" id="{5C281429-1B63-F0AC-DBFC-55B05AFAFB64}"/>
              </a:ext>
            </a:extLst>
          </p:cNvPr>
          <p:cNvSpPr/>
          <p:nvPr/>
        </p:nvSpPr>
        <p:spPr bwMode="auto">
          <a:xfrm>
            <a:off x="2564355" y="1497910"/>
            <a:ext cx="4779009" cy="1317027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8" tIns="45714" rIns="91428" bIns="45714" rtlCol="0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ïṣļïďe">
            <a:extLst>
              <a:ext uri="{FF2B5EF4-FFF2-40B4-BE49-F238E27FC236}">
                <a16:creationId xmlns:a16="http://schemas.microsoft.com/office/drawing/2014/main" id="{856F1919-00D8-FBD0-CB7E-51D9475C8746}"/>
              </a:ext>
            </a:extLst>
          </p:cNvPr>
          <p:cNvSpPr/>
          <p:nvPr/>
        </p:nvSpPr>
        <p:spPr bwMode="auto">
          <a:xfrm>
            <a:off x="2564355" y="3144011"/>
            <a:ext cx="4779009" cy="1317027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8" tIns="45714" rIns="91428" bIns="45714" rtlCol="0" anchor="ctr">
            <a:normAutofit/>
          </a:bodyPr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paper-plane_87312" descr="D:\51PPT模板网\51pptmoban.com\图片.jpg">
            <a:extLst>
              <a:ext uri="{FF2B5EF4-FFF2-40B4-BE49-F238E27FC236}">
                <a16:creationId xmlns:a16="http://schemas.microsoft.com/office/drawing/2014/main" id="{E7BB81B8-D16B-3CF0-DA4C-EC6855927BE1}"/>
              </a:ext>
            </a:extLst>
          </p:cNvPr>
          <p:cNvSpPr>
            <a:spLocks noChangeAspect="1"/>
          </p:cNvSpPr>
          <p:nvPr/>
        </p:nvSpPr>
        <p:spPr bwMode="auto">
          <a:xfrm>
            <a:off x="1807170" y="1958786"/>
            <a:ext cx="411170" cy="395273"/>
          </a:xfrm>
          <a:custGeom>
            <a:avLst/>
            <a:gdLst>
              <a:gd name="T0" fmla="*/ 5605 w 5814"/>
              <a:gd name="T1" fmla="*/ 2151 h 5598"/>
              <a:gd name="T2" fmla="*/ 415 w 5814"/>
              <a:gd name="T3" fmla="*/ 62 h 5598"/>
              <a:gd name="T4" fmla="*/ 136 w 5814"/>
              <a:gd name="T5" fmla="*/ 200 h 5598"/>
              <a:gd name="T6" fmla="*/ 86 w 5814"/>
              <a:gd name="T7" fmla="*/ 470 h 5598"/>
              <a:gd name="T8" fmla="*/ 91 w 5814"/>
              <a:gd name="T9" fmla="*/ 475 h 5598"/>
              <a:gd name="T10" fmla="*/ 410 w 5814"/>
              <a:gd name="T11" fmla="*/ 1188 h 5598"/>
              <a:gd name="T12" fmla="*/ 722 w 5814"/>
              <a:gd name="T13" fmla="*/ 1831 h 5598"/>
              <a:gd name="T14" fmla="*/ 1893 w 5814"/>
              <a:gd name="T15" fmla="*/ 5251 h 5598"/>
              <a:gd name="T16" fmla="*/ 2257 w 5814"/>
              <a:gd name="T17" fmla="*/ 5347 h 5598"/>
              <a:gd name="T18" fmla="*/ 2931 w 5814"/>
              <a:gd name="T19" fmla="*/ 4665 h 5598"/>
              <a:gd name="T20" fmla="*/ 3786 w 5814"/>
              <a:gd name="T21" fmla="*/ 5293 h 5598"/>
              <a:gd name="T22" fmla="*/ 3876 w 5814"/>
              <a:gd name="T23" fmla="*/ 5432 h 5598"/>
              <a:gd name="T24" fmla="*/ 4247 w 5814"/>
              <a:gd name="T25" fmla="*/ 5432 h 5598"/>
              <a:gd name="T26" fmla="*/ 4576 w 5814"/>
              <a:gd name="T27" fmla="*/ 3265 h 5598"/>
              <a:gd name="T28" fmla="*/ 5656 w 5814"/>
              <a:gd name="T29" fmla="*/ 2545 h 5598"/>
              <a:gd name="T30" fmla="*/ 5605 w 5814"/>
              <a:gd name="T31" fmla="*/ 2151 h 5598"/>
              <a:gd name="T32" fmla="*/ 4145 w 5814"/>
              <a:gd name="T33" fmla="*/ 4175 h 5598"/>
              <a:gd name="T34" fmla="*/ 3988 w 5814"/>
              <a:gd name="T35" fmla="*/ 4868 h 5598"/>
              <a:gd name="T36" fmla="*/ 3545 w 5814"/>
              <a:gd name="T37" fmla="*/ 4114 h 5598"/>
              <a:gd name="T38" fmla="*/ 3631 w 5814"/>
              <a:gd name="T39" fmla="*/ 4039 h 5598"/>
              <a:gd name="T40" fmla="*/ 3631 w 5814"/>
              <a:gd name="T41" fmla="*/ 3723 h 5598"/>
              <a:gd name="T42" fmla="*/ 1052 w 5814"/>
              <a:gd name="T43" fmla="*/ 997 h 5598"/>
              <a:gd name="T44" fmla="*/ 2027 w 5814"/>
              <a:gd name="T45" fmla="*/ 1616 h 5598"/>
              <a:gd name="T46" fmla="*/ 4030 w 5814"/>
              <a:gd name="T47" fmla="*/ 3192 h 5598"/>
              <a:gd name="T48" fmla="*/ 4183 w 5814"/>
              <a:gd name="T49" fmla="*/ 3252 h 5598"/>
              <a:gd name="T50" fmla="*/ 4145 w 5814"/>
              <a:gd name="T51" fmla="*/ 4175 h 5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14" h="5598">
                <a:moveTo>
                  <a:pt x="5605" y="2151"/>
                </a:moveTo>
                <a:cubicBezTo>
                  <a:pt x="3810" y="1594"/>
                  <a:pt x="2113" y="862"/>
                  <a:pt x="415" y="62"/>
                </a:cubicBezTo>
                <a:cubicBezTo>
                  <a:pt x="281" y="0"/>
                  <a:pt x="160" y="92"/>
                  <a:pt x="136" y="200"/>
                </a:cubicBezTo>
                <a:cubicBezTo>
                  <a:pt x="45" y="245"/>
                  <a:pt x="0" y="368"/>
                  <a:pt x="86" y="470"/>
                </a:cubicBezTo>
                <a:cubicBezTo>
                  <a:pt x="88" y="472"/>
                  <a:pt x="89" y="473"/>
                  <a:pt x="91" y="475"/>
                </a:cubicBezTo>
                <a:cubicBezTo>
                  <a:pt x="109" y="703"/>
                  <a:pt x="331" y="1028"/>
                  <a:pt x="410" y="1188"/>
                </a:cubicBezTo>
                <a:cubicBezTo>
                  <a:pt x="514" y="1397"/>
                  <a:pt x="613" y="1617"/>
                  <a:pt x="722" y="1831"/>
                </a:cubicBezTo>
                <a:cubicBezTo>
                  <a:pt x="1109" y="2972"/>
                  <a:pt x="1511" y="4108"/>
                  <a:pt x="1893" y="5251"/>
                </a:cubicBezTo>
                <a:cubicBezTo>
                  <a:pt x="1942" y="5396"/>
                  <a:pt x="2142" y="5476"/>
                  <a:pt x="2257" y="5347"/>
                </a:cubicBezTo>
                <a:cubicBezTo>
                  <a:pt x="2471" y="5104"/>
                  <a:pt x="2698" y="4882"/>
                  <a:pt x="2931" y="4665"/>
                </a:cubicBezTo>
                <a:cubicBezTo>
                  <a:pt x="3191" y="4896"/>
                  <a:pt x="3477" y="5124"/>
                  <a:pt x="3786" y="5293"/>
                </a:cubicBezTo>
                <a:cubicBezTo>
                  <a:pt x="3818" y="5339"/>
                  <a:pt x="3842" y="5387"/>
                  <a:pt x="3876" y="5432"/>
                </a:cubicBezTo>
                <a:cubicBezTo>
                  <a:pt x="3960" y="5543"/>
                  <a:pt x="4176" y="5598"/>
                  <a:pt x="4247" y="5432"/>
                </a:cubicBezTo>
                <a:cubicBezTo>
                  <a:pt x="4506" y="4823"/>
                  <a:pt x="4762" y="3943"/>
                  <a:pt x="4576" y="3265"/>
                </a:cubicBezTo>
                <a:cubicBezTo>
                  <a:pt x="4947" y="3166"/>
                  <a:pt x="5272" y="2791"/>
                  <a:pt x="5656" y="2545"/>
                </a:cubicBezTo>
                <a:cubicBezTo>
                  <a:pt x="5814" y="2444"/>
                  <a:pt x="5785" y="2207"/>
                  <a:pt x="5605" y="2151"/>
                </a:cubicBezTo>
                <a:close/>
                <a:moveTo>
                  <a:pt x="4145" y="4175"/>
                </a:moveTo>
                <a:cubicBezTo>
                  <a:pt x="4115" y="4412"/>
                  <a:pt x="4057" y="4641"/>
                  <a:pt x="3988" y="4868"/>
                </a:cubicBezTo>
                <a:cubicBezTo>
                  <a:pt x="3823" y="4627"/>
                  <a:pt x="3679" y="4374"/>
                  <a:pt x="3545" y="4114"/>
                </a:cubicBezTo>
                <a:cubicBezTo>
                  <a:pt x="3575" y="4089"/>
                  <a:pt x="3601" y="4063"/>
                  <a:pt x="3631" y="4039"/>
                </a:cubicBezTo>
                <a:cubicBezTo>
                  <a:pt x="3726" y="3962"/>
                  <a:pt x="3708" y="3802"/>
                  <a:pt x="3631" y="3723"/>
                </a:cubicBezTo>
                <a:cubicBezTo>
                  <a:pt x="2759" y="2826"/>
                  <a:pt x="1908" y="1909"/>
                  <a:pt x="1052" y="997"/>
                </a:cubicBezTo>
                <a:cubicBezTo>
                  <a:pt x="1384" y="1191"/>
                  <a:pt x="1709" y="1396"/>
                  <a:pt x="2027" y="1616"/>
                </a:cubicBezTo>
                <a:cubicBezTo>
                  <a:pt x="2705" y="2085"/>
                  <a:pt x="3318" y="2793"/>
                  <a:pt x="4030" y="3192"/>
                </a:cubicBezTo>
                <a:cubicBezTo>
                  <a:pt x="4083" y="3222"/>
                  <a:pt x="4132" y="3235"/>
                  <a:pt x="4183" y="3252"/>
                </a:cubicBezTo>
                <a:cubicBezTo>
                  <a:pt x="4153" y="3558"/>
                  <a:pt x="4183" y="3867"/>
                  <a:pt x="4145" y="41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paper-plane_87312">
            <a:extLst>
              <a:ext uri="{FF2B5EF4-FFF2-40B4-BE49-F238E27FC236}">
                <a16:creationId xmlns:a16="http://schemas.microsoft.com/office/drawing/2014/main" id="{251E456E-412C-CD10-6801-34F77A15DF1E}"/>
              </a:ext>
            </a:extLst>
          </p:cNvPr>
          <p:cNvSpPr>
            <a:spLocks noChangeAspect="1"/>
          </p:cNvSpPr>
          <p:nvPr/>
        </p:nvSpPr>
        <p:spPr bwMode="auto">
          <a:xfrm>
            <a:off x="1820362" y="3802524"/>
            <a:ext cx="366265" cy="411170"/>
          </a:xfrm>
          <a:custGeom>
            <a:avLst/>
            <a:gdLst>
              <a:gd name="connsiteX0" fmla="*/ 390720 w 540460"/>
              <a:gd name="connsiteY0" fmla="*/ 497063 h 606722"/>
              <a:gd name="connsiteX1" fmla="*/ 439286 w 540460"/>
              <a:gd name="connsiteY1" fmla="*/ 497063 h 606722"/>
              <a:gd name="connsiteX2" fmla="*/ 488030 w 540460"/>
              <a:gd name="connsiteY2" fmla="*/ 586283 h 606722"/>
              <a:gd name="connsiteX3" fmla="*/ 450583 w 540460"/>
              <a:gd name="connsiteY3" fmla="*/ 606722 h 606722"/>
              <a:gd name="connsiteX4" fmla="*/ 248884 w 540460"/>
              <a:gd name="connsiteY4" fmla="*/ 497063 h 606722"/>
              <a:gd name="connsiteX5" fmla="*/ 291576 w 540460"/>
              <a:gd name="connsiteY5" fmla="*/ 497063 h 606722"/>
              <a:gd name="connsiteX6" fmla="*/ 291576 w 540460"/>
              <a:gd name="connsiteY6" fmla="*/ 553868 h 606722"/>
              <a:gd name="connsiteX7" fmla="*/ 248884 w 540460"/>
              <a:gd name="connsiteY7" fmla="*/ 553868 h 606722"/>
              <a:gd name="connsiteX8" fmla="*/ 101059 w 540460"/>
              <a:gd name="connsiteY8" fmla="*/ 497063 h 606722"/>
              <a:gd name="connsiteX9" fmla="*/ 149669 w 540460"/>
              <a:gd name="connsiteY9" fmla="*/ 497063 h 606722"/>
              <a:gd name="connsiteX10" fmla="*/ 89752 w 540460"/>
              <a:gd name="connsiteY10" fmla="*/ 606722 h 606722"/>
              <a:gd name="connsiteX11" fmla="*/ 52359 w 540460"/>
              <a:gd name="connsiteY11" fmla="*/ 586283 h 606722"/>
              <a:gd name="connsiteX12" fmla="*/ 0 w 540460"/>
              <a:gd name="connsiteY12" fmla="*/ 383523 h 606722"/>
              <a:gd name="connsiteX13" fmla="*/ 540460 w 540460"/>
              <a:gd name="connsiteY13" fmla="*/ 383523 h 606722"/>
              <a:gd name="connsiteX14" fmla="*/ 540460 w 540460"/>
              <a:gd name="connsiteY14" fmla="*/ 454512 h 606722"/>
              <a:gd name="connsiteX15" fmla="*/ 0 w 540460"/>
              <a:gd name="connsiteY15" fmla="*/ 454512 h 606722"/>
              <a:gd name="connsiteX16" fmla="*/ 298642 w 540460"/>
              <a:gd name="connsiteY16" fmla="*/ 255690 h 606722"/>
              <a:gd name="connsiteX17" fmla="*/ 298642 w 540460"/>
              <a:gd name="connsiteY17" fmla="*/ 298260 h 606722"/>
              <a:gd name="connsiteX18" fmla="*/ 398243 w 540460"/>
              <a:gd name="connsiteY18" fmla="*/ 298260 h 606722"/>
              <a:gd name="connsiteX19" fmla="*/ 398243 w 540460"/>
              <a:gd name="connsiteY19" fmla="*/ 255690 h 606722"/>
              <a:gd name="connsiteX20" fmla="*/ 248886 w 540460"/>
              <a:gd name="connsiteY20" fmla="*/ 0 h 606722"/>
              <a:gd name="connsiteX21" fmla="*/ 291522 w 540460"/>
              <a:gd name="connsiteY21" fmla="*/ 0 h 606722"/>
              <a:gd name="connsiteX22" fmla="*/ 291522 w 540460"/>
              <a:gd name="connsiteY22" fmla="*/ 71010 h 606722"/>
              <a:gd name="connsiteX23" fmla="*/ 483514 w 540460"/>
              <a:gd name="connsiteY23" fmla="*/ 71010 h 606722"/>
              <a:gd name="connsiteX24" fmla="*/ 483514 w 540460"/>
              <a:gd name="connsiteY24" fmla="*/ 340831 h 606722"/>
              <a:gd name="connsiteX25" fmla="*/ 56805 w 540460"/>
              <a:gd name="connsiteY25" fmla="*/ 340831 h 606722"/>
              <a:gd name="connsiteX26" fmla="*/ 56805 w 540460"/>
              <a:gd name="connsiteY26" fmla="*/ 71010 h 606722"/>
              <a:gd name="connsiteX27" fmla="*/ 248886 w 540460"/>
              <a:gd name="connsiteY27" fmla="*/ 7101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0460" h="606722">
                <a:moveTo>
                  <a:pt x="390720" y="497063"/>
                </a:moveTo>
                <a:lnTo>
                  <a:pt x="439286" y="497063"/>
                </a:lnTo>
                <a:lnTo>
                  <a:pt x="488030" y="586283"/>
                </a:lnTo>
                <a:lnTo>
                  <a:pt x="450583" y="606722"/>
                </a:lnTo>
                <a:close/>
                <a:moveTo>
                  <a:pt x="248884" y="497063"/>
                </a:moveTo>
                <a:lnTo>
                  <a:pt x="291576" y="497063"/>
                </a:lnTo>
                <a:lnTo>
                  <a:pt x="291576" y="553868"/>
                </a:lnTo>
                <a:lnTo>
                  <a:pt x="248884" y="553868"/>
                </a:lnTo>
                <a:close/>
                <a:moveTo>
                  <a:pt x="101059" y="497063"/>
                </a:moveTo>
                <a:lnTo>
                  <a:pt x="149669" y="497063"/>
                </a:lnTo>
                <a:lnTo>
                  <a:pt x="89752" y="606722"/>
                </a:lnTo>
                <a:lnTo>
                  <a:pt x="52359" y="586283"/>
                </a:lnTo>
                <a:close/>
                <a:moveTo>
                  <a:pt x="0" y="383523"/>
                </a:moveTo>
                <a:lnTo>
                  <a:pt x="540460" y="383523"/>
                </a:lnTo>
                <a:lnTo>
                  <a:pt x="540460" y="454512"/>
                </a:lnTo>
                <a:lnTo>
                  <a:pt x="0" y="454512"/>
                </a:lnTo>
                <a:close/>
                <a:moveTo>
                  <a:pt x="298642" y="255690"/>
                </a:moveTo>
                <a:lnTo>
                  <a:pt x="298642" y="298260"/>
                </a:lnTo>
                <a:lnTo>
                  <a:pt x="398243" y="298260"/>
                </a:lnTo>
                <a:lnTo>
                  <a:pt x="398243" y="255690"/>
                </a:lnTo>
                <a:close/>
                <a:moveTo>
                  <a:pt x="248886" y="0"/>
                </a:moveTo>
                <a:lnTo>
                  <a:pt x="291522" y="0"/>
                </a:lnTo>
                <a:lnTo>
                  <a:pt x="291522" y="71010"/>
                </a:lnTo>
                <a:lnTo>
                  <a:pt x="483514" y="71010"/>
                </a:lnTo>
                <a:lnTo>
                  <a:pt x="483514" y="340831"/>
                </a:lnTo>
                <a:lnTo>
                  <a:pt x="56805" y="340831"/>
                </a:lnTo>
                <a:lnTo>
                  <a:pt x="56805" y="71010"/>
                </a:lnTo>
                <a:lnTo>
                  <a:pt x="248886" y="710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A0AEE74-E4E8-5A97-EA6A-27519370F471}"/>
              </a:ext>
            </a:extLst>
          </p:cNvPr>
          <p:cNvSpPr txBox="1"/>
          <p:nvPr/>
        </p:nvSpPr>
        <p:spPr>
          <a:xfrm>
            <a:off x="3139114" y="1792380"/>
            <a:ext cx="3648011" cy="620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F6AC9C-F8E7-0F8A-C8FE-F77E6F3C1969}"/>
              </a:ext>
            </a:extLst>
          </p:cNvPr>
          <p:cNvSpPr txBox="1"/>
          <p:nvPr/>
        </p:nvSpPr>
        <p:spPr>
          <a:xfrm>
            <a:off x="3139114" y="3495717"/>
            <a:ext cx="3648011" cy="620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69E09A0-8C44-3142-EBCD-9F94610A751B}"/>
              </a:ext>
            </a:extLst>
          </p:cNvPr>
          <p:cNvSpPr txBox="1"/>
          <p:nvPr/>
        </p:nvSpPr>
        <p:spPr>
          <a:xfrm>
            <a:off x="1331390" y="4872327"/>
            <a:ext cx="609600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100" b="1" dirty="0">
              <a:solidFill>
                <a:schemeClr val="tx1">
                  <a:lumMod val="75000"/>
                  <a:lumOff val="25000"/>
                </a:schemeClr>
              </a:solidFill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648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剪去单角 2">
            <a:extLst>
              <a:ext uri="{FF2B5EF4-FFF2-40B4-BE49-F238E27FC236}">
                <a16:creationId xmlns:a16="http://schemas.microsoft.com/office/drawing/2014/main" id="{E0BB53F7-EC33-11F7-AB5A-5A0606441BD0}"/>
              </a:ext>
            </a:extLst>
          </p:cNvPr>
          <p:cNvSpPr/>
          <p:nvPr/>
        </p:nvSpPr>
        <p:spPr>
          <a:xfrm flipH="1">
            <a:off x="6565899" y="1543050"/>
            <a:ext cx="4570414" cy="4076700"/>
          </a:xfrm>
          <a:prstGeom prst="snip1Rect">
            <a:avLst>
              <a:gd name="adj" fmla="val 20717"/>
            </a:avLst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7EE164A-D310-7B5E-70E0-290823152052}"/>
              </a:ext>
            </a:extLst>
          </p:cNvPr>
          <p:cNvSpPr/>
          <p:nvPr/>
        </p:nvSpPr>
        <p:spPr>
          <a:xfrm>
            <a:off x="6565899" y="3581400"/>
            <a:ext cx="4570412" cy="2038350"/>
          </a:xfrm>
          <a:prstGeom prst="roundRect">
            <a:avLst>
              <a:gd name="adj" fmla="val 0"/>
            </a:avLst>
          </a:prstGeom>
          <a:solidFill>
            <a:srgbClr val="4879FA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: 剪去单角 1" descr="D:\51PPT模板网\51pptmoban.com\图片.jpg">
            <a:extLst>
              <a:ext uri="{FF2B5EF4-FFF2-40B4-BE49-F238E27FC236}">
                <a16:creationId xmlns:a16="http://schemas.microsoft.com/office/drawing/2014/main" id="{78CA6724-126B-BFB9-7729-95C431F81289}"/>
              </a:ext>
            </a:extLst>
          </p:cNvPr>
          <p:cNvSpPr/>
          <p:nvPr/>
        </p:nvSpPr>
        <p:spPr>
          <a:xfrm>
            <a:off x="1055688" y="1543050"/>
            <a:ext cx="4570412" cy="4076700"/>
          </a:xfrm>
          <a:prstGeom prst="snip1Rect">
            <a:avLst>
              <a:gd name="adj" fmla="val 20717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EA5B34A-BE8C-B06D-603F-75B2B8D2D641}"/>
              </a:ext>
            </a:extLst>
          </p:cNvPr>
          <p:cNvSpPr/>
          <p:nvPr/>
        </p:nvSpPr>
        <p:spPr>
          <a:xfrm>
            <a:off x="1055688" y="3581400"/>
            <a:ext cx="4570412" cy="2038350"/>
          </a:xfrm>
          <a:prstGeom prst="roundRect">
            <a:avLst>
              <a:gd name="adj" fmla="val 0"/>
            </a:avLst>
          </a:prstGeom>
          <a:solidFill>
            <a:srgbClr val="F1E71D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F817C0B-ED6F-21F7-A258-004F8A59ABCB}"/>
              </a:ext>
            </a:extLst>
          </p:cNvPr>
          <p:cNvSpPr/>
          <p:nvPr/>
        </p:nvSpPr>
        <p:spPr>
          <a:xfrm>
            <a:off x="3476327" y="3308350"/>
            <a:ext cx="2492673" cy="546100"/>
          </a:xfrm>
          <a:prstGeom prst="roundRect">
            <a:avLst>
              <a:gd name="adj" fmla="val 50000"/>
            </a:avLst>
          </a:pr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385CA43-5A7C-6B73-5CF7-9015F6F29353}"/>
              </a:ext>
            </a:extLst>
          </p:cNvPr>
          <p:cNvSpPr/>
          <p:nvPr/>
        </p:nvSpPr>
        <p:spPr>
          <a:xfrm>
            <a:off x="6221262" y="3308350"/>
            <a:ext cx="2492673" cy="546100"/>
          </a:xfrm>
          <a:prstGeom prst="roundRect">
            <a:avLst>
              <a:gd name="adj" fmla="val 50000"/>
            </a:avLst>
          </a:pr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D1D4203-8768-0D3D-1014-07F517F52AD6}"/>
              </a:ext>
            </a:extLst>
          </p:cNvPr>
          <p:cNvGrpSpPr/>
          <p:nvPr/>
        </p:nvGrpSpPr>
        <p:grpSpPr>
          <a:xfrm>
            <a:off x="6730631" y="3407170"/>
            <a:ext cx="4000868" cy="1597835"/>
            <a:chOff x="295834" y="1906534"/>
            <a:chExt cx="4000868" cy="159783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37765AD-11E0-B617-5FDA-6D6AD68DB587}"/>
                </a:ext>
              </a:extLst>
            </p:cNvPr>
            <p:cNvSpPr txBox="1"/>
            <p:nvPr/>
          </p:nvSpPr>
          <p:spPr>
            <a:xfrm>
              <a:off x="591365" y="2741083"/>
              <a:ext cx="370533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181175C-9AD8-7684-0677-B69DD961C63D}"/>
                </a:ext>
              </a:extLst>
            </p:cNvPr>
            <p:cNvSpPr txBox="1"/>
            <p:nvPr/>
          </p:nvSpPr>
          <p:spPr>
            <a:xfrm>
              <a:off x="295834" y="1906534"/>
              <a:ext cx="15116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600" b="1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FC87F21-EB3E-F6FF-BCF3-C423532DD159}"/>
              </a:ext>
            </a:extLst>
          </p:cNvPr>
          <p:cNvGrpSpPr/>
          <p:nvPr/>
        </p:nvGrpSpPr>
        <p:grpSpPr>
          <a:xfrm>
            <a:off x="1488225" y="3407170"/>
            <a:ext cx="3988850" cy="1597835"/>
            <a:chOff x="682632" y="1906534"/>
            <a:chExt cx="3988850" cy="159783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A3938A4-910A-BF78-62D6-C8DC3726FE26}"/>
                </a:ext>
              </a:extLst>
            </p:cNvPr>
            <p:cNvSpPr txBox="1"/>
            <p:nvPr/>
          </p:nvSpPr>
          <p:spPr>
            <a:xfrm>
              <a:off x="682632" y="2741083"/>
              <a:ext cx="370533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486DF15-D8A5-728E-6E9E-3CDE3973C453}"/>
                </a:ext>
              </a:extLst>
            </p:cNvPr>
            <p:cNvSpPr txBox="1"/>
            <p:nvPr/>
          </p:nvSpPr>
          <p:spPr>
            <a:xfrm>
              <a:off x="3159812" y="1906534"/>
              <a:ext cx="15116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053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0E5DC74-3547-CB6B-346E-E2E5955733F1}"/>
              </a:ext>
            </a:extLst>
          </p:cNvPr>
          <p:cNvSpPr/>
          <p:nvPr/>
        </p:nvSpPr>
        <p:spPr>
          <a:xfrm>
            <a:off x="0" y="852908"/>
            <a:ext cx="5014666" cy="6005092"/>
          </a:xfrm>
          <a:custGeom>
            <a:avLst/>
            <a:gdLst>
              <a:gd name="connsiteX0" fmla="*/ 0 w 5014666"/>
              <a:gd name="connsiteY0" fmla="*/ 0 h 6005092"/>
              <a:gd name="connsiteX1" fmla="*/ 3775864 w 5014666"/>
              <a:gd name="connsiteY1" fmla="*/ 0 h 6005092"/>
              <a:gd name="connsiteX2" fmla="*/ 3849935 w 5014666"/>
              <a:gd name="connsiteY2" fmla="*/ 91663 h 6005092"/>
              <a:gd name="connsiteX3" fmla="*/ 5014666 w 5014666"/>
              <a:gd name="connsiteY3" fmla="*/ 3447165 h 6005092"/>
              <a:gd name="connsiteX4" fmla="*/ 4541617 w 5014666"/>
              <a:gd name="connsiteY4" fmla="*/ 5647769 h 6005092"/>
              <a:gd name="connsiteX5" fmla="*/ 4364009 w 5014666"/>
              <a:gd name="connsiteY5" fmla="*/ 6005092 h 6005092"/>
              <a:gd name="connsiteX6" fmla="*/ 0 w 5014666"/>
              <a:gd name="connsiteY6" fmla="*/ 6005092 h 600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4666" h="6005092">
                <a:moveTo>
                  <a:pt x="0" y="0"/>
                </a:moveTo>
                <a:lnTo>
                  <a:pt x="3775864" y="0"/>
                </a:lnTo>
                <a:lnTo>
                  <a:pt x="3849935" y="91663"/>
                </a:lnTo>
                <a:cubicBezTo>
                  <a:pt x="4585287" y="1049510"/>
                  <a:pt x="5014666" y="2204211"/>
                  <a:pt x="5014666" y="3447165"/>
                </a:cubicBezTo>
                <a:cubicBezTo>
                  <a:pt x="5014666" y="4224012"/>
                  <a:pt x="4846940" y="4966384"/>
                  <a:pt x="4541617" y="5647769"/>
                </a:cubicBezTo>
                <a:lnTo>
                  <a:pt x="4364009" y="6005092"/>
                </a:lnTo>
                <a:lnTo>
                  <a:pt x="0" y="6005092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21F4FAAC-3FD3-3FFE-D026-CB98766B5D3B}"/>
              </a:ext>
            </a:extLst>
          </p:cNvPr>
          <p:cNvSpPr/>
          <p:nvPr/>
        </p:nvSpPr>
        <p:spPr>
          <a:xfrm>
            <a:off x="0" y="47194"/>
            <a:ext cx="4496166" cy="6810806"/>
          </a:xfrm>
          <a:custGeom>
            <a:avLst/>
            <a:gdLst>
              <a:gd name="connsiteX0" fmla="*/ 0 w 4496166"/>
              <a:gd name="connsiteY0" fmla="*/ 0 h 6810806"/>
              <a:gd name="connsiteX1" fmla="*/ 3257364 w 4496166"/>
              <a:gd name="connsiteY1" fmla="*/ 0 h 6810806"/>
              <a:gd name="connsiteX2" fmla="*/ 3331436 w 4496166"/>
              <a:gd name="connsiteY2" fmla="*/ 91663 h 6810806"/>
              <a:gd name="connsiteX3" fmla="*/ 4496166 w 4496166"/>
              <a:gd name="connsiteY3" fmla="*/ 3447165 h 6810806"/>
              <a:gd name="connsiteX4" fmla="*/ 3331436 w 4496166"/>
              <a:gd name="connsiteY4" fmla="*/ 6802668 h 6810806"/>
              <a:gd name="connsiteX5" fmla="*/ 3324859 w 4496166"/>
              <a:gd name="connsiteY5" fmla="*/ 6810806 h 6810806"/>
              <a:gd name="connsiteX6" fmla="*/ 0 w 4496166"/>
              <a:gd name="connsiteY6" fmla="*/ 6810806 h 6810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6166" h="6810806">
                <a:moveTo>
                  <a:pt x="0" y="0"/>
                </a:moveTo>
                <a:lnTo>
                  <a:pt x="3257364" y="0"/>
                </a:lnTo>
                <a:lnTo>
                  <a:pt x="3331436" y="91663"/>
                </a:lnTo>
                <a:cubicBezTo>
                  <a:pt x="4066786" y="1049510"/>
                  <a:pt x="4496166" y="2204211"/>
                  <a:pt x="4496166" y="3447165"/>
                </a:cubicBezTo>
                <a:cubicBezTo>
                  <a:pt x="4496166" y="4690119"/>
                  <a:pt x="4066786" y="5844820"/>
                  <a:pt x="3331436" y="6802668"/>
                </a:cubicBezTo>
                <a:lnTo>
                  <a:pt x="3324859" y="6810806"/>
                </a:lnTo>
                <a:lnTo>
                  <a:pt x="0" y="6810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CA266127-4EE6-E598-CE87-0736AE24D0E2}"/>
              </a:ext>
            </a:extLst>
          </p:cNvPr>
          <p:cNvSpPr/>
          <p:nvPr/>
        </p:nvSpPr>
        <p:spPr>
          <a:xfrm>
            <a:off x="1" y="0"/>
            <a:ext cx="4451833" cy="6858000"/>
          </a:xfrm>
          <a:custGeom>
            <a:avLst/>
            <a:gdLst>
              <a:gd name="connsiteX0" fmla="*/ 0 w 4451833"/>
              <a:gd name="connsiteY0" fmla="*/ 0 h 6858000"/>
              <a:gd name="connsiteX1" fmla="*/ 3213030 w 4451833"/>
              <a:gd name="connsiteY1" fmla="*/ 0 h 6858000"/>
              <a:gd name="connsiteX2" fmla="*/ 3287101 w 4451833"/>
              <a:gd name="connsiteY2" fmla="*/ 91663 h 6858000"/>
              <a:gd name="connsiteX3" fmla="*/ 4451833 w 4451833"/>
              <a:gd name="connsiteY3" fmla="*/ 3447165 h 6858000"/>
              <a:gd name="connsiteX4" fmla="*/ 3287101 w 4451833"/>
              <a:gd name="connsiteY4" fmla="*/ 6802668 h 6858000"/>
              <a:gd name="connsiteX5" fmla="*/ 3242388 w 4451833"/>
              <a:gd name="connsiteY5" fmla="*/ 6858000 h 6858000"/>
              <a:gd name="connsiteX6" fmla="*/ 0 w 44518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1833" h="6858000">
                <a:moveTo>
                  <a:pt x="0" y="0"/>
                </a:moveTo>
                <a:lnTo>
                  <a:pt x="3213030" y="0"/>
                </a:lnTo>
                <a:lnTo>
                  <a:pt x="3287101" y="91663"/>
                </a:lnTo>
                <a:cubicBezTo>
                  <a:pt x="4022452" y="1049510"/>
                  <a:pt x="4451833" y="2204211"/>
                  <a:pt x="4451833" y="3447165"/>
                </a:cubicBezTo>
                <a:cubicBezTo>
                  <a:pt x="4451833" y="4690119"/>
                  <a:pt x="4022452" y="5844820"/>
                  <a:pt x="3287101" y="6802668"/>
                </a:cubicBezTo>
                <a:lnTo>
                  <a:pt x="324238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14000" r="-89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321C96-BC4D-C38D-5A14-8CAFAC350D6A}"/>
              </a:ext>
            </a:extLst>
          </p:cNvPr>
          <p:cNvSpPr txBox="1"/>
          <p:nvPr/>
        </p:nvSpPr>
        <p:spPr>
          <a:xfrm>
            <a:off x="7427243" y="623614"/>
            <a:ext cx="386836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4879FA"/>
                    </a:gs>
                    <a:gs pos="100000">
                      <a:srgbClr val="3A61C0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19900" dirty="0">
              <a:gradFill>
                <a:gsLst>
                  <a:gs pos="0">
                    <a:srgbClr val="4879FA"/>
                  </a:gs>
                  <a:gs pos="100000">
                    <a:srgbClr val="3A61C0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3C1444A-92E8-435F-0E96-C4C5CDB5AF1C}"/>
              </a:ext>
            </a:extLst>
          </p:cNvPr>
          <p:cNvSpPr txBox="1"/>
          <p:nvPr/>
        </p:nvSpPr>
        <p:spPr>
          <a:xfrm>
            <a:off x="5175470" y="2369235"/>
            <a:ext cx="25359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3600" dirty="0">
                <a:ln>
                  <a:gradFill>
                    <a:gsLst>
                      <a:gs pos="0">
                        <a:srgbClr val="4879FA"/>
                      </a:gs>
                      <a:gs pos="100000">
                        <a:srgbClr val="F1E71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4000" dirty="0">
              <a:ln>
                <a:gradFill>
                  <a:gsLst>
                    <a:gs pos="0">
                      <a:srgbClr val="4879FA"/>
                    </a:gs>
                    <a:gs pos="100000">
                      <a:srgbClr val="F1E71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B574CDE5-F942-D300-3836-303CB720EF4A}"/>
              </a:ext>
            </a:extLst>
          </p:cNvPr>
          <p:cNvSpPr/>
          <p:nvPr/>
        </p:nvSpPr>
        <p:spPr>
          <a:xfrm rot="20392307">
            <a:off x="3685633" y="-255229"/>
            <a:ext cx="855324" cy="3538620"/>
          </a:xfrm>
          <a:custGeom>
            <a:avLst/>
            <a:gdLst>
              <a:gd name="connsiteX0" fmla="*/ 0 w 855324"/>
              <a:gd name="connsiteY0" fmla="*/ 0 h 3538620"/>
              <a:gd name="connsiteX1" fmla="*/ 551804 w 855324"/>
              <a:gd name="connsiteY1" fmla="*/ 202240 h 3538620"/>
              <a:gd name="connsiteX2" fmla="*/ 589808 w 855324"/>
              <a:gd name="connsiteY2" fmla="*/ 313794 h 3538620"/>
              <a:gd name="connsiteX3" fmla="*/ 668930 w 855324"/>
              <a:gd name="connsiteY3" fmla="*/ 3424768 h 3538620"/>
              <a:gd name="connsiteX4" fmla="*/ 635375 w 855324"/>
              <a:gd name="connsiteY4" fmla="*/ 3538620 h 3538620"/>
              <a:gd name="connsiteX5" fmla="*/ 663867 w 855324"/>
              <a:gd name="connsiteY5" fmla="*/ 3350800 h 3538620"/>
              <a:gd name="connsiteX6" fmla="*/ 708340 w 855324"/>
              <a:gd name="connsiteY6" fmla="*/ 2661662 h 3538620"/>
              <a:gd name="connsiteX7" fmla="*/ 35825 w 855324"/>
              <a:gd name="connsiteY7" fmla="*/ 59758 h 3538620"/>
              <a:gd name="connsiteX8" fmla="*/ 0 w 855324"/>
              <a:gd name="connsiteY8" fmla="*/ 0 h 35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5324" h="3538620">
                <a:moveTo>
                  <a:pt x="0" y="0"/>
                </a:moveTo>
                <a:lnTo>
                  <a:pt x="551804" y="202240"/>
                </a:lnTo>
                <a:lnTo>
                  <a:pt x="589808" y="313794"/>
                </a:lnTo>
                <a:cubicBezTo>
                  <a:pt x="905528" y="1322142"/>
                  <a:pt x="949431" y="2391386"/>
                  <a:pt x="668930" y="3424768"/>
                </a:cubicBezTo>
                <a:lnTo>
                  <a:pt x="635375" y="3538620"/>
                </a:lnTo>
                <a:lnTo>
                  <a:pt x="663867" y="3350800"/>
                </a:lnTo>
                <a:cubicBezTo>
                  <a:pt x="693245" y="3124667"/>
                  <a:pt x="708340" y="2894716"/>
                  <a:pt x="708340" y="2661662"/>
                </a:cubicBezTo>
                <a:cubicBezTo>
                  <a:pt x="708340" y="1729447"/>
                  <a:pt x="466814" y="846873"/>
                  <a:pt x="35825" y="59758"/>
                </a:cubicBezTo>
                <a:lnTo>
                  <a:pt x="0" y="0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0869E72-A66E-2D54-8EB0-DDDAA28E7D8A}"/>
              </a:ext>
            </a:extLst>
          </p:cNvPr>
          <p:cNvGrpSpPr/>
          <p:nvPr/>
        </p:nvGrpSpPr>
        <p:grpSpPr>
          <a:xfrm>
            <a:off x="5727082" y="3214860"/>
            <a:ext cx="5685945" cy="521191"/>
            <a:chOff x="6833953" y="1525091"/>
            <a:chExt cx="5685945" cy="521191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DD518AC6-07CF-27A1-3F15-E311607C729B}"/>
                </a:ext>
              </a:extLst>
            </p:cNvPr>
            <p:cNvSpPr/>
            <p:nvPr/>
          </p:nvSpPr>
          <p:spPr>
            <a:xfrm>
              <a:off x="6833953" y="1525091"/>
              <a:ext cx="5685945" cy="521191"/>
            </a:xfrm>
            <a:prstGeom prst="roundRect">
              <a:avLst>
                <a:gd name="adj" fmla="val 50000"/>
              </a:avLst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0A22365-0F83-C125-00D8-52CC7F649360}"/>
                </a:ext>
              </a:extLst>
            </p:cNvPr>
            <p:cNvSpPr txBox="1"/>
            <p:nvPr/>
          </p:nvSpPr>
          <p:spPr>
            <a:xfrm>
              <a:off x="8326234" y="1592200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51" name="组合 50" descr="D:\51PPT模板网\51pptmoban.com\图片.jpg">
            <a:extLst>
              <a:ext uri="{FF2B5EF4-FFF2-40B4-BE49-F238E27FC236}">
                <a16:creationId xmlns:a16="http://schemas.microsoft.com/office/drawing/2014/main" id="{340E7742-E586-6246-2CBC-DFEBF81591A2}"/>
              </a:ext>
            </a:extLst>
          </p:cNvPr>
          <p:cNvGrpSpPr/>
          <p:nvPr/>
        </p:nvGrpSpPr>
        <p:grpSpPr>
          <a:xfrm>
            <a:off x="601416" y="2425701"/>
            <a:ext cx="3569996" cy="1726630"/>
            <a:chOff x="3265717" y="1337311"/>
            <a:chExt cx="6285454" cy="3039965"/>
          </a:xfrm>
          <a:solidFill>
            <a:srgbClr val="4879FA"/>
          </a:solidFill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5E79AF5-076D-B70D-DD46-3F9B86639D8F}"/>
                </a:ext>
              </a:extLst>
            </p:cNvPr>
            <p:cNvGrpSpPr/>
            <p:nvPr/>
          </p:nvGrpSpPr>
          <p:grpSpPr>
            <a:xfrm>
              <a:off x="6058938" y="1659017"/>
              <a:ext cx="2065634" cy="1104390"/>
              <a:chOff x="4624714" y="209185"/>
              <a:chExt cx="5765427" cy="3082482"/>
            </a:xfrm>
            <a:grpFill/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9867FAE-1E3D-5C95-9EF4-92E118316B08}"/>
                  </a:ext>
                </a:extLst>
              </p:cNvPr>
              <p:cNvSpPr/>
              <p:nvPr/>
            </p:nvSpPr>
            <p:spPr>
              <a:xfrm>
                <a:off x="8204928" y="209185"/>
                <a:ext cx="2185213" cy="3082482"/>
              </a:xfrm>
              <a:custGeom>
                <a:avLst/>
                <a:gdLst>
                  <a:gd name="connsiteX0" fmla="*/ 872683 w 2185213"/>
                  <a:gd name="connsiteY0" fmla="*/ 0 h 3082482"/>
                  <a:gd name="connsiteX1" fmla="*/ 934537 w 2185213"/>
                  <a:gd name="connsiteY1" fmla="*/ 13745 h 3082482"/>
                  <a:gd name="connsiteX2" fmla="*/ 913919 w 2185213"/>
                  <a:gd name="connsiteY2" fmla="*/ 20618 h 3082482"/>
                  <a:gd name="connsiteX3" fmla="*/ 858938 w 2185213"/>
                  <a:gd name="connsiteY3" fmla="*/ 27490 h 3082482"/>
                  <a:gd name="connsiteX4" fmla="*/ 852066 w 2185213"/>
                  <a:gd name="connsiteY4" fmla="*/ 54981 h 3082482"/>
                  <a:gd name="connsiteX5" fmla="*/ 853247 w 2185213"/>
                  <a:gd name="connsiteY5" fmla="*/ 61853 h 3082482"/>
                  <a:gd name="connsiteX6" fmla="*/ 855568 w 2185213"/>
                  <a:gd name="connsiteY6" fmla="*/ 63133 h 3082482"/>
                  <a:gd name="connsiteX7" fmla="*/ 852066 w 2185213"/>
                  <a:gd name="connsiteY7" fmla="*/ 63571 h 3082482"/>
                  <a:gd name="connsiteX8" fmla="*/ 838320 w 2185213"/>
                  <a:gd name="connsiteY8" fmla="*/ 54981 h 3082482"/>
                  <a:gd name="connsiteX9" fmla="*/ 824575 w 2185213"/>
                  <a:gd name="connsiteY9" fmla="*/ 82403 h 3082482"/>
                  <a:gd name="connsiteX10" fmla="*/ 865811 w 2185213"/>
                  <a:gd name="connsiteY10" fmla="*/ 89275 h 3082482"/>
                  <a:gd name="connsiteX11" fmla="*/ 831448 w 2185213"/>
                  <a:gd name="connsiteY11" fmla="*/ 89275 h 3082482"/>
                  <a:gd name="connsiteX12" fmla="*/ 803957 w 2185213"/>
                  <a:gd name="connsiteY12" fmla="*/ 103020 h 3082482"/>
                  <a:gd name="connsiteX13" fmla="*/ 790212 w 2185213"/>
                  <a:gd name="connsiteY13" fmla="*/ 89275 h 3082482"/>
                  <a:gd name="connsiteX14" fmla="*/ 783340 w 2185213"/>
                  <a:gd name="connsiteY14" fmla="*/ 123638 h 3082482"/>
                  <a:gd name="connsiteX15" fmla="*/ 762722 w 2185213"/>
                  <a:gd name="connsiteY15" fmla="*/ 109893 h 3082482"/>
                  <a:gd name="connsiteX16" fmla="*/ 687123 w 2185213"/>
                  <a:gd name="connsiteY16" fmla="*/ 171746 h 3082482"/>
                  <a:gd name="connsiteX17" fmla="*/ 611524 w 2185213"/>
                  <a:gd name="connsiteY17" fmla="*/ 219855 h 3082482"/>
                  <a:gd name="connsiteX18" fmla="*/ 625270 w 2185213"/>
                  <a:gd name="connsiteY18" fmla="*/ 226727 h 3082482"/>
                  <a:gd name="connsiteX19" fmla="*/ 467269 w 2185213"/>
                  <a:gd name="connsiteY19" fmla="*/ 419160 h 3082482"/>
                  <a:gd name="connsiteX20" fmla="*/ 481014 w 2185213"/>
                  <a:gd name="connsiteY20" fmla="*/ 439778 h 3082482"/>
                  <a:gd name="connsiteX21" fmla="*/ 494759 w 2185213"/>
                  <a:gd name="connsiteY21" fmla="*/ 494759 h 3082482"/>
                  <a:gd name="connsiteX22" fmla="*/ 474141 w 2185213"/>
                  <a:gd name="connsiteY22" fmla="*/ 632142 h 3082482"/>
                  <a:gd name="connsiteX23" fmla="*/ 625270 w 2185213"/>
                  <a:gd name="connsiteY23" fmla="*/ 1023881 h 3082482"/>
                  <a:gd name="connsiteX24" fmla="*/ 666505 w 2185213"/>
                  <a:gd name="connsiteY24" fmla="*/ 975772 h 3082482"/>
                  <a:gd name="connsiteX25" fmla="*/ 1800347 w 2185213"/>
                  <a:gd name="connsiteY25" fmla="*/ 89275 h 3082482"/>
                  <a:gd name="connsiteX26" fmla="*/ 2185213 w 2185213"/>
                  <a:gd name="connsiteY26" fmla="*/ 426033 h 3082482"/>
                  <a:gd name="connsiteX27" fmla="*/ 2178341 w 2185213"/>
                  <a:gd name="connsiteY27" fmla="*/ 494759 h 3082482"/>
                  <a:gd name="connsiteX28" fmla="*/ 2150850 w 2185213"/>
                  <a:gd name="connsiteY28" fmla="*/ 535994 h 3082482"/>
                  <a:gd name="connsiteX29" fmla="*/ 2157723 w 2185213"/>
                  <a:gd name="connsiteY29" fmla="*/ 549740 h 3082482"/>
                  <a:gd name="connsiteX30" fmla="*/ 2061506 w 2185213"/>
                  <a:gd name="connsiteY30" fmla="*/ 707741 h 3082482"/>
                  <a:gd name="connsiteX31" fmla="*/ 1910309 w 2185213"/>
                  <a:gd name="connsiteY31" fmla="*/ 886428 h 3082482"/>
                  <a:gd name="connsiteX32" fmla="*/ 1951545 w 2185213"/>
                  <a:gd name="connsiteY32" fmla="*/ 900174 h 3082482"/>
                  <a:gd name="connsiteX33" fmla="*/ 1951545 w 2185213"/>
                  <a:gd name="connsiteY33" fmla="*/ 920791 h 3082482"/>
                  <a:gd name="connsiteX34" fmla="*/ 1917182 w 2185213"/>
                  <a:gd name="connsiteY34" fmla="*/ 962027 h 3082482"/>
                  <a:gd name="connsiteX35" fmla="*/ 941409 w 2185213"/>
                  <a:gd name="connsiteY35" fmla="*/ 1408678 h 3082482"/>
                  <a:gd name="connsiteX36" fmla="*/ 893301 w 2185213"/>
                  <a:gd name="connsiteY36" fmla="*/ 1463659 h 3082482"/>
                  <a:gd name="connsiteX37" fmla="*/ 267963 w 2185213"/>
                  <a:gd name="connsiteY37" fmla="*/ 2673100 h 3082482"/>
                  <a:gd name="connsiteX38" fmla="*/ 233600 w 2185213"/>
                  <a:gd name="connsiteY38" fmla="*/ 2693717 h 3082482"/>
                  <a:gd name="connsiteX39" fmla="*/ 212982 w 2185213"/>
                  <a:gd name="connsiteY39" fmla="*/ 2693717 h 3082482"/>
                  <a:gd name="connsiteX40" fmla="*/ 130511 w 2185213"/>
                  <a:gd name="connsiteY40" fmla="*/ 2879209 h 3082482"/>
                  <a:gd name="connsiteX41" fmla="*/ 116766 w 2185213"/>
                  <a:gd name="connsiteY41" fmla="*/ 2954808 h 3082482"/>
                  <a:gd name="connsiteX42" fmla="*/ 96148 w 2185213"/>
                  <a:gd name="connsiteY42" fmla="*/ 2975425 h 3082482"/>
                  <a:gd name="connsiteX43" fmla="*/ 96148 w 2185213"/>
                  <a:gd name="connsiteY43" fmla="*/ 2989171 h 3082482"/>
                  <a:gd name="connsiteX44" fmla="*/ 75530 w 2185213"/>
                  <a:gd name="connsiteY44" fmla="*/ 3002916 h 3082482"/>
                  <a:gd name="connsiteX45" fmla="*/ 75530 w 2185213"/>
                  <a:gd name="connsiteY45" fmla="*/ 3023534 h 3082482"/>
                  <a:gd name="connsiteX46" fmla="*/ 68658 w 2185213"/>
                  <a:gd name="connsiteY46" fmla="*/ 3051024 h 3082482"/>
                  <a:gd name="connsiteX47" fmla="*/ 48040 w 2185213"/>
                  <a:gd name="connsiteY47" fmla="*/ 3030406 h 3082482"/>
                  <a:gd name="connsiteX48" fmla="*/ 16176 w 2185213"/>
                  <a:gd name="connsiteY48" fmla="*/ 3081629 h 3082482"/>
                  <a:gd name="connsiteX49" fmla="*/ 12506 w 2185213"/>
                  <a:gd name="connsiteY49" fmla="*/ 3082482 h 3082482"/>
                  <a:gd name="connsiteX50" fmla="*/ 13746 w 2185213"/>
                  <a:gd name="connsiteY50" fmla="*/ 3078514 h 3082482"/>
                  <a:gd name="connsiteX51" fmla="*/ 0 w 2185213"/>
                  <a:gd name="connsiteY51" fmla="*/ 3057897 h 3082482"/>
                  <a:gd name="connsiteX52" fmla="*/ 13746 w 2185213"/>
                  <a:gd name="connsiteY52" fmla="*/ 3037279 h 3082482"/>
                  <a:gd name="connsiteX53" fmla="*/ 13746 w 2185213"/>
                  <a:gd name="connsiteY53" fmla="*/ 3016661 h 3082482"/>
                  <a:gd name="connsiteX54" fmla="*/ 34295 w 2185213"/>
                  <a:gd name="connsiteY54" fmla="*/ 2961680 h 3082482"/>
                  <a:gd name="connsiteX55" fmla="*/ 20550 w 2185213"/>
                  <a:gd name="connsiteY55" fmla="*/ 2947935 h 3082482"/>
                  <a:gd name="connsiteX56" fmla="*/ 75530 w 2185213"/>
                  <a:gd name="connsiteY56" fmla="*/ 2741826 h 3082482"/>
                  <a:gd name="connsiteX57" fmla="*/ 61785 w 2185213"/>
                  <a:gd name="connsiteY57" fmla="*/ 2714335 h 3082482"/>
                  <a:gd name="connsiteX58" fmla="*/ 75530 w 2185213"/>
                  <a:gd name="connsiteY58" fmla="*/ 2501284 h 3082482"/>
                  <a:gd name="connsiteX59" fmla="*/ 96148 w 2185213"/>
                  <a:gd name="connsiteY59" fmla="*/ 2384450 h 3082482"/>
                  <a:gd name="connsiteX60" fmla="*/ 281708 w 2185213"/>
                  <a:gd name="connsiteY60" fmla="*/ 1724749 h 3082482"/>
                  <a:gd name="connsiteX61" fmla="*/ 515377 w 2185213"/>
                  <a:gd name="connsiteY61" fmla="*/ 1223117 h 3082482"/>
                  <a:gd name="connsiteX62" fmla="*/ 391670 w 2185213"/>
                  <a:gd name="connsiteY62" fmla="*/ 1085734 h 3082482"/>
                  <a:gd name="connsiteX63" fmla="*/ 233600 w 2185213"/>
                  <a:gd name="connsiteY63" fmla="*/ 604720 h 3082482"/>
                  <a:gd name="connsiteX64" fmla="*/ 247345 w 2185213"/>
                  <a:gd name="connsiteY64" fmla="*/ 515377 h 3082482"/>
                  <a:gd name="connsiteX65" fmla="*/ 453523 w 2185213"/>
                  <a:gd name="connsiteY65" fmla="*/ 192364 h 3082482"/>
                  <a:gd name="connsiteX66" fmla="*/ 460396 w 2185213"/>
                  <a:gd name="connsiteY66" fmla="*/ 185492 h 3082482"/>
                  <a:gd name="connsiteX67" fmla="*/ 508504 w 2185213"/>
                  <a:gd name="connsiteY67" fmla="*/ 164874 h 3082482"/>
                  <a:gd name="connsiteX68" fmla="*/ 515377 w 2185213"/>
                  <a:gd name="connsiteY68" fmla="*/ 151129 h 3082482"/>
                  <a:gd name="connsiteX69" fmla="*/ 680250 w 2185213"/>
                  <a:gd name="connsiteY69" fmla="*/ 54981 h 3082482"/>
                  <a:gd name="connsiteX70" fmla="*/ 707741 w 2185213"/>
                  <a:gd name="connsiteY70" fmla="*/ 48108 h 3082482"/>
                  <a:gd name="connsiteX71" fmla="*/ 810830 w 2185213"/>
                  <a:gd name="connsiteY71" fmla="*/ 6873 h 3082482"/>
                  <a:gd name="connsiteX72" fmla="*/ 872683 w 2185213"/>
                  <a:gd name="connsiteY72" fmla="*/ 0 h 3082482"/>
                  <a:gd name="connsiteX73" fmla="*/ 2020271 w 2185213"/>
                  <a:gd name="connsiteY73" fmla="*/ 322944 h 3082482"/>
                  <a:gd name="connsiteX74" fmla="*/ 1161264 w 2185213"/>
                  <a:gd name="connsiteY74" fmla="*/ 1051371 h 3082482"/>
                  <a:gd name="connsiteX75" fmla="*/ 1181882 w 2185213"/>
                  <a:gd name="connsiteY75" fmla="*/ 1051371 h 3082482"/>
                  <a:gd name="connsiteX76" fmla="*/ 1546130 w 2185213"/>
                  <a:gd name="connsiteY76" fmla="*/ 893301 h 3082482"/>
                  <a:gd name="connsiteX77" fmla="*/ 1875946 w 2185213"/>
                  <a:gd name="connsiteY77" fmla="*/ 693996 h 3082482"/>
                  <a:gd name="connsiteX78" fmla="*/ 1910309 w 2185213"/>
                  <a:gd name="connsiteY78" fmla="*/ 666505 h 3082482"/>
                  <a:gd name="connsiteX79" fmla="*/ 1917182 w 2185213"/>
                  <a:gd name="connsiteY79" fmla="*/ 652760 h 3082482"/>
                  <a:gd name="connsiteX80" fmla="*/ 1944672 w 2185213"/>
                  <a:gd name="connsiteY80" fmla="*/ 652760 h 3082482"/>
                  <a:gd name="connsiteX81" fmla="*/ 1972163 w 2185213"/>
                  <a:gd name="connsiteY81" fmla="*/ 625270 h 3082482"/>
                  <a:gd name="connsiteX82" fmla="*/ 1969139 w 2185213"/>
                  <a:gd name="connsiteY82" fmla="*/ 608500 h 3082482"/>
                  <a:gd name="connsiteX83" fmla="*/ 1972163 w 2185213"/>
                  <a:gd name="connsiteY83" fmla="*/ 604720 h 3082482"/>
                  <a:gd name="connsiteX84" fmla="*/ 1992780 w 2185213"/>
                  <a:gd name="connsiteY84" fmla="*/ 611593 h 3082482"/>
                  <a:gd name="connsiteX85" fmla="*/ 2040889 w 2185213"/>
                  <a:gd name="connsiteY85" fmla="*/ 549740 h 3082482"/>
                  <a:gd name="connsiteX86" fmla="*/ 2075252 w 2185213"/>
                  <a:gd name="connsiteY86" fmla="*/ 419160 h 3082482"/>
                  <a:gd name="connsiteX87" fmla="*/ 2020271 w 2185213"/>
                  <a:gd name="connsiteY87" fmla="*/ 322944 h 308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2185213" h="3082482">
                    <a:moveTo>
                      <a:pt x="872683" y="0"/>
                    </a:moveTo>
                    <a:cubicBezTo>
                      <a:pt x="886429" y="0"/>
                      <a:pt x="907046" y="6873"/>
                      <a:pt x="934537" y="13745"/>
                    </a:cubicBezTo>
                    <a:cubicBezTo>
                      <a:pt x="927664" y="13745"/>
                      <a:pt x="920792" y="20618"/>
                      <a:pt x="913919" y="20618"/>
                    </a:cubicBezTo>
                    <a:cubicBezTo>
                      <a:pt x="907046" y="27490"/>
                      <a:pt x="886429" y="27490"/>
                      <a:pt x="858938" y="27490"/>
                    </a:cubicBezTo>
                    <a:cubicBezTo>
                      <a:pt x="858938" y="34363"/>
                      <a:pt x="852066" y="34363"/>
                      <a:pt x="852066" y="54981"/>
                    </a:cubicBezTo>
                    <a:cubicBezTo>
                      <a:pt x="852066" y="58417"/>
                      <a:pt x="852495" y="60565"/>
                      <a:pt x="853247" y="61853"/>
                    </a:cubicBezTo>
                    <a:lnTo>
                      <a:pt x="855568" y="63133"/>
                    </a:lnTo>
                    <a:lnTo>
                      <a:pt x="852066" y="63571"/>
                    </a:lnTo>
                    <a:cubicBezTo>
                      <a:pt x="846911" y="61853"/>
                      <a:pt x="841757" y="58417"/>
                      <a:pt x="838320" y="54981"/>
                    </a:cubicBezTo>
                    <a:cubicBezTo>
                      <a:pt x="831448" y="61853"/>
                      <a:pt x="831448" y="75530"/>
                      <a:pt x="824575" y="82403"/>
                    </a:cubicBezTo>
                    <a:cubicBezTo>
                      <a:pt x="838320" y="89275"/>
                      <a:pt x="852066" y="89275"/>
                      <a:pt x="865811" y="89275"/>
                    </a:cubicBezTo>
                    <a:lnTo>
                      <a:pt x="831448" y="89275"/>
                    </a:lnTo>
                    <a:cubicBezTo>
                      <a:pt x="810830" y="89275"/>
                      <a:pt x="817703" y="103020"/>
                      <a:pt x="803957" y="103020"/>
                    </a:cubicBezTo>
                    <a:cubicBezTo>
                      <a:pt x="783340" y="103020"/>
                      <a:pt x="797085" y="96148"/>
                      <a:pt x="790212" y="89275"/>
                    </a:cubicBezTo>
                    <a:cubicBezTo>
                      <a:pt x="790212" y="89275"/>
                      <a:pt x="776467" y="103020"/>
                      <a:pt x="783340" y="123638"/>
                    </a:cubicBezTo>
                    <a:cubicBezTo>
                      <a:pt x="776467" y="123638"/>
                      <a:pt x="769594" y="116766"/>
                      <a:pt x="762722" y="109893"/>
                    </a:cubicBezTo>
                    <a:cubicBezTo>
                      <a:pt x="735231" y="151129"/>
                      <a:pt x="687123" y="158001"/>
                      <a:pt x="687123" y="171746"/>
                    </a:cubicBezTo>
                    <a:cubicBezTo>
                      <a:pt x="687123" y="185492"/>
                      <a:pt x="611524" y="199237"/>
                      <a:pt x="611524" y="219855"/>
                    </a:cubicBezTo>
                    <a:cubicBezTo>
                      <a:pt x="611524" y="233600"/>
                      <a:pt x="618397" y="226727"/>
                      <a:pt x="625270" y="226727"/>
                    </a:cubicBezTo>
                    <a:cubicBezTo>
                      <a:pt x="597779" y="226727"/>
                      <a:pt x="467269" y="371052"/>
                      <a:pt x="467269" y="419160"/>
                    </a:cubicBezTo>
                    <a:cubicBezTo>
                      <a:pt x="467269" y="439778"/>
                      <a:pt x="481014" y="439778"/>
                      <a:pt x="481014" y="439778"/>
                    </a:cubicBezTo>
                    <a:cubicBezTo>
                      <a:pt x="481014" y="453523"/>
                      <a:pt x="494759" y="474141"/>
                      <a:pt x="494759" y="494759"/>
                    </a:cubicBezTo>
                    <a:cubicBezTo>
                      <a:pt x="494759" y="508504"/>
                      <a:pt x="474141" y="611593"/>
                      <a:pt x="474141" y="632142"/>
                    </a:cubicBezTo>
                    <a:cubicBezTo>
                      <a:pt x="474141" y="748976"/>
                      <a:pt x="508504" y="913919"/>
                      <a:pt x="625270" y="1023881"/>
                    </a:cubicBezTo>
                    <a:cubicBezTo>
                      <a:pt x="645887" y="1010135"/>
                      <a:pt x="659633" y="989518"/>
                      <a:pt x="666505" y="975772"/>
                    </a:cubicBezTo>
                    <a:cubicBezTo>
                      <a:pt x="907046" y="570357"/>
                      <a:pt x="1346824" y="89275"/>
                      <a:pt x="1800347" y="89275"/>
                    </a:cubicBezTo>
                    <a:cubicBezTo>
                      <a:pt x="1965290" y="89275"/>
                      <a:pt x="2185213" y="240472"/>
                      <a:pt x="2185213" y="426033"/>
                    </a:cubicBezTo>
                    <a:cubicBezTo>
                      <a:pt x="2185213" y="439778"/>
                      <a:pt x="2178341" y="481014"/>
                      <a:pt x="2178341" y="494759"/>
                    </a:cubicBezTo>
                    <a:cubicBezTo>
                      <a:pt x="2178341" y="515377"/>
                      <a:pt x="2164595" y="522249"/>
                      <a:pt x="2150850" y="535994"/>
                    </a:cubicBezTo>
                    <a:cubicBezTo>
                      <a:pt x="2150850" y="535994"/>
                      <a:pt x="2157723" y="529122"/>
                      <a:pt x="2157723" y="549740"/>
                    </a:cubicBezTo>
                    <a:cubicBezTo>
                      <a:pt x="2157723" y="577230"/>
                      <a:pt x="2061506" y="700868"/>
                      <a:pt x="2061506" y="707741"/>
                    </a:cubicBezTo>
                    <a:cubicBezTo>
                      <a:pt x="2027143" y="762722"/>
                      <a:pt x="1965290" y="824575"/>
                      <a:pt x="1910309" y="886428"/>
                    </a:cubicBezTo>
                    <a:cubicBezTo>
                      <a:pt x="1924054" y="920791"/>
                      <a:pt x="1930927" y="900174"/>
                      <a:pt x="1951545" y="900174"/>
                    </a:cubicBezTo>
                    <a:lnTo>
                      <a:pt x="1951545" y="920791"/>
                    </a:lnTo>
                    <a:cubicBezTo>
                      <a:pt x="1937799" y="927664"/>
                      <a:pt x="1930927" y="948282"/>
                      <a:pt x="1917182" y="962027"/>
                    </a:cubicBezTo>
                    <a:cubicBezTo>
                      <a:pt x="1628601" y="1271226"/>
                      <a:pt x="1250608" y="1429296"/>
                      <a:pt x="941409" y="1408678"/>
                    </a:cubicBezTo>
                    <a:cubicBezTo>
                      <a:pt x="920792" y="1422423"/>
                      <a:pt x="900174" y="1443041"/>
                      <a:pt x="893301" y="1463659"/>
                    </a:cubicBezTo>
                    <a:cubicBezTo>
                      <a:pt x="673378" y="1862201"/>
                      <a:pt x="267963" y="2652482"/>
                      <a:pt x="267963" y="2673100"/>
                    </a:cubicBezTo>
                    <a:cubicBezTo>
                      <a:pt x="267963" y="2686845"/>
                      <a:pt x="233600" y="2666227"/>
                      <a:pt x="233600" y="2693717"/>
                    </a:cubicBezTo>
                    <a:lnTo>
                      <a:pt x="212982" y="2693717"/>
                    </a:lnTo>
                    <a:cubicBezTo>
                      <a:pt x="192364" y="2693717"/>
                      <a:pt x="151129" y="2817424"/>
                      <a:pt x="130511" y="2879209"/>
                    </a:cubicBezTo>
                    <a:cubicBezTo>
                      <a:pt x="123639" y="2899827"/>
                      <a:pt x="116766" y="2941062"/>
                      <a:pt x="116766" y="2954808"/>
                    </a:cubicBezTo>
                    <a:cubicBezTo>
                      <a:pt x="116766" y="2975425"/>
                      <a:pt x="103021" y="2968553"/>
                      <a:pt x="96148" y="2975425"/>
                    </a:cubicBezTo>
                    <a:cubicBezTo>
                      <a:pt x="96148" y="2982298"/>
                      <a:pt x="103021" y="2989171"/>
                      <a:pt x="96148" y="2989171"/>
                    </a:cubicBezTo>
                    <a:cubicBezTo>
                      <a:pt x="96148" y="2996043"/>
                      <a:pt x="82403" y="2996043"/>
                      <a:pt x="75530" y="3002916"/>
                    </a:cubicBezTo>
                    <a:lnTo>
                      <a:pt x="75530" y="3023534"/>
                    </a:lnTo>
                    <a:cubicBezTo>
                      <a:pt x="68658" y="3030406"/>
                      <a:pt x="68658" y="3044151"/>
                      <a:pt x="68658" y="3051024"/>
                    </a:cubicBezTo>
                    <a:lnTo>
                      <a:pt x="48040" y="3030406"/>
                    </a:lnTo>
                    <a:cubicBezTo>
                      <a:pt x="32577" y="3040715"/>
                      <a:pt x="28711" y="3070353"/>
                      <a:pt x="16176" y="3081629"/>
                    </a:cubicBezTo>
                    <a:lnTo>
                      <a:pt x="12506" y="3082482"/>
                    </a:lnTo>
                    <a:lnTo>
                      <a:pt x="13746" y="3078514"/>
                    </a:lnTo>
                    <a:cubicBezTo>
                      <a:pt x="13746" y="3057897"/>
                      <a:pt x="0" y="3078514"/>
                      <a:pt x="0" y="3057897"/>
                    </a:cubicBezTo>
                    <a:cubicBezTo>
                      <a:pt x="0" y="3044151"/>
                      <a:pt x="13746" y="3044151"/>
                      <a:pt x="13746" y="3037279"/>
                    </a:cubicBezTo>
                    <a:lnTo>
                      <a:pt x="13746" y="3016661"/>
                    </a:lnTo>
                    <a:cubicBezTo>
                      <a:pt x="13746" y="3002916"/>
                      <a:pt x="20550" y="2982298"/>
                      <a:pt x="34295" y="2961680"/>
                    </a:cubicBezTo>
                    <a:lnTo>
                      <a:pt x="20550" y="2947935"/>
                    </a:lnTo>
                    <a:cubicBezTo>
                      <a:pt x="41167" y="2879209"/>
                      <a:pt x="75530" y="2755571"/>
                      <a:pt x="75530" y="2741826"/>
                    </a:cubicBezTo>
                    <a:cubicBezTo>
                      <a:pt x="75530" y="2721208"/>
                      <a:pt x="61785" y="2728080"/>
                      <a:pt x="61785" y="2714335"/>
                    </a:cubicBezTo>
                    <a:cubicBezTo>
                      <a:pt x="61785" y="2693717"/>
                      <a:pt x="75530" y="2515030"/>
                      <a:pt x="75530" y="2501284"/>
                    </a:cubicBezTo>
                    <a:cubicBezTo>
                      <a:pt x="75530" y="2480667"/>
                      <a:pt x="89276" y="2425686"/>
                      <a:pt x="96148" y="2384450"/>
                    </a:cubicBezTo>
                    <a:cubicBezTo>
                      <a:pt x="130511" y="2164595"/>
                      <a:pt x="199237" y="1937799"/>
                      <a:pt x="281708" y="1724749"/>
                    </a:cubicBezTo>
                    <a:cubicBezTo>
                      <a:pt x="343562" y="1553002"/>
                      <a:pt x="515377" y="1243735"/>
                      <a:pt x="515377" y="1223117"/>
                    </a:cubicBezTo>
                    <a:cubicBezTo>
                      <a:pt x="515377" y="1202500"/>
                      <a:pt x="398543" y="1092607"/>
                      <a:pt x="391670" y="1085734"/>
                    </a:cubicBezTo>
                    <a:cubicBezTo>
                      <a:pt x="295453" y="968900"/>
                      <a:pt x="233600" y="735231"/>
                      <a:pt x="233600" y="604720"/>
                    </a:cubicBezTo>
                    <a:cubicBezTo>
                      <a:pt x="233600" y="584103"/>
                      <a:pt x="247345" y="542867"/>
                      <a:pt x="247345" y="515377"/>
                    </a:cubicBezTo>
                    <a:cubicBezTo>
                      <a:pt x="261090" y="426033"/>
                      <a:pt x="357307" y="240472"/>
                      <a:pt x="453523" y="192364"/>
                    </a:cubicBezTo>
                    <a:cubicBezTo>
                      <a:pt x="453523" y="192364"/>
                      <a:pt x="460396" y="199237"/>
                      <a:pt x="460396" y="185492"/>
                    </a:cubicBezTo>
                    <a:cubicBezTo>
                      <a:pt x="460396" y="164874"/>
                      <a:pt x="494759" y="171746"/>
                      <a:pt x="508504" y="164874"/>
                    </a:cubicBezTo>
                    <a:cubicBezTo>
                      <a:pt x="515377" y="164874"/>
                      <a:pt x="515377" y="158001"/>
                      <a:pt x="515377" y="151129"/>
                    </a:cubicBezTo>
                    <a:cubicBezTo>
                      <a:pt x="570289" y="130511"/>
                      <a:pt x="632142" y="89275"/>
                      <a:pt x="680250" y="54981"/>
                    </a:cubicBezTo>
                    <a:cubicBezTo>
                      <a:pt x="687123" y="54981"/>
                      <a:pt x="700868" y="54981"/>
                      <a:pt x="707741" y="48108"/>
                    </a:cubicBezTo>
                    <a:cubicBezTo>
                      <a:pt x="742104" y="34363"/>
                      <a:pt x="769594" y="13745"/>
                      <a:pt x="810830" y="6873"/>
                    </a:cubicBezTo>
                    <a:cubicBezTo>
                      <a:pt x="824575" y="0"/>
                      <a:pt x="852066" y="6873"/>
                      <a:pt x="872683" y="0"/>
                    </a:cubicBezTo>
                    <a:close/>
                    <a:moveTo>
                      <a:pt x="2020271" y="322944"/>
                    </a:moveTo>
                    <a:cubicBezTo>
                      <a:pt x="1731621" y="322944"/>
                      <a:pt x="1278098" y="824575"/>
                      <a:pt x="1161264" y="1051371"/>
                    </a:cubicBezTo>
                    <a:lnTo>
                      <a:pt x="1181882" y="1051371"/>
                    </a:lnTo>
                    <a:cubicBezTo>
                      <a:pt x="1305589" y="1010135"/>
                      <a:pt x="1429296" y="955155"/>
                      <a:pt x="1546130" y="893301"/>
                    </a:cubicBezTo>
                    <a:cubicBezTo>
                      <a:pt x="1656092" y="831448"/>
                      <a:pt x="1772857" y="762722"/>
                      <a:pt x="1875946" y="693996"/>
                    </a:cubicBezTo>
                    <a:cubicBezTo>
                      <a:pt x="1889691" y="687123"/>
                      <a:pt x="1903436" y="680250"/>
                      <a:pt x="1910309" y="666505"/>
                    </a:cubicBezTo>
                    <a:cubicBezTo>
                      <a:pt x="1910309" y="666505"/>
                      <a:pt x="1910309" y="659633"/>
                      <a:pt x="1917182" y="652760"/>
                    </a:cubicBezTo>
                    <a:lnTo>
                      <a:pt x="1944672" y="652760"/>
                    </a:lnTo>
                    <a:cubicBezTo>
                      <a:pt x="1951545" y="645887"/>
                      <a:pt x="1972163" y="639015"/>
                      <a:pt x="1972163" y="625270"/>
                    </a:cubicBezTo>
                    <a:cubicBezTo>
                      <a:pt x="1972163" y="611593"/>
                      <a:pt x="1969139" y="610012"/>
                      <a:pt x="1969139" y="608500"/>
                    </a:cubicBezTo>
                    <a:cubicBezTo>
                      <a:pt x="1969139" y="607744"/>
                      <a:pt x="1969895" y="606988"/>
                      <a:pt x="1972163" y="604720"/>
                    </a:cubicBezTo>
                    <a:cubicBezTo>
                      <a:pt x="1979035" y="611593"/>
                      <a:pt x="1985908" y="604720"/>
                      <a:pt x="1992780" y="611593"/>
                    </a:cubicBezTo>
                    <a:cubicBezTo>
                      <a:pt x="1999653" y="604720"/>
                      <a:pt x="2040889" y="570357"/>
                      <a:pt x="2040889" y="549740"/>
                    </a:cubicBezTo>
                    <a:cubicBezTo>
                      <a:pt x="2040889" y="535994"/>
                      <a:pt x="2075252" y="439778"/>
                      <a:pt x="2075252" y="419160"/>
                    </a:cubicBezTo>
                    <a:cubicBezTo>
                      <a:pt x="2075252" y="398542"/>
                      <a:pt x="2075252" y="322944"/>
                      <a:pt x="2020271" y="322944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8BFBDBC-2A79-FB4F-6990-EAA037BD333C}"/>
                  </a:ext>
                </a:extLst>
              </p:cNvPr>
              <p:cNvSpPr/>
              <p:nvPr/>
            </p:nvSpPr>
            <p:spPr>
              <a:xfrm>
                <a:off x="6754946" y="573364"/>
                <a:ext cx="1649218" cy="1230059"/>
              </a:xfrm>
              <a:custGeom>
                <a:avLst/>
                <a:gdLst>
                  <a:gd name="connsiteX0" fmla="*/ 556612 w 1649218"/>
                  <a:gd name="connsiteY0" fmla="*/ 0 h 1230059"/>
                  <a:gd name="connsiteX1" fmla="*/ 1044498 w 1649218"/>
                  <a:gd name="connsiteY1" fmla="*/ 391670 h 1230059"/>
                  <a:gd name="connsiteX2" fmla="*/ 1078861 w 1649218"/>
                  <a:gd name="connsiteY2" fmla="*/ 432906 h 1230059"/>
                  <a:gd name="connsiteX3" fmla="*/ 1126969 w 1649218"/>
                  <a:gd name="connsiteY3" fmla="*/ 426033 h 1230059"/>
                  <a:gd name="connsiteX4" fmla="*/ 1422491 w 1649218"/>
                  <a:gd name="connsiteY4" fmla="*/ 316071 h 1230059"/>
                  <a:gd name="connsiteX5" fmla="*/ 1594237 w 1649218"/>
                  <a:gd name="connsiteY5" fmla="*/ 267963 h 1230059"/>
                  <a:gd name="connsiteX6" fmla="*/ 1614855 w 1649218"/>
                  <a:gd name="connsiteY6" fmla="*/ 247414 h 1230059"/>
                  <a:gd name="connsiteX7" fmla="*/ 1635473 w 1649218"/>
                  <a:gd name="connsiteY7" fmla="*/ 267963 h 1230059"/>
                  <a:gd name="connsiteX8" fmla="*/ 1642345 w 1649218"/>
                  <a:gd name="connsiteY8" fmla="*/ 254287 h 1230059"/>
                  <a:gd name="connsiteX9" fmla="*/ 1649218 w 1649218"/>
                  <a:gd name="connsiteY9" fmla="*/ 274836 h 1230059"/>
                  <a:gd name="connsiteX10" fmla="*/ 1628600 w 1649218"/>
                  <a:gd name="connsiteY10" fmla="*/ 267963 h 1230059"/>
                  <a:gd name="connsiteX11" fmla="*/ 1580492 w 1649218"/>
                  <a:gd name="connsiteY11" fmla="*/ 322944 h 1230059"/>
                  <a:gd name="connsiteX12" fmla="*/ 1559874 w 1649218"/>
                  <a:gd name="connsiteY12" fmla="*/ 302326 h 1230059"/>
                  <a:gd name="connsiteX13" fmla="*/ 1553002 w 1649218"/>
                  <a:gd name="connsiteY13" fmla="*/ 350434 h 1230059"/>
                  <a:gd name="connsiteX14" fmla="*/ 1539257 w 1649218"/>
                  <a:gd name="connsiteY14" fmla="*/ 322944 h 1230059"/>
                  <a:gd name="connsiteX15" fmla="*/ 1525511 w 1649218"/>
                  <a:gd name="connsiteY15" fmla="*/ 357307 h 1230059"/>
                  <a:gd name="connsiteX16" fmla="*/ 1504894 w 1649218"/>
                  <a:gd name="connsiteY16" fmla="*/ 322944 h 1230059"/>
                  <a:gd name="connsiteX17" fmla="*/ 1491148 w 1649218"/>
                  <a:gd name="connsiteY17" fmla="*/ 364180 h 1230059"/>
                  <a:gd name="connsiteX18" fmla="*/ 1470531 w 1649218"/>
                  <a:gd name="connsiteY18" fmla="*/ 371052 h 1230059"/>
                  <a:gd name="connsiteX19" fmla="*/ 1463727 w 1649218"/>
                  <a:gd name="connsiteY19" fmla="*/ 364180 h 1230059"/>
                  <a:gd name="connsiteX20" fmla="*/ 1422491 w 1649218"/>
                  <a:gd name="connsiteY20" fmla="*/ 412288 h 1230059"/>
                  <a:gd name="connsiteX21" fmla="*/ 1388128 w 1649218"/>
                  <a:gd name="connsiteY21" fmla="*/ 426033 h 1230059"/>
                  <a:gd name="connsiteX22" fmla="*/ 1388128 w 1649218"/>
                  <a:gd name="connsiteY22" fmla="*/ 391670 h 1230059"/>
                  <a:gd name="connsiteX23" fmla="*/ 1367510 w 1649218"/>
                  <a:gd name="connsiteY23" fmla="*/ 391670 h 1230059"/>
                  <a:gd name="connsiteX24" fmla="*/ 1374383 w 1649218"/>
                  <a:gd name="connsiteY24" fmla="*/ 419160 h 1230059"/>
                  <a:gd name="connsiteX25" fmla="*/ 1360638 w 1649218"/>
                  <a:gd name="connsiteY25" fmla="*/ 412288 h 1230059"/>
                  <a:gd name="connsiteX26" fmla="*/ 1333147 w 1649218"/>
                  <a:gd name="connsiteY26" fmla="*/ 432906 h 1230059"/>
                  <a:gd name="connsiteX27" fmla="*/ 1367510 w 1649218"/>
                  <a:gd name="connsiteY27" fmla="*/ 439778 h 1230059"/>
                  <a:gd name="connsiteX28" fmla="*/ 1340020 w 1649218"/>
                  <a:gd name="connsiteY28" fmla="*/ 439778 h 1230059"/>
                  <a:gd name="connsiteX29" fmla="*/ 1298784 w 1649218"/>
                  <a:gd name="connsiteY29" fmla="*/ 467269 h 1230059"/>
                  <a:gd name="connsiteX30" fmla="*/ 1285039 w 1649218"/>
                  <a:gd name="connsiteY30" fmla="*/ 446651 h 1230059"/>
                  <a:gd name="connsiteX31" fmla="*/ 1271294 w 1649218"/>
                  <a:gd name="connsiteY31" fmla="*/ 474141 h 1230059"/>
                  <a:gd name="connsiteX32" fmla="*/ 1257549 w 1649218"/>
                  <a:gd name="connsiteY32" fmla="*/ 460396 h 1230059"/>
                  <a:gd name="connsiteX33" fmla="*/ 1230058 w 1649218"/>
                  <a:gd name="connsiteY33" fmla="*/ 467269 h 1230059"/>
                  <a:gd name="connsiteX34" fmla="*/ 1243803 w 1649218"/>
                  <a:gd name="connsiteY34" fmla="*/ 481014 h 1230059"/>
                  <a:gd name="connsiteX35" fmla="*/ 1106351 w 1649218"/>
                  <a:gd name="connsiteY35" fmla="*/ 556612 h 1230059"/>
                  <a:gd name="connsiteX36" fmla="*/ 1106351 w 1649218"/>
                  <a:gd name="connsiteY36" fmla="*/ 721555 h 1230059"/>
                  <a:gd name="connsiteX37" fmla="*/ 439777 w 1649218"/>
                  <a:gd name="connsiteY37" fmla="*/ 1230059 h 1230059"/>
                  <a:gd name="connsiteX38" fmla="*/ 0 w 1649218"/>
                  <a:gd name="connsiteY38" fmla="*/ 989518 h 1230059"/>
                  <a:gd name="connsiteX39" fmla="*/ 13745 w 1649218"/>
                  <a:gd name="connsiteY39" fmla="*/ 975773 h 1230059"/>
                  <a:gd name="connsiteX40" fmla="*/ 0 w 1649218"/>
                  <a:gd name="connsiteY40" fmla="*/ 907047 h 1230059"/>
                  <a:gd name="connsiteX41" fmla="*/ 20617 w 1649218"/>
                  <a:gd name="connsiteY41" fmla="*/ 858938 h 1230059"/>
                  <a:gd name="connsiteX42" fmla="*/ 103089 w 1649218"/>
                  <a:gd name="connsiteY42" fmla="*/ 783408 h 1230059"/>
                  <a:gd name="connsiteX43" fmla="*/ 158069 w 1649218"/>
                  <a:gd name="connsiteY43" fmla="*/ 742173 h 1230059"/>
                  <a:gd name="connsiteX44" fmla="*/ 226796 w 1649218"/>
                  <a:gd name="connsiteY44" fmla="*/ 707810 h 1230059"/>
                  <a:gd name="connsiteX45" fmla="*/ 247413 w 1649218"/>
                  <a:gd name="connsiteY45" fmla="*/ 714682 h 1230059"/>
                  <a:gd name="connsiteX46" fmla="*/ 316139 w 1649218"/>
                  <a:gd name="connsiteY46" fmla="*/ 673447 h 1230059"/>
                  <a:gd name="connsiteX47" fmla="*/ 316139 w 1649218"/>
                  <a:gd name="connsiteY47" fmla="*/ 666574 h 1230059"/>
                  <a:gd name="connsiteX48" fmla="*/ 426032 w 1649218"/>
                  <a:gd name="connsiteY48" fmla="*/ 639084 h 1230059"/>
                  <a:gd name="connsiteX49" fmla="*/ 467268 w 1649218"/>
                  <a:gd name="connsiteY49" fmla="*/ 611593 h 1230059"/>
                  <a:gd name="connsiteX50" fmla="*/ 501631 w 1649218"/>
                  <a:gd name="connsiteY50" fmla="*/ 611593 h 1230059"/>
                  <a:gd name="connsiteX51" fmla="*/ 597847 w 1649218"/>
                  <a:gd name="connsiteY51" fmla="*/ 570358 h 1230059"/>
                  <a:gd name="connsiteX52" fmla="*/ 597847 w 1649218"/>
                  <a:gd name="connsiteY52" fmla="*/ 584103 h 1230059"/>
                  <a:gd name="connsiteX53" fmla="*/ 790280 w 1649218"/>
                  <a:gd name="connsiteY53" fmla="*/ 522249 h 1230059"/>
                  <a:gd name="connsiteX54" fmla="*/ 797153 w 1649218"/>
                  <a:gd name="connsiteY54" fmla="*/ 494759 h 1230059"/>
                  <a:gd name="connsiteX55" fmla="*/ 584102 w 1649218"/>
                  <a:gd name="connsiteY55" fmla="*/ 164943 h 1230059"/>
                  <a:gd name="connsiteX56" fmla="*/ 535994 w 1649218"/>
                  <a:gd name="connsiteY56" fmla="*/ 158070 h 1230059"/>
                  <a:gd name="connsiteX57" fmla="*/ 529121 w 1649218"/>
                  <a:gd name="connsiteY57" fmla="*/ 151198 h 1230059"/>
                  <a:gd name="connsiteX58" fmla="*/ 412287 w 1649218"/>
                  <a:gd name="connsiteY58" fmla="*/ 130580 h 1230059"/>
                  <a:gd name="connsiteX59" fmla="*/ 412287 w 1649218"/>
                  <a:gd name="connsiteY59" fmla="*/ 103089 h 1230059"/>
                  <a:gd name="connsiteX60" fmla="*/ 501631 w 1649218"/>
                  <a:gd name="connsiteY60" fmla="*/ 34363 h 1230059"/>
                  <a:gd name="connsiteX61" fmla="*/ 515376 w 1649218"/>
                  <a:gd name="connsiteY61" fmla="*/ 6873 h 1230059"/>
                  <a:gd name="connsiteX62" fmla="*/ 556612 w 1649218"/>
                  <a:gd name="connsiteY62" fmla="*/ 0 h 1230059"/>
                  <a:gd name="connsiteX63" fmla="*/ 1305657 w 1649218"/>
                  <a:gd name="connsiteY63" fmla="*/ 432906 h 1230059"/>
                  <a:gd name="connsiteX64" fmla="*/ 1319402 w 1649218"/>
                  <a:gd name="connsiteY64" fmla="*/ 446651 h 1230059"/>
                  <a:gd name="connsiteX65" fmla="*/ 1305657 w 1649218"/>
                  <a:gd name="connsiteY65" fmla="*/ 432906 h 1230059"/>
                  <a:gd name="connsiteX66" fmla="*/ 1223186 w 1649218"/>
                  <a:gd name="connsiteY66" fmla="*/ 487887 h 1230059"/>
                  <a:gd name="connsiteX67" fmla="*/ 1175077 w 1649218"/>
                  <a:gd name="connsiteY67" fmla="*/ 501632 h 1230059"/>
                  <a:gd name="connsiteX68" fmla="*/ 1223186 w 1649218"/>
                  <a:gd name="connsiteY68" fmla="*/ 487887 h 1230059"/>
                  <a:gd name="connsiteX69" fmla="*/ 1161332 w 1649218"/>
                  <a:gd name="connsiteY69" fmla="*/ 494759 h 1230059"/>
                  <a:gd name="connsiteX70" fmla="*/ 1147587 w 1649218"/>
                  <a:gd name="connsiteY70" fmla="*/ 508504 h 1230059"/>
                  <a:gd name="connsiteX71" fmla="*/ 1161332 w 1649218"/>
                  <a:gd name="connsiteY71" fmla="*/ 494759 h 1230059"/>
                  <a:gd name="connsiteX72" fmla="*/ 769662 w 1649218"/>
                  <a:gd name="connsiteY72" fmla="*/ 645956 h 1230059"/>
                  <a:gd name="connsiteX73" fmla="*/ 659701 w 1649218"/>
                  <a:gd name="connsiteY73" fmla="*/ 673447 h 1230059"/>
                  <a:gd name="connsiteX74" fmla="*/ 652828 w 1649218"/>
                  <a:gd name="connsiteY74" fmla="*/ 687192 h 1230059"/>
                  <a:gd name="connsiteX75" fmla="*/ 570357 w 1649218"/>
                  <a:gd name="connsiteY75" fmla="*/ 700937 h 1230059"/>
                  <a:gd name="connsiteX76" fmla="*/ 549739 w 1649218"/>
                  <a:gd name="connsiteY76" fmla="*/ 714682 h 1230059"/>
                  <a:gd name="connsiteX77" fmla="*/ 268031 w 1649218"/>
                  <a:gd name="connsiteY77" fmla="*/ 831448 h 1230059"/>
                  <a:gd name="connsiteX78" fmla="*/ 130579 w 1649218"/>
                  <a:gd name="connsiteY78" fmla="*/ 975773 h 1230059"/>
                  <a:gd name="connsiteX79" fmla="*/ 323012 w 1649218"/>
                  <a:gd name="connsiteY79" fmla="*/ 1030754 h 1230059"/>
                  <a:gd name="connsiteX80" fmla="*/ 790280 w 1649218"/>
                  <a:gd name="connsiteY80" fmla="*/ 666574 h 1230059"/>
                  <a:gd name="connsiteX81" fmla="*/ 790280 w 1649218"/>
                  <a:gd name="connsiteY81" fmla="*/ 652829 h 1230059"/>
                  <a:gd name="connsiteX82" fmla="*/ 769662 w 1649218"/>
                  <a:gd name="connsiteY82" fmla="*/ 645956 h 12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49218" h="1230059">
                    <a:moveTo>
                      <a:pt x="556612" y="0"/>
                    </a:moveTo>
                    <a:cubicBezTo>
                      <a:pt x="721554" y="0"/>
                      <a:pt x="989517" y="219924"/>
                      <a:pt x="1044498" y="391670"/>
                    </a:cubicBezTo>
                    <a:cubicBezTo>
                      <a:pt x="1051370" y="405415"/>
                      <a:pt x="1065116" y="419160"/>
                      <a:pt x="1078861" y="432906"/>
                    </a:cubicBezTo>
                    <a:cubicBezTo>
                      <a:pt x="1092606" y="432906"/>
                      <a:pt x="1113224" y="432906"/>
                      <a:pt x="1126969" y="426033"/>
                    </a:cubicBezTo>
                    <a:cubicBezTo>
                      <a:pt x="1216313" y="391670"/>
                      <a:pt x="1312529" y="350434"/>
                      <a:pt x="1422491" y="316071"/>
                    </a:cubicBezTo>
                    <a:cubicBezTo>
                      <a:pt x="1470531" y="295454"/>
                      <a:pt x="1539257" y="288581"/>
                      <a:pt x="1594237" y="267963"/>
                    </a:cubicBezTo>
                    <a:cubicBezTo>
                      <a:pt x="1601110" y="267963"/>
                      <a:pt x="1607983" y="254287"/>
                      <a:pt x="1614855" y="247414"/>
                    </a:cubicBezTo>
                    <a:lnTo>
                      <a:pt x="1635473" y="267963"/>
                    </a:lnTo>
                    <a:cubicBezTo>
                      <a:pt x="1635473" y="267963"/>
                      <a:pt x="1642345" y="261091"/>
                      <a:pt x="1642345" y="254287"/>
                    </a:cubicBezTo>
                    <a:cubicBezTo>
                      <a:pt x="1642345" y="261091"/>
                      <a:pt x="1642345" y="274836"/>
                      <a:pt x="1649218" y="274836"/>
                    </a:cubicBezTo>
                    <a:cubicBezTo>
                      <a:pt x="1642345" y="274836"/>
                      <a:pt x="1642345" y="267963"/>
                      <a:pt x="1628600" y="267963"/>
                    </a:cubicBezTo>
                    <a:cubicBezTo>
                      <a:pt x="1594237" y="267963"/>
                      <a:pt x="1580492" y="302326"/>
                      <a:pt x="1580492" y="322944"/>
                    </a:cubicBezTo>
                    <a:lnTo>
                      <a:pt x="1559874" y="302326"/>
                    </a:lnTo>
                    <a:cubicBezTo>
                      <a:pt x="1553002" y="316071"/>
                      <a:pt x="1553002" y="336689"/>
                      <a:pt x="1553002" y="350434"/>
                    </a:cubicBezTo>
                    <a:cubicBezTo>
                      <a:pt x="1546129" y="343562"/>
                      <a:pt x="1546129" y="329817"/>
                      <a:pt x="1539257" y="322944"/>
                    </a:cubicBezTo>
                    <a:cubicBezTo>
                      <a:pt x="1532384" y="336689"/>
                      <a:pt x="1525511" y="343562"/>
                      <a:pt x="1525511" y="357307"/>
                    </a:cubicBezTo>
                    <a:cubicBezTo>
                      <a:pt x="1518639" y="350434"/>
                      <a:pt x="1511766" y="336689"/>
                      <a:pt x="1504894" y="322944"/>
                    </a:cubicBezTo>
                    <a:cubicBezTo>
                      <a:pt x="1498021" y="322944"/>
                      <a:pt x="1491148" y="336689"/>
                      <a:pt x="1491148" y="364180"/>
                    </a:cubicBezTo>
                    <a:cubicBezTo>
                      <a:pt x="1484276" y="364180"/>
                      <a:pt x="1484276" y="371052"/>
                      <a:pt x="1470531" y="371052"/>
                    </a:cubicBezTo>
                    <a:lnTo>
                      <a:pt x="1463727" y="364180"/>
                    </a:lnTo>
                    <a:cubicBezTo>
                      <a:pt x="1449981" y="377925"/>
                      <a:pt x="1443109" y="398543"/>
                      <a:pt x="1422491" y="412288"/>
                    </a:cubicBezTo>
                    <a:cubicBezTo>
                      <a:pt x="1415618" y="419160"/>
                      <a:pt x="1401873" y="419160"/>
                      <a:pt x="1388128" y="426033"/>
                    </a:cubicBezTo>
                    <a:cubicBezTo>
                      <a:pt x="1395001" y="419160"/>
                      <a:pt x="1395001" y="405415"/>
                      <a:pt x="1388128" y="391670"/>
                    </a:cubicBezTo>
                    <a:lnTo>
                      <a:pt x="1367510" y="391670"/>
                    </a:lnTo>
                    <a:cubicBezTo>
                      <a:pt x="1367510" y="398543"/>
                      <a:pt x="1374383" y="412288"/>
                      <a:pt x="1374383" y="419160"/>
                    </a:cubicBezTo>
                    <a:cubicBezTo>
                      <a:pt x="1374383" y="419160"/>
                      <a:pt x="1367510" y="419160"/>
                      <a:pt x="1360638" y="412288"/>
                    </a:cubicBezTo>
                    <a:cubicBezTo>
                      <a:pt x="1353765" y="419160"/>
                      <a:pt x="1340020" y="426033"/>
                      <a:pt x="1333147" y="432906"/>
                    </a:cubicBezTo>
                    <a:cubicBezTo>
                      <a:pt x="1346892" y="439778"/>
                      <a:pt x="1360638" y="439778"/>
                      <a:pt x="1367510" y="439778"/>
                    </a:cubicBezTo>
                    <a:lnTo>
                      <a:pt x="1340020" y="439778"/>
                    </a:lnTo>
                    <a:cubicBezTo>
                      <a:pt x="1319402" y="439778"/>
                      <a:pt x="1312529" y="467269"/>
                      <a:pt x="1298784" y="467269"/>
                    </a:cubicBezTo>
                    <a:cubicBezTo>
                      <a:pt x="1278166" y="467269"/>
                      <a:pt x="1291912" y="453523"/>
                      <a:pt x="1285039" y="446651"/>
                    </a:cubicBezTo>
                    <a:cubicBezTo>
                      <a:pt x="1278166" y="446651"/>
                      <a:pt x="1278166" y="467269"/>
                      <a:pt x="1271294" y="474141"/>
                    </a:cubicBezTo>
                    <a:cubicBezTo>
                      <a:pt x="1264421" y="474141"/>
                      <a:pt x="1264421" y="467269"/>
                      <a:pt x="1257549" y="460396"/>
                    </a:cubicBezTo>
                    <a:cubicBezTo>
                      <a:pt x="1250676" y="467269"/>
                      <a:pt x="1243803" y="467269"/>
                      <a:pt x="1230058" y="467269"/>
                    </a:cubicBezTo>
                    <a:cubicBezTo>
                      <a:pt x="1230058" y="474141"/>
                      <a:pt x="1236931" y="481014"/>
                      <a:pt x="1243803" y="481014"/>
                    </a:cubicBezTo>
                    <a:cubicBezTo>
                      <a:pt x="1202568" y="522249"/>
                      <a:pt x="1106351" y="501632"/>
                      <a:pt x="1106351" y="556612"/>
                    </a:cubicBezTo>
                    <a:lnTo>
                      <a:pt x="1106351" y="721555"/>
                    </a:lnTo>
                    <a:cubicBezTo>
                      <a:pt x="1085733" y="1071989"/>
                      <a:pt x="680319" y="1230059"/>
                      <a:pt x="439777" y="1230059"/>
                    </a:cubicBezTo>
                    <a:cubicBezTo>
                      <a:pt x="329885" y="1230059"/>
                      <a:pt x="0" y="1126970"/>
                      <a:pt x="0" y="989518"/>
                    </a:cubicBezTo>
                    <a:cubicBezTo>
                      <a:pt x="0" y="968900"/>
                      <a:pt x="13745" y="989518"/>
                      <a:pt x="13745" y="975773"/>
                    </a:cubicBezTo>
                    <a:cubicBezTo>
                      <a:pt x="13745" y="955155"/>
                      <a:pt x="0" y="927664"/>
                      <a:pt x="0" y="907047"/>
                    </a:cubicBezTo>
                    <a:cubicBezTo>
                      <a:pt x="0" y="865811"/>
                      <a:pt x="20617" y="893301"/>
                      <a:pt x="20617" y="858938"/>
                    </a:cubicBezTo>
                    <a:cubicBezTo>
                      <a:pt x="20617" y="845193"/>
                      <a:pt x="75598" y="804026"/>
                      <a:pt x="103089" y="783408"/>
                    </a:cubicBezTo>
                    <a:cubicBezTo>
                      <a:pt x="116834" y="769663"/>
                      <a:pt x="144324" y="755918"/>
                      <a:pt x="158069" y="742173"/>
                    </a:cubicBezTo>
                    <a:cubicBezTo>
                      <a:pt x="164942" y="742173"/>
                      <a:pt x="226796" y="714682"/>
                      <a:pt x="226796" y="707810"/>
                    </a:cubicBezTo>
                    <a:cubicBezTo>
                      <a:pt x="226796" y="714682"/>
                      <a:pt x="233668" y="714682"/>
                      <a:pt x="247413" y="714682"/>
                    </a:cubicBezTo>
                    <a:cubicBezTo>
                      <a:pt x="281776" y="714682"/>
                      <a:pt x="233668" y="694065"/>
                      <a:pt x="316139" y="673447"/>
                    </a:cubicBezTo>
                    <a:lnTo>
                      <a:pt x="316139" y="666574"/>
                    </a:lnTo>
                    <a:cubicBezTo>
                      <a:pt x="316139" y="645956"/>
                      <a:pt x="391669" y="652829"/>
                      <a:pt x="426032" y="639084"/>
                    </a:cubicBezTo>
                    <a:cubicBezTo>
                      <a:pt x="426032" y="632211"/>
                      <a:pt x="439777" y="618466"/>
                      <a:pt x="467268" y="611593"/>
                    </a:cubicBezTo>
                    <a:lnTo>
                      <a:pt x="501631" y="611593"/>
                    </a:lnTo>
                    <a:cubicBezTo>
                      <a:pt x="529121" y="597848"/>
                      <a:pt x="577230" y="570358"/>
                      <a:pt x="597847" y="570358"/>
                    </a:cubicBezTo>
                    <a:cubicBezTo>
                      <a:pt x="611593" y="570358"/>
                      <a:pt x="584102" y="584103"/>
                      <a:pt x="597847" y="584103"/>
                    </a:cubicBezTo>
                    <a:cubicBezTo>
                      <a:pt x="618465" y="584103"/>
                      <a:pt x="728427" y="542867"/>
                      <a:pt x="790280" y="522249"/>
                    </a:cubicBezTo>
                    <a:cubicBezTo>
                      <a:pt x="797153" y="522249"/>
                      <a:pt x="797153" y="508504"/>
                      <a:pt x="797153" y="494759"/>
                    </a:cubicBezTo>
                    <a:cubicBezTo>
                      <a:pt x="797153" y="405415"/>
                      <a:pt x="680319" y="226796"/>
                      <a:pt x="584102" y="164943"/>
                    </a:cubicBezTo>
                    <a:cubicBezTo>
                      <a:pt x="570357" y="158070"/>
                      <a:pt x="549739" y="158070"/>
                      <a:pt x="535994" y="158070"/>
                    </a:cubicBezTo>
                    <a:cubicBezTo>
                      <a:pt x="529121" y="158070"/>
                      <a:pt x="529121" y="164943"/>
                      <a:pt x="529121" y="151198"/>
                    </a:cubicBezTo>
                    <a:cubicBezTo>
                      <a:pt x="529121" y="130580"/>
                      <a:pt x="453523" y="144325"/>
                      <a:pt x="412287" y="130580"/>
                    </a:cubicBezTo>
                    <a:lnTo>
                      <a:pt x="412287" y="103089"/>
                    </a:lnTo>
                    <a:cubicBezTo>
                      <a:pt x="446650" y="89344"/>
                      <a:pt x="474140" y="61854"/>
                      <a:pt x="501631" y="34363"/>
                    </a:cubicBezTo>
                    <a:cubicBezTo>
                      <a:pt x="508504" y="34363"/>
                      <a:pt x="508504" y="20618"/>
                      <a:pt x="515376" y="6873"/>
                    </a:cubicBezTo>
                    <a:cubicBezTo>
                      <a:pt x="529121" y="6873"/>
                      <a:pt x="542867" y="0"/>
                      <a:pt x="556612" y="0"/>
                    </a:cubicBezTo>
                    <a:close/>
                    <a:moveTo>
                      <a:pt x="1305657" y="432906"/>
                    </a:moveTo>
                    <a:cubicBezTo>
                      <a:pt x="1312529" y="432906"/>
                      <a:pt x="1319402" y="439778"/>
                      <a:pt x="1319402" y="446651"/>
                    </a:cubicBezTo>
                    <a:cubicBezTo>
                      <a:pt x="1319402" y="432906"/>
                      <a:pt x="1312529" y="432906"/>
                      <a:pt x="1305657" y="432906"/>
                    </a:cubicBezTo>
                    <a:close/>
                    <a:moveTo>
                      <a:pt x="1223186" y="487887"/>
                    </a:moveTo>
                    <a:cubicBezTo>
                      <a:pt x="1188823" y="487887"/>
                      <a:pt x="1188823" y="494759"/>
                      <a:pt x="1175077" y="501632"/>
                    </a:cubicBezTo>
                    <a:cubicBezTo>
                      <a:pt x="1188823" y="501632"/>
                      <a:pt x="1209440" y="487887"/>
                      <a:pt x="1223186" y="487887"/>
                    </a:cubicBezTo>
                    <a:close/>
                    <a:moveTo>
                      <a:pt x="1161332" y="494759"/>
                    </a:moveTo>
                    <a:cubicBezTo>
                      <a:pt x="1154460" y="501632"/>
                      <a:pt x="1147587" y="501632"/>
                      <a:pt x="1147587" y="508504"/>
                    </a:cubicBezTo>
                    <a:cubicBezTo>
                      <a:pt x="1154460" y="508504"/>
                      <a:pt x="1161332" y="501632"/>
                      <a:pt x="1161332" y="494759"/>
                    </a:cubicBezTo>
                    <a:close/>
                    <a:moveTo>
                      <a:pt x="769662" y="645956"/>
                    </a:moveTo>
                    <a:cubicBezTo>
                      <a:pt x="755917" y="645956"/>
                      <a:pt x="714682" y="680319"/>
                      <a:pt x="659701" y="673447"/>
                    </a:cubicBezTo>
                    <a:cubicBezTo>
                      <a:pt x="652828" y="680319"/>
                      <a:pt x="659701" y="687192"/>
                      <a:pt x="652828" y="687192"/>
                    </a:cubicBezTo>
                    <a:cubicBezTo>
                      <a:pt x="625338" y="694065"/>
                      <a:pt x="597847" y="707810"/>
                      <a:pt x="570357" y="700937"/>
                    </a:cubicBezTo>
                    <a:cubicBezTo>
                      <a:pt x="563484" y="707810"/>
                      <a:pt x="556612" y="714682"/>
                      <a:pt x="549739" y="714682"/>
                    </a:cubicBezTo>
                    <a:cubicBezTo>
                      <a:pt x="453523" y="728428"/>
                      <a:pt x="343630" y="790281"/>
                      <a:pt x="268031" y="831448"/>
                    </a:cubicBezTo>
                    <a:cubicBezTo>
                      <a:pt x="268031" y="831448"/>
                      <a:pt x="130579" y="920792"/>
                      <a:pt x="130579" y="975773"/>
                    </a:cubicBezTo>
                    <a:cubicBezTo>
                      <a:pt x="130579" y="1023881"/>
                      <a:pt x="302394" y="1030754"/>
                      <a:pt x="323012" y="1030754"/>
                    </a:cubicBezTo>
                    <a:cubicBezTo>
                      <a:pt x="494758" y="1030754"/>
                      <a:pt x="755917" y="907047"/>
                      <a:pt x="790280" y="666574"/>
                    </a:cubicBezTo>
                    <a:lnTo>
                      <a:pt x="790280" y="652829"/>
                    </a:lnTo>
                    <a:cubicBezTo>
                      <a:pt x="776535" y="652829"/>
                      <a:pt x="783408" y="645956"/>
                      <a:pt x="769662" y="645956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644BCDE-8F5E-9A97-88A1-B3A42E737E3F}"/>
                  </a:ext>
                </a:extLst>
              </p:cNvPr>
              <p:cNvSpPr/>
              <p:nvPr/>
            </p:nvSpPr>
            <p:spPr>
              <a:xfrm>
                <a:off x="4624714" y="614600"/>
                <a:ext cx="1340021" cy="1353697"/>
              </a:xfrm>
              <a:custGeom>
                <a:avLst/>
                <a:gdLst>
                  <a:gd name="connsiteX0" fmla="*/ 845262 w 1340021"/>
                  <a:gd name="connsiteY0" fmla="*/ 0 h 1353697"/>
                  <a:gd name="connsiteX1" fmla="*/ 989518 w 1340021"/>
                  <a:gd name="connsiteY1" fmla="*/ 61853 h 1353697"/>
                  <a:gd name="connsiteX2" fmla="*/ 1278167 w 1340021"/>
                  <a:gd name="connsiteY2" fmla="*/ 357307 h 1353697"/>
                  <a:gd name="connsiteX3" fmla="*/ 1278167 w 1340021"/>
                  <a:gd name="connsiteY3" fmla="*/ 384797 h 1353697"/>
                  <a:gd name="connsiteX4" fmla="*/ 1340021 w 1340021"/>
                  <a:gd name="connsiteY4" fmla="*/ 529122 h 1353697"/>
                  <a:gd name="connsiteX5" fmla="*/ 1271295 w 1340021"/>
                  <a:gd name="connsiteY5" fmla="*/ 632211 h 1353697"/>
                  <a:gd name="connsiteX6" fmla="*/ 1278167 w 1340021"/>
                  <a:gd name="connsiteY6" fmla="*/ 645956 h 1353697"/>
                  <a:gd name="connsiteX7" fmla="*/ 1250677 w 1340021"/>
                  <a:gd name="connsiteY7" fmla="*/ 632211 h 1353697"/>
                  <a:gd name="connsiteX8" fmla="*/ 1247584 w 1340021"/>
                  <a:gd name="connsiteY8" fmla="*/ 635991 h 1353697"/>
                  <a:gd name="connsiteX9" fmla="*/ 1250677 w 1340021"/>
                  <a:gd name="connsiteY9" fmla="*/ 652829 h 1353697"/>
                  <a:gd name="connsiteX10" fmla="*/ 1161333 w 1340021"/>
                  <a:gd name="connsiteY10" fmla="*/ 790212 h 1353697"/>
                  <a:gd name="connsiteX11" fmla="*/ 927664 w 1340021"/>
                  <a:gd name="connsiteY11" fmla="*/ 1058244 h 1353697"/>
                  <a:gd name="connsiteX12" fmla="*/ 714682 w 1340021"/>
                  <a:gd name="connsiteY12" fmla="*/ 1195696 h 1353697"/>
                  <a:gd name="connsiteX13" fmla="*/ 645956 w 1340021"/>
                  <a:gd name="connsiteY13" fmla="*/ 1230059 h 1353697"/>
                  <a:gd name="connsiteX14" fmla="*/ 584103 w 1340021"/>
                  <a:gd name="connsiteY14" fmla="*/ 1250676 h 1353697"/>
                  <a:gd name="connsiteX15" fmla="*/ 584103 w 1340021"/>
                  <a:gd name="connsiteY15" fmla="*/ 1271294 h 1353697"/>
                  <a:gd name="connsiteX16" fmla="*/ 563485 w 1340021"/>
                  <a:gd name="connsiteY16" fmla="*/ 1257549 h 1353697"/>
                  <a:gd name="connsiteX17" fmla="*/ 508504 w 1340021"/>
                  <a:gd name="connsiteY17" fmla="*/ 1291912 h 1353697"/>
                  <a:gd name="connsiteX18" fmla="*/ 535994 w 1340021"/>
                  <a:gd name="connsiteY18" fmla="*/ 1285039 h 1353697"/>
                  <a:gd name="connsiteX19" fmla="*/ 529122 w 1340021"/>
                  <a:gd name="connsiteY19" fmla="*/ 1298785 h 1353697"/>
                  <a:gd name="connsiteX20" fmla="*/ 556612 w 1340021"/>
                  <a:gd name="connsiteY20" fmla="*/ 1298785 h 1353697"/>
                  <a:gd name="connsiteX21" fmla="*/ 336689 w 1340021"/>
                  <a:gd name="connsiteY21" fmla="*/ 1353697 h 1353697"/>
                  <a:gd name="connsiteX22" fmla="*/ 0 w 1340021"/>
                  <a:gd name="connsiteY22" fmla="*/ 1154460 h 1353697"/>
                  <a:gd name="connsiteX23" fmla="*/ 20618 w 1340021"/>
                  <a:gd name="connsiteY23" fmla="*/ 1085734 h 1353697"/>
                  <a:gd name="connsiteX24" fmla="*/ 103089 w 1340021"/>
                  <a:gd name="connsiteY24" fmla="*/ 1010135 h 1353697"/>
                  <a:gd name="connsiteX25" fmla="*/ 89344 w 1340021"/>
                  <a:gd name="connsiteY25" fmla="*/ 1003263 h 1353697"/>
                  <a:gd name="connsiteX26" fmla="*/ 109962 w 1340021"/>
                  <a:gd name="connsiteY26" fmla="*/ 989518 h 1353697"/>
                  <a:gd name="connsiteX27" fmla="*/ 109962 w 1340021"/>
                  <a:gd name="connsiteY27" fmla="*/ 968900 h 1353697"/>
                  <a:gd name="connsiteX28" fmla="*/ 123707 w 1340021"/>
                  <a:gd name="connsiteY28" fmla="*/ 982645 h 1353697"/>
                  <a:gd name="connsiteX29" fmla="*/ 171815 w 1340021"/>
                  <a:gd name="connsiteY29" fmla="*/ 934537 h 1353697"/>
                  <a:gd name="connsiteX30" fmla="*/ 185560 w 1340021"/>
                  <a:gd name="connsiteY30" fmla="*/ 948282 h 1353697"/>
                  <a:gd name="connsiteX31" fmla="*/ 213051 w 1340021"/>
                  <a:gd name="connsiteY31" fmla="*/ 913919 h 1353697"/>
                  <a:gd name="connsiteX32" fmla="*/ 384797 w 1340021"/>
                  <a:gd name="connsiteY32" fmla="*/ 824575 h 1353697"/>
                  <a:gd name="connsiteX33" fmla="*/ 412287 w 1340021"/>
                  <a:gd name="connsiteY33" fmla="*/ 803957 h 1353697"/>
                  <a:gd name="connsiteX34" fmla="*/ 749045 w 1340021"/>
                  <a:gd name="connsiteY34" fmla="*/ 673446 h 1353697"/>
                  <a:gd name="connsiteX35" fmla="*/ 776535 w 1340021"/>
                  <a:gd name="connsiteY35" fmla="*/ 687192 h 1353697"/>
                  <a:gd name="connsiteX36" fmla="*/ 817771 w 1340021"/>
                  <a:gd name="connsiteY36" fmla="*/ 652829 h 1353697"/>
                  <a:gd name="connsiteX37" fmla="*/ 865811 w 1340021"/>
                  <a:gd name="connsiteY37" fmla="*/ 659701 h 1353697"/>
                  <a:gd name="connsiteX38" fmla="*/ 858938 w 1340021"/>
                  <a:gd name="connsiteY38" fmla="*/ 673446 h 1353697"/>
                  <a:gd name="connsiteX39" fmla="*/ 810899 w 1340021"/>
                  <a:gd name="connsiteY39" fmla="*/ 687192 h 1353697"/>
                  <a:gd name="connsiteX40" fmla="*/ 755918 w 1340021"/>
                  <a:gd name="connsiteY40" fmla="*/ 707809 h 1353697"/>
                  <a:gd name="connsiteX41" fmla="*/ 769663 w 1340021"/>
                  <a:gd name="connsiteY41" fmla="*/ 735300 h 1353697"/>
                  <a:gd name="connsiteX42" fmla="*/ 755918 w 1340021"/>
                  <a:gd name="connsiteY42" fmla="*/ 714682 h 1353697"/>
                  <a:gd name="connsiteX43" fmla="*/ 742172 w 1340021"/>
                  <a:gd name="connsiteY43" fmla="*/ 728427 h 1353697"/>
                  <a:gd name="connsiteX44" fmla="*/ 743353 w 1340021"/>
                  <a:gd name="connsiteY44" fmla="*/ 740454 h 1353697"/>
                  <a:gd name="connsiteX45" fmla="*/ 744993 w 1340021"/>
                  <a:gd name="connsiteY45" fmla="*/ 744073 h 1353697"/>
                  <a:gd name="connsiteX46" fmla="*/ 735300 w 1340021"/>
                  <a:gd name="connsiteY46" fmla="*/ 742172 h 1353697"/>
                  <a:gd name="connsiteX47" fmla="*/ 733504 w 1340021"/>
                  <a:gd name="connsiteY47" fmla="*/ 742486 h 1353697"/>
                  <a:gd name="connsiteX48" fmla="*/ 735300 w 1340021"/>
                  <a:gd name="connsiteY48" fmla="*/ 735300 h 1353697"/>
                  <a:gd name="connsiteX49" fmla="*/ 714682 w 1340021"/>
                  <a:gd name="connsiteY49" fmla="*/ 728427 h 1353697"/>
                  <a:gd name="connsiteX50" fmla="*/ 700937 w 1340021"/>
                  <a:gd name="connsiteY50" fmla="*/ 749045 h 1353697"/>
                  <a:gd name="connsiteX51" fmla="*/ 721555 w 1340021"/>
                  <a:gd name="connsiteY51" fmla="*/ 769594 h 1353697"/>
                  <a:gd name="connsiteX52" fmla="*/ 680319 w 1340021"/>
                  <a:gd name="connsiteY52" fmla="*/ 735300 h 1353697"/>
                  <a:gd name="connsiteX53" fmla="*/ 645956 w 1340021"/>
                  <a:gd name="connsiteY53" fmla="*/ 783339 h 1353697"/>
                  <a:gd name="connsiteX54" fmla="*/ 584103 w 1340021"/>
                  <a:gd name="connsiteY54" fmla="*/ 817702 h 1353697"/>
                  <a:gd name="connsiteX55" fmla="*/ 585082 w 1340021"/>
                  <a:gd name="connsiteY55" fmla="*/ 823396 h 1353697"/>
                  <a:gd name="connsiteX56" fmla="*/ 556612 w 1340021"/>
                  <a:gd name="connsiteY56" fmla="*/ 817702 h 1353697"/>
                  <a:gd name="connsiteX57" fmla="*/ 542867 w 1340021"/>
                  <a:gd name="connsiteY57" fmla="*/ 831448 h 1353697"/>
                  <a:gd name="connsiteX58" fmla="*/ 563485 w 1340021"/>
                  <a:gd name="connsiteY58" fmla="*/ 831448 h 1353697"/>
                  <a:gd name="connsiteX59" fmla="*/ 446650 w 1340021"/>
                  <a:gd name="connsiteY59" fmla="*/ 907046 h 1353697"/>
                  <a:gd name="connsiteX60" fmla="*/ 164943 w 1340021"/>
                  <a:gd name="connsiteY60" fmla="*/ 1133842 h 1353697"/>
                  <a:gd name="connsiteX61" fmla="*/ 268032 w 1340021"/>
                  <a:gd name="connsiteY61" fmla="*/ 1147587 h 1353697"/>
                  <a:gd name="connsiteX62" fmla="*/ 371052 w 1340021"/>
                  <a:gd name="connsiteY62" fmla="*/ 1133842 h 1353697"/>
                  <a:gd name="connsiteX63" fmla="*/ 419160 w 1340021"/>
                  <a:gd name="connsiteY63" fmla="*/ 1147587 h 1353697"/>
                  <a:gd name="connsiteX64" fmla="*/ 446650 w 1340021"/>
                  <a:gd name="connsiteY64" fmla="*/ 1126970 h 1353697"/>
                  <a:gd name="connsiteX65" fmla="*/ 515377 w 1340021"/>
                  <a:gd name="connsiteY65" fmla="*/ 1126970 h 1353697"/>
                  <a:gd name="connsiteX66" fmla="*/ 522249 w 1340021"/>
                  <a:gd name="connsiteY66" fmla="*/ 1113224 h 1353697"/>
                  <a:gd name="connsiteX67" fmla="*/ 535994 w 1340021"/>
                  <a:gd name="connsiteY67" fmla="*/ 1120097 h 1353697"/>
                  <a:gd name="connsiteX68" fmla="*/ 556612 w 1340021"/>
                  <a:gd name="connsiteY68" fmla="*/ 1099479 h 1353697"/>
                  <a:gd name="connsiteX69" fmla="*/ 577230 w 1340021"/>
                  <a:gd name="connsiteY69" fmla="*/ 1113224 h 1353697"/>
                  <a:gd name="connsiteX70" fmla="*/ 797153 w 1340021"/>
                  <a:gd name="connsiteY70" fmla="*/ 975772 h 1353697"/>
                  <a:gd name="connsiteX71" fmla="*/ 879556 w 1340021"/>
                  <a:gd name="connsiteY71" fmla="*/ 907046 h 1353697"/>
                  <a:gd name="connsiteX72" fmla="*/ 1051371 w 1340021"/>
                  <a:gd name="connsiteY72" fmla="*/ 694064 h 1353697"/>
                  <a:gd name="connsiteX73" fmla="*/ 1030753 w 1340021"/>
                  <a:gd name="connsiteY73" fmla="*/ 673446 h 1353697"/>
                  <a:gd name="connsiteX74" fmla="*/ 1113225 w 1340021"/>
                  <a:gd name="connsiteY74" fmla="*/ 529122 h 1353697"/>
                  <a:gd name="connsiteX75" fmla="*/ 1126970 w 1340021"/>
                  <a:gd name="connsiteY75" fmla="*/ 467268 h 1353697"/>
                  <a:gd name="connsiteX76" fmla="*/ 845262 w 1340021"/>
                  <a:gd name="connsiteY76" fmla="*/ 103089 h 1353697"/>
                  <a:gd name="connsiteX77" fmla="*/ 817771 w 1340021"/>
                  <a:gd name="connsiteY77" fmla="*/ 103089 h 1353697"/>
                  <a:gd name="connsiteX78" fmla="*/ 776535 w 1340021"/>
                  <a:gd name="connsiteY78" fmla="*/ 75599 h 1353697"/>
                  <a:gd name="connsiteX79" fmla="*/ 755918 w 1340021"/>
                  <a:gd name="connsiteY79" fmla="*/ 75599 h 1353697"/>
                  <a:gd name="connsiteX80" fmla="*/ 749045 w 1340021"/>
                  <a:gd name="connsiteY80" fmla="*/ 48108 h 1353697"/>
                  <a:gd name="connsiteX81" fmla="*/ 783408 w 1340021"/>
                  <a:gd name="connsiteY81" fmla="*/ 13745 h 1353697"/>
                  <a:gd name="connsiteX82" fmla="*/ 845262 w 1340021"/>
                  <a:gd name="connsiteY82" fmla="*/ 0 h 135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340021" h="1353697">
                    <a:moveTo>
                      <a:pt x="845262" y="0"/>
                    </a:moveTo>
                    <a:cubicBezTo>
                      <a:pt x="893301" y="0"/>
                      <a:pt x="941410" y="34363"/>
                      <a:pt x="989518" y="61853"/>
                    </a:cubicBezTo>
                    <a:cubicBezTo>
                      <a:pt x="1113225" y="151197"/>
                      <a:pt x="1202569" y="213051"/>
                      <a:pt x="1278167" y="357307"/>
                    </a:cubicBezTo>
                    <a:cubicBezTo>
                      <a:pt x="1285040" y="364179"/>
                      <a:pt x="1278167" y="364179"/>
                      <a:pt x="1278167" y="384797"/>
                    </a:cubicBezTo>
                    <a:cubicBezTo>
                      <a:pt x="1278167" y="398542"/>
                      <a:pt x="1340021" y="508504"/>
                      <a:pt x="1340021" y="529122"/>
                    </a:cubicBezTo>
                    <a:cubicBezTo>
                      <a:pt x="1340021" y="570357"/>
                      <a:pt x="1319403" y="604720"/>
                      <a:pt x="1271295" y="632211"/>
                    </a:cubicBezTo>
                    <a:cubicBezTo>
                      <a:pt x="1271295" y="632211"/>
                      <a:pt x="1278167" y="639083"/>
                      <a:pt x="1278167" y="645956"/>
                    </a:cubicBezTo>
                    <a:cubicBezTo>
                      <a:pt x="1264422" y="645956"/>
                      <a:pt x="1264422" y="632211"/>
                      <a:pt x="1250677" y="632211"/>
                    </a:cubicBezTo>
                    <a:cubicBezTo>
                      <a:pt x="1248340" y="634479"/>
                      <a:pt x="1247584" y="635235"/>
                      <a:pt x="1247584" y="635991"/>
                    </a:cubicBezTo>
                    <a:cubicBezTo>
                      <a:pt x="1247584" y="637571"/>
                      <a:pt x="1250677" y="639083"/>
                      <a:pt x="1250677" y="652829"/>
                    </a:cubicBezTo>
                    <a:cubicBezTo>
                      <a:pt x="1250677" y="673446"/>
                      <a:pt x="1175078" y="755918"/>
                      <a:pt x="1161333" y="790212"/>
                    </a:cubicBezTo>
                    <a:cubicBezTo>
                      <a:pt x="1106352" y="907046"/>
                      <a:pt x="1023881" y="975772"/>
                      <a:pt x="927664" y="1058244"/>
                    </a:cubicBezTo>
                    <a:cubicBezTo>
                      <a:pt x="865811" y="1120097"/>
                      <a:pt x="790281" y="1154460"/>
                      <a:pt x="714682" y="1195696"/>
                    </a:cubicBezTo>
                    <a:cubicBezTo>
                      <a:pt x="700937" y="1209441"/>
                      <a:pt x="673446" y="1216313"/>
                      <a:pt x="645956" y="1230059"/>
                    </a:cubicBezTo>
                    <a:cubicBezTo>
                      <a:pt x="632211" y="1236931"/>
                      <a:pt x="604720" y="1243804"/>
                      <a:pt x="584103" y="1250676"/>
                    </a:cubicBezTo>
                    <a:cubicBezTo>
                      <a:pt x="577230" y="1257549"/>
                      <a:pt x="577230" y="1264422"/>
                      <a:pt x="584103" y="1271294"/>
                    </a:cubicBezTo>
                    <a:cubicBezTo>
                      <a:pt x="577230" y="1264422"/>
                      <a:pt x="584103" y="1257549"/>
                      <a:pt x="563485" y="1257549"/>
                    </a:cubicBezTo>
                    <a:cubicBezTo>
                      <a:pt x="549740" y="1257549"/>
                      <a:pt x="515377" y="1271294"/>
                      <a:pt x="508504" y="1291912"/>
                    </a:cubicBezTo>
                    <a:cubicBezTo>
                      <a:pt x="515377" y="1291912"/>
                      <a:pt x="529122" y="1291912"/>
                      <a:pt x="535994" y="1285039"/>
                    </a:cubicBezTo>
                    <a:cubicBezTo>
                      <a:pt x="535994" y="1285039"/>
                      <a:pt x="535994" y="1291912"/>
                      <a:pt x="529122" y="1298785"/>
                    </a:cubicBezTo>
                    <a:cubicBezTo>
                      <a:pt x="535994" y="1305657"/>
                      <a:pt x="549740" y="1305657"/>
                      <a:pt x="556612" y="1298785"/>
                    </a:cubicBezTo>
                    <a:cubicBezTo>
                      <a:pt x="529122" y="1326206"/>
                      <a:pt x="384797" y="1353697"/>
                      <a:pt x="336689" y="1353697"/>
                    </a:cubicBezTo>
                    <a:cubicBezTo>
                      <a:pt x="254286" y="1353697"/>
                      <a:pt x="0" y="1236931"/>
                      <a:pt x="0" y="1154460"/>
                    </a:cubicBezTo>
                    <a:cubicBezTo>
                      <a:pt x="0" y="1133842"/>
                      <a:pt x="20618" y="1106352"/>
                      <a:pt x="20618" y="1085734"/>
                    </a:cubicBezTo>
                    <a:cubicBezTo>
                      <a:pt x="48108" y="1023881"/>
                      <a:pt x="103089" y="1017008"/>
                      <a:pt x="103089" y="1010135"/>
                    </a:cubicBezTo>
                    <a:cubicBezTo>
                      <a:pt x="103089" y="989518"/>
                      <a:pt x="89344" y="1017008"/>
                      <a:pt x="89344" y="1003263"/>
                    </a:cubicBezTo>
                    <a:cubicBezTo>
                      <a:pt x="89344" y="982645"/>
                      <a:pt x="103089" y="982645"/>
                      <a:pt x="109962" y="989518"/>
                    </a:cubicBezTo>
                    <a:cubicBezTo>
                      <a:pt x="116834" y="982645"/>
                      <a:pt x="116834" y="975772"/>
                      <a:pt x="109962" y="968900"/>
                    </a:cubicBezTo>
                    <a:lnTo>
                      <a:pt x="123707" y="982645"/>
                    </a:lnTo>
                    <a:cubicBezTo>
                      <a:pt x="137452" y="962027"/>
                      <a:pt x="158070" y="955154"/>
                      <a:pt x="171815" y="934537"/>
                    </a:cubicBezTo>
                    <a:lnTo>
                      <a:pt x="185560" y="948282"/>
                    </a:lnTo>
                    <a:cubicBezTo>
                      <a:pt x="192433" y="934537"/>
                      <a:pt x="213051" y="927664"/>
                      <a:pt x="213051" y="913919"/>
                    </a:cubicBezTo>
                    <a:cubicBezTo>
                      <a:pt x="213051" y="893301"/>
                      <a:pt x="329816" y="852065"/>
                      <a:pt x="384797" y="824575"/>
                    </a:cubicBezTo>
                    <a:cubicBezTo>
                      <a:pt x="391670" y="824575"/>
                      <a:pt x="398542" y="810830"/>
                      <a:pt x="412287" y="803957"/>
                    </a:cubicBezTo>
                    <a:cubicBezTo>
                      <a:pt x="522249" y="755918"/>
                      <a:pt x="728427" y="673446"/>
                      <a:pt x="749045" y="673446"/>
                    </a:cubicBezTo>
                    <a:cubicBezTo>
                      <a:pt x="762790" y="673446"/>
                      <a:pt x="755918" y="687192"/>
                      <a:pt x="776535" y="687192"/>
                    </a:cubicBezTo>
                    <a:cubicBezTo>
                      <a:pt x="776535" y="687192"/>
                      <a:pt x="810899" y="666574"/>
                      <a:pt x="817771" y="652829"/>
                    </a:cubicBezTo>
                    <a:cubicBezTo>
                      <a:pt x="831516" y="659701"/>
                      <a:pt x="852066" y="666574"/>
                      <a:pt x="865811" y="659701"/>
                    </a:cubicBezTo>
                    <a:cubicBezTo>
                      <a:pt x="858938" y="659701"/>
                      <a:pt x="852066" y="666574"/>
                      <a:pt x="858938" y="673446"/>
                    </a:cubicBezTo>
                    <a:cubicBezTo>
                      <a:pt x="845262" y="673446"/>
                      <a:pt x="797153" y="666574"/>
                      <a:pt x="810899" y="687192"/>
                    </a:cubicBezTo>
                    <a:cubicBezTo>
                      <a:pt x="797153" y="687192"/>
                      <a:pt x="776535" y="694064"/>
                      <a:pt x="755918" y="707809"/>
                    </a:cubicBezTo>
                    <a:cubicBezTo>
                      <a:pt x="755918" y="714682"/>
                      <a:pt x="762790" y="728427"/>
                      <a:pt x="769663" y="735300"/>
                    </a:cubicBezTo>
                    <a:cubicBezTo>
                      <a:pt x="762790" y="735300"/>
                      <a:pt x="762790" y="721555"/>
                      <a:pt x="755918" y="714682"/>
                    </a:cubicBezTo>
                    <a:cubicBezTo>
                      <a:pt x="749045" y="721555"/>
                      <a:pt x="742172" y="714682"/>
                      <a:pt x="742172" y="728427"/>
                    </a:cubicBezTo>
                    <a:cubicBezTo>
                      <a:pt x="742172" y="733582"/>
                      <a:pt x="742602" y="737447"/>
                      <a:pt x="743353" y="740454"/>
                    </a:cubicBezTo>
                    <a:lnTo>
                      <a:pt x="744993" y="744073"/>
                    </a:lnTo>
                    <a:lnTo>
                      <a:pt x="735300" y="742172"/>
                    </a:lnTo>
                    <a:lnTo>
                      <a:pt x="733504" y="742486"/>
                    </a:lnTo>
                    <a:lnTo>
                      <a:pt x="735300" y="735300"/>
                    </a:lnTo>
                    <a:cubicBezTo>
                      <a:pt x="735300" y="735300"/>
                      <a:pt x="728427" y="728427"/>
                      <a:pt x="714682" y="728427"/>
                    </a:cubicBezTo>
                    <a:cubicBezTo>
                      <a:pt x="714682" y="735300"/>
                      <a:pt x="707809" y="742172"/>
                      <a:pt x="700937" y="749045"/>
                    </a:cubicBezTo>
                    <a:lnTo>
                      <a:pt x="721555" y="769594"/>
                    </a:lnTo>
                    <a:cubicBezTo>
                      <a:pt x="694064" y="762790"/>
                      <a:pt x="694064" y="749045"/>
                      <a:pt x="680319" y="735300"/>
                    </a:cubicBezTo>
                    <a:cubicBezTo>
                      <a:pt x="666574" y="755918"/>
                      <a:pt x="645956" y="762790"/>
                      <a:pt x="645956" y="783339"/>
                    </a:cubicBezTo>
                    <a:cubicBezTo>
                      <a:pt x="645956" y="797085"/>
                      <a:pt x="584103" y="797085"/>
                      <a:pt x="584103" y="817702"/>
                    </a:cubicBezTo>
                    <a:lnTo>
                      <a:pt x="585082" y="823396"/>
                    </a:lnTo>
                    <a:lnTo>
                      <a:pt x="556612" y="817702"/>
                    </a:lnTo>
                    <a:lnTo>
                      <a:pt x="542867" y="831448"/>
                    </a:lnTo>
                    <a:cubicBezTo>
                      <a:pt x="549740" y="838320"/>
                      <a:pt x="556612" y="838320"/>
                      <a:pt x="563485" y="831448"/>
                    </a:cubicBezTo>
                    <a:cubicBezTo>
                      <a:pt x="549740" y="852065"/>
                      <a:pt x="446650" y="886428"/>
                      <a:pt x="446650" y="907046"/>
                    </a:cubicBezTo>
                    <a:cubicBezTo>
                      <a:pt x="446650" y="907046"/>
                      <a:pt x="233669" y="982645"/>
                      <a:pt x="164943" y="1133842"/>
                    </a:cubicBezTo>
                    <a:cubicBezTo>
                      <a:pt x="199306" y="1140715"/>
                      <a:pt x="247414" y="1147587"/>
                      <a:pt x="268032" y="1147587"/>
                    </a:cubicBezTo>
                    <a:cubicBezTo>
                      <a:pt x="281777" y="1147587"/>
                      <a:pt x="357307" y="1133842"/>
                      <a:pt x="371052" y="1133842"/>
                    </a:cubicBezTo>
                    <a:cubicBezTo>
                      <a:pt x="391670" y="1133842"/>
                      <a:pt x="405415" y="1147587"/>
                      <a:pt x="419160" y="1147587"/>
                    </a:cubicBezTo>
                    <a:cubicBezTo>
                      <a:pt x="439778" y="1147587"/>
                      <a:pt x="439778" y="1133842"/>
                      <a:pt x="446650" y="1126970"/>
                    </a:cubicBezTo>
                    <a:lnTo>
                      <a:pt x="515377" y="1126970"/>
                    </a:lnTo>
                    <a:cubicBezTo>
                      <a:pt x="522249" y="1126970"/>
                      <a:pt x="522249" y="1113224"/>
                      <a:pt x="522249" y="1113224"/>
                    </a:cubicBezTo>
                    <a:cubicBezTo>
                      <a:pt x="522249" y="1120097"/>
                      <a:pt x="529122" y="1120097"/>
                      <a:pt x="535994" y="1120097"/>
                    </a:cubicBezTo>
                    <a:cubicBezTo>
                      <a:pt x="556612" y="1120097"/>
                      <a:pt x="556612" y="1106352"/>
                      <a:pt x="556612" y="1099479"/>
                    </a:cubicBezTo>
                    <a:cubicBezTo>
                      <a:pt x="563485" y="1106352"/>
                      <a:pt x="556612" y="1113224"/>
                      <a:pt x="577230" y="1113224"/>
                    </a:cubicBezTo>
                    <a:cubicBezTo>
                      <a:pt x="632211" y="1113224"/>
                      <a:pt x="783408" y="982645"/>
                      <a:pt x="797153" y="975772"/>
                    </a:cubicBezTo>
                    <a:cubicBezTo>
                      <a:pt x="824644" y="955154"/>
                      <a:pt x="858938" y="934537"/>
                      <a:pt x="879556" y="907046"/>
                    </a:cubicBezTo>
                    <a:cubicBezTo>
                      <a:pt x="879556" y="907046"/>
                      <a:pt x="1051371" y="749045"/>
                      <a:pt x="1051371" y="694064"/>
                    </a:cubicBezTo>
                    <a:cubicBezTo>
                      <a:pt x="1051371" y="673446"/>
                      <a:pt x="1030753" y="694064"/>
                      <a:pt x="1030753" y="673446"/>
                    </a:cubicBezTo>
                    <a:cubicBezTo>
                      <a:pt x="1030753" y="639083"/>
                      <a:pt x="1106352" y="535994"/>
                      <a:pt x="1113225" y="529122"/>
                    </a:cubicBezTo>
                    <a:cubicBezTo>
                      <a:pt x="1120097" y="508504"/>
                      <a:pt x="1126970" y="487886"/>
                      <a:pt x="1126970" y="467268"/>
                    </a:cubicBezTo>
                    <a:cubicBezTo>
                      <a:pt x="1126970" y="309198"/>
                      <a:pt x="1003263" y="213051"/>
                      <a:pt x="845262" y="103089"/>
                    </a:cubicBezTo>
                    <a:lnTo>
                      <a:pt x="817771" y="103089"/>
                    </a:lnTo>
                    <a:cubicBezTo>
                      <a:pt x="810899" y="96216"/>
                      <a:pt x="797153" y="75599"/>
                      <a:pt x="776535" y="75599"/>
                    </a:cubicBezTo>
                    <a:lnTo>
                      <a:pt x="755918" y="75599"/>
                    </a:lnTo>
                    <a:cubicBezTo>
                      <a:pt x="755918" y="68726"/>
                      <a:pt x="749045" y="68726"/>
                      <a:pt x="749045" y="48108"/>
                    </a:cubicBezTo>
                    <a:cubicBezTo>
                      <a:pt x="749045" y="34363"/>
                      <a:pt x="762790" y="20618"/>
                      <a:pt x="783408" y="13745"/>
                    </a:cubicBezTo>
                    <a:cubicBezTo>
                      <a:pt x="797153" y="0"/>
                      <a:pt x="824644" y="0"/>
                      <a:pt x="845262" y="0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52D1D38-FB2E-6612-4A4F-BFE0803A12EC}"/>
                  </a:ext>
                </a:extLst>
              </p:cNvPr>
              <p:cNvSpPr/>
              <p:nvPr/>
            </p:nvSpPr>
            <p:spPr>
              <a:xfrm>
                <a:off x="6129607" y="944416"/>
                <a:ext cx="639084" cy="721555"/>
              </a:xfrm>
              <a:custGeom>
                <a:avLst/>
                <a:gdLst>
                  <a:gd name="connsiteX0" fmla="*/ 178688 w 639084"/>
                  <a:gd name="connsiteY0" fmla="*/ 0 h 721555"/>
                  <a:gd name="connsiteX1" fmla="*/ 206179 w 639084"/>
                  <a:gd name="connsiteY1" fmla="*/ 0 h 721555"/>
                  <a:gd name="connsiteX2" fmla="*/ 213051 w 639084"/>
                  <a:gd name="connsiteY2" fmla="*/ 54981 h 721555"/>
                  <a:gd name="connsiteX3" fmla="*/ 233669 w 639084"/>
                  <a:gd name="connsiteY3" fmla="*/ 41236 h 721555"/>
                  <a:gd name="connsiteX4" fmla="*/ 639084 w 639084"/>
                  <a:gd name="connsiteY4" fmla="*/ 336758 h 721555"/>
                  <a:gd name="connsiteX5" fmla="*/ 632211 w 639084"/>
                  <a:gd name="connsiteY5" fmla="*/ 405484 h 721555"/>
                  <a:gd name="connsiteX6" fmla="*/ 481014 w 639084"/>
                  <a:gd name="connsiteY6" fmla="*/ 639084 h 721555"/>
                  <a:gd name="connsiteX7" fmla="*/ 405484 w 639084"/>
                  <a:gd name="connsiteY7" fmla="*/ 687192 h 721555"/>
                  <a:gd name="connsiteX8" fmla="*/ 377994 w 639084"/>
                  <a:gd name="connsiteY8" fmla="*/ 714682 h 721555"/>
                  <a:gd name="connsiteX9" fmla="*/ 350503 w 639084"/>
                  <a:gd name="connsiteY9" fmla="*/ 700937 h 721555"/>
                  <a:gd name="connsiteX10" fmla="*/ 343631 w 639084"/>
                  <a:gd name="connsiteY10" fmla="*/ 721555 h 721555"/>
                  <a:gd name="connsiteX11" fmla="*/ 178688 w 639084"/>
                  <a:gd name="connsiteY11" fmla="*/ 666574 h 721555"/>
                  <a:gd name="connsiteX12" fmla="*/ 61854 w 639084"/>
                  <a:gd name="connsiteY12" fmla="*/ 515377 h 721555"/>
                  <a:gd name="connsiteX13" fmla="*/ 48109 w 639084"/>
                  <a:gd name="connsiteY13" fmla="*/ 501632 h 721555"/>
                  <a:gd name="connsiteX14" fmla="*/ 34363 w 639084"/>
                  <a:gd name="connsiteY14" fmla="*/ 384866 h 721555"/>
                  <a:gd name="connsiteX15" fmla="*/ 20618 w 639084"/>
                  <a:gd name="connsiteY15" fmla="*/ 329885 h 721555"/>
                  <a:gd name="connsiteX16" fmla="*/ 27491 w 639084"/>
                  <a:gd name="connsiteY16" fmla="*/ 268032 h 721555"/>
                  <a:gd name="connsiteX17" fmla="*/ 0 w 639084"/>
                  <a:gd name="connsiteY17" fmla="*/ 171815 h 721555"/>
                  <a:gd name="connsiteX18" fmla="*/ 6873 w 639084"/>
                  <a:gd name="connsiteY18" fmla="*/ 123707 h 721555"/>
                  <a:gd name="connsiteX19" fmla="*/ 34363 w 639084"/>
                  <a:gd name="connsiteY19" fmla="*/ 89344 h 721555"/>
                  <a:gd name="connsiteX20" fmla="*/ 103089 w 639084"/>
                  <a:gd name="connsiteY20" fmla="*/ 54981 h 721555"/>
                  <a:gd name="connsiteX21" fmla="*/ 158070 w 639084"/>
                  <a:gd name="connsiteY21" fmla="*/ 6873 h 721555"/>
                  <a:gd name="connsiteX22" fmla="*/ 171815 w 639084"/>
                  <a:gd name="connsiteY22" fmla="*/ 20618 h 721555"/>
                  <a:gd name="connsiteX23" fmla="*/ 178688 w 639084"/>
                  <a:gd name="connsiteY23" fmla="*/ 0 h 721555"/>
                  <a:gd name="connsiteX24" fmla="*/ 272095 w 639084"/>
                  <a:gd name="connsiteY24" fmla="*/ 123295 h 721555"/>
                  <a:gd name="connsiteX25" fmla="*/ 254287 w 639084"/>
                  <a:gd name="connsiteY25" fmla="*/ 123707 h 721555"/>
                  <a:gd name="connsiteX26" fmla="*/ 137452 w 639084"/>
                  <a:gd name="connsiteY26" fmla="*/ 213051 h 721555"/>
                  <a:gd name="connsiteX27" fmla="*/ 137452 w 639084"/>
                  <a:gd name="connsiteY27" fmla="*/ 336758 h 721555"/>
                  <a:gd name="connsiteX28" fmla="*/ 288650 w 639084"/>
                  <a:gd name="connsiteY28" fmla="*/ 577230 h 721555"/>
                  <a:gd name="connsiteX29" fmla="*/ 364248 w 639084"/>
                  <a:gd name="connsiteY29" fmla="*/ 542867 h 721555"/>
                  <a:gd name="connsiteX30" fmla="*/ 405484 w 639084"/>
                  <a:gd name="connsiteY30" fmla="*/ 508504 h 721555"/>
                  <a:gd name="connsiteX31" fmla="*/ 432974 w 639084"/>
                  <a:gd name="connsiteY31" fmla="*/ 501632 h 721555"/>
                  <a:gd name="connsiteX32" fmla="*/ 419229 w 639084"/>
                  <a:gd name="connsiteY32" fmla="*/ 494759 h 721555"/>
                  <a:gd name="connsiteX33" fmla="*/ 453523 w 639084"/>
                  <a:gd name="connsiteY33" fmla="*/ 474141 h 721555"/>
                  <a:gd name="connsiteX34" fmla="*/ 487886 w 639084"/>
                  <a:gd name="connsiteY34" fmla="*/ 419229 h 721555"/>
                  <a:gd name="connsiteX35" fmla="*/ 494759 w 639084"/>
                  <a:gd name="connsiteY35" fmla="*/ 432974 h 721555"/>
                  <a:gd name="connsiteX36" fmla="*/ 522250 w 639084"/>
                  <a:gd name="connsiteY36" fmla="*/ 357376 h 721555"/>
                  <a:gd name="connsiteX37" fmla="*/ 508504 w 639084"/>
                  <a:gd name="connsiteY37" fmla="*/ 343630 h 721555"/>
                  <a:gd name="connsiteX38" fmla="*/ 522250 w 639084"/>
                  <a:gd name="connsiteY38" fmla="*/ 329885 h 721555"/>
                  <a:gd name="connsiteX39" fmla="*/ 309268 w 639084"/>
                  <a:gd name="connsiteY39" fmla="*/ 158070 h 721555"/>
                  <a:gd name="connsiteX40" fmla="*/ 282533 w 639084"/>
                  <a:gd name="connsiteY40" fmla="*/ 124532 h 721555"/>
                  <a:gd name="connsiteX41" fmla="*/ 272095 w 639084"/>
                  <a:gd name="connsiteY41" fmla="*/ 123295 h 72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39084" h="721555">
                    <a:moveTo>
                      <a:pt x="178688" y="0"/>
                    </a:moveTo>
                    <a:lnTo>
                      <a:pt x="206179" y="0"/>
                    </a:lnTo>
                    <a:cubicBezTo>
                      <a:pt x="199306" y="13745"/>
                      <a:pt x="213051" y="34363"/>
                      <a:pt x="213051" y="54981"/>
                    </a:cubicBezTo>
                    <a:cubicBezTo>
                      <a:pt x="219924" y="48108"/>
                      <a:pt x="213051" y="41236"/>
                      <a:pt x="233669" y="41236"/>
                    </a:cubicBezTo>
                    <a:cubicBezTo>
                      <a:pt x="384866" y="41236"/>
                      <a:pt x="639084" y="123707"/>
                      <a:pt x="639084" y="336758"/>
                    </a:cubicBezTo>
                    <a:cubicBezTo>
                      <a:pt x="639084" y="357376"/>
                      <a:pt x="632211" y="391739"/>
                      <a:pt x="632211" y="405484"/>
                    </a:cubicBezTo>
                    <a:cubicBezTo>
                      <a:pt x="632211" y="446651"/>
                      <a:pt x="501632" y="625338"/>
                      <a:pt x="481014" y="639084"/>
                    </a:cubicBezTo>
                    <a:cubicBezTo>
                      <a:pt x="453523" y="659702"/>
                      <a:pt x="426102" y="680319"/>
                      <a:pt x="405484" y="687192"/>
                    </a:cubicBezTo>
                    <a:cubicBezTo>
                      <a:pt x="391739" y="687192"/>
                      <a:pt x="377994" y="687192"/>
                      <a:pt x="377994" y="714682"/>
                    </a:cubicBezTo>
                    <a:cubicBezTo>
                      <a:pt x="371121" y="714682"/>
                      <a:pt x="357376" y="700937"/>
                      <a:pt x="350503" y="700937"/>
                    </a:cubicBezTo>
                    <a:cubicBezTo>
                      <a:pt x="343631" y="700937"/>
                      <a:pt x="343631" y="714682"/>
                      <a:pt x="343631" y="721555"/>
                    </a:cubicBezTo>
                    <a:cubicBezTo>
                      <a:pt x="254287" y="700937"/>
                      <a:pt x="226796" y="707810"/>
                      <a:pt x="178688" y="666574"/>
                    </a:cubicBezTo>
                    <a:cubicBezTo>
                      <a:pt x="144325" y="645956"/>
                      <a:pt x="61854" y="556612"/>
                      <a:pt x="61854" y="515377"/>
                    </a:cubicBezTo>
                    <a:cubicBezTo>
                      <a:pt x="61854" y="494759"/>
                      <a:pt x="54981" y="508504"/>
                      <a:pt x="48109" y="501632"/>
                    </a:cubicBezTo>
                    <a:cubicBezTo>
                      <a:pt x="41236" y="467269"/>
                      <a:pt x="34363" y="398611"/>
                      <a:pt x="34363" y="384866"/>
                    </a:cubicBezTo>
                    <a:cubicBezTo>
                      <a:pt x="34363" y="364248"/>
                      <a:pt x="20618" y="350503"/>
                      <a:pt x="20618" y="329885"/>
                    </a:cubicBezTo>
                    <a:cubicBezTo>
                      <a:pt x="20618" y="309267"/>
                      <a:pt x="27491" y="288650"/>
                      <a:pt x="27491" y="268032"/>
                    </a:cubicBezTo>
                    <a:cubicBezTo>
                      <a:pt x="27491" y="254287"/>
                      <a:pt x="0" y="185560"/>
                      <a:pt x="0" y="171815"/>
                    </a:cubicBezTo>
                    <a:cubicBezTo>
                      <a:pt x="0" y="151197"/>
                      <a:pt x="0" y="130580"/>
                      <a:pt x="6873" y="123707"/>
                    </a:cubicBezTo>
                    <a:cubicBezTo>
                      <a:pt x="13746" y="109962"/>
                      <a:pt x="20618" y="96217"/>
                      <a:pt x="34363" y="89344"/>
                    </a:cubicBezTo>
                    <a:cubicBezTo>
                      <a:pt x="48109" y="75599"/>
                      <a:pt x="82472" y="68726"/>
                      <a:pt x="103089" y="54981"/>
                    </a:cubicBezTo>
                    <a:cubicBezTo>
                      <a:pt x="116835" y="41236"/>
                      <a:pt x="137452" y="6873"/>
                      <a:pt x="158070" y="6873"/>
                    </a:cubicBezTo>
                    <a:cubicBezTo>
                      <a:pt x="171815" y="6873"/>
                      <a:pt x="164943" y="20618"/>
                      <a:pt x="171815" y="20618"/>
                    </a:cubicBezTo>
                    <a:cubicBezTo>
                      <a:pt x="178688" y="13745"/>
                      <a:pt x="178688" y="6873"/>
                      <a:pt x="178688" y="0"/>
                    </a:cubicBezTo>
                    <a:close/>
                    <a:moveTo>
                      <a:pt x="272095" y="123295"/>
                    </a:moveTo>
                    <a:cubicBezTo>
                      <a:pt x="267671" y="123364"/>
                      <a:pt x="262019" y="123707"/>
                      <a:pt x="254287" y="123707"/>
                    </a:cubicBezTo>
                    <a:cubicBezTo>
                      <a:pt x="171815" y="123707"/>
                      <a:pt x="213051" y="137452"/>
                      <a:pt x="137452" y="213051"/>
                    </a:cubicBezTo>
                    <a:cubicBezTo>
                      <a:pt x="144325" y="323013"/>
                      <a:pt x="144325" y="329885"/>
                      <a:pt x="137452" y="336758"/>
                    </a:cubicBezTo>
                    <a:cubicBezTo>
                      <a:pt x="158070" y="398611"/>
                      <a:pt x="151198" y="577230"/>
                      <a:pt x="288650" y="577230"/>
                    </a:cubicBezTo>
                    <a:cubicBezTo>
                      <a:pt x="309268" y="577230"/>
                      <a:pt x="343631" y="556612"/>
                      <a:pt x="364248" y="542867"/>
                    </a:cubicBezTo>
                    <a:cubicBezTo>
                      <a:pt x="377994" y="529122"/>
                      <a:pt x="384866" y="508504"/>
                      <a:pt x="405484" y="508504"/>
                    </a:cubicBezTo>
                    <a:cubicBezTo>
                      <a:pt x="419229" y="508504"/>
                      <a:pt x="426102" y="508504"/>
                      <a:pt x="432974" y="501632"/>
                    </a:cubicBezTo>
                    <a:cubicBezTo>
                      <a:pt x="426102" y="501632"/>
                      <a:pt x="419229" y="508504"/>
                      <a:pt x="419229" y="494759"/>
                    </a:cubicBezTo>
                    <a:cubicBezTo>
                      <a:pt x="419229" y="474141"/>
                      <a:pt x="439847" y="474141"/>
                      <a:pt x="453523" y="474141"/>
                    </a:cubicBezTo>
                    <a:cubicBezTo>
                      <a:pt x="467269" y="460396"/>
                      <a:pt x="481014" y="439778"/>
                      <a:pt x="487886" y="419229"/>
                    </a:cubicBezTo>
                    <a:cubicBezTo>
                      <a:pt x="494759" y="426102"/>
                      <a:pt x="487886" y="432974"/>
                      <a:pt x="494759" y="432974"/>
                    </a:cubicBezTo>
                    <a:cubicBezTo>
                      <a:pt x="501632" y="398611"/>
                      <a:pt x="481014" y="371121"/>
                      <a:pt x="522250" y="357376"/>
                    </a:cubicBezTo>
                    <a:lnTo>
                      <a:pt x="508504" y="343630"/>
                    </a:lnTo>
                    <a:cubicBezTo>
                      <a:pt x="515377" y="336758"/>
                      <a:pt x="522250" y="350503"/>
                      <a:pt x="522250" y="329885"/>
                    </a:cubicBezTo>
                    <a:cubicBezTo>
                      <a:pt x="522250" y="226796"/>
                      <a:pt x="439847" y="151197"/>
                      <a:pt x="309268" y="158070"/>
                    </a:cubicBezTo>
                    <a:cubicBezTo>
                      <a:pt x="294148" y="135459"/>
                      <a:pt x="289406" y="127281"/>
                      <a:pt x="282533" y="124532"/>
                    </a:cubicBezTo>
                    <a:cubicBezTo>
                      <a:pt x="279715" y="123433"/>
                      <a:pt x="276519" y="123226"/>
                      <a:pt x="272095" y="123295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9DC4A29-FE90-D749-6692-E6BA4E12367F}"/>
                </a:ext>
              </a:extLst>
            </p:cNvPr>
            <p:cNvGrpSpPr/>
            <p:nvPr/>
          </p:nvGrpSpPr>
          <p:grpSpPr>
            <a:xfrm>
              <a:off x="3265717" y="1337311"/>
              <a:ext cx="6285454" cy="3039965"/>
              <a:chOff x="1" y="752052"/>
              <a:chExt cx="12190487" cy="5895939"/>
            </a:xfrm>
            <a:grpFill/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1EF7DD81-9097-6854-AC72-D9AFAA71AF0F}"/>
                  </a:ext>
                </a:extLst>
              </p:cNvPr>
              <p:cNvGrpSpPr/>
              <p:nvPr/>
            </p:nvGrpSpPr>
            <p:grpSpPr>
              <a:xfrm>
                <a:off x="1" y="752052"/>
                <a:ext cx="6383893" cy="5325581"/>
                <a:chOff x="1" y="752052"/>
                <a:chExt cx="6383893" cy="5325581"/>
              </a:xfrm>
              <a:grpFill/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274F454-5FD2-3D83-A6E2-BAD80DAD7890}"/>
                    </a:ext>
                  </a:extLst>
                </p:cNvPr>
                <p:cNvSpPr/>
                <p:nvPr/>
              </p:nvSpPr>
              <p:spPr>
                <a:xfrm>
                  <a:off x="1" y="752052"/>
                  <a:ext cx="4006247" cy="3636491"/>
                </a:xfrm>
                <a:custGeom>
                  <a:avLst/>
                  <a:gdLst>
                    <a:gd name="connsiteX0" fmla="*/ 2473863 w 4006247"/>
                    <a:gd name="connsiteY0" fmla="*/ 0 h 3636491"/>
                    <a:gd name="connsiteX1" fmla="*/ 2590697 w 4006247"/>
                    <a:gd name="connsiteY1" fmla="*/ 48108 h 3636491"/>
                    <a:gd name="connsiteX2" fmla="*/ 2631933 w 4006247"/>
                    <a:gd name="connsiteY2" fmla="*/ 109893 h 3636491"/>
                    <a:gd name="connsiteX3" fmla="*/ 2618187 w 4006247"/>
                    <a:gd name="connsiteY3" fmla="*/ 130511 h 3636491"/>
                    <a:gd name="connsiteX4" fmla="*/ 2666296 w 4006247"/>
                    <a:gd name="connsiteY4" fmla="*/ 212982 h 3636491"/>
                    <a:gd name="connsiteX5" fmla="*/ 2267685 w 4006247"/>
                    <a:gd name="connsiteY5" fmla="*/ 762722 h 3636491"/>
                    <a:gd name="connsiteX6" fmla="*/ 1944741 w 4006247"/>
                    <a:gd name="connsiteY6" fmla="*/ 1161333 h 3636491"/>
                    <a:gd name="connsiteX7" fmla="*/ 1951614 w 4006247"/>
                    <a:gd name="connsiteY7" fmla="*/ 1175078 h 3636491"/>
                    <a:gd name="connsiteX8" fmla="*/ 2006594 w 4006247"/>
                    <a:gd name="connsiteY8" fmla="*/ 1133842 h 3636491"/>
                    <a:gd name="connsiteX9" fmla="*/ 2040957 w 4006247"/>
                    <a:gd name="connsiteY9" fmla="*/ 1085734 h 3636491"/>
                    <a:gd name="connsiteX10" fmla="*/ 2123429 w 4006247"/>
                    <a:gd name="connsiteY10" fmla="*/ 1023881 h 3636491"/>
                    <a:gd name="connsiteX11" fmla="*/ 2212704 w 4006247"/>
                    <a:gd name="connsiteY11" fmla="*/ 968900 h 3636491"/>
                    <a:gd name="connsiteX12" fmla="*/ 2233322 w 4006247"/>
                    <a:gd name="connsiteY12" fmla="*/ 982645 h 3636491"/>
                    <a:gd name="connsiteX13" fmla="*/ 2240194 w 4006247"/>
                    <a:gd name="connsiteY13" fmla="*/ 975772 h 3636491"/>
                    <a:gd name="connsiteX14" fmla="*/ 2273458 w 4006247"/>
                    <a:gd name="connsiteY14" fmla="*/ 964982 h 3636491"/>
                    <a:gd name="connsiteX15" fmla="*/ 2274557 w 4006247"/>
                    <a:gd name="connsiteY15" fmla="*/ 955155 h 3636491"/>
                    <a:gd name="connsiteX16" fmla="*/ 2288302 w 4006247"/>
                    <a:gd name="connsiteY16" fmla="*/ 962027 h 3636491"/>
                    <a:gd name="connsiteX17" fmla="*/ 2370774 w 4006247"/>
                    <a:gd name="connsiteY17" fmla="*/ 920792 h 3636491"/>
                    <a:gd name="connsiteX18" fmla="*/ 2377646 w 4006247"/>
                    <a:gd name="connsiteY18" fmla="*/ 934537 h 3636491"/>
                    <a:gd name="connsiteX19" fmla="*/ 2391391 w 4006247"/>
                    <a:gd name="connsiteY19" fmla="*/ 913919 h 3636491"/>
                    <a:gd name="connsiteX20" fmla="*/ 2473863 w 4006247"/>
                    <a:gd name="connsiteY20" fmla="*/ 900174 h 3636491"/>
                    <a:gd name="connsiteX21" fmla="*/ 2611315 w 4006247"/>
                    <a:gd name="connsiteY21" fmla="*/ 900174 h 3636491"/>
                    <a:gd name="connsiteX22" fmla="*/ 2948004 w 4006247"/>
                    <a:gd name="connsiteY22" fmla="*/ 989518 h 3636491"/>
                    <a:gd name="connsiteX23" fmla="*/ 3181672 w 4006247"/>
                    <a:gd name="connsiteY23" fmla="*/ 1099479 h 3636491"/>
                    <a:gd name="connsiteX24" fmla="*/ 3800138 w 4006247"/>
                    <a:gd name="connsiteY24" fmla="*/ 1443041 h 3636491"/>
                    <a:gd name="connsiteX25" fmla="*/ 3978757 w 4006247"/>
                    <a:gd name="connsiteY25" fmla="*/ 1649219 h 3636491"/>
                    <a:gd name="connsiteX26" fmla="*/ 3965012 w 4006247"/>
                    <a:gd name="connsiteY26" fmla="*/ 1656091 h 3636491"/>
                    <a:gd name="connsiteX27" fmla="*/ 4006247 w 4006247"/>
                    <a:gd name="connsiteY27" fmla="*/ 1765985 h 3636491"/>
                    <a:gd name="connsiteX28" fmla="*/ 3999375 w 4006247"/>
                    <a:gd name="connsiteY28" fmla="*/ 1786602 h 3636491"/>
                    <a:gd name="connsiteX29" fmla="*/ 3992502 w 4006247"/>
                    <a:gd name="connsiteY29" fmla="*/ 1786602 h 3636491"/>
                    <a:gd name="connsiteX30" fmla="*/ 3965012 w 4006247"/>
                    <a:gd name="connsiteY30" fmla="*/ 1814093 h 3636491"/>
                    <a:gd name="connsiteX31" fmla="*/ 3937521 w 4006247"/>
                    <a:gd name="connsiteY31" fmla="*/ 1800348 h 3636491"/>
                    <a:gd name="connsiteX32" fmla="*/ 3793265 w 4006247"/>
                    <a:gd name="connsiteY32" fmla="*/ 1903437 h 3636491"/>
                    <a:gd name="connsiteX33" fmla="*/ 3779520 w 4006247"/>
                    <a:gd name="connsiteY33" fmla="*/ 1924054 h 3636491"/>
                    <a:gd name="connsiteX34" fmla="*/ 3710794 w 4006247"/>
                    <a:gd name="connsiteY34" fmla="*/ 1944672 h 3636491"/>
                    <a:gd name="connsiteX35" fmla="*/ 3621450 w 4006247"/>
                    <a:gd name="connsiteY35" fmla="*/ 1972163 h 3636491"/>
                    <a:gd name="connsiteX36" fmla="*/ 3580215 w 4006247"/>
                    <a:gd name="connsiteY36" fmla="*/ 1972163 h 3636491"/>
                    <a:gd name="connsiteX37" fmla="*/ 3566469 w 4006247"/>
                    <a:gd name="connsiteY37" fmla="*/ 1958417 h 3636491"/>
                    <a:gd name="connsiteX38" fmla="*/ 3504616 w 4006247"/>
                    <a:gd name="connsiteY38" fmla="*/ 1985908 h 3636491"/>
                    <a:gd name="connsiteX39" fmla="*/ 3497743 w 4006247"/>
                    <a:gd name="connsiteY39" fmla="*/ 1972163 h 3636491"/>
                    <a:gd name="connsiteX40" fmla="*/ 3470253 w 4006247"/>
                    <a:gd name="connsiteY40" fmla="*/ 1992780 h 3636491"/>
                    <a:gd name="connsiteX41" fmla="*/ 3463380 w 4006247"/>
                    <a:gd name="connsiteY41" fmla="*/ 1979035 h 3636491"/>
                    <a:gd name="connsiteX42" fmla="*/ 3772648 w 4006247"/>
                    <a:gd name="connsiteY42" fmla="*/ 1807220 h 3636491"/>
                    <a:gd name="connsiteX43" fmla="*/ 3758902 w 4006247"/>
                    <a:gd name="connsiteY43" fmla="*/ 1800348 h 3636491"/>
                    <a:gd name="connsiteX44" fmla="*/ 3807011 w 4006247"/>
                    <a:gd name="connsiteY44" fmla="*/ 1697327 h 3636491"/>
                    <a:gd name="connsiteX45" fmla="*/ 3607705 w 4006247"/>
                    <a:gd name="connsiteY45" fmla="*/ 1498022 h 3636491"/>
                    <a:gd name="connsiteX46" fmla="*/ 3532106 w 4006247"/>
                    <a:gd name="connsiteY46" fmla="*/ 1443041 h 3636491"/>
                    <a:gd name="connsiteX47" fmla="*/ 2604442 w 4006247"/>
                    <a:gd name="connsiteY47" fmla="*/ 1071989 h 3636491"/>
                    <a:gd name="connsiteX48" fmla="*/ 2590697 w 4006247"/>
                    <a:gd name="connsiteY48" fmla="*/ 1051371 h 3636491"/>
                    <a:gd name="connsiteX49" fmla="*/ 2515098 w 4006247"/>
                    <a:gd name="connsiteY49" fmla="*/ 1051371 h 3636491"/>
                    <a:gd name="connsiteX50" fmla="*/ 2089066 w 4006247"/>
                    <a:gd name="connsiteY50" fmla="*/ 1209372 h 3636491"/>
                    <a:gd name="connsiteX51" fmla="*/ 2068448 w 4006247"/>
                    <a:gd name="connsiteY51" fmla="*/ 1209372 h 3636491"/>
                    <a:gd name="connsiteX52" fmla="*/ 2027212 w 4006247"/>
                    <a:gd name="connsiteY52" fmla="*/ 1236863 h 3636491"/>
                    <a:gd name="connsiteX53" fmla="*/ 1979104 w 4006247"/>
                    <a:gd name="connsiteY53" fmla="*/ 1278098 h 3636491"/>
                    <a:gd name="connsiteX54" fmla="*/ 1972231 w 4006247"/>
                    <a:gd name="connsiteY54" fmla="*/ 1278098 h 3636491"/>
                    <a:gd name="connsiteX55" fmla="*/ 1979104 w 4006247"/>
                    <a:gd name="connsiteY55" fmla="*/ 1257480 h 3636491"/>
                    <a:gd name="connsiteX56" fmla="*/ 1910378 w 4006247"/>
                    <a:gd name="connsiteY56" fmla="*/ 1284971 h 3636491"/>
                    <a:gd name="connsiteX57" fmla="*/ 1944741 w 4006247"/>
                    <a:gd name="connsiteY57" fmla="*/ 1312461 h 3636491"/>
                    <a:gd name="connsiteX58" fmla="*/ 1896633 w 4006247"/>
                    <a:gd name="connsiteY58" fmla="*/ 1298716 h 3636491"/>
                    <a:gd name="connsiteX59" fmla="*/ 1896633 w 4006247"/>
                    <a:gd name="connsiteY59" fmla="*/ 1319334 h 3636491"/>
                    <a:gd name="connsiteX60" fmla="*/ 1876015 w 4006247"/>
                    <a:gd name="connsiteY60" fmla="*/ 1319334 h 3636491"/>
                    <a:gd name="connsiteX61" fmla="*/ 1862270 w 4006247"/>
                    <a:gd name="connsiteY61" fmla="*/ 1298716 h 3636491"/>
                    <a:gd name="connsiteX62" fmla="*/ 1848524 w 4006247"/>
                    <a:gd name="connsiteY62" fmla="*/ 1339952 h 3636491"/>
                    <a:gd name="connsiteX63" fmla="*/ 1834779 w 4006247"/>
                    <a:gd name="connsiteY63" fmla="*/ 1326206 h 3636491"/>
                    <a:gd name="connsiteX64" fmla="*/ 1814161 w 4006247"/>
                    <a:gd name="connsiteY64" fmla="*/ 1326206 h 3636491"/>
                    <a:gd name="connsiteX65" fmla="*/ 1814161 w 4006247"/>
                    <a:gd name="connsiteY65" fmla="*/ 1346824 h 3636491"/>
                    <a:gd name="connsiteX66" fmla="*/ 1779798 w 4006247"/>
                    <a:gd name="connsiteY66" fmla="*/ 1367442 h 3636491"/>
                    <a:gd name="connsiteX67" fmla="*/ 460465 w 4006247"/>
                    <a:gd name="connsiteY67" fmla="*/ 3291565 h 3636491"/>
                    <a:gd name="connsiteX68" fmla="*/ 226796 w 4006247"/>
                    <a:gd name="connsiteY68" fmla="*/ 3607636 h 3636491"/>
                    <a:gd name="connsiteX69" fmla="*/ 164943 w 4006247"/>
                    <a:gd name="connsiteY69" fmla="*/ 3635126 h 3636491"/>
                    <a:gd name="connsiteX70" fmla="*/ 144325 w 4006247"/>
                    <a:gd name="connsiteY70" fmla="*/ 3600763 h 3636491"/>
                    <a:gd name="connsiteX71" fmla="*/ 68726 w 4006247"/>
                    <a:gd name="connsiteY71" fmla="*/ 3587018 h 3636491"/>
                    <a:gd name="connsiteX72" fmla="*/ 0 w 4006247"/>
                    <a:gd name="connsiteY72" fmla="*/ 3504547 h 3636491"/>
                    <a:gd name="connsiteX73" fmla="*/ 96216 w 4006247"/>
                    <a:gd name="connsiteY73" fmla="*/ 3319055 h 3636491"/>
                    <a:gd name="connsiteX74" fmla="*/ 309267 w 4006247"/>
                    <a:gd name="connsiteY74" fmla="*/ 2886081 h 3636491"/>
                    <a:gd name="connsiteX75" fmla="*/ 1044567 w 4006247"/>
                    <a:gd name="connsiteY75" fmla="*/ 1704200 h 3636491"/>
                    <a:gd name="connsiteX76" fmla="*/ 2370774 w 4006247"/>
                    <a:gd name="connsiteY76" fmla="*/ 48108 h 3636491"/>
                    <a:gd name="connsiteX77" fmla="*/ 2473863 w 4006247"/>
                    <a:gd name="connsiteY77" fmla="*/ 0 h 3636491"/>
                    <a:gd name="connsiteX78" fmla="*/ 1938620 w 4006247"/>
                    <a:gd name="connsiteY78" fmla="*/ 1187036 h 3636491"/>
                    <a:gd name="connsiteX79" fmla="*/ 1924123 w 4006247"/>
                    <a:gd name="connsiteY79" fmla="*/ 1202500 h 3636491"/>
                    <a:gd name="connsiteX80" fmla="*/ 1944741 w 4006247"/>
                    <a:gd name="connsiteY80" fmla="*/ 1188754 h 3636491"/>
                    <a:gd name="connsiteX81" fmla="*/ 1938620 w 4006247"/>
                    <a:gd name="connsiteY81" fmla="*/ 1187036 h 363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006247" h="3636491">
                      <a:moveTo>
                        <a:pt x="2473863" y="0"/>
                      </a:moveTo>
                      <a:cubicBezTo>
                        <a:pt x="2494481" y="0"/>
                        <a:pt x="2549461" y="27490"/>
                        <a:pt x="2590697" y="48108"/>
                      </a:cubicBezTo>
                      <a:cubicBezTo>
                        <a:pt x="2611315" y="61853"/>
                        <a:pt x="2631933" y="89275"/>
                        <a:pt x="2631933" y="109893"/>
                      </a:cubicBezTo>
                      <a:cubicBezTo>
                        <a:pt x="2631933" y="123638"/>
                        <a:pt x="2625060" y="123638"/>
                        <a:pt x="2618187" y="130511"/>
                      </a:cubicBezTo>
                      <a:cubicBezTo>
                        <a:pt x="2618187" y="130511"/>
                        <a:pt x="2666296" y="185492"/>
                        <a:pt x="2666296" y="212982"/>
                      </a:cubicBezTo>
                      <a:cubicBezTo>
                        <a:pt x="2666296" y="329816"/>
                        <a:pt x="2329538" y="680250"/>
                        <a:pt x="2267685" y="762722"/>
                      </a:cubicBezTo>
                      <a:cubicBezTo>
                        <a:pt x="2164664" y="893301"/>
                        <a:pt x="2054703" y="1030753"/>
                        <a:pt x="1944741" y="1161333"/>
                      </a:cubicBezTo>
                      <a:lnTo>
                        <a:pt x="1951614" y="1175078"/>
                      </a:lnTo>
                      <a:cubicBezTo>
                        <a:pt x="1972231" y="1161333"/>
                        <a:pt x="1999722" y="1147587"/>
                        <a:pt x="2006594" y="1133842"/>
                      </a:cubicBezTo>
                      <a:cubicBezTo>
                        <a:pt x="2020340" y="1113224"/>
                        <a:pt x="2040957" y="1106352"/>
                        <a:pt x="2040957" y="1085734"/>
                      </a:cubicBezTo>
                      <a:cubicBezTo>
                        <a:pt x="2068448" y="1071989"/>
                        <a:pt x="2095938" y="1037626"/>
                        <a:pt x="2123429" y="1023881"/>
                      </a:cubicBezTo>
                      <a:cubicBezTo>
                        <a:pt x="2144046" y="1010135"/>
                        <a:pt x="2219576" y="996390"/>
                        <a:pt x="2212704" y="968900"/>
                      </a:cubicBezTo>
                      <a:cubicBezTo>
                        <a:pt x="2219576" y="975772"/>
                        <a:pt x="2212704" y="982645"/>
                        <a:pt x="2233322" y="982645"/>
                      </a:cubicBezTo>
                      <a:lnTo>
                        <a:pt x="2240194" y="975772"/>
                      </a:lnTo>
                      <a:cubicBezTo>
                        <a:pt x="2263561" y="961752"/>
                        <a:pt x="2271052" y="966769"/>
                        <a:pt x="2273458" y="964982"/>
                      </a:cubicBezTo>
                      <a:cubicBezTo>
                        <a:pt x="2274557" y="964158"/>
                        <a:pt x="2274557" y="961752"/>
                        <a:pt x="2274557" y="955155"/>
                      </a:cubicBezTo>
                      <a:cubicBezTo>
                        <a:pt x="2274557" y="955155"/>
                        <a:pt x="2281430" y="962027"/>
                        <a:pt x="2288302" y="962027"/>
                      </a:cubicBezTo>
                      <a:cubicBezTo>
                        <a:pt x="2302048" y="962027"/>
                        <a:pt x="2350156" y="920792"/>
                        <a:pt x="2370774" y="920792"/>
                      </a:cubicBezTo>
                      <a:cubicBezTo>
                        <a:pt x="2384519" y="920792"/>
                        <a:pt x="2357028" y="934537"/>
                        <a:pt x="2377646" y="934537"/>
                      </a:cubicBezTo>
                      <a:cubicBezTo>
                        <a:pt x="2391391" y="934537"/>
                        <a:pt x="2384519" y="920792"/>
                        <a:pt x="2391391" y="913919"/>
                      </a:cubicBezTo>
                      <a:cubicBezTo>
                        <a:pt x="2418882" y="920792"/>
                        <a:pt x="2453245" y="900174"/>
                        <a:pt x="2473863" y="900174"/>
                      </a:cubicBezTo>
                      <a:lnTo>
                        <a:pt x="2611315" y="900174"/>
                      </a:lnTo>
                      <a:cubicBezTo>
                        <a:pt x="2728080" y="913919"/>
                        <a:pt x="2838042" y="941409"/>
                        <a:pt x="2948004" y="989518"/>
                      </a:cubicBezTo>
                      <a:cubicBezTo>
                        <a:pt x="3023602" y="1017008"/>
                        <a:pt x="3106074" y="1065116"/>
                        <a:pt x="3181672" y="1099479"/>
                      </a:cubicBezTo>
                      <a:cubicBezTo>
                        <a:pt x="3380909" y="1202500"/>
                        <a:pt x="3593960" y="1298716"/>
                        <a:pt x="3800138" y="1443041"/>
                      </a:cubicBezTo>
                      <a:cubicBezTo>
                        <a:pt x="3813883" y="1449913"/>
                        <a:pt x="3978757" y="1587365"/>
                        <a:pt x="3978757" y="1649219"/>
                      </a:cubicBezTo>
                      <a:cubicBezTo>
                        <a:pt x="3978757" y="1662964"/>
                        <a:pt x="3965012" y="1642346"/>
                        <a:pt x="3965012" y="1656091"/>
                      </a:cubicBezTo>
                      <a:cubicBezTo>
                        <a:pt x="3965012" y="1676709"/>
                        <a:pt x="4006247" y="1752239"/>
                        <a:pt x="4006247" y="1765985"/>
                      </a:cubicBezTo>
                      <a:cubicBezTo>
                        <a:pt x="4006247" y="1786602"/>
                        <a:pt x="3999375" y="1779730"/>
                        <a:pt x="3999375" y="1786602"/>
                      </a:cubicBezTo>
                      <a:lnTo>
                        <a:pt x="3992502" y="1786602"/>
                      </a:lnTo>
                      <a:cubicBezTo>
                        <a:pt x="3978757" y="1800348"/>
                        <a:pt x="3971884" y="1786602"/>
                        <a:pt x="3965012" y="1814093"/>
                      </a:cubicBezTo>
                      <a:cubicBezTo>
                        <a:pt x="3958139" y="1807220"/>
                        <a:pt x="3958139" y="1800348"/>
                        <a:pt x="3937521" y="1800348"/>
                      </a:cubicBezTo>
                      <a:cubicBezTo>
                        <a:pt x="3910031" y="1800348"/>
                        <a:pt x="3882540" y="1896564"/>
                        <a:pt x="3793265" y="1903437"/>
                      </a:cubicBezTo>
                      <a:cubicBezTo>
                        <a:pt x="3786393" y="1910309"/>
                        <a:pt x="3786393" y="1924054"/>
                        <a:pt x="3779520" y="1924054"/>
                      </a:cubicBezTo>
                      <a:cubicBezTo>
                        <a:pt x="3758902" y="1930927"/>
                        <a:pt x="3738285" y="1944672"/>
                        <a:pt x="3710794" y="1944672"/>
                      </a:cubicBezTo>
                      <a:cubicBezTo>
                        <a:pt x="3703921" y="1944672"/>
                        <a:pt x="3621450" y="1951545"/>
                        <a:pt x="3621450" y="1972163"/>
                      </a:cubicBezTo>
                      <a:cubicBezTo>
                        <a:pt x="3621450" y="1951545"/>
                        <a:pt x="3593960" y="1972163"/>
                        <a:pt x="3580215" y="1972163"/>
                      </a:cubicBezTo>
                      <a:lnTo>
                        <a:pt x="3566469" y="1958417"/>
                      </a:lnTo>
                      <a:cubicBezTo>
                        <a:pt x="3545852" y="1965290"/>
                        <a:pt x="3518361" y="1985908"/>
                        <a:pt x="3504616" y="1985908"/>
                      </a:cubicBezTo>
                      <a:cubicBezTo>
                        <a:pt x="3483998" y="1985908"/>
                        <a:pt x="3511489" y="1972163"/>
                        <a:pt x="3497743" y="1972163"/>
                      </a:cubicBezTo>
                      <a:cubicBezTo>
                        <a:pt x="3477126" y="1972163"/>
                        <a:pt x="3477126" y="1985908"/>
                        <a:pt x="3470253" y="1992780"/>
                      </a:cubicBezTo>
                      <a:cubicBezTo>
                        <a:pt x="3470253" y="1992780"/>
                        <a:pt x="3463380" y="1992780"/>
                        <a:pt x="3463380" y="1979035"/>
                      </a:cubicBezTo>
                      <a:cubicBezTo>
                        <a:pt x="3463380" y="1958417"/>
                        <a:pt x="3669558" y="1869074"/>
                        <a:pt x="3772648" y="1807220"/>
                      </a:cubicBezTo>
                      <a:cubicBezTo>
                        <a:pt x="3772648" y="1807220"/>
                        <a:pt x="3765775" y="1800348"/>
                        <a:pt x="3758902" y="1800348"/>
                      </a:cubicBezTo>
                      <a:cubicBezTo>
                        <a:pt x="3772648" y="1772857"/>
                        <a:pt x="3807011" y="1717945"/>
                        <a:pt x="3807011" y="1697327"/>
                      </a:cubicBezTo>
                      <a:cubicBezTo>
                        <a:pt x="3807011" y="1607983"/>
                        <a:pt x="3648941" y="1532385"/>
                        <a:pt x="3607705" y="1498022"/>
                      </a:cubicBezTo>
                      <a:cubicBezTo>
                        <a:pt x="3580215" y="1484276"/>
                        <a:pt x="3552724" y="1456786"/>
                        <a:pt x="3532106" y="1443041"/>
                      </a:cubicBezTo>
                      <a:cubicBezTo>
                        <a:pt x="3229781" y="1264353"/>
                        <a:pt x="2920513" y="1085734"/>
                        <a:pt x="2604442" y="1071989"/>
                      </a:cubicBezTo>
                      <a:cubicBezTo>
                        <a:pt x="2604442" y="1071989"/>
                        <a:pt x="2597570" y="1058244"/>
                        <a:pt x="2590697" y="1051371"/>
                      </a:cubicBezTo>
                      <a:lnTo>
                        <a:pt x="2515098" y="1051371"/>
                      </a:lnTo>
                      <a:cubicBezTo>
                        <a:pt x="2391391" y="1051371"/>
                        <a:pt x="2178341" y="1133842"/>
                        <a:pt x="2089066" y="1209372"/>
                      </a:cubicBezTo>
                      <a:cubicBezTo>
                        <a:pt x="2082193" y="1216245"/>
                        <a:pt x="2075320" y="1209372"/>
                        <a:pt x="2068448" y="1209372"/>
                      </a:cubicBezTo>
                      <a:cubicBezTo>
                        <a:pt x="2061575" y="1223117"/>
                        <a:pt x="2040957" y="1229990"/>
                        <a:pt x="2027212" y="1236863"/>
                      </a:cubicBezTo>
                      <a:cubicBezTo>
                        <a:pt x="2013467" y="1250608"/>
                        <a:pt x="2006594" y="1271226"/>
                        <a:pt x="1979104" y="1278098"/>
                      </a:cubicBezTo>
                      <a:lnTo>
                        <a:pt x="1972231" y="1278098"/>
                      </a:lnTo>
                      <a:cubicBezTo>
                        <a:pt x="1979104" y="1278098"/>
                        <a:pt x="1992849" y="1271226"/>
                        <a:pt x="1979104" y="1257480"/>
                      </a:cubicBezTo>
                      <a:cubicBezTo>
                        <a:pt x="1958486" y="1271226"/>
                        <a:pt x="1930996" y="1284971"/>
                        <a:pt x="1910378" y="1284971"/>
                      </a:cubicBezTo>
                      <a:cubicBezTo>
                        <a:pt x="1917250" y="1298716"/>
                        <a:pt x="1930996" y="1312461"/>
                        <a:pt x="1944741" y="1312461"/>
                      </a:cubicBezTo>
                      <a:cubicBezTo>
                        <a:pt x="1910378" y="1312461"/>
                        <a:pt x="1924123" y="1305589"/>
                        <a:pt x="1896633" y="1298716"/>
                      </a:cubicBezTo>
                      <a:cubicBezTo>
                        <a:pt x="1889760" y="1305589"/>
                        <a:pt x="1896633" y="1312461"/>
                        <a:pt x="1896633" y="1319334"/>
                      </a:cubicBezTo>
                      <a:lnTo>
                        <a:pt x="1876015" y="1319334"/>
                      </a:lnTo>
                      <a:cubicBezTo>
                        <a:pt x="1876015" y="1312461"/>
                        <a:pt x="1869142" y="1305589"/>
                        <a:pt x="1862270" y="1298716"/>
                      </a:cubicBezTo>
                      <a:cubicBezTo>
                        <a:pt x="1855397" y="1298716"/>
                        <a:pt x="1841652" y="1312461"/>
                        <a:pt x="1848524" y="1339952"/>
                      </a:cubicBezTo>
                      <a:lnTo>
                        <a:pt x="1834779" y="1326206"/>
                      </a:lnTo>
                      <a:lnTo>
                        <a:pt x="1814161" y="1326206"/>
                      </a:lnTo>
                      <a:cubicBezTo>
                        <a:pt x="1807289" y="1333079"/>
                        <a:pt x="1807289" y="1339952"/>
                        <a:pt x="1814161" y="1346824"/>
                      </a:cubicBezTo>
                      <a:cubicBezTo>
                        <a:pt x="1807289" y="1346824"/>
                        <a:pt x="1786671" y="1353697"/>
                        <a:pt x="1779798" y="1367442"/>
                      </a:cubicBezTo>
                      <a:cubicBezTo>
                        <a:pt x="1278167" y="1992780"/>
                        <a:pt x="865879" y="2659354"/>
                        <a:pt x="460465" y="3291565"/>
                      </a:cubicBezTo>
                      <a:cubicBezTo>
                        <a:pt x="391738" y="3394585"/>
                        <a:pt x="309267" y="3504547"/>
                        <a:pt x="226796" y="3607636"/>
                      </a:cubicBezTo>
                      <a:cubicBezTo>
                        <a:pt x="213051" y="3621381"/>
                        <a:pt x="192433" y="3641999"/>
                        <a:pt x="164943" y="3635126"/>
                      </a:cubicBezTo>
                      <a:cubicBezTo>
                        <a:pt x="164943" y="3628254"/>
                        <a:pt x="158070" y="3614509"/>
                        <a:pt x="144325" y="3600763"/>
                      </a:cubicBezTo>
                      <a:cubicBezTo>
                        <a:pt x="123707" y="3607636"/>
                        <a:pt x="89344" y="3600763"/>
                        <a:pt x="68726" y="3587018"/>
                      </a:cubicBezTo>
                      <a:cubicBezTo>
                        <a:pt x="34363" y="3573273"/>
                        <a:pt x="0" y="3525165"/>
                        <a:pt x="0" y="3504547"/>
                      </a:cubicBezTo>
                      <a:cubicBezTo>
                        <a:pt x="0" y="3470184"/>
                        <a:pt x="89344" y="3325928"/>
                        <a:pt x="96216" y="3319055"/>
                      </a:cubicBezTo>
                      <a:cubicBezTo>
                        <a:pt x="164943" y="3174731"/>
                        <a:pt x="233669" y="3023533"/>
                        <a:pt x="309267" y="2886081"/>
                      </a:cubicBezTo>
                      <a:cubicBezTo>
                        <a:pt x="529122" y="2501284"/>
                        <a:pt x="776536" y="2082124"/>
                        <a:pt x="1044567" y="1704200"/>
                      </a:cubicBezTo>
                      <a:cubicBezTo>
                        <a:pt x="1436237" y="1140715"/>
                        <a:pt x="1855397" y="590975"/>
                        <a:pt x="2370774" y="48108"/>
                      </a:cubicBezTo>
                      <a:cubicBezTo>
                        <a:pt x="2398264" y="20618"/>
                        <a:pt x="2460117" y="0"/>
                        <a:pt x="2473863" y="0"/>
                      </a:cubicBezTo>
                      <a:close/>
                      <a:moveTo>
                        <a:pt x="1938620" y="1187036"/>
                      </a:moveTo>
                      <a:cubicBezTo>
                        <a:pt x="1931855" y="1188325"/>
                        <a:pt x="1924123" y="1197345"/>
                        <a:pt x="1924123" y="1202500"/>
                      </a:cubicBezTo>
                      <a:cubicBezTo>
                        <a:pt x="1930996" y="1195627"/>
                        <a:pt x="1937868" y="1188754"/>
                        <a:pt x="1944741" y="1188754"/>
                      </a:cubicBezTo>
                      <a:cubicBezTo>
                        <a:pt x="1943023" y="1187036"/>
                        <a:pt x="1940875" y="1186607"/>
                        <a:pt x="1938620" y="1187036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D63BA97A-AE28-9354-F253-C7C62D5CC856}"/>
                    </a:ext>
                  </a:extLst>
                </p:cNvPr>
                <p:cNvSpPr/>
                <p:nvPr/>
              </p:nvSpPr>
              <p:spPr>
                <a:xfrm>
                  <a:off x="1174662" y="2806686"/>
                  <a:ext cx="5209232" cy="3270947"/>
                </a:xfrm>
                <a:custGeom>
                  <a:avLst/>
                  <a:gdLst>
                    <a:gd name="connsiteX0" fmla="*/ 1244220 w 5209232"/>
                    <a:gd name="connsiteY0" fmla="*/ 0 h 3270947"/>
                    <a:gd name="connsiteX1" fmla="*/ 1567164 w 5209232"/>
                    <a:gd name="connsiteY1" fmla="*/ 254217 h 3270947"/>
                    <a:gd name="connsiteX2" fmla="*/ 1580909 w 5209232"/>
                    <a:gd name="connsiteY2" fmla="*/ 295453 h 3270947"/>
                    <a:gd name="connsiteX3" fmla="*/ 1629017 w 5209232"/>
                    <a:gd name="connsiteY3" fmla="*/ 590975 h 3270947"/>
                    <a:gd name="connsiteX4" fmla="*/ 1642762 w 5209232"/>
                    <a:gd name="connsiteY4" fmla="*/ 852065 h 3270947"/>
                    <a:gd name="connsiteX5" fmla="*/ 1780214 w 5209232"/>
                    <a:gd name="connsiteY5" fmla="*/ 1126969 h 3270947"/>
                    <a:gd name="connsiteX6" fmla="*/ 1752724 w 5209232"/>
                    <a:gd name="connsiteY6" fmla="*/ 1099479 h 3270947"/>
                    <a:gd name="connsiteX7" fmla="*/ 1745851 w 5209232"/>
                    <a:gd name="connsiteY7" fmla="*/ 1113224 h 3270947"/>
                    <a:gd name="connsiteX8" fmla="*/ 1780214 w 5209232"/>
                    <a:gd name="connsiteY8" fmla="*/ 1147587 h 3270947"/>
                    <a:gd name="connsiteX9" fmla="*/ 1766469 w 5209232"/>
                    <a:gd name="connsiteY9" fmla="*/ 1161332 h 3270947"/>
                    <a:gd name="connsiteX10" fmla="*/ 1773342 w 5209232"/>
                    <a:gd name="connsiteY10" fmla="*/ 1168205 h 3270947"/>
                    <a:gd name="connsiteX11" fmla="*/ 1787087 w 5209232"/>
                    <a:gd name="connsiteY11" fmla="*/ 1209441 h 3270947"/>
                    <a:gd name="connsiteX12" fmla="*/ 1663380 w 5209232"/>
                    <a:gd name="connsiteY12" fmla="*/ 1518639 h 3270947"/>
                    <a:gd name="connsiteX13" fmla="*/ 1656508 w 5209232"/>
                    <a:gd name="connsiteY13" fmla="*/ 1614856 h 3270947"/>
                    <a:gd name="connsiteX14" fmla="*/ 1560291 w 5209232"/>
                    <a:gd name="connsiteY14" fmla="*/ 2027143 h 3270947"/>
                    <a:gd name="connsiteX15" fmla="*/ 1436653 w 5209232"/>
                    <a:gd name="connsiteY15" fmla="*/ 2068379 h 3270947"/>
                    <a:gd name="connsiteX16" fmla="*/ 1374799 w 5209232"/>
                    <a:gd name="connsiteY16" fmla="*/ 2040888 h 3270947"/>
                    <a:gd name="connsiteX17" fmla="*/ 1333564 w 5209232"/>
                    <a:gd name="connsiteY17" fmla="*/ 1999653 h 3270947"/>
                    <a:gd name="connsiteX18" fmla="*/ 1278583 w 5209232"/>
                    <a:gd name="connsiteY18" fmla="*/ 2006525 h 3270947"/>
                    <a:gd name="connsiteX19" fmla="*/ 1148003 w 5209232"/>
                    <a:gd name="connsiteY19" fmla="*/ 2150850 h 3270947"/>
                    <a:gd name="connsiteX20" fmla="*/ 701353 w 5209232"/>
                    <a:gd name="connsiteY20" fmla="*/ 2666227 h 3270947"/>
                    <a:gd name="connsiteX21" fmla="*/ 708225 w 5209232"/>
                    <a:gd name="connsiteY21" fmla="*/ 2679972 h 3270947"/>
                    <a:gd name="connsiteX22" fmla="*/ 1738979 w 5209232"/>
                    <a:gd name="connsiteY22" fmla="*/ 1999653 h 3270947"/>
                    <a:gd name="connsiteX23" fmla="*/ 2920929 w 5209232"/>
                    <a:gd name="connsiteY23" fmla="*/ 1243804 h 3270947"/>
                    <a:gd name="connsiteX24" fmla="*/ 3195833 w 5209232"/>
                    <a:gd name="connsiteY24" fmla="*/ 1071989 h 3270947"/>
                    <a:gd name="connsiteX25" fmla="*/ 3333217 w 5209232"/>
                    <a:gd name="connsiteY25" fmla="*/ 996390 h 3270947"/>
                    <a:gd name="connsiteX26" fmla="*/ 3353835 w 5209232"/>
                    <a:gd name="connsiteY26" fmla="*/ 1010135 h 3270947"/>
                    <a:gd name="connsiteX27" fmla="*/ 3429433 w 5209232"/>
                    <a:gd name="connsiteY27" fmla="*/ 955154 h 3270947"/>
                    <a:gd name="connsiteX28" fmla="*/ 3456924 w 5209232"/>
                    <a:gd name="connsiteY28" fmla="*/ 948282 h 3270947"/>
                    <a:gd name="connsiteX29" fmla="*/ 3580630 w 5209232"/>
                    <a:gd name="connsiteY29" fmla="*/ 838320 h 3270947"/>
                    <a:gd name="connsiteX30" fmla="*/ 3601248 w 5209232"/>
                    <a:gd name="connsiteY30" fmla="*/ 728427 h 3270947"/>
                    <a:gd name="connsiteX31" fmla="*/ 3635611 w 5209232"/>
                    <a:gd name="connsiteY31" fmla="*/ 535994 h 3270947"/>
                    <a:gd name="connsiteX32" fmla="*/ 3766122 w 5209232"/>
                    <a:gd name="connsiteY32" fmla="*/ 82471 h 3270947"/>
                    <a:gd name="connsiteX33" fmla="*/ 3807358 w 5209232"/>
                    <a:gd name="connsiteY33" fmla="*/ 34363 h 3270947"/>
                    <a:gd name="connsiteX34" fmla="*/ 3889829 w 5209232"/>
                    <a:gd name="connsiteY34" fmla="*/ 82471 h 3270947"/>
                    <a:gd name="connsiteX35" fmla="*/ 3999791 w 5209232"/>
                    <a:gd name="connsiteY35" fmla="*/ 219923 h 3270947"/>
                    <a:gd name="connsiteX36" fmla="*/ 4013536 w 5209232"/>
                    <a:gd name="connsiteY36" fmla="*/ 322944 h 3270947"/>
                    <a:gd name="connsiteX37" fmla="*/ 3979173 w 5209232"/>
                    <a:gd name="connsiteY37" fmla="*/ 652829 h 3270947"/>
                    <a:gd name="connsiteX38" fmla="*/ 4082262 w 5209232"/>
                    <a:gd name="connsiteY38" fmla="*/ 597848 h 3270947"/>
                    <a:gd name="connsiteX39" fmla="*/ 4467059 w 5209232"/>
                    <a:gd name="connsiteY39" fmla="*/ 391670 h 3270947"/>
                    <a:gd name="connsiteX40" fmla="*/ 4467059 w 5209232"/>
                    <a:gd name="connsiteY40" fmla="*/ 384797 h 3270947"/>
                    <a:gd name="connsiteX41" fmla="*/ 4487677 w 5209232"/>
                    <a:gd name="connsiteY41" fmla="*/ 364179 h 3270947"/>
                    <a:gd name="connsiteX42" fmla="*/ 4494550 w 5209232"/>
                    <a:gd name="connsiteY42" fmla="*/ 377924 h 3270947"/>
                    <a:gd name="connsiteX43" fmla="*/ 4501422 w 5209232"/>
                    <a:gd name="connsiteY43" fmla="*/ 357307 h 3270947"/>
                    <a:gd name="connsiteX44" fmla="*/ 4714473 w 5209232"/>
                    <a:gd name="connsiteY44" fmla="*/ 309198 h 3270947"/>
                    <a:gd name="connsiteX45" fmla="*/ 5209232 w 5209232"/>
                    <a:gd name="connsiteY45" fmla="*/ 790212 h 3270947"/>
                    <a:gd name="connsiteX46" fmla="*/ 5140506 w 5209232"/>
                    <a:gd name="connsiteY46" fmla="*/ 1120097 h 3270947"/>
                    <a:gd name="connsiteX47" fmla="*/ 4968691 w 5209232"/>
                    <a:gd name="connsiteY47" fmla="*/ 1422423 h 3270947"/>
                    <a:gd name="connsiteX48" fmla="*/ 4872474 w 5209232"/>
                    <a:gd name="connsiteY48" fmla="*/ 1553002 h 3270947"/>
                    <a:gd name="connsiteX49" fmla="*/ 3944810 w 5209232"/>
                    <a:gd name="connsiteY49" fmla="*/ 2260812 h 3270947"/>
                    <a:gd name="connsiteX50" fmla="*/ 3862338 w 5209232"/>
                    <a:gd name="connsiteY50" fmla="*/ 2247066 h 3270947"/>
                    <a:gd name="connsiteX51" fmla="*/ 3827975 w 5209232"/>
                    <a:gd name="connsiteY51" fmla="*/ 2233321 h 3270947"/>
                    <a:gd name="connsiteX52" fmla="*/ 3532522 w 5209232"/>
                    <a:gd name="connsiteY52" fmla="*/ 1958417 h 3270947"/>
                    <a:gd name="connsiteX53" fmla="*/ 3422561 w 5209232"/>
                    <a:gd name="connsiteY53" fmla="*/ 2020270 h 3270947"/>
                    <a:gd name="connsiteX54" fmla="*/ 3443178 w 5209232"/>
                    <a:gd name="connsiteY54" fmla="*/ 1985907 h 3270947"/>
                    <a:gd name="connsiteX55" fmla="*/ 3429433 w 5209232"/>
                    <a:gd name="connsiteY55" fmla="*/ 1979035 h 3270947"/>
                    <a:gd name="connsiteX56" fmla="*/ 3298854 w 5209232"/>
                    <a:gd name="connsiteY56" fmla="*/ 2130232 h 3270947"/>
                    <a:gd name="connsiteX57" fmla="*/ 3294559 w 5209232"/>
                    <a:gd name="connsiteY57" fmla="*/ 2150850 h 3270947"/>
                    <a:gd name="connsiteX58" fmla="*/ 3294152 w 5209232"/>
                    <a:gd name="connsiteY58" fmla="*/ 2152551 h 3270947"/>
                    <a:gd name="connsiteX59" fmla="*/ 3290263 w 5209232"/>
                    <a:gd name="connsiteY59" fmla="*/ 2148273 h 3270947"/>
                    <a:gd name="connsiteX60" fmla="*/ 3271363 w 5209232"/>
                    <a:gd name="connsiteY60" fmla="*/ 2143977 h 3270947"/>
                    <a:gd name="connsiteX61" fmla="*/ 3257618 w 5209232"/>
                    <a:gd name="connsiteY61" fmla="*/ 2150850 h 3270947"/>
                    <a:gd name="connsiteX62" fmla="*/ 3243873 w 5209232"/>
                    <a:gd name="connsiteY62" fmla="*/ 2150850 h 3270947"/>
                    <a:gd name="connsiteX63" fmla="*/ 3243873 w 5209232"/>
                    <a:gd name="connsiteY63" fmla="*/ 2171468 h 3270947"/>
                    <a:gd name="connsiteX64" fmla="*/ 3230128 w 5209232"/>
                    <a:gd name="connsiteY64" fmla="*/ 2185213 h 3270947"/>
                    <a:gd name="connsiteX65" fmla="*/ 3182088 w 5209232"/>
                    <a:gd name="connsiteY65" fmla="*/ 2198958 h 3270947"/>
                    <a:gd name="connsiteX66" fmla="*/ 3182088 w 5209232"/>
                    <a:gd name="connsiteY66" fmla="*/ 2205831 h 3270947"/>
                    <a:gd name="connsiteX67" fmla="*/ 3195833 w 5209232"/>
                    <a:gd name="connsiteY67" fmla="*/ 2219576 h 3270947"/>
                    <a:gd name="connsiteX68" fmla="*/ 3140853 w 5209232"/>
                    <a:gd name="connsiteY68" fmla="*/ 2247066 h 3270947"/>
                    <a:gd name="connsiteX69" fmla="*/ 3271363 w 5209232"/>
                    <a:gd name="connsiteY69" fmla="*/ 1985907 h 3270947"/>
                    <a:gd name="connsiteX70" fmla="*/ 3257618 w 5209232"/>
                    <a:gd name="connsiteY70" fmla="*/ 1965290 h 3270947"/>
                    <a:gd name="connsiteX71" fmla="*/ 3436306 w 5209232"/>
                    <a:gd name="connsiteY71" fmla="*/ 1415550 h 3270947"/>
                    <a:gd name="connsiteX72" fmla="*/ 3525650 w 5209232"/>
                    <a:gd name="connsiteY72" fmla="*/ 1085734 h 3270947"/>
                    <a:gd name="connsiteX73" fmla="*/ 3518777 w 5209232"/>
                    <a:gd name="connsiteY73" fmla="*/ 1065116 h 3270947"/>
                    <a:gd name="connsiteX74" fmla="*/ 3450051 w 5209232"/>
                    <a:gd name="connsiteY74" fmla="*/ 1126969 h 3270947"/>
                    <a:gd name="connsiteX75" fmla="*/ 3388198 w 5209232"/>
                    <a:gd name="connsiteY75" fmla="*/ 1147587 h 3270947"/>
                    <a:gd name="connsiteX76" fmla="*/ 3360707 w 5209232"/>
                    <a:gd name="connsiteY76" fmla="*/ 1181950 h 3270947"/>
                    <a:gd name="connsiteX77" fmla="*/ 3340089 w 5209232"/>
                    <a:gd name="connsiteY77" fmla="*/ 1188823 h 3270947"/>
                    <a:gd name="connsiteX78" fmla="*/ 3326344 w 5209232"/>
                    <a:gd name="connsiteY78" fmla="*/ 1202568 h 3270947"/>
                    <a:gd name="connsiteX79" fmla="*/ 3346962 w 5209232"/>
                    <a:gd name="connsiteY79" fmla="*/ 1230058 h 3270947"/>
                    <a:gd name="connsiteX80" fmla="*/ 3374452 w 5209232"/>
                    <a:gd name="connsiteY80" fmla="*/ 1223186 h 3270947"/>
                    <a:gd name="connsiteX81" fmla="*/ 3285109 w 5209232"/>
                    <a:gd name="connsiteY81" fmla="*/ 1305657 h 3270947"/>
                    <a:gd name="connsiteX82" fmla="*/ 2982783 w 5209232"/>
                    <a:gd name="connsiteY82" fmla="*/ 1532384 h 3270947"/>
                    <a:gd name="connsiteX83" fmla="*/ 254702 w 5209232"/>
                    <a:gd name="connsiteY83" fmla="*/ 3270947 h 3270947"/>
                    <a:gd name="connsiteX84" fmla="*/ 137868 w 5209232"/>
                    <a:gd name="connsiteY84" fmla="*/ 3209094 h 3270947"/>
                    <a:gd name="connsiteX85" fmla="*/ 158486 w 5209232"/>
                    <a:gd name="connsiteY85" fmla="*/ 3181603 h 3270947"/>
                    <a:gd name="connsiteX86" fmla="*/ 144741 w 5209232"/>
                    <a:gd name="connsiteY86" fmla="*/ 3167858 h 3270947"/>
                    <a:gd name="connsiteX87" fmla="*/ 117250 w 5209232"/>
                    <a:gd name="connsiteY87" fmla="*/ 3195349 h 3270947"/>
                    <a:gd name="connsiteX88" fmla="*/ 416 w 5209232"/>
                    <a:gd name="connsiteY88" fmla="*/ 3023533 h 3270947"/>
                    <a:gd name="connsiteX89" fmla="*/ 1017424 w 5209232"/>
                    <a:gd name="connsiteY89" fmla="*/ 1724817 h 3270947"/>
                    <a:gd name="connsiteX90" fmla="*/ 618882 w 5209232"/>
                    <a:gd name="connsiteY90" fmla="*/ 1312530 h 3270947"/>
                    <a:gd name="connsiteX91" fmla="*/ 563901 w 5209232"/>
                    <a:gd name="connsiteY91" fmla="*/ 1236931 h 3270947"/>
                    <a:gd name="connsiteX92" fmla="*/ 584519 w 5209232"/>
                    <a:gd name="connsiteY92" fmla="*/ 1181950 h 3270947"/>
                    <a:gd name="connsiteX93" fmla="*/ 852550 w 5209232"/>
                    <a:gd name="connsiteY93" fmla="*/ 1071989 h 3270947"/>
                    <a:gd name="connsiteX94" fmla="*/ 1285455 w 5209232"/>
                    <a:gd name="connsiteY94" fmla="*/ 955154 h 3270947"/>
                    <a:gd name="connsiteX95" fmla="*/ 1299201 w 5209232"/>
                    <a:gd name="connsiteY95" fmla="*/ 941409 h 3270947"/>
                    <a:gd name="connsiteX96" fmla="*/ 1306073 w 5209232"/>
                    <a:gd name="connsiteY96" fmla="*/ 556612 h 3270947"/>
                    <a:gd name="connsiteX97" fmla="*/ 1326691 w 5209232"/>
                    <a:gd name="connsiteY97" fmla="*/ 343561 h 3270947"/>
                    <a:gd name="connsiteX98" fmla="*/ 1299201 w 5209232"/>
                    <a:gd name="connsiteY98" fmla="*/ 309198 h 3270947"/>
                    <a:gd name="connsiteX99" fmla="*/ 1209857 w 5209232"/>
                    <a:gd name="connsiteY99" fmla="*/ 322944 h 3270947"/>
                    <a:gd name="connsiteX100" fmla="*/ 1182366 w 5209232"/>
                    <a:gd name="connsiteY100" fmla="*/ 343561 h 3270947"/>
                    <a:gd name="connsiteX101" fmla="*/ 983130 w 5209232"/>
                    <a:gd name="connsiteY101" fmla="*/ 192433 h 3270947"/>
                    <a:gd name="connsiteX102" fmla="*/ 996875 w 5209232"/>
                    <a:gd name="connsiteY102" fmla="*/ 151197 h 3270947"/>
                    <a:gd name="connsiteX103" fmla="*/ 1244220 w 5209232"/>
                    <a:gd name="connsiteY103" fmla="*/ 0 h 3270947"/>
                    <a:gd name="connsiteX104" fmla="*/ 1285455 w 5209232"/>
                    <a:gd name="connsiteY104" fmla="*/ 1223186 h 3270947"/>
                    <a:gd name="connsiteX105" fmla="*/ 825060 w 5209232"/>
                    <a:gd name="connsiteY105" fmla="*/ 1339951 h 3270947"/>
                    <a:gd name="connsiteX106" fmla="*/ 1093023 w 5209232"/>
                    <a:gd name="connsiteY106" fmla="*/ 1628601 h 3270947"/>
                    <a:gd name="connsiteX107" fmla="*/ 1292328 w 5209232"/>
                    <a:gd name="connsiteY107" fmla="*/ 1285039 h 3270947"/>
                    <a:gd name="connsiteX108" fmla="*/ 1285455 w 5209232"/>
                    <a:gd name="connsiteY108" fmla="*/ 1223186 h 3270947"/>
                    <a:gd name="connsiteX109" fmla="*/ 4556403 w 5209232"/>
                    <a:gd name="connsiteY109" fmla="*/ 508504 h 3270947"/>
                    <a:gd name="connsiteX110" fmla="*/ 4432696 w 5209232"/>
                    <a:gd name="connsiteY110" fmla="*/ 529122 h 3270947"/>
                    <a:gd name="connsiteX111" fmla="*/ 4343352 w 5209232"/>
                    <a:gd name="connsiteY111" fmla="*/ 563485 h 3270947"/>
                    <a:gd name="connsiteX112" fmla="*/ 4308989 w 5209232"/>
                    <a:gd name="connsiteY112" fmla="*/ 590975 h 3270947"/>
                    <a:gd name="connsiteX113" fmla="*/ 4274695 w 5209232"/>
                    <a:gd name="connsiteY113" fmla="*/ 597848 h 3270947"/>
                    <a:gd name="connsiteX114" fmla="*/ 4267822 w 5209232"/>
                    <a:gd name="connsiteY114" fmla="*/ 611593 h 3270947"/>
                    <a:gd name="connsiteX115" fmla="*/ 4260950 w 5209232"/>
                    <a:gd name="connsiteY115" fmla="*/ 604720 h 3270947"/>
                    <a:gd name="connsiteX116" fmla="*/ 4109752 w 5209232"/>
                    <a:gd name="connsiteY116" fmla="*/ 700937 h 3270947"/>
                    <a:gd name="connsiteX117" fmla="*/ 4102880 w 5209232"/>
                    <a:gd name="connsiteY117" fmla="*/ 687192 h 3270947"/>
                    <a:gd name="connsiteX118" fmla="*/ 3992918 w 5209232"/>
                    <a:gd name="connsiteY118" fmla="*/ 769663 h 3270947"/>
                    <a:gd name="connsiteX119" fmla="*/ 3972300 w 5209232"/>
                    <a:gd name="connsiteY119" fmla="*/ 762790 h 3270947"/>
                    <a:gd name="connsiteX120" fmla="*/ 3951682 w 5209232"/>
                    <a:gd name="connsiteY120" fmla="*/ 872683 h 3270947"/>
                    <a:gd name="connsiteX121" fmla="*/ 3903574 w 5209232"/>
                    <a:gd name="connsiteY121" fmla="*/ 1126969 h 3270947"/>
                    <a:gd name="connsiteX122" fmla="*/ 3560013 w 5209232"/>
                    <a:gd name="connsiteY122" fmla="*/ 1937799 h 3270947"/>
                    <a:gd name="connsiteX123" fmla="*/ 3697465 w 5209232"/>
                    <a:gd name="connsiteY123" fmla="*/ 2006525 h 3270947"/>
                    <a:gd name="connsiteX124" fmla="*/ 4858729 w 5209232"/>
                    <a:gd name="connsiteY124" fmla="*/ 707809 h 3270947"/>
                    <a:gd name="connsiteX125" fmla="*/ 4817562 w 5209232"/>
                    <a:gd name="connsiteY125" fmla="*/ 597848 h 3270947"/>
                    <a:gd name="connsiteX126" fmla="*/ 4748836 w 5209232"/>
                    <a:gd name="connsiteY126" fmla="*/ 570357 h 3270947"/>
                    <a:gd name="connsiteX127" fmla="*/ 4666365 w 5209232"/>
                    <a:gd name="connsiteY127" fmla="*/ 542867 h 3270947"/>
                    <a:gd name="connsiteX128" fmla="*/ 4556403 w 5209232"/>
                    <a:gd name="connsiteY128" fmla="*/ 508504 h 327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</a:cxnLst>
                  <a:rect l="l" t="t" r="r" b="b"/>
                  <a:pathLst>
                    <a:path w="5209232" h="3270947">
                      <a:moveTo>
                        <a:pt x="1244220" y="0"/>
                      </a:moveTo>
                      <a:cubicBezTo>
                        <a:pt x="1374799" y="0"/>
                        <a:pt x="1567164" y="164942"/>
                        <a:pt x="1567164" y="254217"/>
                      </a:cubicBezTo>
                      <a:cubicBezTo>
                        <a:pt x="1567164" y="274835"/>
                        <a:pt x="1574036" y="281708"/>
                        <a:pt x="1580909" y="295453"/>
                      </a:cubicBezTo>
                      <a:cubicBezTo>
                        <a:pt x="1615272" y="364179"/>
                        <a:pt x="1629017" y="487886"/>
                        <a:pt x="1629017" y="590975"/>
                      </a:cubicBezTo>
                      <a:cubicBezTo>
                        <a:pt x="1629017" y="604720"/>
                        <a:pt x="1642762" y="831447"/>
                        <a:pt x="1642762" y="852065"/>
                      </a:cubicBezTo>
                      <a:cubicBezTo>
                        <a:pt x="1642762" y="1044498"/>
                        <a:pt x="1670253" y="907046"/>
                        <a:pt x="1780214" y="1126969"/>
                      </a:cubicBezTo>
                      <a:cubicBezTo>
                        <a:pt x="1766469" y="1126969"/>
                        <a:pt x="1759597" y="1113224"/>
                        <a:pt x="1752724" y="1099479"/>
                      </a:cubicBezTo>
                      <a:cubicBezTo>
                        <a:pt x="1745851" y="1106352"/>
                        <a:pt x="1745851" y="1099479"/>
                        <a:pt x="1745851" y="1113224"/>
                      </a:cubicBezTo>
                      <a:cubicBezTo>
                        <a:pt x="1745851" y="1133842"/>
                        <a:pt x="1766469" y="1147587"/>
                        <a:pt x="1780214" y="1147587"/>
                      </a:cubicBezTo>
                      <a:cubicBezTo>
                        <a:pt x="1780214" y="1154460"/>
                        <a:pt x="1773342" y="1154460"/>
                        <a:pt x="1766469" y="1161332"/>
                      </a:cubicBezTo>
                      <a:lnTo>
                        <a:pt x="1773342" y="1168205"/>
                      </a:lnTo>
                      <a:cubicBezTo>
                        <a:pt x="1787087" y="1181950"/>
                        <a:pt x="1787087" y="1195695"/>
                        <a:pt x="1787087" y="1209441"/>
                      </a:cubicBezTo>
                      <a:cubicBezTo>
                        <a:pt x="1787087" y="1319402"/>
                        <a:pt x="1725234" y="1388060"/>
                        <a:pt x="1663380" y="1518639"/>
                      </a:cubicBezTo>
                      <a:cubicBezTo>
                        <a:pt x="1649635" y="1539257"/>
                        <a:pt x="1656508" y="1580492"/>
                        <a:pt x="1656508" y="1614856"/>
                      </a:cubicBezTo>
                      <a:cubicBezTo>
                        <a:pt x="1656508" y="1759180"/>
                        <a:pt x="1656508" y="1937799"/>
                        <a:pt x="1560291" y="2027143"/>
                      </a:cubicBezTo>
                      <a:cubicBezTo>
                        <a:pt x="1525997" y="2061506"/>
                        <a:pt x="1450398" y="2068379"/>
                        <a:pt x="1436653" y="2068379"/>
                      </a:cubicBezTo>
                      <a:cubicBezTo>
                        <a:pt x="1416035" y="2068379"/>
                        <a:pt x="1388545" y="2054633"/>
                        <a:pt x="1374799" y="2040888"/>
                      </a:cubicBezTo>
                      <a:cubicBezTo>
                        <a:pt x="1354182" y="2034016"/>
                        <a:pt x="1354182" y="1999653"/>
                        <a:pt x="1333564" y="1999653"/>
                      </a:cubicBezTo>
                      <a:cubicBezTo>
                        <a:pt x="1319819" y="1999653"/>
                        <a:pt x="1292328" y="1992780"/>
                        <a:pt x="1278583" y="2006525"/>
                      </a:cubicBezTo>
                      <a:cubicBezTo>
                        <a:pt x="1230475" y="2040888"/>
                        <a:pt x="1189239" y="2095869"/>
                        <a:pt x="1148003" y="2150850"/>
                      </a:cubicBezTo>
                      <a:cubicBezTo>
                        <a:pt x="996875" y="2315792"/>
                        <a:pt x="845678" y="2501284"/>
                        <a:pt x="701353" y="2666227"/>
                      </a:cubicBezTo>
                      <a:lnTo>
                        <a:pt x="708225" y="2679972"/>
                      </a:lnTo>
                      <a:cubicBezTo>
                        <a:pt x="1051787" y="2460049"/>
                        <a:pt x="1388545" y="2226449"/>
                        <a:pt x="1738979" y="1999653"/>
                      </a:cubicBezTo>
                      <a:cubicBezTo>
                        <a:pt x="2123776" y="1738562"/>
                        <a:pt x="2529259" y="1491149"/>
                        <a:pt x="2920929" y="1243804"/>
                      </a:cubicBezTo>
                      <a:cubicBezTo>
                        <a:pt x="3010273" y="1188823"/>
                        <a:pt x="3099617" y="1126969"/>
                        <a:pt x="3195833" y="1071989"/>
                      </a:cubicBezTo>
                      <a:cubicBezTo>
                        <a:pt x="3223255" y="1051371"/>
                        <a:pt x="3305726" y="1030753"/>
                        <a:pt x="3333217" y="996390"/>
                      </a:cubicBezTo>
                      <a:cubicBezTo>
                        <a:pt x="3340089" y="1003263"/>
                        <a:pt x="3333217" y="1010135"/>
                        <a:pt x="3353835" y="1010135"/>
                      </a:cubicBezTo>
                      <a:cubicBezTo>
                        <a:pt x="3367580" y="1010135"/>
                        <a:pt x="3401943" y="975772"/>
                        <a:pt x="3429433" y="955154"/>
                      </a:cubicBezTo>
                      <a:cubicBezTo>
                        <a:pt x="3436306" y="955154"/>
                        <a:pt x="3450051" y="955154"/>
                        <a:pt x="3456924" y="948282"/>
                      </a:cubicBezTo>
                      <a:cubicBezTo>
                        <a:pt x="3498159" y="907046"/>
                        <a:pt x="3573758" y="907046"/>
                        <a:pt x="3580630" y="838320"/>
                      </a:cubicBezTo>
                      <a:cubicBezTo>
                        <a:pt x="3587503" y="803957"/>
                        <a:pt x="3601248" y="762790"/>
                        <a:pt x="3601248" y="728427"/>
                      </a:cubicBezTo>
                      <a:cubicBezTo>
                        <a:pt x="3614994" y="666574"/>
                        <a:pt x="3628739" y="597848"/>
                        <a:pt x="3635611" y="535994"/>
                      </a:cubicBezTo>
                      <a:cubicBezTo>
                        <a:pt x="3656229" y="391670"/>
                        <a:pt x="3683720" y="206178"/>
                        <a:pt x="3766122" y="82471"/>
                      </a:cubicBezTo>
                      <a:cubicBezTo>
                        <a:pt x="3779867" y="54981"/>
                        <a:pt x="3772995" y="34363"/>
                        <a:pt x="3807358" y="34363"/>
                      </a:cubicBezTo>
                      <a:cubicBezTo>
                        <a:pt x="3848593" y="34363"/>
                        <a:pt x="3848593" y="61853"/>
                        <a:pt x="3889829" y="82471"/>
                      </a:cubicBezTo>
                      <a:cubicBezTo>
                        <a:pt x="3951682" y="61853"/>
                        <a:pt x="3986045" y="178688"/>
                        <a:pt x="3999791" y="219923"/>
                      </a:cubicBezTo>
                      <a:cubicBezTo>
                        <a:pt x="4013536" y="247345"/>
                        <a:pt x="4013536" y="302326"/>
                        <a:pt x="4013536" y="322944"/>
                      </a:cubicBezTo>
                      <a:lnTo>
                        <a:pt x="3979173" y="652829"/>
                      </a:lnTo>
                      <a:cubicBezTo>
                        <a:pt x="4013536" y="639083"/>
                        <a:pt x="4047899" y="618465"/>
                        <a:pt x="4082262" y="597848"/>
                      </a:cubicBezTo>
                      <a:cubicBezTo>
                        <a:pt x="4212841" y="522249"/>
                        <a:pt x="4336480" y="460396"/>
                        <a:pt x="4467059" y="391670"/>
                      </a:cubicBezTo>
                      <a:cubicBezTo>
                        <a:pt x="4467059" y="391670"/>
                        <a:pt x="4473932" y="391670"/>
                        <a:pt x="4467059" y="384797"/>
                      </a:cubicBezTo>
                      <a:lnTo>
                        <a:pt x="4487677" y="364179"/>
                      </a:lnTo>
                      <a:cubicBezTo>
                        <a:pt x="4487677" y="364179"/>
                        <a:pt x="4473932" y="377924"/>
                        <a:pt x="4494550" y="377924"/>
                      </a:cubicBezTo>
                      <a:cubicBezTo>
                        <a:pt x="4508295" y="377924"/>
                        <a:pt x="4501422" y="364179"/>
                        <a:pt x="4501422" y="357307"/>
                      </a:cubicBezTo>
                      <a:cubicBezTo>
                        <a:pt x="4535785" y="316071"/>
                        <a:pt x="4659492" y="309198"/>
                        <a:pt x="4714473" y="309198"/>
                      </a:cubicBezTo>
                      <a:cubicBezTo>
                        <a:pt x="5003054" y="309198"/>
                        <a:pt x="5209232" y="508504"/>
                        <a:pt x="5209232" y="790212"/>
                      </a:cubicBezTo>
                      <a:cubicBezTo>
                        <a:pt x="5209232" y="907046"/>
                        <a:pt x="5195487" y="989517"/>
                        <a:pt x="5140506" y="1120097"/>
                      </a:cubicBezTo>
                      <a:cubicBezTo>
                        <a:pt x="5099270" y="1209441"/>
                        <a:pt x="5051162" y="1312530"/>
                        <a:pt x="4968691" y="1422423"/>
                      </a:cubicBezTo>
                      <a:cubicBezTo>
                        <a:pt x="4941200" y="1456786"/>
                        <a:pt x="4906837" y="1511766"/>
                        <a:pt x="4872474" y="1553002"/>
                      </a:cubicBezTo>
                      <a:cubicBezTo>
                        <a:pt x="4632002" y="1855397"/>
                        <a:pt x="4260950" y="2260812"/>
                        <a:pt x="3944810" y="2260812"/>
                      </a:cubicBezTo>
                      <a:cubicBezTo>
                        <a:pt x="3924192" y="2260812"/>
                        <a:pt x="3882956" y="2253939"/>
                        <a:pt x="3862338" y="2247066"/>
                      </a:cubicBezTo>
                      <a:cubicBezTo>
                        <a:pt x="3848593" y="2247066"/>
                        <a:pt x="3841721" y="2233321"/>
                        <a:pt x="3827975" y="2233321"/>
                      </a:cubicBezTo>
                      <a:cubicBezTo>
                        <a:pt x="3731828" y="2185213"/>
                        <a:pt x="3560013" y="2095869"/>
                        <a:pt x="3532522" y="1958417"/>
                      </a:cubicBezTo>
                      <a:cubicBezTo>
                        <a:pt x="3498159" y="1972162"/>
                        <a:pt x="3450051" y="2027143"/>
                        <a:pt x="3422561" y="2020270"/>
                      </a:cubicBezTo>
                      <a:cubicBezTo>
                        <a:pt x="3429433" y="2013398"/>
                        <a:pt x="3429433" y="1999653"/>
                        <a:pt x="3443178" y="1985907"/>
                      </a:cubicBezTo>
                      <a:cubicBezTo>
                        <a:pt x="3443178" y="1985907"/>
                        <a:pt x="3443178" y="1979035"/>
                        <a:pt x="3429433" y="1979035"/>
                      </a:cubicBezTo>
                      <a:cubicBezTo>
                        <a:pt x="3395070" y="1979035"/>
                        <a:pt x="3353835" y="2095869"/>
                        <a:pt x="3298854" y="2130232"/>
                      </a:cubicBezTo>
                      <a:cubicBezTo>
                        <a:pt x="3295418" y="2137105"/>
                        <a:pt x="3295418" y="2143977"/>
                        <a:pt x="3294559" y="2150850"/>
                      </a:cubicBezTo>
                      <a:lnTo>
                        <a:pt x="3294152" y="2152551"/>
                      </a:lnTo>
                      <a:lnTo>
                        <a:pt x="3290263" y="2148273"/>
                      </a:lnTo>
                      <a:cubicBezTo>
                        <a:pt x="3286827" y="2145695"/>
                        <a:pt x="3281672" y="2143977"/>
                        <a:pt x="3271363" y="2143977"/>
                      </a:cubicBezTo>
                      <a:cubicBezTo>
                        <a:pt x="3257618" y="2143977"/>
                        <a:pt x="3257618" y="2150850"/>
                        <a:pt x="3257618" y="2150850"/>
                      </a:cubicBezTo>
                      <a:lnTo>
                        <a:pt x="3243873" y="2150850"/>
                      </a:lnTo>
                      <a:cubicBezTo>
                        <a:pt x="3237000" y="2164595"/>
                        <a:pt x="3250745" y="2171468"/>
                        <a:pt x="3243873" y="2171468"/>
                      </a:cubicBezTo>
                      <a:cubicBezTo>
                        <a:pt x="3237000" y="2178340"/>
                        <a:pt x="3237000" y="2185213"/>
                        <a:pt x="3230128" y="2185213"/>
                      </a:cubicBezTo>
                      <a:cubicBezTo>
                        <a:pt x="3230128" y="2185213"/>
                        <a:pt x="3195833" y="2198958"/>
                        <a:pt x="3182088" y="2198958"/>
                      </a:cubicBezTo>
                      <a:lnTo>
                        <a:pt x="3182088" y="2205831"/>
                      </a:lnTo>
                      <a:cubicBezTo>
                        <a:pt x="3182088" y="2226449"/>
                        <a:pt x="3188961" y="2219576"/>
                        <a:pt x="3195833" y="2219576"/>
                      </a:cubicBezTo>
                      <a:cubicBezTo>
                        <a:pt x="3182088" y="2219576"/>
                        <a:pt x="3154598" y="2219576"/>
                        <a:pt x="3140853" y="2247066"/>
                      </a:cubicBezTo>
                      <a:cubicBezTo>
                        <a:pt x="3133980" y="2178340"/>
                        <a:pt x="3271363" y="2047761"/>
                        <a:pt x="3271363" y="1985907"/>
                      </a:cubicBezTo>
                      <a:cubicBezTo>
                        <a:pt x="3271363" y="1972162"/>
                        <a:pt x="3257618" y="1985907"/>
                        <a:pt x="3257618" y="1965290"/>
                      </a:cubicBezTo>
                      <a:cubicBezTo>
                        <a:pt x="3257618" y="1951544"/>
                        <a:pt x="3374452" y="1601110"/>
                        <a:pt x="3436306" y="1415550"/>
                      </a:cubicBezTo>
                      <a:cubicBezTo>
                        <a:pt x="3470669" y="1312530"/>
                        <a:pt x="3505032" y="1202568"/>
                        <a:pt x="3525650" y="1085734"/>
                      </a:cubicBezTo>
                      <a:lnTo>
                        <a:pt x="3518777" y="1065116"/>
                      </a:lnTo>
                      <a:cubicBezTo>
                        <a:pt x="3491287" y="1078861"/>
                        <a:pt x="3450051" y="1092606"/>
                        <a:pt x="3450051" y="1126969"/>
                      </a:cubicBezTo>
                      <a:cubicBezTo>
                        <a:pt x="3450051" y="1140715"/>
                        <a:pt x="3401943" y="1140715"/>
                        <a:pt x="3388198" y="1147587"/>
                      </a:cubicBezTo>
                      <a:cubicBezTo>
                        <a:pt x="3374452" y="1154460"/>
                        <a:pt x="3374452" y="1175078"/>
                        <a:pt x="3360707" y="1181950"/>
                      </a:cubicBezTo>
                      <a:cubicBezTo>
                        <a:pt x="3353835" y="1188823"/>
                        <a:pt x="3346962" y="1188823"/>
                        <a:pt x="3340089" y="1188823"/>
                      </a:cubicBezTo>
                      <a:lnTo>
                        <a:pt x="3326344" y="1202568"/>
                      </a:lnTo>
                      <a:cubicBezTo>
                        <a:pt x="3333217" y="1209441"/>
                        <a:pt x="3340089" y="1223186"/>
                        <a:pt x="3346962" y="1230058"/>
                      </a:cubicBezTo>
                      <a:cubicBezTo>
                        <a:pt x="3353835" y="1230058"/>
                        <a:pt x="3360707" y="1216313"/>
                        <a:pt x="3374452" y="1223186"/>
                      </a:cubicBezTo>
                      <a:cubicBezTo>
                        <a:pt x="3353835" y="1250676"/>
                        <a:pt x="3319472" y="1278167"/>
                        <a:pt x="3285109" y="1305657"/>
                      </a:cubicBezTo>
                      <a:cubicBezTo>
                        <a:pt x="3182088" y="1388060"/>
                        <a:pt x="3078999" y="1470531"/>
                        <a:pt x="2982783" y="1532384"/>
                      </a:cubicBezTo>
                      <a:cubicBezTo>
                        <a:pt x="2659770" y="1759180"/>
                        <a:pt x="708225" y="3270947"/>
                        <a:pt x="254702" y="3270947"/>
                      </a:cubicBezTo>
                      <a:cubicBezTo>
                        <a:pt x="151613" y="3270947"/>
                        <a:pt x="227212" y="3202221"/>
                        <a:pt x="137868" y="3209094"/>
                      </a:cubicBezTo>
                      <a:cubicBezTo>
                        <a:pt x="137868" y="3202221"/>
                        <a:pt x="144741" y="3188476"/>
                        <a:pt x="158486" y="3181603"/>
                      </a:cubicBezTo>
                      <a:lnTo>
                        <a:pt x="144741" y="3167858"/>
                      </a:lnTo>
                      <a:lnTo>
                        <a:pt x="117250" y="3195349"/>
                      </a:lnTo>
                      <a:cubicBezTo>
                        <a:pt x="-13329" y="3119750"/>
                        <a:pt x="416" y="3092260"/>
                        <a:pt x="416" y="3023533"/>
                      </a:cubicBezTo>
                      <a:cubicBezTo>
                        <a:pt x="416" y="2728080"/>
                        <a:pt x="1017424" y="1772926"/>
                        <a:pt x="1017424" y="1724817"/>
                      </a:cubicBezTo>
                      <a:cubicBezTo>
                        <a:pt x="1017424" y="1676709"/>
                        <a:pt x="770079" y="1429295"/>
                        <a:pt x="618882" y="1312530"/>
                      </a:cubicBezTo>
                      <a:cubicBezTo>
                        <a:pt x="591391" y="1291912"/>
                        <a:pt x="563901" y="1257549"/>
                        <a:pt x="563901" y="1236931"/>
                      </a:cubicBezTo>
                      <a:cubicBezTo>
                        <a:pt x="563901" y="1223186"/>
                        <a:pt x="584519" y="1202568"/>
                        <a:pt x="584519" y="1181950"/>
                      </a:cubicBezTo>
                      <a:cubicBezTo>
                        <a:pt x="584519" y="1120097"/>
                        <a:pt x="790697" y="1085734"/>
                        <a:pt x="852550" y="1071989"/>
                      </a:cubicBezTo>
                      <a:cubicBezTo>
                        <a:pt x="990002" y="1037626"/>
                        <a:pt x="1141131" y="996390"/>
                        <a:pt x="1285455" y="955154"/>
                      </a:cubicBezTo>
                      <a:cubicBezTo>
                        <a:pt x="1292328" y="955154"/>
                        <a:pt x="1292328" y="948282"/>
                        <a:pt x="1299201" y="941409"/>
                      </a:cubicBezTo>
                      <a:lnTo>
                        <a:pt x="1306073" y="556612"/>
                      </a:lnTo>
                      <a:cubicBezTo>
                        <a:pt x="1312946" y="487886"/>
                        <a:pt x="1326691" y="364179"/>
                        <a:pt x="1326691" y="343561"/>
                      </a:cubicBezTo>
                      <a:cubicBezTo>
                        <a:pt x="1326691" y="309198"/>
                        <a:pt x="1306073" y="309198"/>
                        <a:pt x="1299201" y="309198"/>
                      </a:cubicBezTo>
                      <a:cubicBezTo>
                        <a:pt x="1278583" y="309198"/>
                        <a:pt x="1237347" y="316071"/>
                        <a:pt x="1209857" y="322944"/>
                      </a:cubicBezTo>
                      <a:cubicBezTo>
                        <a:pt x="1196112" y="322944"/>
                        <a:pt x="1196112" y="343561"/>
                        <a:pt x="1182366" y="343561"/>
                      </a:cubicBezTo>
                      <a:cubicBezTo>
                        <a:pt x="1134258" y="343561"/>
                        <a:pt x="983130" y="240472"/>
                        <a:pt x="983130" y="192433"/>
                      </a:cubicBezTo>
                      <a:cubicBezTo>
                        <a:pt x="983130" y="178688"/>
                        <a:pt x="996875" y="158070"/>
                        <a:pt x="996875" y="151197"/>
                      </a:cubicBezTo>
                      <a:cubicBezTo>
                        <a:pt x="1024297" y="41236"/>
                        <a:pt x="1168621" y="0"/>
                        <a:pt x="1244220" y="0"/>
                      </a:cubicBezTo>
                      <a:close/>
                      <a:moveTo>
                        <a:pt x="1285455" y="1223186"/>
                      </a:moveTo>
                      <a:lnTo>
                        <a:pt x="825060" y="1339951"/>
                      </a:lnTo>
                      <a:lnTo>
                        <a:pt x="1093023" y="1628601"/>
                      </a:lnTo>
                      <a:cubicBezTo>
                        <a:pt x="1278583" y="1401805"/>
                        <a:pt x="1292328" y="1456786"/>
                        <a:pt x="1292328" y="1285039"/>
                      </a:cubicBezTo>
                      <a:cubicBezTo>
                        <a:pt x="1292328" y="1271294"/>
                        <a:pt x="1292328" y="1243804"/>
                        <a:pt x="1285455" y="1223186"/>
                      </a:cubicBezTo>
                      <a:close/>
                      <a:moveTo>
                        <a:pt x="4556403" y="508504"/>
                      </a:moveTo>
                      <a:cubicBezTo>
                        <a:pt x="4542658" y="508504"/>
                        <a:pt x="4473932" y="529122"/>
                        <a:pt x="4432696" y="529122"/>
                      </a:cubicBezTo>
                      <a:cubicBezTo>
                        <a:pt x="4412078" y="549739"/>
                        <a:pt x="4377715" y="556612"/>
                        <a:pt x="4343352" y="563485"/>
                      </a:cubicBezTo>
                      <a:cubicBezTo>
                        <a:pt x="4343352" y="577230"/>
                        <a:pt x="4329607" y="590975"/>
                        <a:pt x="4308989" y="590975"/>
                      </a:cubicBezTo>
                      <a:cubicBezTo>
                        <a:pt x="4302117" y="597848"/>
                        <a:pt x="4274695" y="577230"/>
                        <a:pt x="4274695" y="597848"/>
                      </a:cubicBezTo>
                      <a:cubicBezTo>
                        <a:pt x="4274695" y="597848"/>
                        <a:pt x="4274695" y="611593"/>
                        <a:pt x="4267822" y="611593"/>
                      </a:cubicBezTo>
                      <a:cubicBezTo>
                        <a:pt x="4254077" y="611593"/>
                        <a:pt x="4260950" y="604720"/>
                        <a:pt x="4260950" y="604720"/>
                      </a:cubicBezTo>
                      <a:cubicBezTo>
                        <a:pt x="4226586" y="632211"/>
                        <a:pt x="4157860" y="680319"/>
                        <a:pt x="4109752" y="700937"/>
                      </a:cubicBezTo>
                      <a:cubicBezTo>
                        <a:pt x="4102880" y="694064"/>
                        <a:pt x="4123497" y="687192"/>
                        <a:pt x="4102880" y="687192"/>
                      </a:cubicBezTo>
                      <a:cubicBezTo>
                        <a:pt x="4102880" y="687192"/>
                        <a:pt x="4006663" y="769663"/>
                        <a:pt x="3992918" y="769663"/>
                      </a:cubicBezTo>
                      <a:cubicBezTo>
                        <a:pt x="3972300" y="769663"/>
                        <a:pt x="3979173" y="762790"/>
                        <a:pt x="3972300" y="762790"/>
                      </a:cubicBezTo>
                      <a:cubicBezTo>
                        <a:pt x="3972300" y="803957"/>
                        <a:pt x="3951682" y="852065"/>
                        <a:pt x="3951682" y="872683"/>
                      </a:cubicBezTo>
                      <a:cubicBezTo>
                        <a:pt x="3951682" y="941409"/>
                        <a:pt x="3924192" y="1051371"/>
                        <a:pt x="3903574" y="1126969"/>
                      </a:cubicBezTo>
                      <a:cubicBezTo>
                        <a:pt x="3848593" y="1381187"/>
                        <a:pt x="3745573" y="1676709"/>
                        <a:pt x="3560013" y="1937799"/>
                      </a:cubicBezTo>
                      <a:cubicBezTo>
                        <a:pt x="3635611" y="1979035"/>
                        <a:pt x="3621866" y="2006525"/>
                        <a:pt x="3697465" y="2006525"/>
                      </a:cubicBezTo>
                      <a:cubicBezTo>
                        <a:pt x="3958555" y="2006525"/>
                        <a:pt x="4858729" y="1120097"/>
                        <a:pt x="4858729" y="707809"/>
                      </a:cubicBezTo>
                      <a:cubicBezTo>
                        <a:pt x="4858729" y="687192"/>
                        <a:pt x="4845053" y="611593"/>
                        <a:pt x="4817562" y="597848"/>
                      </a:cubicBezTo>
                      <a:cubicBezTo>
                        <a:pt x="4796944" y="584102"/>
                        <a:pt x="4762581" y="577230"/>
                        <a:pt x="4748836" y="570357"/>
                      </a:cubicBezTo>
                      <a:cubicBezTo>
                        <a:pt x="4714473" y="556612"/>
                        <a:pt x="4693855" y="542867"/>
                        <a:pt x="4666365" y="542867"/>
                      </a:cubicBezTo>
                      <a:cubicBezTo>
                        <a:pt x="4611384" y="529122"/>
                        <a:pt x="4618257" y="508504"/>
                        <a:pt x="4556403" y="50850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9C845B5B-16F0-F181-060D-B79BD9FB84EF}"/>
                  </a:ext>
                </a:extLst>
              </p:cNvPr>
              <p:cNvGrpSpPr/>
              <p:nvPr/>
            </p:nvGrpSpPr>
            <p:grpSpPr>
              <a:xfrm>
                <a:off x="4576606" y="4545248"/>
                <a:ext cx="2838042" cy="2102743"/>
                <a:chOff x="4576606" y="4545248"/>
                <a:chExt cx="2838042" cy="2102743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7FC2A84-D170-5224-3282-A1C44D92FD28}"/>
                    </a:ext>
                  </a:extLst>
                </p:cNvPr>
                <p:cNvSpPr/>
                <p:nvPr/>
              </p:nvSpPr>
              <p:spPr>
                <a:xfrm>
                  <a:off x="6184589" y="4545248"/>
                  <a:ext cx="1230059" cy="2102743"/>
                </a:xfrm>
                <a:custGeom>
                  <a:avLst/>
                  <a:gdLst>
                    <a:gd name="connsiteX0" fmla="*/ 432905 w 1230059"/>
                    <a:gd name="connsiteY0" fmla="*/ 0 h 2102743"/>
                    <a:gd name="connsiteX1" fmla="*/ 542867 w 1230059"/>
                    <a:gd name="connsiteY1" fmla="*/ 34364 h 2102743"/>
                    <a:gd name="connsiteX2" fmla="*/ 714682 w 1230059"/>
                    <a:gd name="connsiteY2" fmla="*/ 274836 h 2102743"/>
                    <a:gd name="connsiteX3" fmla="*/ 584103 w 1230059"/>
                    <a:gd name="connsiteY3" fmla="*/ 659702 h 2102743"/>
                    <a:gd name="connsiteX4" fmla="*/ 501632 w 1230059"/>
                    <a:gd name="connsiteY4" fmla="*/ 920792 h 2102743"/>
                    <a:gd name="connsiteX5" fmla="*/ 515377 w 1230059"/>
                    <a:gd name="connsiteY5" fmla="*/ 927665 h 2102743"/>
                    <a:gd name="connsiteX6" fmla="*/ 604721 w 1230059"/>
                    <a:gd name="connsiteY6" fmla="*/ 893302 h 2102743"/>
                    <a:gd name="connsiteX7" fmla="*/ 838389 w 1230059"/>
                    <a:gd name="connsiteY7" fmla="*/ 845194 h 2102743"/>
                    <a:gd name="connsiteX8" fmla="*/ 1113225 w 1230059"/>
                    <a:gd name="connsiteY8" fmla="*/ 934537 h 2102743"/>
                    <a:gd name="connsiteX9" fmla="*/ 1188823 w 1230059"/>
                    <a:gd name="connsiteY9" fmla="*/ 1065117 h 2102743"/>
                    <a:gd name="connsiteX10" fmla="*/ 1230059 w 1230059"/>
                    <a:gd name="connsiteY10" fmla="*/ 1195696 h 2102743"/>
                    <a:gd name="connsiteX11" fmla="*/ 542867 w 1230059"/>
                    <a:gd name="connsiteY11" fmla="*/ 1924055 h 2102743"/>
                    <a:gd name="connsiteX12" fmla="*/ 549740 w 1230059"/>
                    <a:gd name="connsiteY12" fmla="*/ 1889692 h 2102743"/>
                    <a:gd name="connsiteX13" fmla="*/ 529122 w 1230059"/>
                    <a:gd name="connsiteY13" fmla="*/ 1875947 h 2102743"/>
                    <a:gd name="connsiteX14" fmla="*/ 501632 w 1230059"/>
                    <a:gd name="connsiteY14" fmla="*/ 1896564 h 2102743"/>
                    <a:gd name="connsiteX15" fmla="*/ 309267 w 1230059"/>
                    <a:gd name="connsiteY15" fmla="*/ 2020271 h 2102743"/>
                    <a:gd name="connsiteX16" fmla="*/ 295522 w 1230059"/>
                    <a:gd name="connsiteY16" fmla="*/ 2040889 h 2102743"/>
                    <a:gd name="connsiteX17" fmla="*/ 247414 w 1230059"/>
                    <a:gd name="connsiteY17" fmla="*/ 2061507 h 2102743"/>
                    <a:gd name="connsiteX18" fmla="*/ 219924 w 1230059"/>
                    <a:gd name="connsiteY18" fmla="*/ 2047762 h 2102743"/>
                    <a:gd name="connsiteX19" fmla="*/ 219924 w 1230059"/>
                    <a:gd name="connsiteY19" fmla="*/ 2068380 h 2102743"/>
                    <a:gd name="connsiteX20" fmla="*/ 192433 w 1230059"/>
                    <a:gd name="connsiteY20" fmla="*/ 2061507 h 2102743"/>
                    <a:gd name="connsiteX21" fmla="*/ 192433 w 1230059"/>
                    <a:gd name="connsiteY21" fmla="*/ 2102743 h 2102743"/>
                    <a:gd name="connsiteX22" fmla="*/ 185561 w 1230059"/>
                    <a:gd name="connsiteY22" fmla="*/ 2082125 h 2102743"/>
                    <a:gd name="connsiteX23" fmla="*/ 144325 w 1230059"/>
                    <a:gd name="connsiteY23" fmla="*/ 2095870 h 2102743"/>
                    <a:gd name="connsiteX24" fmla="*/ 343630 w 1230059"/>
                    <a:gd name="connsiteY24" fmla="*/ 1875947 h 2102743"/>
                    <a:gd name="connsiteX25" fmla="*/ 343630 w 1230059"/>
                    <a:gd name="connsiteY25" fmla="*/ 1855329 h 2102743"/>
                    <a:gd name="connsiteX26" fmla="*/ 364248 w 1230059"/>
                    <a:gd name="connsiteY26" fmla="*/ 1814093 h 2102743"/>
                    <a:gd name="connsiteX27" fmla="*/ 714682 w 1230059"/>
                    <a:gd name="connsiteY27" fmla="*/ 1326207 h 2102743"/>
                    <a:gd name="connsiteX28" fmla="*/ 700937 w 1230059"/>
                    <a:gd name="connsiteY28" fmla="*/ 1305589 h 2102743"/>
                    <a:gd name="connsiteX29" fmla="*/ 446651 w 1230059"/>
                    <a:gd name="connsiteY29" fmla="*/ 1374315 h 2102743"/>
                    <a:gd name="connsiteX30" fmla="*/ 89344 w 1230059"/>
                    <a:gd name="connsiteY30" fmla="*/ 1085735 h 2102743"/>
                    <a:gd name="connsiteX31" fmla="*/ 89344 w 1230059"/>
                    <a:gd name="connsiteY31" fmla="*/ 927665 h 2102743"/>
                    <a:gd name="connsiteX32" fmla="*/ 261159 w 1230059"/>
                    <a:gd name="connsiteY32" fmla="*/ 377925 h 2102743"/>
                    <a:gd name="connsiteX33" fmla="*/ 247414 w 1230059"/>
                    <a:gd name="connsiteY33" fmla="*/ 364180 h 2102743"/>
                    <a:gd name="connsiteX34" fmla="*/ 206178 w 1230059"/>
                    <a:gd name="connsiteY34" fmla="*/ 391670 h 2102743"/>
                    <a:gd name="connsiteX35" fmla="*/ 192433 w 1230059"/>
                    <a:gd name="connsiteY35" fmla="*/ 391670 h 2102743"/>
                    <a:gd name="connsiteX36" fmla="*/ 164943 w 1230059"/>
                    <a:gd name="connsiteY36" fmla="*/ 439778 h 2102743"/>
                    <a:gd name="connsiteX37" fmla="*/ 158070 w 1230059"/>
                    <a:gd name="connsiteY37" fmla="*/ 419161 h 2102743"/>
                    <a:gd name="connsiteX38" fmla="*/ 151198 w 1230059"/>
                    <a:gd name="connsiteY38" fmla="*/ 432906 h 2102743"/>
                    <a:gd name="connsiteX39" fmla="*/ 123707 w 1230059"/>
                    <a:gd name="connsiteY39" fmla="*/ 426033 h 2102743"/>
                    <a:gd name="connsiteX40" fmla="*/ 137452 w 1230059"/>
                    <a:gd name="connsiteY40" fmla="*/ 439778 h 2102743"/>
                    <a:gd name="connsiteX41" fmla="*/ 90096 w 1230059"/>
                    <a:gd name="connsiteY41" fmla="*/ 480370 h 2102743"/>
                    <a:gd name="connsiteX42" fmla="*/ 94669 w 1230059"/>
                    <a:gd name="connsiteY42" fmla="*/ 496254 h 2102743"/>
                    <a:gd name="connsiteX43" fmla="*/ 89344 w 1230059"/>
                    <a:gd name="connsiteY43" fmla="*/ 487887 h 2102743"/>
                    <a:gd name="connsiteX44" fmla="*/ 65290 w 1230059"/>
                    <a:gd name="connsiteY44" fmla="*/ 501632 h 2102743"/>
                    <a:gd name="connsiteX45" fmla="*/ 54357 w 1230059"/>
                    <a:gd name="connsiteY45" fmla="*/ 507880 h 2102743"/>
                    <a:gd name="connsiteX46" fmla="*/ 41236 w 1230059"/>
                    <a:gd name="connsiteY46" fmla="*/ 494759 h 2102743"/>
                    <a:gd name="connsiteX47" fmla="*/ 26632 w 1230059"/>
                    <a:gd name="connsiteY47" fmla="*/ 503135 h 2102743"/>
                    <a:gd name="connsiteX48" fmla="*/ 12866 w 1230059"/>
                    <a:gd name="connsiteY48" fmla="*/ 514674 h 2102743"/>
                    <a:gd name="connsiteX49" fmla="*/ 9450 w 1230059"/>
                    <a:gd name="connsiteY49" fmla="*/ 511941 h 2102743"/>
                    <a:gd name="connsiteX50" fmla="*/ 0 w 1230059"/>
                    <a:gd name="connsiteY50" fmla="*/ 508504 h 2102743"/>
                    <a:gd name="connsiteX51" fmla="*/ 48108 w 1230059"/>
                    <a:gd name="connsiteY51" fmla="*/ 439778 h 2102743"/>
                    <a:gd name="connsiteX52" fmla="*/ 185561 w 1230059"/>
                    <a:gd name="connsiteY52" fmla="*/ 274836 h 2102743"/>
                    <a:gd name="connsiteX53" fmla="*/ 171815 w 1230059"/>
                    <a:gd name="connsiteY53" fmla="*/ 254218 h 2102743"/>
                    <a:gd name="connsiteX54" fmla="*/ 192433 w 1230059"/>
                    <a:gd name="connsiteY54" fmla="*/ 254218 h 2102743"/>
                    <a:gd name="connsiteX55" fmla="*/ 432905 w 1230059"/>
                    <a:gd name="connsiteY55" fmla="*/ 0 h 210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230059" h="2102743">
                      <a:moveTo>
                        <a:pt x="432905" y="0"/>
                      </a:moveTo>
                      <a:cubicBezTo>
                        <a:pt x="460396" y="0"/>
                        <a:pt x="522249" y="34364"/>
                        <a:pt x="542867" y="34364"/>
                      </a:cubicBezTo>
                      <a:cubicBezTo>
                        <a:pt x="639084" y="54981"/>
                        <a:pt x="714682" y="199237"/>
                        <a:pt x="714682" y="274836"/>
                      </a:cubicBezTo>
                      <a:cubicBezTo>
                        <a:pt x="714682" y="398543"/>
                        <a:pt x="625338" y="542867"/>
                        <a:pt x="584103" y="659702"/>
                      </a:cubicBezTo>
                      <a:cubicBezTo>
                        <a:pt x="549740" y="735232"/>
                        <a:pt x="529122" y="831448"/>
                        <a:pt x="501632" y="920792"/>
                      </a:cubicBezTo>
                      <a:cubicBezTo>
                        <a:pt x="508504" y="927665"/>
                        <a:pt x="501632" y="927665"/>
                        <a:pt x="515377" y="927665"/>
                      </a:cubicBezTo>
                      <a:cubicBezTo>
                        <a:pt x="535995" y="927665"/>
                        <a:pt x="577230" y="900174"/>
                        <a:pt x="604721" y="893302"/>
                      </a:cubicBezTo>
                      <a:cubicBezTo>
                        <a:pt x="673447" y="865811"/>
                        <a:pt x="817771" y="845194"/>
                        <a:pt x="838389" y="845194"/>
                      </a:cubicBezTo>
                      <a:cubicBezTo>
                        <a:pt x="920860" y="845194"/>
                        <a:pt x="1030753" y="865811"/>
                        <a:pt x="1113225" y="934537"/>
                      </a:cubicBezTo>
                      <a:cubicBezTo>
                        <a:pt x="1140715" y="955155"/>
                        <a:pt x="1175078" y="1030754"/>
                        <a:pt x="1188823" y="1065117"/>
                      </a:cubicBezTo>
                      <a:cubicBezTo>
                        <a:pt x="1202568" y="1085735"/>
                        <a:pt x="1230059" y="1147588"/>
                        <a:pt x="1230059" y="1195696"/>
                      </a:cubicBezTo>
                      <a:cubicBezTo>
                        <a:pt x="1230059" y="1498022"/>
                        <a:pt x="838389" y="1793475"/>
                        <a:pt x="542867" y="1924055"/>
                      </a:cubicBezTo>
                      <a:lnTo>
                        <a:pt x="549740" y="1889692"/>
                      </a:lnTo>
                      <a:cubicBezTo>
                        <a:pt x="542867" y="1882819"/>
                        <a:pt x="542867" y="1875947"/>
                        <a:pt x="529122" y="1875947"/>
                      </a:cubicBezTo>
                      <a:cubicBezTo>
                        <a:pt x="508504" y="1875947"/>
                        <a:pt x="515377" y="1889692"/>
                        <a:pt x="501632" y="1896564"/>
                      </a:cubicBezTo>
                      <a:cubicBezTo>
                        <a:pt x="439778" y="1924055"/>
                        <a:pt x="377993" y="2027144"/>
                        <a:pt x="309267" y="2020271"/>
                      </a:cubicBezTo>
                      <a:cubicBezTo>
                        <a:pt x="302395" y="2027144"/>
                        <a:pt x="302395" y="2040889"/>
                        <a:pt x="295522" y="2040889"/>
                      </a:cubicBezTo>
                      <a:cubicBezTo>
                        <a:pt x="281777" y="2040889"/>
                        <a:pt x="268032" y="2061507"/>
                        <a:pt x="247414" y="2061507"/>
                      </a:cubicBezTo>
                      <a:cubicBezTo>
                        <a:pt x="233669" y="2061507"/>
                        <a:pt x="226796" y="2054634"/>
                        <a:pt x="219924" y="2047762"/>
                      </a:cubicBezTo>
                      <a:cubicBezTo>
                        <a:pt x="213051" y="2054634"/>
                        <a:pt x="213051" y="2061507"/>
                        <a:pt x="219924" y="2068380"/>
                      </a:cubicBezTo>
                      <a:cubicBezTo>
                        <a:pt x="213051" y="2061507"/>
                        <a:pt x="206178" y="2061507"/>
                        <a:pt x="192433" y="2061507"/>
                      </a:cubicBezTo>
                      <a:lnTo>
                        <a:pt x="192433" y="2102743"/>
                      </a:lnTo>
                      <a:cubicBezTo>
                        <a:pt x="185561" y="2095870"/>
                        <a:pt x="192433" y="2088997"/>
                        <a:pt x="185561" y="2082125"/>
                      </a:cubicBezTo>
                      <a:cubicBezTo>
                        <a:pt x="171815" y="2088997"/>
                        <a:pt x="144325" y="2082125"/>
                        <a:pt x="144325" y="2095870"/>
                      </a:cubicBezTo>
                      <a:cubicBezTo>
                        <a:pt x="144325" y="2061507"/>
                        <a:pt x="329885" y="1910310"/>
                        <a:pt x="343630" y="1875947"/>
                      </a:cubicBezTo>
                      <a:cubicBezTo>
                        <a:pt x="350503" y="1869074"/>
                        <a:pt x="343630" y="1869074"/>
                        <a:pt x="343630" y="1855329"/>
                      </a:cubicBezTo>
                      <a:cubicBezTo>
                        <a:pt x="343630" y="1834711"/>
                        <a:pt x="357376" y="1820966"/>
                        <a:pt x="364248" y="1814093"/>
                      </a:cubicBezTo>
                      <a:cubicBezTo>
                        <a:pt x="432905" y="1656092"/>
                        <a:pt x="590975" y="1484277"/>
                        <a:pt x="714682" y="1326207"/>
                      </a:cubicBezTo>
                      <a:cubicBezTo>
                        <a:pt x="714682" y="1319335"/>
                        <a:pt x="721555" y="1305589"/>
                        <a:pt x="700937" y="1305589"/>
                      </a:cubicBezTo>
                      <a:cubicBezTo>
                        <a:pt x="700937" y="1305589"/>
                        <a:pt x="474141" y="1374315"/>
                        <a:pt x="446651" y="1374315"/>
                      </a:cubicBezTo>
                      <a:cubicBezTo>
                        <a:pt x="350503" y="1374315"/>
                        <a:pt x="89344" y="1223187"/>
                        <a:pt x="89344" y="1085735"/>
                      </a:cubicBezTo>
                      <a:lnTo>
                        <a:pt x="89344" y="927665"/>
                      </a:lnTo>
                      <a:cubicBezTo>
                        <a:pt x="109962" y="748977"/>
                        <a:pt x="178688" y="556613"/>
                        <a:pt x="261159" y="377925"/>
                      </a:cubicBezTo>
                      <a:lnTo>
                        <a:pt x="247414" y="364180"/>
                      </a:lnTo>
                      <a:cubicBezTo>
                        <a:pt x="233669" y="377925"/>
                        <a:pt x="219924" y="384798"/>
                        <a:pt x="206178" y="391670"/>
                      </a:cubicBezTo>
                      <a:cubicBezTo>
                        <a:pt x="206178" y="398543"/>
                        <a:pt x="199306" y="398543"/>
                        <a:pt x="192433" y="391670"/>
                      </a:cubicBezTo>
                      <a:cubicBezTo>
                        <a:pt x="185561" y="412288"/>
                        <a:pt x="171815" y="419161"/>
                        <a:pt x="164943" y="439778"/>
                      </a:cubicBezTo>
                      <a:cubicBezTo>
                        <a:pt x="164943" y="432906"/>
                        <a:pt x="164943" y="426033"/>
                        <a:pt x="158070" y="419161"/>
                      </a:cubicBezTo>
                      <a:cubicBezTo>
                        <a:pt x="158070" y="419161"/>
                        <a:pt x="164943" y="432906"/>
                        <a:pt x="151198" y="432906"/>
                      </a:cubicBezTo>
                      <a:cubicBezTo>
                        <a:pt x="137452" y="432906"/>
                        <a:pt x="123707" y="439778"/>
                        <a:pt x="123707" y="426033"/>
                      </a:cubicBezTo>
                      <a:cubicBezTo>
                        <a:pt x="123707" y="446651"/>
                        <a:pt x="130580" y="439778"/>
                        <a:pt x="137452" y="439778"/>
                      </a:cubicBezTo>
                      <a:cubicBezTo>
                        <a:pt x="116835" y="439778"/>
                        <a:pt x="92351" y="459107"/>
                        <a:pt x="90096" y="480370"/>
                      </a:cubicBezTo>
                      <a:lnTo>
                        <a:pt x="94669" y="496254"/>
                      </a:lnTo>
                      <a:lnTo>
                        <a:pt x="89344" y="487887"/>
                      </a:lnTo>
                      <a:cubicBezTo>
                        <a:pt x="82472" y="491323"/>
                        <a:pt x="73881" y="496477"/>
                        <a:pt x="65290" y="501632"/>
                      </a:cubicBezTo>
                      <a:lnTo>
                        <a:pt x="54357" y="507880"/>
                      </a:lnTo>
                      <a:lnTo>
                        <a:pt x="41236" y="494759"/>
                      </a:lnTo>
                      <a:cubicBezTo>
                        <a:pt x="36082" y="496477"/>
                        <a:pt x="31357" y="499484"/>
                        <a:pt x="26632" y="503135"/>
                      </a:cubicBezTo>
                      <a:lnTo>
                        <a:pt x="12866" y="514674"/>
                      </a:lnTo>
                      <a:lnTo>
                        <a:pt x="9450" y="511941"/>
                      </a:lnTo>
                      <a:cubicBezTo>
                        <a:pt x="6873" y="510222"/>
                        <a:pt x="3437" y="508504"/>
                        <a:pt x="0" y="508504"/>
                      </a:cubicBezTo>
                      <a:cubicBezTo>
                        <a:pt x="6873" y="474141"/>
                        <a:pt x="34363" y="453524"/>
                        <a:pt x="48108" y="439778"/>
                      </a:cubicBezTo>
                      <a:cubicBezTo>
                        <a:pt x="89344" y="384798"/>
                        <a:pt x="185561" y="295454"/>
                        <a:pt x="185561" y="274836"/>
                      </a:cubicBezTo>
                      <a:cubicBezTo>
                        <a:pt x="185561" y="261091"/>
                        <a:pt x="171815" y="261091"/>
                        <a:pt x="171815" y="254218"/>
                      </a:cubicBezTo>
                      <a:lnTo>
                        <a:pt x="192433" y="254218"/>
                      </a:lnTo>
                      <a:cubicBezTo>
                        <a:pt x="213051" y="144256"/>
                        <a:pt x="329885" y="0"/>
                        <a:pt x="432905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4AC98EE-0045-91EC-8E5A-F1DCE9F9536E}"/>
                    </a:ext>
                  </a:extLst>
                </p:cNvPr>
                <p:cNvSpPr/>
                <p:nvPr/>
              </p:nvSpPr>
              <p:spPr>
                <a:xfrm>
                  <a:off x="4576606" y="5321716"/>
                  <a:ext cx="1305657" cy="955223"/>
                </a:xfrm>
                <a:custGeom>
                  <a:avLst/>
                  <a:gdLst>
                    <a:gd name="connsiteX0" fmla="*/ 886497 w 1305657"/>
                    <a:gd name="connsiteY0" fmla="*/ 0 h 955223"/>
                    <a:gd name="connsiteX1" fmla="*/ 1106352 w 1305657"/>
                    <a:gd name="connsiteY1" fmla="*/ 116834 h 955223"/>
                    <a:gd name="connsiteX2" fmla="*/ 1250677 w 1305657"/>
                    <a:gd name="connsiteY2" fmla="*/ 309267 h 955223"/>
                    <a:gd name="connsiteX3" fmla="*/ 1257549 w 1305657"/>
                    <a:gd name="connsiteY3" fmla="*/ 295522 h 955223"/>
                    <a:gd name="connsiteX4" fmla="*/ 1285040 w 1305657"/>
                    <a:gd name="connsiteY4" fmla="*/ 302394 h 955223"/>
                    <a:gd name="connsiteX5" fmla="*/ 1271294 w 1305657"/>
                    <a:gd name="connsiteY5" fmla="*/ 316139 h 955223"/>
                    <a:gd name="connsiteX6" fmla="*/ 1291912 w 1305657"/>
                    <a:gd name="connsiteY6" fmla="*/ 350502 h 955223"/>
                    <a:gd name="connsiteX7" fmla="*/ 1278167 w 1305657"/>
                    <a:gd name="connsiteY7" fmla="*/ 350502 h 955223"/>
                    <a:gd name="connsiteX8" fmla="*/ 1298785 w 1305657"/>
                    <a:gd name="connsiteY8" fmla="*/ 384865 h 955223"/>
                    <a:gd name="connsiteX9" fmla="*/ 1285040 w 1305657"/>
                    <a:gd name="connsiteY9" fmla="*/ 405483 h 955223"/>
                    <a:gd name="connsiteX10" fmla="*/ 1305657 w 1305657"/>
                    <a:gd name="connsiteY10" fmla="*/ 474140 h 955223"/>
                    <a:gd name="connsiteX11" fmla="*/ 1298785 w 1305657"/>
                    <a:gd name="connsiteY11" fmla="*/ 515376 h 955223"/>
                    <a:gd name="connsiteX12" fmla="*/ 1278167 w 1305657"/>
                    <a:gd name="connsiteY12" fmla="*/ 549739 h 955223"/>
                    <a:gd name="connsiteX13" fmla="*/ 1181951 w 1305657"/>
                    <a:gd name="connsiteY13" fmla="*/ 577230 h 955223"/>
                    <a:gd name="connsiteX14" fmla="*/ 1168205 w 1305657"/>
                    <a:gd name="connsiteY14" fmla="*/ 570357 h 955223"/>
                    <a:gd name="connsiteX15" fmla="*/ 1071989 w 1305657"/>
                    <a:gd name="connsiteY15" fmla="*/ 481013 h 955223"/>
                    <a:gd name="connsiteX16" fmla="*/ 1085734 w 1305657"/>
                    <a:gd name="connsiteY16" fmla="*/ 508503 h 955223"/>
                    <a:gd name="connsiteX17" fmla="*/ 865879 w 1305657"/>
                    <a:gd name="connsiteY17" fmla="*/ 233668 h 955223"/>
                    <a:gd name="connsiteX18" fmla="*/ 776535 w 1305657"/>
                    <a:gd name="connsiteY18" fmla="*/ 398611 h 955223"/>
                    <a:gd name="connsiteX19" fmla="*/ 742172 w 1305657"/>
                    <a:gd name="connsiteY19" fmla="*/ 501631 h 955223"/>
                    <a:gd name="connsiteX20" fmla="*/ 762790 w 1305657"/>
                    <a:gd name="connsiteY20" fmla="*/ 542867 h 955223"/>
                    <a:gd name="connsiteX21" fmla="*/ 776535 w 1305657"/>
                    <a:gd name="connsiteY21" fmla="*/ 604720 h 955223"/>
                    <a:gd name="connsiteX22" fmla="*/ 700937 w 1305657"/>
                    <a:gd name="connsiteY22" fmla="*/ 920860 h 955223"/>
                    <a:gd name="connsiteX23" fmla="*/ 577230 w 1305657"/>
                    <a:gd name="connsiteY23" fmla="*/ 955223 h 955223"/>
                    <a:gd name="connsiteX24" fmla="*/ 494758 w 1305657"/>
                    <a:gd name="connsiteY24" fmla="*/ 907115 h 955223"/>
                    <a:gd name="connsiteX25" fmla="*/ 446650 w 1305657"/>
                    <a:gd name="connsiteY25" fmla="*/ 893369 h 955223"/>
                    <a:gd name="connsiteX26" fmla="*/ 323012 w 1305657"/>
                    <a:gd name="connsiteY26" fmla="*/ 797153 h 955223"/>
                    <a:gd name="connsiteX27" fmla="*/ 0 w 1305657"/>
                    <a:gd name="connsiteY27" fmla="*/ 309267 h 955223"/>
                    <a:gd name="connsiteX28" fmla="*/ 20618 w 1305657"/>
                    <a:gd name="connsiteY28" fmla="*/ 268031 h 955223"/>
                    <a:gd name="connsiteX29" fmla="*/ 75598 w 1305657"/>
                    <a:gd name="connsiteY29" fmla="*/ 233668 h 955223"/>
                    <a:gd name="connsiteX30" fmla="*/ 364179 w 1305657"/>
                    <a:gd name="connsiteY30" fmla="*/ 350502 h 955223"/>
                    <a:gd name="connsiteX31" fmla="*/ 535994 w 1305657"/>
                    <a:gd name="connsiteY31" fmla="*/ 522249 h 955223"/>
                    <a:gd name="connsiteX32" fmla="*/ 645956 w 1305657"/>
                    <a:gd name="connsiteY32" fmla="*/ 316139 h 955223"/>
                    <a:gd name="connsiteX33" fmla="*/ 886497 w 1305657"/>
                    <a:gd name="connsiteY33" fmla="*/ 0 h 95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305657" h="955223">
                      <a:moveTo>
                        <a:pt x="886497" y="0"/>
                      </a:moveTo>
                      <a:cubicBezTo>
                        <a:pt x="941409" y="0"/>
                        <a:pt x="1078861" y="82471"/>
                        <a:pt x="1106352" y="116834"/>
                      </a:cubicBezTo>
                      <a:cubicBezTo>
                        <a:pt x="1140715" y="158069"/>
                        <a:pt x="1216314" y="309267"/>
                        <a:pt x="1250677" y="309267"/>
                      </a:cubicBezTo>
                      <a:cubicBezTo>
                        <a:pt x="1264422" y="309267"/>
                        <a:pt x="1257549" y="302394"/>
                        <a:pt x="1257549" y="295522"/>
                      </a:cubicBezTo>
                      <a:cubicBezTo>
                        <a:pt x="1257549" y="295522"/>
                        <a:pt x="1278167" y="295522"/>
                        <a:pt x="1285040" y="302394"/>
                      </a:cubicBezTo>
                      <a:cubicBezTo>
                        <a:pt x="1278167" y="309267"/>
                        <a:pt x="1271294" y="302394"/>
                        <a:pt x="1271294" y="316139"/>
                      </a:cubicBezTo>
                      <a:cubicBezTo>
                        <a:pt x="1271294" y="336757"/>
                        <a:pt x="1285040" y="343630"/>
                        <a:pt x="1291912" y="350502"/>
                      </a:cubicBezTo>
                      <a:cubicBezTo>
                        <a:pt x="1285040" y="343630"/>
                        <a:pt x="1278167" y="336757"/>
                        <a:pt x="1278167" y="350502"/>
                      </a:cubicBezTo>
                      <a:cubicBezTo>
                        <a:pt x="1278167" y="371120"/>
                        <a:pt x="1298785" y="371120"/>
                        <a:pt x="1298785" y="384865"/>
                      </a:cubicBezTo>
                      <a:cubicBezTo>
                        <a:pt x="1298785" y="405483"/>
                        <a:pt x="1285040" y="384865"/>
                        <a:pt x="1285040" y="405483"/>
                      </a:cubicBezTo>
                      <a:cubicBezTo>
                        <a:pt x="1285040" y="419228"/>
                        <a:pt x="1305657" y="460395"/>
                        <a:pt x="1305657" y="474140"/>
                      </a:cubicBezTo>
                      <a:cubicBezTo>
                        <a:pt x="1305657" y="494758"/>
                        <a:pt x="1298785" y="494758"/>
                        <a:pt x="1298785" y="515376"/>
                      </a:cubicBezTo>
                      <a:cubicBezTo>
                        <a:pt x="1298785" y="529121"/>
                        <a:pt x="1291912" y="542867"/>
                        <a:pt x="1278167" y="549739"/>
                      </a:cubicBezTo>
                      <a:cubicBezTo>
                        <a:pt x="1250677" y="563484"/>
                        <a:pt x="1202568" y="577230"/>
                        <a:pt x="1181951" y="577230"/>
                      </a:cubicBezTo>
                      <a:cubicBezTo>
                        <a:pt x="1168205" y="577230"/>
                        <a:pt x="1175078" y="577230"/>
                        <a:pt x="1168205" y="570357"/>
                      </a:cubicBezTo>
                      <a:cubicBezTo>
                        <a:pt x="1099479" y="494758"/>
                        <a:pt x="1071989" y="467268"/>
                        <a:pt x="1071989" y="481013"/>
                      </a:cubicBezTo>
                      <a:cubicBezTo>
                        <a:pt x="1071989" y="501631"/>
                        <a:pt x="1085734" y="501631"/>
                        <a:pt x="1085734" y="508503"/>
                      </a:cubicBezTo>
                      <a:cubicBezTo>
                        <a:pt x="955155" y="487886"/>
                        <a:pt x="913919" y="323012"/>
                        <a:pt x="865879" y="233668"/>
                      </a:cubicBezTo>
                      <a:cubicBezTo>
                        <a:pt x="817771" y="247413"/>
                        <a:pt x="776535" y="357375"/>
                        <a:pt x="776535" y="398611"/>
                      </a:cubicBezTo>
                      <a:cubicBezTo>
                        <a:pt x="776535" y="419228"/>
                        <a:pt x="742172" y="487886"/>
                        <a:pt x="742172" y="501631"/>
                      </a:cubicBezTo>
                      <a:cubicBezTo>
                        <a:pt x="742172" y="522249"/>
                        <a:pt x="755917" y="529121"/>
                        <a:pt x="762790" y="542867"/>
                      </a:cubicBezTo>
                      <a:cubicBezTo>
                        <a:pt x="769663" y="556612"/>
                        <a:pt x="776535" y="590975"/>
                        <a:pt x="776535" y="604720"/>
                      </a:cubicBezTo>
                      <a:cubicBezTo>
                        <a:pt x="776535" y="687191"/>
                        <a:pt x="762790" y="886497"/>
                        <a:pt x="700937" y="920860"/>
                      </a:cubicBezTo>
                      <a:cubicBezTo>
                        <a:pt x="659701" y="941478"/>
                        <a:pt x="597848" y="955223"/>
                        <a:pt x="577230" y="955223"/>
                      </a:cubicBezTo>
                      <a:cubicBezTo>
                        <a:pt x="529122" y="955223"/>
                        <a:pt x="508504" y="920860"/>
                        <a:pt x="494758" y="907115"/>
                      </a:cubicBezTo>
                      <a:cubicBezTo>
                        <a:pt x="481013" y="893369"/>
                        <a:pt x="453523" y="900242"/>
                        <a:pt x="446650" y="893369"/>
                      </a:cubicBezTo>
                      <a:cubicBezTo>
                        <a:pt x="412287" y="886497"/>
                        <a:pt x="343630" y="817771"/>
                        <a:pt x="323012" y="797153"/>
                      </a:cubicBezTo>
                      <a:cubicBezTo>
                        <a:pt x="302394" y="783408"/>
                        <a:pt x="0" y="412356"/>
                        <a:pt x="0" y="309267"/>
                      </a:cubicBezTo>
                      <a:cubicBezTo>
                        <a:pt x="0" y="281776"/>
                        <a:pt x="20618" y="302394"/>
                        <a:pt x="20618" y="268031"/>
                      </a:cubicBezTo>
                      <a:cubicBezTo>
                        <a:pt x="20618" y="240541"/>
                        <a:pt x="75598" y="233668"/>
                        <a:pt x="75598" y="233668"/>
                      </a:cubicBezTo>
                      <a:cubicBezTo>
                        <a:pt x="151197" y="233668"/>
                        <a:pt x="309267" y="309267"/>
                        <a:pt x="364179" y="350502"/>
                      </a:cubicBezTo>
                      <a:cubicBezTo>
                        <a:pt x="426032" y="405483"/>
                        <a:pt x="481013" y="474140"/>
                        <a:pt x="535994" y="522249"/>
                      </a:cubicBezTo>
                      <a:cubicBezTo>
                        <a:pt x="577230" y="453591"/>
                        <a:pt x="618465" y="377993"/>
                        <a:pt x="645956" y="316139"/>
                      </a:cubicBezTo>
                      <a:cubicBezTo>
                        <a:pt x="659701" y="288649"/>
                        <a:pt x="776535" y="0"/>
                        <a:pt x="886497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641C71BF-41AC-493B-D2DA-CD5853FB7F08}"/>
                  </a:ext>
                </a:extLst>
              </p:cNvPr>
              <p:cNvGrpSpPr/>
              <p:nvPr/>
            </p:nvGrpSpPr>
            <p:grpSpPr>
              <a:xfrm>
                <a:off x="7737590" y="3047158"/>
                <a:ext cx="4452898" cy="3353419"/>
                <a:chOff x="7737590" y="3047158"/>
                <a:chExt cx="4452898" cy="3353419"/>
              </a:xfrm>
              <a:grpFill/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11960BBF-8ADF-B5D0-1CF6-283366A4BD9C}"/>
                    </a:ext>
                  </a:extLst>
                </p:cNvPr>
                <p:cNvSpPr/>
                <p:nvPr/>
              </p:nvSpPr>
              <p:spPr>
                <a:xfrm>
                  <a:off x="7737590" y="3047158"/>
                  <a:ext cx="4452898" cy="3353419"/>
                </a:xfrm>
                <a:custGeom>
                  <a:avLst/>
                  <a:gdLst>
                    <a:gd name="connsiteX0" fmla="*/ 886497 w 4452898"/>
                    <a:gd name="connsiteY0" fmla="*/ 0 h 3353419"/>
                    <a:gd name="connsiteX1" fmla="*/ 920860 w 4452898"/>
                    <a:gd name="connsiteY1" fmla="*/ 6873 h 3353419"/>
                    <a:gd name="connsiteX2" fmla="*/ 975841 w 4452898"/>
                    <a:gd name="connsiteY2" fmla="*/ 164943 h 3353419"/>
                    <a:gd name="connsiteX3" fmla="*/ 982714 w 4452898"/>
                    <a:gd name="connsiteY3" fmla="*/ 247414 h 3353419"/>
                    <a:gd name="connsiteX4" fmla="*/ 1023949 w 4452898"/>
                    <a:gd name="connsiteY4" fmla="*/ 604721 h 3353419"/>
                    <a:gd name="connsiteX5" fmla="*/ 1037626 w 4452898"/>
                    <a:gd name="connsiteY5" fmla="*/ 645956 h 3353419"/>
                    <a:gd name="connsiteX6" fmla="*/ 1044498 w 4452898"/>
                    <a:gd name="connsiteY6" fmla="*/ 694064 h 3353419"/>
                    <a:gd name="connsiteX7" fmla="*/ 1168205 w 4452898"/>
                    <a:gd name="connsiteY7" fmla="*/ 879625 h 3353419"/>
                    <a:gd name="connsiteX8" fmla="*/ 1161333 w 4452898"/>
                    <a:gd name="connsiteY8" fmla="*/ 886497 h 3353419"/>
                    <a:gd name="connsiteX9" fmla="*/ 1147587 w 4452898"/>
                    <a:gd name="connsiteY9" fmla="*/ 893370 h 3353419"/>
                    <a:gd name="connsiteX10" fmla="*/ 1188823 w 4452898"/>
                    <a:gd name="connsiteY10" fmla="*/ 920860 h 3353419"/>
                    <a:gd name="connsiteX11" fmla="*/ 1185249 w 4452898"/>
                    <a:gd name="connsiteY11" fmla="*/ 930551 h 3353419"/>
                    <a:gd name="connsiteX12" fmla="*/ 1181951 w 4452898"/>
                    <a:gd name="connsiteY12" fmla="*/ 927733 h 3353419"/>
                    <a:gd name="connsiteX13" fmla="*/ 1168205 w 4452898"/>
                    <a:gd name="connsiteY13" fmla="*/ 934606 h 3353419"/>
                    <a:gd name="connsiteX14" fmla="*/ 1181951 w 4452898"/>
                    <a:gd name="connsiteY14" fmla="*/ 948351 h 3353419"/>
                    <a:gd name="connsiteX15" fmla="*/ 1168205 w 4452898"/>
                    <a:gd name="connsiteY15" fmla="*/ 962096 h 3353419"/>
                    <a:gd name="connsiteX16" fmla="*/ 1195696 w 4452898"/>
                    <a:gd name="connsiteY16" fmla="*/ 1017077 h 3353419"/>
                    <a:gd name="connsiteX17" fmla="*/ 1120097 w 4452898"/>
                    <a:gd name="connsiteY17" fmla="*/ 1106352 h 3353419"/>
                    <a:gd name="connsiteX18" fmla="*/ 1065116 w 4452898"/>
                    <a:gd name="connsiteY18" fmla="*/ 1120097 h 3353419"/>
                    <a:gd name="connsiteX19" fmla="*/ 1058244 w 4452898"/>
                    <a:gd name="connsiteY19" fmla="*/ 1291912 h 3353419"/>
                    <a:gd name="connsiteX20" fmla="*/ 1065116 w 4452898"/>
                    <a:gd name="connsiteY20" fmla="*/ 1388129 h 3353419"/>
                    <a:gd name="connsiteX21" fmla="*/ 1078861 w 4452898"/>
                    <a:gd name="connsiteY21" fmla="*/ 1401874 h 3353419"/>
                    <a:gd name="connsiteX22" fmla="*/ 1147587 w 4452898"/>
                    <a:gd name="connsiteY22" fmla="*/ 1243804 h 3353419"/>
                    <a:gd name="connsiteX23" fmla="*/ 1209441 w 4452898"/>
                    <a:gd name="connsiteY23" fmla="*/ 1340020 h 3353419"/>
                    <a:gd name="connsiteX24" fmla="*/ 1195696 w 4452898"/>
                    <a:gd name="connsiteY24" fmla="*/ 1346893 h 3353419"/>
                    <a:gd name="connsiteX25" fmla="*/ 1209441 w 4452898"/>
                    <a:gd name="connsiteY25" fmla="*/ 1367511 h 3353419"/>
                    <a:gd name="connsiteX26" fmla="*/ 1120097 w 4452898"/>
                    <a:gd name="connsiteY26" fmla="*/ 1546199 h 3353419"/>
                    <a:gd name="connsiteX27" fmla="*/ 1120097 w 4452898"/>
                    <a:gd name="connsiteY27" fmla="*/ 1566817 h 3353419"/>
                    <a:gd name="connsiteX28" fmla="*/ 1140715 w 4452898"/>
                    <a:gd name="connsiteY28" fmla="*/ 1553071 h 3353419"/>
                    <a:gd name="connsiteX29" fmla="*/ 1126970 w 4452898"/>
                    <a:gd name="connsiteY29" fmla="*/ 1573689 h 3353419"/>
                    <a:gd name="connsiteX30" fmla="*/ 1147587 w 4452898"/>
                    <a:gd name="connsiteY30" fmla="*/ 1580562 h 3353419"/>
                    <a:gd name="connsiteX31" fmla="*/ 1133842 w 4452898"/>
                    <a:gd name="connsiteY31" fmla="*/ 1614925 h 3353419"/>
                    <a:gd name="connsiteX32" fmla="*/ 1065116 w 4452898"/>
                    <a:gd name="connsiteY32" fmla="*/ 1738563 h 3353419"/>
                    <a:gd name="connsiteX33" fmla="*/ 1058244 w 4452898"/>
                    <a:gd name="connsiteY33" fmla="*/ 1848524 h 3353419"/>
                    <a:gd name="connsiteX34" fmla="*/ 1058244 w 4452898"/>
                    <a:gd name="connsiteY34" fmla="*/ 2040957 h 3353419"/>
                    <a:gd name="connsiteX35" fmla="*/ 1085734 w 4452898"/>
                    <a:gd name="connsiteY35" fmla="*/ 2102811 h 3353419"/>
                    <a:gd name="connsiteX36" fmla="*/ 1436237 w 4452898"/>
                    <a:gd name="connsiteY36" fmla="*/ 1779798 h 3353419"/>
                    <a:gd name="connsiteX37" fmla="*/ 1463727 w 4452898"/>
                    <a:gd name="connsiteY37" fmla="*/ 1800416 h 3353419"/>
                    <a:gd name="connsiteX38" fmla="*/ 1553071 w 4452898"/>
                    <a:gd name="connsiteY38" fmla="*/ 1862270 h 3353419"/>
                    <a:gd name="connsiteX39" fmla="*/ 1532453 w 4452898"/>
                    <a:gd name="connsiteY39" fmla="*/ 1917251 h 3353419"/>
                    <a:gd name="connsiteX40" fmla="*/ 1120097 w 4452898"/>
                    <a:gd name="connsiteY40" fmla="*/ 2350156 h 3353419"/>
                    <a:gd name="connsiteX41" fmla="*/ 1910378 w 4452898"/>
                    <a:gd name="connsiteY41" fmla="*/ 2501354 h 3353419"/>
                    <a:gd name="connsiteX42" fmla="*/ 1958486 w 4452898"/>
                    <a:gd name="connsiteY42" fmla="*/ 2501354 h 3353419"/>
                    <a:gd name="connsiteX43" fmla="*/ 2068448 w 4452898"/>
                    <a:gd name="connsiteY43" fmla="*/ 2219577 h 3353419"/>
                    <a:gd name="connsiteX44" fmla="*/ 2357028 w 4452898"/>
                    <a:gd name="connsiteY44" fmla="*/ 1731690 h 3353419"/>
                    <a:gd name="connsiteX45" fmla="*/ 1992849 w 4452898"/>
                    <a:gd name="connsiteY45" fmla="*/ 1525581 h 3353419"/>
                    <a:gd name="connsiteX46" fmla="*/ 1889760 w 4452898"/>
                    <a:gd name="connsiteY46" fmla="*/ 1264422 h 3353419"/>
                    <a:gd name="connsiteX47" fmla="*/ 1855397 w 4452898"/>
                    <a:gd name="connsiteY47" fmla="*/ 810899 h 3353419"/>
                    <a:gd name="connsiteX48" fmla="*/ 1827907 w 4452898"/>
                    <a:gd name="connsiteY48" fmla="*/ 570358 h 3353419"/>
                    <a:gd name="connsiteX49" fmla="*/ 1834779 w 4452898"/>
                    <a:gd name="connsiteY49" fmla="*/ 501700 h 3353419"/>
                    <a:gd name="connsiteX50" fmla="*/ 1869142 w 4452898"/>
                    <a:gd name="connsiteY50" fmla="*/ 446720 h 3353419"/>
                    <a:gd name="connsiteX51" fmla="*/ 1965359 w 4452898"/>
                    <a:gd name="connsiteY51" fmla="*/ 377993 h 3353419"/>
                    <a:gd name="connsiteX52" fmla="*/ 2061575 w 4452898"/>
                    <a:gd name="connsiteY52" fmla="*/ 426102 h 3353419"/>
                    <a:gd name="connsiteX53" fmla="*/ 2075320 w 4452898"/>
                    <a:gd name="connsiteY53" fmla="*/ 412357 h 3353419"/>
                    <a:gd name="connsiteX54" fmla="*/ 2185213 w 4452898"/>
                    <a:gd name="connsiteY54" fmla="*/ 515446 h 3353419"/>
                    <a:gd name="connsiteX55" fmla="*/ 2233321 w 4452898"/>
                    <a:gd name="connsiteY55" fmla="*/ 597848 h 3353419"/>
                    <a:gd name="connsiteX56" fmla="*/ 2308920 w 4452898"/>
                    <a:gd name="connsiteY56" fmla="*/ 982714 h 3353419"/>
                    <a:gd name="connsiteX57" fmla="*/ 2357028 w 4452898"/>
                    <a:gd name="connsiteY57" fmla="*/ 1326275 h 3353419"/>
                    <a:gd name="connsiteX58" fmla="*/ 2556334 w 4452898"/>
                    <a:gd name="connsiteY58" fmla="*/ 1436237 h 3353419"/>
                    <a:gd name="connsiteX59" fmla="*/ 2755571 w 4452898"/>
                    <a:gd name="connsiteY59" fmla="*/ 1608052 h 3353419"/>
                    <a:gd name="connsiteX60" fmla="*/ 2789934 w 4452898"/>
                    <a:gd name="connsiteY60" fmla="*/ 1724818 h 3353419"/>
                    <a:gd name="connsiteX61" fmla="*/ 2377646 w 4452898"/>
                    <a:gd name="connsiteY61" fmla="*/ 2563207 h 3353419"/>
                    <a:gd name="connsiteX62" fmla="*/ 3106074 w 4452898"/>
                    <a:gd name="connsiteY62" fmla="*/ 2652551 h 3353419"/>
                    <a:gd name="connsiteX63" fmla="*/ 3518362 w 4452898"/>
                    <a:gd name="connsiteY63" fmla="*/ 2659423 h 3353419"/>
                    <a:gd name="connsiteX64" fmla="*/ 3593960 w 4452898"/>
                    <a:gd name="connsiteY64" fmla="*/ 2680041 h 3353419"/>
                    <a:gd name="connsiteX65" fmla="*/ 3861923 w 4452898"/>
                    <a:gd name="connsiteY65" fmla="*/ 2693786 h 3353419"/>
                    <a:gd name="connsiteX66" fmla="*/ 4109337 w 4452898"/>
                    <a:gd name="connsiteY66" fmla="*/ 2645678 h 3353419"/>
                    <a:gd name="connsiteX67" fmla="*/ 4212426 w 4452898"/>
                    <a:gd name="connsiteY67" fmla="*/ 2666296 h 3353419"/>
                    <a:gd name="connsiteX68" fmla="*/ 4411663 w 4452898"/>
                    <a:gd name="connsiteY68" fmla="*/ 2618188 h 3353419"/>
                    <a:gd name="connsiteX69" fmla="*/ 4452898 w 4452898"/>
                    <a:gd name="connsiteY69" fmla="*/ 2645678 h 3353419"/>
                    <a:gd name="connsiteX70" fmla="*/ 4432280 w 4452898"/>
                    <a:gd name="connsiteY70" fmla="*/ 2680041 h 3353419"/>
                    <a:gd name="connsiteX71" fmla="*/ 4384172 w 4452898"/>
                    <a:gd name="connsiteY71" fmla="*/ 2700659 h 3353419"/>
                    <a:gd name="connsiteX72" fmla="*/ 4397917 w 4452898"/>
                    <a:gd name="connsiteY72" fmla="*/ 2707532 h 3353419"/>
                    <a:gd name="connsiteX73" fmla="*/ 4219298 w 4452898"/>
                    <a:gd name="connsiteY73" fmla="*/ 2783061 h 3353419"/>
                    <a:gd name="connsiteX74" fmla="*/ 4219298 w 4452898"/>
                    <a:gd name="connsiteY74" fmla="*/ 2803679 h 3353419"/>
                    <a:gd name="connsiteX75" fmla="*/ 4246789 w 4452898"/>
                    <a:gd name="connsiteY75" fmla="*/ 2824297 h 3353419"/>
                    <a:gd name="connsiteX76" fmla="*/ 3944394 w 4452898"/>
                    <a:gd name="connsiteY76" fmla="*/ 2934259 h 3353419"/>
                    <a:gd name="connsiteX77" fmla="*/ 3855050 w 4452898"/>
                    <a:gd name="connsiteY77" fmla="*/ 2948004 h 3353419"/>
                    <a:gd name="connsiteX78" fmla="*/ 3724540 w 4452898"/>
                    <a:gd name="connsiteY78" fmla="*/ 3023603 h 3353419"/>
                    <a:gd name="connsiteX79" fmla="*/ 3717667 w 4452898"/>
                    <a:gd name="connsiteY79" fmla="*/ 3051093 h 3353419"/>
                    <a:gd name="connsiteX80" fmla="*/ 3690177 w 4452898"/>
                    <a:gd name="connsiteY80" fmla="*/ 3085456 h 3353419"/>
                    <a:gd name="connsiteX81" fmla="*/ 3628323 w 4452898"/>
                    <a:gd name="connsiteY81" fmla="*/ 3099201 h 3353419"/>
                    <a:gd name="connsiteX82" fmla="*/ 3600833 w 4452898"/>
                    <a:gd name="connsiteY82" fmla="*/ 3119819 h 3353419"/>
                    <a:gd name="connsiteX83" fmla="*/ 3483999 w 4452898"/>
                    <a:gd name="connsiteY83" fmla="*/ 3133564 h 3353419"/>
                    <a:gd name="connsiteX84" fmla="*/ 2748699 w 4452898"/>
                    <a:gd name="connsiteY84" fmla="*/ 3057966 h 3353419"/>
                    <a:gd name="connsiteX85" fmla="*/ 1772926 w 4452898"/>
                    <a:gd name="connsiteY85" fmla="*/ 2899896 h 3353419"/>
                    <a:gd name="connsiteX86" fmla="*/ 1236931 w 4452898"/>
                    <a:gd name="connsiteY86" fmla="*/ 2776189 h 3353419"/>
                    <a:gd name="connsiteX87" fmla="*/ 673447 w 4452898"/>
                    <a:gd name="connsiteY87" fmla="*/ 2549462 h 3353419"/>
                    <a:gd name="connsiteX88" fmla="*/ 645956 w 4452898"/>
                    <a:gd name="connsiteY88" fmla="*/ 2549462 h 3353419"/>
                    <a:gd name="connsiteX89" fmla="*/ 439847 w 4452898"/>
                    <a:gd name="connsiteY89" fmla="*/ 2817425 h 3353419"/>
                    <a:gd name="connsiteX90" fmla="*/ 391739 w 4452898"/>
                    <a:gd name="connsiteY90" fmla="*/ 2865533 h 3353419"/>
                    <a:gd name="connsiteX91" fmla="*/ 261159 w 4452898"/>
                    <a:gd name="connsiteY91" fmla="*/ 3064838 h 3353419"/>
                    <a:gd name="connsiteX92" fmla="*/ 329885 w 4452898"/>
                    <a:gd name="connsiteY92" fmla="*/ 3071711 h 3353419"/>
                    <a:gd name="connsiteX93" fmla="*/ 254287 w 4452898"/>
                    <a:gd name="connsiteY93" fmla="*/ 3222908 h 3353419"/>
                    <a:gd name="connsiteX94" fmla="*/ 178688 w 4452898"/>
                    <a:gd name="connsiteY94" fmla="*/ 3353419 h 3353419"/>
                    <a:gd name="connsiteX95" fmla="*/ 151198 w 4452898"/>
                    <a:gd name="connsiteY95" fmla="*/ 3332801 h 3353419"/>
                    <a:gd name="connsiteX96" fmla="*/ 96217 w 4452898"/>
                    <a:gd name="connsiteY96" fmla="*/ 3325928 h 3353419"/>
                    <a:gd name="connsiteX97" fmla="*/ 75599 w 4452898"/>
                    <a:gd name="connsiteY97" fmla="*/ 3312183 h 3353419"/>
                    <a:gd name="connsiteX98" fmla="*/ 82472 w 4452898"/>
                    <a:gd name="connsiteY98" fmla="*/ 3298438 h 3353419"/>
                    <a:gd name="connsiteX99" fmla="*/ 61854 w 4452898"/>
                    <a:gd name="connsiteY99" fmla="*/ 3305311 h 3353419"/>
                    <a:gd name="connsiteX100" fmla="*/ 0 w 4452898"/>
                    <a:gd name="connsiteY100" fmla="*/ 3202290 h 3353419"/>
                    <a:gd name="connsiteX101" fmla="*/ 219924 w 4452898"/>
                    <a:gd name="connsiteY101" fmla="*/ 2838042 h 3353419"/>
                    <a:gd name="connsiteX102" fmla="*/ 281777 w 4452898"/>
                    <a:gd name="connsiteY102" fmla="*/ 2789934 h 3353419"/>
                    <a:gd name="connsiteX103" fmla="*/ 281777 w 4452898"/>
                    <a:gd name="connsiteY103" fmla="*/ 2776189 h 3353419"/>
                    <a:gd name="connsiteX104" fmla="*/ 309268 w 4452898"/>
                    <a:gd name="connsiteY104" fmla="*/ 2776189 h 3353419"/>
                    <a:gd name="connsiteX105" fmla="*/ 309268 w 4452898"/>
                    <a:gd name="connsiteY105" fmla="*/ 2748698 h 3353419"/>
                    <a:gd name="connsiteX106" fmla="*/ 343631 w 4452898"/>
                    <a:gd name="connsiteY106" fmla="*/ 2748698 h 3353419"/>
                    <a:gd name="connsiteX107" fmla="*/ 357376 w 4452898"/>
                    <a:gd name="connsiteY107" fmla="*/ 2734953 h 3353419"/>
                    <a:gd name="connsiteX108" fmla="*/ 343631 w 4452898"/>
                    <a:gd name="connsiteY108" fmla="*/ 2721277 h 3353419"/>
                    <a:gd name="connsiteX109" fmla="*/ 350503 w 4452898"/>
                    <a:gd name="connsiteY109" fmla="*/ 2700659 h 3353419"/>
                    <a:gd name="connsiteX110" fmla="*/ 371121 w 4452898"/>
                    <a:gd name="connsiteY110" fmla="*/ 2714404 h 3353419"/>
                    <a:gd name="connsiteX111" fmla="*/ 371121 w 4452898"/>
                    <a:gd name="connsiteY111" fmla="*/ 2693786 h 3353419"/>
                    <a:gd name="connsiteX112" fmla="*/ 426102 w 4452898"/>
                    <a:gd name="connsiteY112" fmla="*/ 2659423 h 3353419"/>
                    <a:gd name="connsiteX113" fmla="*/ 542867 w 4452898"/>
                    <a:gd name="connsiteY113" fmla="*/ 2521971 h 3353419"/>
                    <a:gd name="connsiteX114" fmla="*/ 611593 w 4452898"/>
                    <a:gd name="connsiteY114" fmla="*/ 2432627 h 3353419"/>
                    <a:gd name="connsiteX115" fmla="*/ 625339 w 4452898"/>
                    <a:gd name="connsiteY115" fmla="*/ 2384519 h 3353419"/>
                    <a:gd name="connsiteX116" fmla="*/ 639084 w 4452898"/>
                    <a:gd name="connsiteY116" fmla="*/ 2398264 h 3353419"/>
                    <a:gd name="connsiteX117" fmla="*/ 645956 w 4452898"/>
                    <a:gd name="connsiteY117" fmla="*/ 2384519 h 3353419"/>
                    <a:gd name="connsiteX118" fmla="*/ 680319 w 4452898"/>
                    <a:gd name="connsiteY118" fmla="*/ 2391392 h 3353419"/>
                    <a:gd name="connsiteX119" fmla="*/ 652829 w 4452898"/>
                    <a:gd name="connsiteY119" fmla="*/ 2357029 h 3353419"/>
                    <a:gd name="connsiteX120" fmla="*/ 790281 w 4452898"/>
                    <a:gd name="connsiteY120" fmla="*/ 2295175 h 3353419"/>
                    <a:gd name="connsiteX121" fmla="*/ 859007 w 4452898"/>
                    <a:gd name="connsiteY121" fmla="*/ 2253940 h 3353419"/>
                    <a:gd name="connsiteX122" fmla="*/ 886497 w 4452898"/>
                    <a:gd name="connsiteY122" fmla="*/ 2157792 h 3353419"/>
                    <a:gd name="connsiteX123" fmla="*/ 886497 w 4452898"/>
                    <a:gd name="connsiteY123" fmla="*/ 2047830 h 3353419"/>
                    <a:gd name="connsiteX124" fmla="*/ 872752 w 4452898"/>
                    <a:gd name="connsiteY124" fmla="*/ 2027212 h 3353419"/>
                    <a:gd name="connsiteX125" fmla="*/ 886497 w 4452898"/>
                    <a:gd name="connsiteY125" fmla="*/ 2020340 h 3353419"/>
                    <a:gd name="connsiteX126" fmla="*/ 886497 w 4452898"/>
                    <a:gd name="connsiteY126" fmla="*/ 1999722 h 3353419"/>
                    <a:gd name="connsiteX127" fmla="*/ 872752 w 4452898"/>
                    <a:gd name="connsiteY127" fmla="*/ 1985977 h 3353419"/>
                    <a:gd name="connsiteX128" fmla="*/ 405484 w 4452898"/>
                    <a:gd name="connsiteY128" fmla="*/ 2288303 h 3353419"/>
                    <a:gd name="connsiteX129" fmla="*/ 336758 w 4452898"/>
                    <a:gd name="connsiteY129" fmla="*/ 2288303 h 3353419"/>
                    <a:gd name="connsiteX130" fmla="*/ 302395 w 4452898"/>
                    <a:gd name="connsiteY130" fmla="*/ 2253940 h 3353419"/>
                    <a:gd name="connsiteX131" fmla="*/ 295522 w 4452898"/>
                    <a:gd name="connsiteY131" fmla="*/ 2233322 h 3353419"/>
                    <a:gd name="connsiteX132" fmla="*/ 123707 w 4452898"/>
                    <a:gd name="connsiteY132" fmla="*/ 2109683 h 3353419"/>
                    <a:gd name="connsiteX133" fmla="*/ 206179 w 4452898"/>
                    <a:gd name="connsiteY133" fmla="*/ 1924123 h 3353419"/>
                    <a:gd name="connsiteX134" fmla="*/ 268032 w 4452898"/>
                    <a:gd name="connsiteY134" fmla="*/ 1827907 h 3353419"/>
                    <a:gd name="connsiteX135" fmla="*/ 288650 w 4452898"/>
                    <a:gd name="connsiteY135" fmla="*/ 1821034 h 3353419"/>
                    <a:gd name="connsiteX136" fmla="*/ 288650 w 4452898"/>
                    <a:gd name="connsiteY136" fmla="*/ 1807289 h 3353419"/>
                    <a:gd name="connsiteX137" fmla="*/ 316140 w 4452898"/>
                    <a:gd name="connsiteY137" fmla="*/ 1814161 h 3353419"/>
                    <a:gd name="connsiteX138" fmla="*/ 309268 w 4452898"/>
                    <a:gd name="connsiteY138" fmla="*/ 1793544 h 3353419"/>
                    <a:gd name="connsiteX139" fmla="*/ 831516 w 4452898"/>
                    <a:gd name="connsiteY139" fmla="*/ 1154460 h 3353419"/>
                    <a:gd name="connsiteX140" fmla="*/ 817771 w 4452898"/>
                    <a:gd name="connsiteY140" fmla="*/ 1147588 h 3353419"/>
                    <a:gd name="connsiteX141" fmla="*/ 364248 w 4452898"/>
                    <a:gd name="connsiteY141" fmla="*/ 1319403 h 3353419"/>
                    <a:gd name="connsiteX142" fmla="*/ 323013 w 4452898"/>
                    <a:gd name="connsiteY142" fmla="*/ 1319403 h 3353419"/>
                    <a:gd name="connsiteX143" fmla="*/ 343631 w 4452898"/>
                    <a:gd name="connsiteY143" fmla="*/ 1291912 h 3353419"/>
                    <a:gd name="connsiteX144" fmla="*/ 288650 w 4452898"/>
                    <a:gd name="connsiteY144" fmla="*/ 1291912 h 3353419"/>
                    <a:gd name="connsiteX145" fmla="*/ 316140 w 4452898"/>
                    <a:gd name="connsiteY145" fmla="*/ 1250677 h 3353419"/>
                    <a:gd name="connsiteX146" fmla="*/ 274905 w 4452898"/>
                    <a:gd name="connsiteY146" fmla="*/ 1264422 h 3353419"/>
                    <a:gd name="connsiteX147" fmla="*/ 213051 w 4452898"/>
                    <a:gd name="connsiteY147" fmla="*/ 1230059 h 3353419"/>
                    <a:gd name="connsiteX148" fmla="*/ 192433 w 4452898"/>
                    <a:gd name="connsiteY148" fmla="*/ 1230059 h 3353419"/>
                    <a:gd name="connsiteX149" fmla="*/ 137452 w 4452898"/>
                    <a:gd name="connsiteY149" fmla="*/ 1140715 h 3353419"/>
                    <a:gd name="connsiteX150" fmla="*/ 831516 w 4452898"/>
                    <a:gd name="connsiteY150" fmla="*/ 735300 h 3353419"/>
                    <a:gd name="connsiteX151" fmla="*/ 845262 w 4452898"/>
                    <a:gd name="connsiteY151" fmla="*/ 584103 h 3353419"/>
                    <a:gd name="connsiteX152" fmla="*/ 859007 w 4452898"/>
                    <a:gd name="connsiteY152" fmla="*/ 453592 h 3353419"/>
                    <a:gd name="connsiteX153" fmla="*/ 845262 w 4452898"/>
                    <a:gd name="connsiteY153" fmla="*/ 357376 h 3353419"/>
                    <a:gd name="connsiteX154" fmla="*/ 859007 w 4452898"/>
                    <a:gd name="connsiteY154" fmla="*/ 336758 h 3353419"/>
                    <a:gd name="connsiteX155" fmla="*/ 845262 w 4452898"/>
                    <a:gd name="connsiteY155" fmla="*/ 329885 h 3353419"/>
                    <a:gd name="connsiteX156" fmla="*/ 845262 w 4452898"/>
                    <a:gd name="connsiteY156" fmla="*/ 41236 h 3353419"/>
                    <a:gd name="connsiteX157" fmla="*/ 886497 w 4452898"/>
                    <a:gd name="connsiteY157" fmla="*/ 0 h 3353419"/>
                    <a:gd name="connsiteX158" fmla="*/ 845262 w 4452898"/>
                    <a:gd name="connsiteY158" fmla="*/ 1312530 h 3353419"/>
                    <a:gd name="connsiteX159" fmla="*/ 797153 w 4452898"/>
                    <a:gd name="connsiteY159" fmla="*/ 1326275 h 3353419"/>
                    <a:gd name="connsiteX160" fmla="*/ 790281 w 4452898"/>
                    <a:gd name="connsiteY160" fmla="*/ 1353766 h 3353419"/>
                    <a:gd name="connsiteX161" fmla="*/ 783408 w 4452898"/>
                    <a:gd name="connsiteY161" fmla="*/ 1340020 h 3353419"/>
                    <a:gd name="connsiteX162" fmla="*/ 755918 w 4452898"/>
                    <a:gd name="connsiteY162" fmla="*/ 1401874 h 3353419"/>
                    <a:gd name="connsiteX163" fmla="*/ 707810 w 4452898"/>
                    <a:gd name="connsiteY163" fmla="*/ 1401874 h 3353419"/>
                    <a:gd name="connsiteX164" fmla="*/ 742173 w 4452898"/>
                    <a:gd name="connsiteY164" fmla="*/ 1415619 h 3353419"/>
                    <a:gd name="connsiteX165" fmla="*/ 714682 w 4452898"/>
                    <a:gd name="connsiteY165" fmla="*/ 1449982 h 3353419"/>
                    <a:gd name="connsiteX166" fmla="*/ 700937 w 4452898"/>
                    <a:gd name="connsiteY166" fmla="*/ 1436237 h 3353419"/>
                    <a:gd name="connsiteX167" fmla="*/ 680319 w 4452898"/>
                    <a:gd name="connsiteY167" fmla="*/ 1491218 h 3353419"/>
                    <a:gd name="connsiteX168" fmla="*/ 666574 w 4452898"/>
                    <a:gd name="connsiteY168" fmla="*/ 1470600 h 3353419"/>
                    <a:gd name="connsiteX169" fmla="*/ 645956 w 4452898"/>
                    <a:gd name="connsiteY169" fmla="*/ 1511836 h 3353419"/>
                    <a:gd name="connsiteX170" fmla="*/ 632211 w 4452898"/>
                    <a:gd name="connsiteY170" fmla="*/ 1539326 h 3353419"/>
                    <a:gd name="connsiteX171" fmla="*/ 639084 w 4452898"/>
                    <a:gd name="connsiteY171" fmla="*/ 1546199 h 3353419"/>
                    <a:gd name="connsiteX172" fmla="*/ 604721 w 4452898"/>
                    <a:gd name="connsiteY172" fmla="*/ 1580562 h 3353419"/>
                    <a:gd name="connsiteX173" fmla="*/ 590976 w 4452898"/>
                    <a:gd name="connsiteY173" fmla="*/ 1573689 h 3353419"/>
                    <a:gd name="connsiteX174" fmla="*/ 577230 w 4452898"/>
                    <a:gd name="connsiteY174" fmla="*/ 1614925 h 3353419"/>
                    <a:gd name="connsiteX175" fmla="*/ 563485 w 4452898"/>
                    <a:gd name="connsiteY175" fmla="*/ 1601180 h 3353419"/>
                    <a:gd name="connsiteX176" fmla="*/ 563485 w 4452898"/>
                    <a:gd name="connsiteY176" fmla="*/ 1635474 h 3353419"/>
                    <a:gd name="connsiteX177" fmla="*/ 446720 w 4452898"/>
                    <a:gd name="connsiteY177" fmla="*/ 1786671 h 3353419"/>
                    <a:gd name="connsiteX178" fmla="*/ 384866 w 4452898"/>
                    <a:gd name="connsiteY178" fmla="*/ 1903505 h 3353419"/>
                    <a:gd name="connsiteX179" fmla="*/ 845262 w 4452898"/>
                    <a:gd name="connsiteY179" fmla="*/ 1525581 h 3353419"/>
                    <a:gd name="connsiteX180" fmla="*/ 845262 w 4452898"/>
                    <a:gd name="connsiteY180" fmla="*/ 1312530 h 3353419"/>
                    <a:gd name="connsiteX181" fmla="*/ 542867 w 4452898"/>
                    <a:gd name="connsiteY181" fmla="*/ 1635474 h 3353419"/>
                    <a:gd name="connsiteX182" fmla="*/ 529122 w 4452898"/>
                    <a:gd name="connsiteY182" fmla="*/ 1649219 h 3353419"/>
                    <a:gd name="connsiteX183" fmla="*/ 542867 w 4452898"/>
                    <a:gd name="connsiteY183" fmla="*/ 1635474 h 335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</a:cxnLst>
                  <a:rect l="l" t="t" r="r" b="b"/>
                  <a:pathLst>
                    <a:path w="4452898" h="3353419">
                      <a:moveTo>
                        <a:pt x="886497" y="0"/>
                      </a:moveTo>
                      <a:cubicBezTo>
                        <a:pt x="900243" y="0"/>
                        <a:pt x="907115" y="6873"/>
                        <a:pt x="920860" y="6873"/>
                      </a:cubicBezTo>
                      <a:cubicBezTo>
                        <a:pt x="955223" y="6873"/>
                        <a:pt x="975841" y="123707"/>
                        <a:pt x="975841" y="164943"/>
                      </a:cubicBezTo>
                      <a:cubicBezTo>
                        <a:pt x="975841" y="192433"/>
                        <a:pt x="982714" y="226796"/>
                        <a:pt x="982714" y="247414"/>
                      </a:cubicBezTo>
                      <a:cubicBezTo>
                        <a:pt x="982714" y="261159"/>
                        <a:pt x="1023949" y="584103"/>
                        <a:pt x="1023949" y="604721"/>
                      </a:cubicBezTo>
                      <a:cubicBezTo>
                        <a:pt x="1023949" y="618466"/>
                        <a:pt x="1030822" y="625338"/>
                        <a:pt x="1037626" y="645956"/>
                      </a:cubicBezTo>
                      <a:cubicBezTo>
                        <a:pt x="1044498" y="652829"/>
                        <a:pt x="1044498" y="680319"/>
                        <a:pt x="1044498" y="694064"/>
                      </a:cubicBezTo>
                      <a:cubicBezTo>
                        <a:pt x="1044498" y="831517"/>
                        <a:pt x="1113224" y="728427"/>
                        <a:pt x="1168205" y="879625"/>
                      </a:cubicBezTo>
                      <a:cubicBezTo>
                        <a:pt x="1168205" y="886497"/>
                        <a:pt x="1168205" y="893370"/>
                        <a:pt x="1161333" y="886497"/>
                      </a:cubicBezTo>
                      <a:cubicBezTo>
                        <a:pt x="1161333" y="886497"/>
                        <a:pt x="1154460" y="886497"/>
                        <a:pt x="1147587" y="893370"/>
                      </a:cubicBezTo>
                      <a:cubicBezTo>
                        <a:pt x="1154460" y="907115"/>
                        <a:pt x="1175078" y="907115"/>
                        <a:pt x="1188823" y="920860"/>
                      </a:cubicBezTo>
                      <a:cubicBezTo>
                        <a:pt x="1184150" y="925534"/>
                        <a:pt x="1185868" y="930207"/>
                        <a:pt x="1185249" y="930551"/>
                      </a:cubicBezTo>
                      <a:cubicBezTo>
                        <a:pt x="1184975" y="930688"/>
                        <a:pt x="1184150" y="929932"/>
                        <a:pt x="1181951" y="927733"/>
                      </a:cubicBezTo>
                      <a:cubicBezTo>
                        <a:pt x="1181951" y="927733"/>
                        <a:pt x="1175078" y="927733"/>
                        <a:pt x="1168205" y="934606"/>
                      </a:cubicBezTo>
                      <a:cubicBezTo>
                        <a:pt x="1175078" y="941478"/>
                        <a:pt x="1181951" y="934606"/>
                        <a:pt x="1181951" y="948351"/>
                      </a:cubicBezTo>
                      <a:cubicBezTo>
                        <a:pt x="1181951" y="968969"/>
                        <a:pt x="1168205" y="941478"/>
                        <a:pt x="1168205" y="962096"/>
                      </a:cubicBezTo>
                      <a:cubicBezTo>
                        <a:pt x="1168205" y="975841"/>
                        <a:pt x="1195696" y="996459"/>
                        <a:pt x="1195696" y="1017077"/>
                      </a:cubicBezTo>
                      <a:cubicBezTo>
                        <a:pt x="1195696" y="1051440"/>
                        <a:pt x="1154460" y="1072058"/>
                        <a:pt x="1120097" y="1106352"/>
                      </a:cubicBezTo>
                      <a:cubicBezTo>
                        <a:pt x="1106352" y="1106352"/>
                        <a:pt x="1085734" y="1106352"/>
                        <a:pt x="1065116" y="1120097"/>
                      </a:cubicBezTo>
                      <a:cubicBezTo>
                        <a:pt x="1065116" y="1175078"/>
                        <a:pt x="1058244" y="1271294"/>
                        <a:pt x="1058244" y="1291912"/>
                      </a:cubicBezTo>
                      <a:cubicBezTo>
                        <a:pt x="1058244" y="1305657"/>
                        <a:pt x="1065116" y="1353766"/>
                        <a:pt x="1065116" y="1388129"/>
                      </a:cubicBezTo>
                      <a:lnTo>
                        <a:pt x="1078861" y="1401874"/>
                      </a:lnTo>
                      <a:cubicBezTo>
                        <a:pt x="1120097" y="1353766"/>
                        <a:pt x="1126970" y="1291912"/>
                        <a:pt x="1147587" y="1243804"/>
                      </a:cubicBezTo>
                      <a:cubicBezTo>
                        <a:pt x="1181951" y="1257549"/>
                        <a:pt x="1209441" y="1333148"/>
                        <a:pt x="1209441" y="1340020"/>
                      </a:cubicBezTo>
                      <a:cubicBezTo>
                        <a:pt x="1209441" y="1353766"/>
                        <a:pt x="1195696" y="1326275"/>
                        <a:pt x="1195696" y="1346893"/>
                      </a:cubicBezTo>
                      <a:cubicBezTo>
                        <a:pt x="1195696" y="1360638"/>
                        <a:pt x="1209441" y="1346893"/>
                        <a:pt x="1209441" y="1367511"/>
                      </a:cubicBezTo>
                      <a:cubicBezTo>
                        <a:pt x="1209441" y="1388129"/>
                        <a:pt x="1126970" y="1532454"/>
                        <a:pt x="1120097" y="1546199"/>
                      </a:cubicBezTo>
                      <a:lnTo>
                        <a:pt x="1120097" y="1566817"/>
                      </a:lnTo>
                      <a:cubicBezTo>
                        <a:pt x="1120097" y="1566817"/>
                        <a:pt x="1133842" y="1559944"/>
                        <a:pt x="1140715" y="1553071"/>
                      </a:cubicBezTo>
                      <a:cubicBezTo>
                        <a:pt x="1133842" y="1559944"/>
                        <a:pt x="1133842" y="1566817"/>
                        <a:pt x="1126970" y="1573689"/>
                      </a:cubicBezTo>
                      <a:cubicBezTo>
                        <a:pt x="1133842" y="1580562"/>
                        <a:pt x="1140715" y="1580562"/>
                        <a:pt x="1147587" y="1580562"/>
                      </a:cubicBezTo>
                      <a:cubicBezTo>
                        <a:pt x="1133842" y="1594307"/>
                        <a:pt x="1140715" y="1608052"/>
                        <a:pt x="1133842" y="1614925"/>
                      </a:cubicBezTo>
                      <a:cubicBezTo>
                        <a:pt x="1126970" y="1656092"/>
                        <a:pt x="1085734" y="1690455"/>
                        <a:pt x="1065116" y="1738563"/>
                      </a:cubicBezTo>
                      <a:cubicBezTo>
                        <a:pt x="1051371" y="1766053"/>
                        <a:pt x="1058244" y="1827907"/>
                        <a:pt x="1058244" y="1848524"/>
                      </a:cubicBezTo>
                      <a:lnTo>
                        <a:pt x="1058244" y="2040957"/>
                      </a:lnTo>
                      <a:cubicBezTo>
                        <a:pt x="1071989" y="2054703"/>
                        <a:pt x="1078861" y="2082193"/>
                        <a:pt x="1085734" y="2102811"/>
                      </a:cubicBezTo>
                      <a:lnTo>
                        <a:pt x="1436237" y="1779798"/>
                      </a:lnTo>
                      <a:cubicBezTo>
                        <a:pt x="1443109" y="1786671"/>
                        <a:pt x="1449982" y="1793544"/>
                        <a:pt x="1463727" y="1800416"/>
                      </a:cubicBezTo>
                      <a:cubicBezTo>
                        <a:pt x="1491218" y="1786671"/>
                        <a:pt x="1553071" y="1807289"/>
                        <a:pt x="1553071" y="1862270"/>
                      </a:cubicBezTo>
                      <a:cubicBezTo>
                        <a:pt x="1553071" y="1876015"/>
                        <a:pt x="1539326" y="1903505"/>
                        <a:pt x="1532453" y="1917251"/>
                      </a:cubicBezTo>
                      <a:cubicBezTo>
                        <a:pt x="1401874" y="2006594"/>
                        <a:pt x="1236931" y="2212704"/>
                        <a:pt x="1120097" y="2350156"/>
                      </a:cubicBezTo>
                      <a:lnTo>
                        <a:pt x="1910378" y="2501354"/>
                      </a:lnTo>
                      <a:lnTo>
                        <a:pt x="1958486" y="2501354"/>
                      </a:lnTo>
                      <a:cubicBezTo>
                        <a:pt x="1958486" y="2405137"/>
                        <a:pt x="2013467" y="2308921"/>
                        <a:pt x="2068448" y="2219577"/>
                      </a:cubicBezTo>
                      <a:cubicBezTo>
                        <a:pt x="2164595" y="2068448"/>
                        <a:pt x="2295175" y="1889760"/>
                        <a:pt x="2357028" y="1731690"/>
                      </a:cubicBezTo>
                      <a:cubicBezTo>
                        <a:pt x="2233321" y="1704200"/>
                        <a:pt x="2095938" y="1656092"/>
                        <a:pt x="1992849" y="1525581"/>
                      </a:cubicBezTo>
                      <a:cubicBezTo>
                        <a:pt x="1930996" y="1449982"/>
                        <a:pt x="1896633" y="1346893"/>
                        <a:pt x="1889760" y="1264422"/>
                      </a:cubicBezTo>
                      <a:cubicBezTo>
                        <a:pt x="1876015" y="1113225"/>
                        <a:pt x="1869142" y="955223"/>
                        <a:pt x="1855397" y="810899"/>
                      </a:cubicBezTo>
                      <a:cubicBezTo>
                        <a:pt x="1848524" y="735300"/>
                        <a:pt x="1827907" y="584103"/>
                        <a:pt x="1827907" y="570358"/>
                      </a:cubicBezTo>
                      <a:cubicBezTo>
                        <a:pt x="1827907" y="549740"/>
                        <a:pt x="1834779" y="522318"/>
                        <a:pt x="1834779" y="501700"/>
                      </a:cubicBezTo>
                      <a:cubicBezTo>
                        <a:pt x="1841652" y="487955"/>
                        <a:pt x="1862270" y="467337"/>
                        <a:pt x="1869142" y="446720"/>
                      </a:cubicBezTo>
                      <a:cubicBezTo>
                        <a:pt x="1910378" y="419229"/>
                        <a:pt x="1917250" y="377993"/>
                        <a:pt x="1965359" y="377993"/>
                      </a:cubicBezTo>
                      <a:cubicBezTo>
                        <a:pt x="1979104" y="377993"/>
                        <a:pt x="2061575" y="426102"/>
                        <a:pt x="2061575" y="426102"/>
                      </a:cubicBezTo>
                      <a:cubicBezTo>
                        <a:pt x="2075320" y="426102"/>
                        <a:pt x="2054702" y="412357"/>
                        <a:pt x="2075320" y="412357"/>
                      </a:cubicBezTo>
                      <a:cubicBezTo>
                        <a:pt x="2109683" y="412357"/>
                        <a:pt x="2157723" y="453592"/>
                        <a:pt x="2185213" y="515446"/>
                      </a:cubicBezTo>
                      <a:cubicBezTo>
                        <a:pt x="2198958" y="542867"/>
                        <a:pt x="2219576" y="563485"/>
                        <a:pt x="2233321" y="597848"/>
                      </a:cubicBezTo>
                      <a:cubicBezTo>
                        <a:pt x="2288302" y="707810"/>
                        <a:pt x="2295175" y="852134"/>
                        <a:pt x="2308920" y="982714"/>
                      </a:cubicBezTo>
                      <a:cubicBezTo>
                        <a:pt x="2322665" y="1085734"/>
                        <a:pt x="2295175" y="1216314"/>
                        <a:pt x="2357028" y="1326275"/>
                      </a:cubicBezTo>
                      <a:cubicBezTo>
                        <a:pt x="2398264" y="1401874"/>
                        <a:pt x="2487608" y="1415619"/>
                        <a:pt x="2556334" y="1436237"/>
                      </a:cubicBezTo>
                      <a:cubicBezTo>
                        <a:pt x="2631932" y="1463727"/>
                        <a:pt x="2721208" y="1532454"/>
                        <a:pt x="2755571" y="1608052"/>
                      </a:cubicBezTo>
                      <a:cubicBezTo>
                        <a:pt x="2783062" y="1656092"/>
                        <a:pt x="2789934" y="1669837"/>
                        <a:pt x="2789934" y="1724818"/>
                      </a:cubicBezTo>
                      <a:cubicBezTo>
                        <a:pt x="2789934" y="1937868"/>
                        <a:pt x="2515098" y="2384519"/>
                        <a:pt x="2377646" y="2563207"/>
                      </a:cubicBezTo>
                      <a:lnTo>
                        <a:pt x="3106074" y="2652551"/>
                      </a:lnTo>
                      <a:lnTo>
                        <a:pt x="3518362" y="2659423"/>
                      </a:lnTo>
                      <a:cubicBezTo>
                        <a:pt x="3538979" y="2666296"/>
                        <a:pt x="3566470" y="2680041"/>
                        <a:pt x="3593960" y="2680041"/>
                      </a:cubicBezTo>
                      <a:cubicBezTo>
                        <a:pt x="3683304" y="2686914"/>
                        <a:pt x="3841305" y="2693786"/>
                        <a:pt x="3861923" y="2693786"/>
                      </a:cubicBezTo>
                      <a:cubicBezTo>
                        <a:pt x="3875668" y="2693786"/>
                        <a:pt x="4088719" y="2645678"/>
                        <a:pt x="4109337" y="2645678"/>
                      </a:cubicBezTo>
                      <a:cubicBezTo>
                        <a:pt x="4123082" y="2645678"/>
                        <a:pt x="4191808" y="2666296"/>
                        <a:pt x="4212426" y="2666296"/>
                      </a:cubicBezTo>
                      <a:cubicBezTo>
                        <a:pt x="4226171" y="2666296"/>
                        <a:pt x="4397917" y="2618188"/>
                        <a:pt x="4411663" y="2618188"/>
                      </a:cubicBezTo>
                      <a:cubicBezTo>
                        <a:pt x="4439153" y="2618188"/>
                        <a:pt x="4452898" y="2631933"/>
                        <a:pt x="4452898" y="2645678"/>
                      </a:cubicBezTo>
                      <a:cubicBezTo>
                        <a:pt x="4452898" y="2659423"/>
                        <a:pt x="4432280" y="2659423"/>
                        <a:pt x="4432280" y="2680041"/>
                      </a:cubicBezTo>
                      <a:cubicBezTo>
                        <a:pt x="4432280" y="2693786"/>
                        <a:pt x="4397917" y="2693786"/>
                        <a:pt x="4384172" y="2700659"/>
                      </a:cubicBezTo>
                      <a:cubicBezTo>
                        <a:pt x="4384172" y="2700659"/>
                        <a:pt x="4391045" y="2707532"/>
                        <a:pt x="4397917" y="2707532"/>
                      </a:cubicBezTo>
                      <a:cubicBezTo>
                        <a:pt x="4342937" y="2734953"/>
                        <a:pt x="4281152" y="2762444"/>
                        <a:pt x="4219298" y="2783061"/>
                      </a:cubicBezTo>
                      <a:lnTo>
                        <a:pt x="4219298" y="2803679"/>
                      </a:lnTo>
                      <a:cubicBezTo>
                        <a:pt x="4226171" y="2810552"/>
                        <a:pt x="4239916" y="2824297"/>
                        <a:pt x="4246789" y="2824297"/>
                      </a:cubicBezTo>
                      <a:cubicBezTo>
                        <a:pt x="4150572" y="2879278"/>
                        <a:pt x="4040611" y="2906768"/>
                        <a:pt x="3944394" y="2934259"/>
                      </a:cubicBezTo>
                      <a:cubicBezTo>
                        <a:pt x="3916904" y="2941131"/>
                        <a:pt x="3875668" y="2941131"/>
                        <a:pt x="3855050" y="2948004"/>
                      </a:cubicBezTo>
                      <a:cubicBezTo>
                        <a:pt x="3806942" y="2961749"/>
                        <a:pt x="3765775" y="3002985"/>
                        <a:pt x="3724540" y="3023603"/>
                      </a:cubicBezTo>
                      <a:cubicBezTo>
                        <a:pt x="3724540" y="3030475"/>
                        <a:pt x="3724540" y="3044220"/>
                        <a:pt x="3717667" y="3051093"/>
                      </a:cubicBezTo>
                      <a:cubicBezTo>
                        <a:pt x="3717667" y="3064838"/>
                        <a:pt x="3703922" y="3078583"/>
                        <a:pt x="3690177" y="3085456"/>
                      </a:cubicBezTo>
                      <a:cubicBezTo>
                        <a:pt x="3669559" y="3099201"/>
                        <a:pt x="3648941" y="3099201"/>
                        <a:pt x="3628323" y="3099201"/>
                      </a:cubicBezTo>
                      <a:cubicBezTo>
                        <a:pt x="3621451" y="3106074"/>
                        <a:pt x="3607705" y="3119819"/>
                        <a:pt x="3600833" y="3119819"/>
                      </a:cubicBezTo>
                      <a:cubicBezTo>
                        <a:pt x="3566470" y="3133564"/>
                        <a:pt x="3497744" y="3133564"/>
                        <a:pt x="3483999" y="3133564"/>
                      </a:cubicBezTo>
                      <a:cubicBezTo>
                        <a:pt x="3195418" y="3133564"/>
                        <a:pt x="3092329" y="3112946"/>
                        <a:pt x="2748699" y="3057966"/>
                      </a:cubicBezTo>
                      <a:cubicBezTo>
                        <a:pt x="2425754" y="3009857"/>
                        <a:pt x="2089065" y="2954877"/>
                        <a:pt x="1772926" y="2899896"/>
                      </a:cubicBezTo>
                      <a:cubicBezTo>
                        <a:pt x="1594238" y="2872405"/>
                        <a:pt x="1408746" y="2824297"/>
                        <a:pt x="1236931" y="2776189"/>
                      </a:cubicBezTo>
                      <a:cubicBezTo>
                        <a:pt x="1058244" y="2721277"/>
                        <a:pt x="845262" y="2721277"/>
                        <a:pt x="673447" y="2549462"/>
                      </a:cubicBezTo>
                      <a:lnTo>
                        <a:pt x="645956" y="2549462"/>
                      </a:lnTo>
                      <a:cubicBezTo>
                        <a:pt x="611593" y="2604443"/>
                        <a:pt x="439847" y="2776189"/>
                        <a:pt x="439847" y="2817425"/>
                      </a:cubicBezTo>
                      <a:cubicBezTo>
                        <a:pt x="439847" y="2831170"/>
                        <a:pt x="405484" y="2844915"/>
                        <a:pt x="391739" y="2865533"/>
                      </a:cubicBezTo>
                      <a:cubicBezTo>
                        <a:pt x="350503" y="2920514"/>
                        <a:pt x="302395" y="2996112"/>
                        <a:pt x="261159" y="3064838"/>
                      </a:cubicBezTo>
                      <a:cubicBezTo>
                        <a:pt x="281777" y="3064838"/>
                        <a:pt x="309268" y="3064838"/>
                        <a:pt x="329885" y="3071711"/>
                      </a:cubicBezTo>
                      <a:cubicBezTo>
                        <a:pt x="302395" y="3119819"/>
                        <a:pt x="281777" y="3174800"/>
                        <a:pt x="254287" y="3222908"/>
                      </a:cubicBezTo>
                      <a:cubicBezTo>
                        <a:pt x="233669" y="3257271"/>
                        <a:pt x="171816" y="3298438"/>
                        <a:pt x="178688" y="3353419"/>
                      </a:cubicBezTo>
                      <a:cubicBezTo>
                        <a:pt x="171816" y="3353419"/>
                        <a:pt x="158070" y="3339674"/>
                        <a:pt x="151198" y="3332801"/>
                      </a:cubicBezTo>
                      <a:cubicBezTo>
                        <a:pt x="137452" y="3325928"/>
                        <a:pt x="116835" y="3325928"/>
                        <a:pt x="96217" y="3325928"/>
                      </a:cubicBezTo>
                      <a:cubicBezTo>
                        <a:pt x="89344" y="3325928"/>
                        <a:pt x="82472" y="3319056"/>
                        <a:pt x="75599" y="3312183"/>
                      </a:cubicBezTo>
                      <a:cubicBezTo>
                        <a:pt x="75599" y="3312183"/>
                        <a:pt x="82472" y="3312183"/>
                        <a:pt x="82472" y="3298438"/>
                      </a:cubicBezTo>
                      <a:cubicBezTo>
                        <a:pt x="75599" y="3298438"/>
                        <a:pt x="82472" y="3305311"/>
                        <a:pt x="61854" y="3305311"/>
                      </a:cubicBezTo>
                      <a:cubicBezTo>
                        <a:pt x="0" y="3305311"/>
                        <a:pt x="0" y="3209163"/>
                        <a:pt x="0" y="3202290"/>
                      </a:cubicBezTo>
                      <a:cubicBezTo>
                        <a:pt x="0" y="3078583"/>
                        <a:pt x="192433" y="2879278"/>
                        <a:pt x="219924" y="2838042"/>
                      </a:cubicBezTo>
                      <a:cubicBezTo>
                        <a:pt x="240542" y="2817425"/>
                        <a:pt x="261159" y="2803679"/>
                        <a:pt x="281777" y="2789934"/>
                      </a:cubicBezTo>
                      <a:cubicBezTo>
                        <a:pt x="281777" y="2789934"/>
                        <a:pt x="288650" y="2783061"/>
                        <a:pt x="281777" y="2776189"/>
                      </a:cubicBezTo>
                      <a:cubicBezTo>
                        <a:pt x="288650" y="2783061"/>
                        <a:pt x="295522" y="2769316"/>
                        <a:pt x="309268" y="2776189"/>
                      </a:cubicBezTo>
                      <a:cubicBezTo>
                        <a:pt x="316140" y="2769316"/>
                        <a:pt x="316140" y="2755571"/>
                        <a:pt x="309268" y="2748698"/>
                      </a:cubicBezTo>
                      <a:cubicBezTo>
                        <a:pt x="316140" y="2741826"/>
                        <a:pt x="329885" y="2741826"/>
                        <a:pt x="343631" y="2748698"/>
                      </a:cubicBezTo>
                      <a:lnTo>
                        <a:pt x="357376" y="2734953"/>
                      </a:lnTo>
                      <a:lnTo>
                        <a:pt x="343631" y="2721277"/>
                      </a:lnTo>
                      <a:cubicBezTo>
                        <a:pt x="357376" y="2721277"/>
                        <a:pt x="350503" y="2707532"/>
                        <a:pt x="350503" y="2700659"/>
                      </a:cubicBezTo>
                      <a:cubicBezTo>
                        <a:pt x="357376" y="2707532"/>
                        <a:pt x="364248" y="2707532"/>
                        <a:pt x="371121" y="2714404"/>
                      </a:cubicBezTo>
                      <a:cubicBezTo>
                        <a:pt x="377994" y="2707532"/>
                        <a:pt x="377994" y="2700659"/>
                        <a:pt x="371121" y="2693786"/>
                      </a:cubicBezTo>
                      <a:cubicBezTo>
                        <a:pt x="384866" y="2686914"/>
                        <a:pt x="405484" y="2673169"/>
                        <a:pt x="426102" y="2659423"/>
                      </a:cubicBezTo>
                      <a:cubicBezTo>
                        <a:pt x="460465" y="2618188"/>
                        <a:pt x="542867" y="2535717"/>
                        <a:pt x="542867" y="2521971"/>
                      </a:cubicBezTo>
                      <a:cubicBezTo>
                        <a:pt x="542867" y="2501354"/>
                        <a:pt x="597848" y="2508226"/>
                        <a:pt x="611593" y="2432627"/>
                      </a:cubicBezTo>
                      <a:cubicBezTo>
                        <a:pt x="618466" y="2418882"/>
                        <a:pt x="618466" y="2398264"/>
                        <a:pt x="625339" y="2384519"/>
                      </a:cubicBezTo>
                      <a:lnTo>
                        <a:pt x="639084" y="2398264"/>
                      </a:lnTo>
                      <a:cubicBezTo>
                        <a:pt x="645956" y="2391392"/>
                        <a:pt x="632211" y="2384519"/>
                        <a:pt x="645956" y="2384519"/>
                      </a:cubicBezTo>
                      <a:cubicBezTo>
                        <a:pt x="666574" y="2384519"/>
                        <a:pt x="666574" y="2398264"/>
                        <a:pt x="680319" y="2391392"/>
                      </a:cubicBezTo>
                      <a:cubicBezTo>
                        <a:pt x="673447" y="2384519"/>
                        <a:pt x="666574" y="2370774"/>
                        <a:pt x="652829" y="2357029"/>
                      </a:cubicBezTo>
                      <a:cubicBezTo>
                        <a:pt x="680319" y="2274558"/>
                        <a:pt x="749045" y="2308921"/>
                        <a:pt x="790281" y="2295175"/>
                      </a:cubicBezTo>
                      <a:cubicBezTo>
                        <a:pt x="810899" y="2274558"/>
                        <a:pt x="817771" y="2253940"/>
                        <a:pt x="859007" y="2253940"/>
                      </a:cubicBezTo>
                      <a:cubicBezTo>
                        <a:pt x="859007" y="2226449"/>
                        <a:pt x="879625" y="2192086"/>
                        <a:pt x="886497" y="2157792"/>
                      </a:cubicBezTo>
                      <a:cubicBezTo>
                        <a:pt x="879625" y="2061575"/>
                        <a:pt x="886497" y="2054703"/>
                        <a:pt x="886497" y="2047830"/>
                      </a:cubicBezTo>
                      <a:cubicBezTo>
                        <a:pt x="879625" y="2040957"/>
                        <a:pt x="872752" y="2040957"/>
                        <a:pt x="872752" y="2027212"/>
                      </a:cubicBezTo>
                      <a:cubicBezTo>
                        <a:pt x="872752" y="2006594"/>
                        <a:pt x="886497" y="2040957"/>
                        <a:pt x="886497" y="2020340"/>
                      </a:cubicBezTo>
                      <a:lnTo>
                        <a:pt x="886497" y="1999722"/>
                      </a:lnTo>
                      <a:lnTo>
                        <a:pt x="872752" y="1985977"/>
                      </a:lnTo>
                      <a:cubicBezTo>
                        <a:pt x="790281" y="2089066"/>
                        <a:pt x="522250" y="2288303"/>
                        <a:pt x="405484" y="2288303"/>
                      </a:cubicBezTo>
                      <a:lnTo>
                        <a:pt x="336758" y="2288303"/>
                      </a:lnTo>
                      <a:cubicBezTo>
                        <a:pt x="329885" y="2274558"/>
                        <a:pt x="323013" y="2260812"/>
                        <a:pt x="302395" y="2253940"/>
                      </a:cubicBezTo>
                      <a:cubicBezTo>
                        <a:pt x="309268" y="2253940"/>
                        <a:pt x="302395" y="2240195"/>
                        <a:pt x="295522" y="2233322"/>
                      </a:cubicBezTo>
                      <a:cubicBezTo>
                        <a:pt x="233669" y="2219577"/>
                        <a:pt x="123707" y="2178409"/>
                        <a:pt x="123707" y="2109683"/>
                      </a:cubicBezTo>
                      <a:cubicBezTo>
                        <a:pt x="123707" y="2068448"/>
                        <a:pt x="192433" y="1944741"/>
                        <a:pt x="206179" y="1924123"/>
                      </a:cubicBezTo>
                      <a:cubicBezTo>
                        <a:pt x="226796" y="1896633"/>
                        <a:pt x="247414" y="1862270"/>
                        <a:pt x="268032" y="1827907"/>
                      </a:cubicBezTo>
                      <a:cubicBezTo>
                        <a:pt x="274905" y="1827907"/>
                        <a:pt x="288650" y="1827907"/>
                        <a:pt x="288650" y="1821034"/>
                      </a:cubicBezTo>
                      <a:lnTo>
                        <a:pt x="288650" y="1807289"/>
                      </a:lnTo>
                      <a:cubicBezTo>
                        <a:pt x="295522" y="1807289"/>
                        <a:pt x="302395" y="1814161"/>
                        <a:pt x="316140" y="1814161"/>
                      </a:cubicBezTo>
                      <a:cubicBezTo>
                        <a:pt x="316140" y="1807289"/>
                        <a:pt x="309268" y="1800416"/>
                        <a:pt x="309268" y="1793544"/>
                      </a:cubicBezTo>
                      <a:lnTo>
                        <a:pt x="831516" y="1154460"/>
                      </a:lnTo>
                      <a:cubicBezTo>
                        <a:pt x="831516" y="1154460"/>
                        <a:pt x="824644" y="1147588"/>
                        <a:pt x="817771" y="1147588"/>
                      </a:cubicBezTo>
                      <a:lnTo>
                        <a:pt x="364248" y="1319403"/>
                      </a:lnTo>
                      <a:lnTo>
                        <a:pt x="323013" y="1319403"/>
                      </a:lnTo>
                      <a:cubicBezTo>
                        <a:pt x="329885" y="1312530"/>
                        <a:pt x="336758" y="1298785"/>
                        <a:pt x="343631" y="1291912"/>
                      </a:cubicBezTo>
                      <a:cubicBezTo>
                        <a:pt x="329885" y="1285040"/>
                        <a:pt x="309268" y="1291912"/>
                        <a:pt x="288650" y="1291912"/>
                      </a:cubicBezTo>
                      <a:cubicBezTo>
                        <a:pt x="302395" y="1278167"/>
                        <a:pt x="316140" y="1278167"/>
                        <a:pt x="316140" y="1250677"/>
                      </a:cubicBezTo>
                      <a:cubicBezTo>
                        <a:pt x="302395" y="1257549"/>
                        <a:pt x="288650" y="1264422"/>
                        <a:pt x="274905" y="1264422"/>
                      </a:cubicBezTo>
                      <a:cubicBezTo>
                        <a:pt x="254287" y="1264422"/>
                        <a:pt x="226796" y="1250677"/>
                        <a:pt x="213051" y="1230059"/>
                      </a:cubicBezTo>
                      <a:lnTo>
                        <a:pt x="192433" y="1230059"/>
                      </a:lnTo>
                      <a:cubicBezTo>
                        <a:pt x="144325" y="1195696"/>
                        <a:pt x="137452" y="1175078"/>
                        <a:pt x="137452" y="1140715"/>
                      </a:cubicBezTo>
                      <a:cubicBezTo>
                        <a:pt x="137452" y="886497"/>
                        <a:pt x="804026" y="749045"/>
                        <a:pt x="831516" y="735300"/>
                      </a:cubicBezTo>
                      <a:cubicBezTo>
                        <a:pt x="865880" y="721555"/>
                        <a:pt x="845262" y="632211"/>
                        <a:pt x="845262" y="584103"/>
                      </a:cubicBezTo>
                      <a:cubicBezTo>
                        <a:pt x="845262" y="570358"/>
                        <a:pt x="859007" y="474210"/>
                        <a:pt x="859007" y="453592"/>
                      </a:cubicBezTo>
                      <a:cubicBezTo>
                        <a:pt x="859007" y="439847"/>
                        <a:pt x="845262" y="377993"/>
                        <a:pt x="845262" y="357376"/>
                      </a:cubicBezTo>
                      <a:cubicBezTo>
                        <a:pt x="845262" y="343630"/>
                        <a:pt x="859007" y="350503"/>
                        <a:pt x="859007" y="336758"/>
                      </a:cubicBezTo>
                      <a:cubicBezTo>
                        <a:pt x="859007" y="316140"/>
                        <a:pt x="845262" y="350503"/>
                        <a:pt x="845262" y="329885"/>
                      </a:cubicBezTo>
                      <a:lnTo>
                        <a:pt x="845262" y="41236"/>
                      </a:lnTo>
                      <a:cubicBezTo>
                        <a:pt x="852134" y="27491"/>
                        <a:pt x="859007" y="0"/>
                        <a:pt x="886497" y="0"/>
                      </a:cubicBezTo>
                      <a:close/>
                      <a:moveTo>
                        <a:pt x="845262" y="1312530"/>
                      </a:moveTo>
                      <a:cubicBezTo>
                        <a:pt x="831516" y="1326275"/>
                        <a:pt x="810899" y="1319403"/>
                        <a:pt x="797153" y="1326275"/>
                      </a:cubicBezTo>
                      <a:cubicBezTo>
                        <a:pt x="804026" y="1333148"/>
                        <a:pt x="797153" y="1346893"/>
                        <a:pt x="790281" y="1353766"/>
                      </a:cubicBezTo>
                      <a:cubicBezTo>
                        <a:pt x="783408" y="1346893"/>
                        <a:pt x="804026" y="1340020"/>
                        <a:pt x="783408" y="1340020"/>
                      </a:cubicBezTo>
                      <a:cubicBezTo>
                        <a:pt x="769663" y="1340020"/>
                        <a:pt x="769663" y="1374384"/>
                        <a:pt x="755918" y="1401874"/>
                      </a:cubicBezTo>
                      <a:cubicBezTo>
                        <a:pt x="721555" y="1401874"/>
                        <a:pt x="714682" y="1395001"/>
                        <a:pt x="707810" y="1401874"/>
                      </a:cubicBezTo>
                      <a:cubicBezTo>
                        <a:pt x="721555" y="1408747"/>
                        <a:pt x="735300" y="1408747"/>
                        <a:pt x="742173" y="1415619"/>
                      </a:cubicBezTo>
                      <a:cubicBezTo>
                        <a:pt x="721555" y="1422492"/>
                        <a:pt x="721555" y="1436237"/>
                        <a:pt x="714682" y="1449982"/>
                      </a:cubicBezTo>
                      <a:lnTo>
                        <a:pt x="700937" y="1436237"/>
                      </a:lnTo>
                      <a:cubicBezTo>
                        <a:pt x="700937" y="1456855"/>
                        <a:pt x="694064" y="1477473"/>
                        <a:pt x="680319" y="1491218"/>
                      </a:cubicBezTo>
                      <a:cubicBezTo>
                        <a:pt x="673447" y="1484345"/>
                        <a:pt x="673447" y="1470600"/>
                        <a:pt x="666574" y="1470600"/>
                      </a:cubicBezTo>
                      <a:cubicBezTo>
                        <a:pt x="666574" y="1525581"/>
                        <a:pt x="645956" y="1498090"/>
                        <a:pt x="645956" y="1511836"/>
                      </a:cubicBezTo>
                      <a:cubicBezTo>
                        <a:pt x="645956" y="1525581"/>
                        <a:pt x="652829" y="1511836"/>
                        <a:pt x="632211" y="1539326"/>
                      </a:cubicBezTo>
                      <a:lnTo>
                        <a:pt x="639084" y="1546199"/>
                      </a:lnTo>
                      <a:cubicBezTo>
                        <a:pt x="639084" y="1559944"/>
                        <a:pt x="625339" y="1580562"/>
                        <a:pt x="604721" y="1580562"/>
                      </a:cubicBezTo>
                      <a:cubicBezTo>
                        <a:pt x="590976" y="1580562"/>
                        <a:pt x="597848" y="1573689"/>
                        <a:pt x="590976" y="1573689"/>
                      </a:cubicBezTo>
                      <a:cubicBezTo>
                        <a:pt x="590976" y="1587434"/>
                        <a:pt x="584103" y="1601180"/>
                        <a:pt x="577230" y="1614925"/>
                      </a:cubicBezTo>
                      <a:cubicBezTo>
                        <a:pt x="570358" y="1608052"/>
                        <a:pt x="570358" y="1601180"/>
                        <a:pt x="563485" y="1601180"/>
                      </a:cubicBezTo>
                      <a:cubicBezTo>
                        <a:pt x="563485" y="1614925"/>
                        <a:pt x="570358" y="1628670"/>
                        <a:pt x="563485" y="1635474"/>
                      </a:cubicBezTo>
                      <a:cubicBezTo>
                        <a:pt x="501632" y="1683582"/>
                        <a:pt x="494759" y="1731690"/>
                        <a:pt x="446720" y="1786671"/>
                      </a:cubicBezTo>
                      <a:cubicBezTo>
                        <a:pt x="419229" y="1821034"/>
                        <a:pt x="412357" y="1869142"/>
                        <a:pt x="384866" y="1903505"/>
                      </a:cubicBezTo>
                      <a:lnTo>
                        <a:pt x="845262" y="1525581"/>
                      </a:lnTo>
                      <a:lnTo>
                        <a:pt x="845262" y="1312530"/>
                      </a:lnTo>
                      <a:close/>
                      <a:moveTo>
                        <a:pt x="542867" y="1635474"/>
                      </a:moveTo>
                      <a:cubicBezTo>
                        <a:pt x="535995" y="1635474"/>
                        <a:pt x="535995" y="1642346"/>
                        <a:pt x="529122" y="1649219"/>
                      </a:cubicBezTo>
                      <a:cubicBezTo>
                        <a:pt x="535995" y="1649219"/>
                        <a:pt x="549740" y="1635474"/>
                        <a:pt x="542867" y="163547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62A89D1-7D56-A026-441D-F58A30E404E1}"/>
                    </a:ext>
                  </a:extLst>
                </p:cNvPr>
                <p:cNvSpPr/>
                <p:nvPr/>
              </p:nvSpPr>
              <p:spPr>
                <a:xfrm>
                  <a:off x="10293924" y="3663906"/>
                  <a:ext cx="714614" cy="709527"/>
                </a:xfrm>
                <a:custGeom>
                  <a:avLst/>
                  <a:gdLst>
                    <a:gd name="connsiteX0" fmla="*/ 370193 w 714614"/>
                    <a:gd name="connsiteY0" fmla="*/ 0 h 709527"/>
                    <a:gd name="connsiteX1" fmla="*/ 426033 w 714614"/>
                    <a:gd name="connsiteY1" fmla="*/ 8590 h 709527"/>
                    <a:gd name="connsiteX2" fmla="*/ 625339 w 714614"/>
                    <a:gd name="connsiteY2" fmla="*/ 111679 h 709527"/>
                    <a:gd name="connsiteX3" fmla="*/ 693996 w 714614"/>
                    <a:gd name="connsiteY3" fmla="*/ 214769 h 709527"/>
                    <a:gd name="connsiteX4" fmla="*/ 714614 w 714614"/>
                    <a:gd name="connsiteY4" fmla="*/ 317858 h 709527"/>
                    <a:gd name="connsiteX5" fmla="*/ 700869 w 714614"/>
                    <a:gd name="connsiteY5" fmla="*/ 338475 h 709527"/>
                    <a:gd name="connsiteX6" fmla="*/ 687123 w 714614"/>
                    <a:gd name="connsiteY6" fmla="*/ 407201 h 709527"/>
                    <a:gd name="connsiteX7" fmla="*/ 659702 w 714614"/>
                    <a:gd name="connsiteY7" fmla="*/ 475859 h 709527"/>
                    <a:gd name="connsiteX8" fmla="*/ 508505 w 714614"/>
                    <a:gd name="connsiteY8" fmla="*/ 585820 h 709527"/>
                    <a:gd name="connsiteX9" fmla="*/ 494759 w 714614"/>
                    <a:gd name="connsiteY9" fmla="*/ 551457 h 709527"/>
                    <a:gd name="connsiteX10" fmla="*/ 419161 w 714614"/>
                    <a:gd name="connsiteY10" fmla="*/ 654546 h 709527"/>
                    <a:gd name="connsiteX11" fmla="*/ 391670 w 714614"/>
                    <a:gd name="connsiteY11" fmla="*/ 640801 h 709527"/>
                    <a:gd name="connsiteX12" fmla="*/ 377925 w 714614"/>
                    <a:gd name="connsiteY12" fmla="*/ 647674 h 709527"/>
                    <a:gd name="connsiteX13" fmla="*/ 398543 w 714614"/>
                    <a:gd name="connsiteY13" fmla="*/ 661419 h 709527"/>
                    <a:gd name="connsiteX14" fmla="*/ 316072 w 714614"/>
                    <a:gd name="connsiteY14" fmla="*/ 709527 h 709527"/>
                    <a:gd name="connsiteX15" fmla="*/ 316072 w 714614"/>
                    <a:gd name="connsiteY15" fmla="*/ 661419 h 709527"/>
                    <a:gd name="connsiteX16" fmla="*/ 329817 w 714614"/>
                    <a:gd name="connsiteY16" fmla="*/ 640801 h 709527"/>
                    <a:gd name="connsiteX17" fmla="*/ 371052 w 714614"/>
                    <a:gd name="connsiteY17" fmla="*/ 530840 h 709527"/>
                    <a:gd name="connsiteX18" fmla="*/ 171747 w 714614"/>
                    <a:gd name="connsiteY18" fmla="*/ 414074 h 709527"/>
                    <a:gd name="connsiteX19" fmla="*/ 0 w 714614"/>
                    <a:gd name="connsiteY19" fmla="*/ 228514 h 709527"/>
                    <a:gd name="connsiteX20" fmla="*/ 6872 w 714614"/>
                    <a:gd name="connsiteY20" fmla="*/ 187278 h 709527"/>
                    <a:gd name="connsiteX21" fmla="*/ 34363 w 714614"/>
                    <a:gd name="connsiteY21" fmla="*/ 132297 h 709527"/>
                    <a:gd name="connsiteX22" fmla="*/ 329817 w 714614"/>
                    <a:gd name="connsiteY22" fmla="*/ 1718 h 709527"/>
                    <a:gd name="connsiteX23" fmla="*/ 370193 w 714614"/>
                    <a:gd name="connsiteY23" fmla="*/ 0 h 70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14614" h="709527">
                      <a:moveTo>
                        <a:pt x="370193" y="0"/>
                      </a:moveTo>
                      <a:cubicBezTo>
                        <a:pt x="388234" y="0"/>
                        <a:pt x="408852" y="1718"/>
                        <a:pt x="426033" y="8590"/>
                      </a:cubicBezTo>
                      <a:cubicBezTo>
                        <a:pt x="494759" y="29208"/>
                        <a:pt x="563485" y="22336"/>
                        <a:pt x="625339" y="111679"/>
                      </a:cubicBezTo>
                      <a:cubicBezTo>
                        <a:pt x="639084" y="132297"/>
                        <a:pt x="659702" y="194151"/>
                        <a:pt x="693996" y="214769"/>
                      </a:cubicBezTo>
                      <a:cubicBezTo>
                        <a:pt x="700869" y="249132"/>
                        <a:pt x="714614" y="297240"/>
                        <a:pt x="714614" y="317858"/>
                      </a:cubicBezTo>
                      <a:cubicBezTo>
                        <a:pt x="714614" y="331603"/>
                        <a:pt x="707741" y="331603"/>
                        <a:pt x="700869" y="338475"/>
                      </a:cubicBezTo>
                      <a:cubicBezTo>
                        <a:pt x="700869" y="359093"/>
                        <a:pt x="687123" y="386584"/>
                        <a:pt x="687123" y="407201"/>
                      </a:cubicBezTo>
                      <a:cubicBezTo>
                        <a:pt x="680251" y="427819"/>
                        <a:pt x="673447" y="455310"/>
                        <a:pt x="659702" y="475859"/>
                      </a:cubicBezTo>
                      <a:cubicBezTo>
                        <a:pt x="625339" y="510222"/>
                        <a:pt x="556613" y="572075"/>
                        <a:pt x="508505" y="585820"/>
                      </a:cubicBezTo>
                      <a:cubicBezTo>
                        <a:pt x="508505" y="578948"/>
                        <a:pt x="501632" y="565203"/>
                        <a:pt x="494759" y="551457"/>
                      </a:cubicBezTo>
                      <a:cubicBezTo>
                        <a:pt x="467269" y="585820"/>
                        <a:pt x="439778" y="613311"/>
                        <a:pt x="419161" y="654546"/>
                      </a:cubicBezTo>
                      <a:cubicBezTo>
                        <a:pt x="412288" y="654546"/>
                        <a:pt x="398543" y="640801"/>
                        <a:pt x="391670" y="640801"/>
                      </a:cubicBezTo>
                      <a:cubicBezTo>
                        <a:pt x="391670" y="640801"/>
                        <a:pt x="384798" y="640801"/>
                        <a:pt x="377925" y="647674"/>
                      </a:cubicBezTo>
                      <a:cubicBezTo>
                        <a:pt x="384798" y="654546"/>
                        <a:pt x="391670" y="654546"/>
                        <a:pt x="398543" y="661419"/>
                      </a:cubicBezTo>
                      <a:cubicBezTo>
                        <a:pt x="371052" y="682037"/>
                        <a:pt x="336689" y="688909"/>
                        <a:pt x="316072" y="709527"/>
                      </a:cubicBezTo>
                      <a:cubicBezTo>
                        <a:pt x="309199" y="695782"/>
                        <a:pt x="316072" y="675164"/>
                        <a:pt x="316072" y="661419"/>
                      </a:cubicBezTo>
                      <a:cubicBezTo>
                        <a:pt x="316072" y="640801"/>
                        <a:pt x="329817" y="647674"/>
                        <a:pt x="329817" y="640801"/>
                      </a:cubicBezTo>
                      <a:cubicBezTo>
                        <a:pt x="343562" y="613311"/>
                        <a:pt x="371052" y="551457"/>
                        <a:pt x="371052" y="530840"/>
                      </a:cubicBezTo>
                      <a:cubicBezTo>
                        <a:pt x="371052" y="434692"/>
                        <a:pt x="151129" y="482731"/>
                        <a:pt x="171747" y="414074"/>
                      </a:cubicBezTo>
                      <a:cubicBezTo>
                        <a:pt x="89344" y="420947"/>
                        <a:pt x="0" y="297240"/>
                        <a:pt x="0" y="228514"/>
                      </a:cubicBezTo>
                      <a:cubicBezTo>
                        <a:pt x="0" y="214769"/>
                        <a:pt x="6872" y="201023"/>
                        <a:pt x="6872" y="187278"/>
                      </a:cubicBezTo>
                      <a:cubicBezTo>
                        <a:pt x="6872" y="166660"/>
                        <a:pt x="20618" y="152915"/>
                        <a:pt x="34363" y="132297"/>
                      </a:cubicBezTo>
                      <a:cubicBezTo>
                        <a:pt x="89344" y="15463"/>
                        <a:pt x="240473" y="1718"/>
                        <a:pt x="329817" y="1718"/>
                      </a:cubicBezTo>
                      <a:cubicBezTo>
                        <a:pt x="336690" y="1718"/>
                        <a:pt x="352153" y="0"/>
                        <a:pt x="370193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8C6DD281-C0EE-3F51-63C7-BE0BEA3A40C2}"/>
                    </a:ext>
                  </a:extLst>
                </p:cNvPr>
                <p:cNvSpPr/>
                <p:nvPr/>
              </p:nvSpPr>
              <p:spPr>
                <a:xfrm>
                  <a:off x="12156126" y="5747817"/>
                  <a:ext cx="27491" cy="6873"/>
                </a:xfrm>
                <a:custGeom>
                  <a:avLst/>
                  <a:gdLst>
                    <a:gd name="connsiteX0" fmla="*/ 27491 w 27491"/>
                    <a:gd name="connsiteY0" fmla="*/ 0 h 6873"/>
                    <a:gd name="connsiteX1" fmla="*/ 0 w 27491"/>
                    <a:gd name="connsiteY1" fmla="*/ 6873 h 6873"/>
                    <a:gd name="connsiteX2" fmla="*/ 27491 w 27491"/>
                    <a:gd name="connsiteY2" fmla="*/ 0 h 6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91" h="6873">
                      <a:moveTo>
                        <a:pt x="27491" y="0"/>
                      </a:moveTo>
                      <a:cubicBezTo>
                        <a:pt x="20618" y="0"/>
                        <a:pt x="6873" y="6873"/>
                        <a:pt x="0" y="6873"/>
                      </a:cubicBezTo>
                      <a:cubicBezTo>
                        <a:pt x="0" y="0"/>
                        <a:pt x="13745" y="0"/>
                        <a:pt x="27491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1C33272-0314-E011-741A-F127206AD9CA}"/>
              </a:ext>
            </a:extLst>
          </p:cNvPr>
          <p:cNvSpPr txBox="1"/>
          <p:nvPr/>
        </p:nvSpPr>
        <p:spPr>
          <a:xfrm>
            <a:off x="6183424" y="4056030"/>
            <a:ext cx="522960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0859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Docer搜索：半想象现实   http://chn.docer.com/works/?userid=199927538"/>
          <p:cNvSpPr/>
          <p:nvPr/>
        </p:nvSpPr>
        <p:spPr>
          <a:xfrm>
            <a:off x="3768368" y="3670313"/>
            <a:ext cx="1187941" cy="1187943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2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Docer搜索：半想象现实   http://chn.docer.com/works/?userid=199927538"/>
          <p:cNvSpPr/>
          <p:nvPr/>
        </p:nvSpPr>
        <p:spPr>
          <a:xfrm>
            <a:off x="5009984" y="2725227"/>
            <a:ext cx="1187941" cy="1187943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2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Docer搜索：半想象现实   http://chn.docer.com/works/?userid=199927538"/>
          <p:cNvSpPr/>
          <p:nvPr/>
        </p:nvSpPr>
        <p:spPr>
          <a:xfrm>
            <a:off x="6309800" y="3670313"/>
            <a:ext cx="1187941" cy="1187943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2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Docer搜索：半想象现实   http://chn.docer.com/works/?userid=199927538"/>
          <p:cNvSpPr/>
          <p:nvPr/>
        </p:nvSpPr>
        <p:spPr>
          <a:xfrm>
            <a:off x="3534410" y="3435985"/>
            <a:ext cx="1656080" cy="1656080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9" name="Docer搜索：半想象现实   http://chn.docer.com/works/?userid=199927538"/>
          <p:cNvSpPr/>
          <p:nvPr/>
        </p:nvSpPr>
        <p:spPr>
          <a:xfrm>
            <a:off x="4775835" y="2491105"/>
            <a:ext cx="1656080" cy="1656080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3" name="Docer搜索：半想象现实   http://chn.docer.com/works/?userid=199927538"/>
          <p:cNvSpPr/>
          <p:nvPr/>
        </p:nvSpPr>
        <p:spPr>
          <a:xfrm>
            <a:off x="6075680" y="3435985"/>
            <a:ext cx="1656080" cy="1656080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7" name="Docer搜索：半想象现实   http://chn.docer.com/works/?userid=199927538"/>
          <p:cNvSpPr/>
          <p:nvPr/>
        </p:nvSpPr>
        <p:spPr>
          <a:xfrm>
            <a:off x="6389370" y="1634490"/>
            <a:ext cx="1656080" cy="1656080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7" name="Docer搜索：半想象现实   http://chn.docer.com/works/?userid=199927538"/>
          <p:cNvSpPr/>
          <p:nvPr/>
        </p:nvSpPr>
        <p:spPr>
          <a:xfrm>
            <a:off x="6623185" y="1868558"/>
            <a:ext cx="1187941" cy="1187943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24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Docer搜索：半想象现实   http://chn.docer.com/works/?userid=199927538"/>
          <p:cNvSpPr/>
          <p:nvPr/>
        </p:nvSpPr>
        <p:spPr>
          <a:xfrm>
            <a:off x="3816985" y="3723005"/>
            <a:ext cx="1090930" cy="1090930"/>
          </a:xfrm>
          <a:prstGeom prst="ellipse">
            <a:avLst/>
          </a:pr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1" name="Docer搜索：半想象现实   http://chn.docer.com/works/?userid=199927538"/>
          <p:cNvSpPr/>
          <p:nvPr/>
        </p:nvSpPr>
        <p:spPr>
          <a:xfrm>
            <a:off x="5058410" y="2774315"/>
            <a:ext cx="1090930" cy="1090930"/>
          </a:xfrm>
          <a:prstGeom prst="ellipse">
            <a:avLst/>
          </a:pr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5" name="Docer搜索：半想象现实   http://chn.docer.com/works/?userid=199927538"/>
          <p:cNvSpPr/>
          <p:nvPr/>
        </p:nvSpPr>
        <p:spPr>
          <a:xfrm>
            <a:off x="6358255" y="3723005"/>
            <a:ext cx="1090930" cy="1090930"/>
          </a:xfrm>
          <a:prstGeom prst="ellipse">
            <a:avLst/>
          </a:pr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9" name="Docer搜索：半想象现实   http://chn.docer.com/works/?userid=199927538"/>
          <p:cNvSpPr/>
          <p:nvPr/>
        </p:nvSpPr>
        <p:spPr>
          <a:xfrm>
            <a:off x="6671945" y="1921510"/>
            <a:ext cx="1090930" cy="1090930"/>
          </a:xfrm>
          <a:prstGeom prst="ellipse">
            <a:avLst/>
          </a:pr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829685" y="2209618"/>
            <a:ext cx="3887470" cy="2330450"/>
            <a:chOff x="6371" y="4694"/>
            <a:chExt cx="6122" cy="3670"/>
          </a:xfrm>
          <a:noFill/>
        </p:grpSpPr>
        <p:sp>
          <p:nvSpPr>
            <p:cNvPr id="51" name="Docer搜索：半想象现实   http://chn.docer.com/works/?userid=199927538"/>
            <p:cNvSpPr txBox="1"/>
            <p:nvPr/>
          </p:nvSpPr>
          <p:spPr>
            <a:xfrm>
              <a:off x="6371" y="7540"/>
              <a:ext cx="1575" cy="824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52" name="Docer搜索：半想象现实   http://chn.docer.com/works/?userid=199927538"/>
            <p:cNvSpPr txBox="1"/>
            <p:nvPr/>
          </p:nvSpPr>
          <p:spPr>
            <a:xfrm>
              <a:off x="8340" y="6006"/>
              <a:ext cx="1575" cy="824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53" name="Docer搜索：半想象现实   http://chn.docer.com/works/?userid=199927538"/>
            <p:cNvSpPr txBox="1"/>
            <p:nvPr/>
          </p:nvSpPr>
          <p:spPr>
            <a:xfrm>
              <a:off x="10918" y="4694"/>
              <a:ext cx="1575" cy="824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54" name="Docer搜索：半想象现实   http://chn.docer.com/works/?userid=199927538"/>
            <p:cNvSpPr txBox="1"/>
            <p:nvPr/>
          </p:nvSpPr>
          <p:spPr>
            <a:xfrm>
              <a:off x="10446" y="7532"/>
              <a:ext cx="1575" cy="824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55" name="Docer搜索：半想象现实   http://chn.docer.com/works/?userid=199927538" descr="D:\51PPT模板网\51pptmoban.com\图片.jpg"/>
          <p:cNvGrpSpPr/>
          <p:nvPr/>
        </p:nvGrpSpPr>
        <p:grpSpPr>
          <a:xfrm>
            <a:off x="4598035" y="2226945"/>
            <a:ext cx="360680" cy="471805"/>
            <a:chOff x="5089525" y="1127126"/>
            <a:chExt cx="547688" cy="715962"/>
          </a:xfrm>
          <a:solidFill>
            <a:srgbClr val="FFF1CE"/>
          </a:solidFill>
        </p:grpSpPr>
        <p:sp>
          <p:nvSpPr>
            <p:cNvPr id="56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7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58" name="Docer搜索：半想象现实   http://chn.docer.com/works/?userid=199927538" descr="D:\51PPT模板网\51pptmoban.com\图片.jpg"/>
          <p:cNvSpPr>
            <a:spLocks noEditPoints="1"/>
          </p:cNvSpPr>
          <p:nvPr/>
        </p:nvSpPr>
        <p:spPr bwMode="auto">
          <a:xfrm>
            <a:off x="8130540" y="1237615"/>
            <a:ext cx="247015" cy="354330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59" name="Docer搜索：半想象现实   http://chn.docer.com/works/?userid=199927538"/>
          <p:cNvGrpSpPr/>
          <p:nvPr/>
        </p:nvGrpSpPr>
        <p:grpSpPr>
          <a:xfrm>
            <a:off x="3034030" y="4914265"/>
            <a:ext cx="314960" cy="281940"/>
            <a:chOff x="9448800" y="1276351"/>
            <a:chExt cx="565150" cy="506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0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1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2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3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64" name="Docer搜索：半想象现实   http://chn.docer.com/works/?userid=199927538"/>
          <p:cNvGrpSpPr/>
          <p:nvPr/>
        </p:nvGrpSpPr>
        <p:grpSpPr>
          <a:xfrm>
            <a:off x="7936865" y="4637405"/>
            <a:ext cx="364490" cy="353695"/>
            <a:chOff x="10580688" y="2174876"/>
            <a:chExt cx="539750" cy="523875"/>
          </a:xfrm>
          <a:solidFill>
            <a:srgbClr val="FFF1CE"/>
          </a:solidFill>
        </p:grpSpPr>
        <p:sp>
          <p:nvSpPr>
            <p:cNvPr id="65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6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7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8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9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0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C95AC9A-CCD5-BDAE-ED76-4BA8FF06DCB1}"/>
              </a:ext>
            </a:extLst>
          </p:cNvPr>
          <p:cNvGrpSpPr/>
          <p:nvPr/>
        </p:nvGrpSpPr>
        <p:grpSpPr>
          <a:xfrm>
            <a:off x="8509684" y="1123512"/>
            <a:ext cx="2247801" cy="1047355"/>
            <a:chOff x="283599" y="1906534"/>
            <a:chExt cx="2247801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28E3065-FD2D-6BD0-CA93-843A8A268BE9}"/>
                </a:ext>
              </a:extLst>
            </p:cNvPr>
            <p:cNvSpPr txBox="1"/>
            <p:nvPr/>
          </p:nvSpPr>
          <p:spPr>
            <a:xfrm>
              <a:off x="283599" y="2190603"/>
              <a:ext cx="19400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57BD38B-28F0-D0D6-EA01-56133872E3DF}"/>
                </a:ext>
              </a:extLst>
            </p:cNvPr>
            <p:cNvSpPr txBox="1"/>
            <p:nvPr/>
          </p:nvSpPr>
          <p:spPr>
            <a:xfrm>
              <a:off x="29583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DA01B24-8FF2-7D80-6741-B8866F15E904}"/>
              </a:ext>
            </a:extLst>
          </p:cNvPr>
          <p:cNvGrpSpPr/>
          <p:nvPr/>
        </p:nvGrpSpPr>
        <p:grpSpPr>
          <a:xfrm>
            <a:off x="705753" y="4314154"/>
            <a:ext cx="2235567" cy="1047355"/>
            <a:chOff x="1032570" y="1906534"/>
            <a:chExt cx="2235567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0B2A584-483F-2B05-BFBE-F2213D1ABE23}"/>
                </a:ext>
              </a:extLst>
            </p:cNvPr>
            <p:cNvSpPr txBox="1"/>
            <p:nvPr/>
          </p:nvSpPr>
          <p:spPr>
            <a:xfrm>
              <a:off x="1264298" y="2190603"/>
              <a:ext cx="19857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C31C98A-FF8B-E4F0-A29B-382733093B6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C79C6DB-1224-20BD-F1C0-7A308B71B829}"/>
              </a:ext>
            </a:extLst>
          </p:cNvPr>
          <p:cNvGrpSpPr/>
          <p:nvPr/>
        </p:nvGrpSpPr>
        <p:grpSpPr>
          <a:xfrm>
            <a:off x="2176351" y="2057795"/>
            <a:ext cx="2235567" cy="1047355"/>
            <a:chOff x="1032570" y="1906534"/>
            <a:chExt cx="2235567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8BDED47-C8E0-49BA-EBB9-6AC88F137C81}"/>
                </a:ext>
              </a:extLst>
            </p:cNvPr>
            <p:cNvSpPr txBox="1"/>
            <p:nvPr/>
          </p:nvSpPr>
          <p:spPr>
            <a:xfrm>
              <a:off x="1264298" y="2190603"/>
              <a:ext cx="198572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859D568-FB8C-C56C-0B5C-F813459E973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CF6C285-308A-53C0-3384-358DCC1D97D0}"/>
              </a:ext>
            </a:extLst>
          </p:cNvPr>
          <p:cNvGrpSpPr/>
          <p:nvPr/>
        </p:nvGrpSpPr>
        <p:grpSpPr>
          <a:xfrm>
            <a:off x="8435706" y="4328623"/>
            <a:ext cx="2247801" cy="1047355"/>
            <a:chOff x="283599" y="1906534"/>
            <a:chExt cx="2247801" cy="10473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B7A2F88-DABD-20D3-952E-B7728BBD80B1}"/>
                </a:ext>
              </a:extLst>
            </p:cNvPr>
            <p:cNvSpPr txBox="1"/>
            <p:nvPr/>
          </p:nvSpPr>
          <p:spPr>
            <a:xfrm>
              <a:off x="283599" y="2190603"/>
              <a:ext cx="194003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269411A-4139-A69A-60BC-59A2126EDFC7}"/>
                </a:ext>
              </a:extLst>
            </p:cNvPr>
            <p:cNvSpPr txBox="1"/>
            <p:nvPr/>
          </p:nvSpPr>
          <p:spPr>
            <a:xfrm>
              <a:off x="29583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292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289EBD3-A5EF-7450-961B-2B035B6AB705}"/>
              </a:ext>
            </a:extLst>
          </p:cNvPr>
          <p:cNvSpPr/>
          <p:nvPr/>
        </p:nvSpPr>
        <p:spPr>
          <a:xfrm>
            <a:off x="1063203" y="2140113"/>
            <a:ext cx="2484863" cy="285098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" name="Docer搜索：半想象现实   http://chn.docer.com/works/?userid=199927538"/>
          <p:cNvSpPr/>
          <p:nvPr/>
        </p:nvSpPr>
        <p:spPr bwMode="auto">
          <a:xfrm>
            <a:off x="1063203" y="1864507"/>
            <a:ext cx="2182500" cy="551212"/>
          </a:xfrm>
          <a:custGeom>
            <a:avLst/>
            <a:gdLst>
              <a:gd name="T0" fmla="*/ 0 w 1172"/>
              <a:gd name="T1" fmla="*/ 0 h 296"/>
              <a:gd name="T2" fmla="*/ 1860550 w 1172"/>
              <a:gd name="T3" fmla="*/ 0 h 296"/>
              <a:gd name="T4" fmla="*/ 1617663 w 1172"/>
              <a:gd name="T5" fmla="*/ 233363 h 296"/>
              <a:gd name="T6" fmla="*/ 1860550 w 1172"/>
              <a:gd name="T7" fmla="*/ 469900 h 296"/>
              <a:gd name="T8" fmla="*/ 0 w 1172"/>
              <a:gd name="T9" fmla="*/ 469900 h 296"/>
              <a:gd name="T10" fmla="*/ 0 w 1172"/>
              <a:gd name="T11" fmla="*/ 0 h 2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72" h="296">
                <a:moveTo>
                  <a:pt x="0" y="0"/>
                </a:moveTo>
                <a:lnTo>
                  <a:pt x="1172" y="0"/>
                </a:lnTo>
                <a:lnTo>
                  <a:pt x="1019" y="147"/>
                </a:lnTo>
                <a:lnTo>
                  <a:pt x="1172" y="296"/>
                </a:lnTo>
                <a:lnTo>
                  <a:pt x="0" y="296"/>
                </a:lnTo>
                <a:lnTo>
                  <a:pt x="0" y="0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AAF7F2F-013B-A8BB-DE06-C23137DB1E57}"/>
              </a:ext>
            </a:extLst>
          </p:cNvPr>
          <p:cNvGrpSpPr/>
          <p:nvPr/>
        </p:nvGrpSpPr>
        <p:grpSpPr>
          <a:xfrm>
            <a:off x="981442" y="1977527"/>
            <a:ext cx="2799928" cy="3687339"/>
            <a:chOff x="-58189" y="1906534"/>
            <a:chExt cx="2799928" cy="368733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52EF5BA-2983-38D8-8F19-3AA99BDF651B}"/>
                </a:ext>
              </a:extLst>
            </p:cNvPr>
            <p:cNvSpPr txBox="1"/>
            <p:nvPr/>
          </p:nvSpPr>
          <p:spPr>
            <a:xfrm>
              <a:off x="-58189" y="5061420"/>
              <a:ext cx="279992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FA226D4-D47A-9834-ECBE-47BCC619449F}"/>
                </a:ext>
              </a:extLst>
            </p:cNvPr>
            <p:cNvSpPr txBox="1"/>
            <p:nvPr/>
          </p:nvSpPr>
          <p:spPr>
            <a:xfrm>
              <a:off x="29583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5BB0DC2-E84A-9DE6-E3D9-EF6B1C39C6F2}"/>
              </a:ext>
            </a:extLst>
          </p:cNvPr>
          <p:cNvGrpSpPr/>
          <p:nvPr/>
        </p:nvGrpSpPr>
        <p:grpSpPr>
          <a:xfrm>
            <a:off x="4317037" y="1247245"/>
            <a:ext cx="3709468" cy="5034884"/>
            <a:chOff x="4771807" y="1801007"/>
            <a:chExt cx="2799928" cy="3800359"/>
          </a:xfrm>
        </p:grpSpPr>
        <p:sp>
          <p:nvSpPr>
            <p:cNvPr id="19" name="矩形 18" descr="D:\51PPT模板网\51pptmoban.com\图片.jpg">
              <a:extLst>
                <a:ext uri="{FF2B5EF4-FFF2-40B4-BE49-F238E27FC236}">
                  <a16:creationId xmlns:a16="http://schemas.microsoft.com/office/drawing/2014/main" id="{F5D83F3D-5365-8CE0-B6A1-0FEE2DDC647F}"/>
                </a:ext>
              </a:extLst>
            </p:cNvPr>
            <p:cNvSpPr/>
            <p:nvPr/>
          </p:nvSpPr>
          <p:spPr>
            <a:xfrm>
              <a:off x="4853568" y="2076613"/>
              <a:ext cx="2484863" cy="2850987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Docer搜索：半想象现实   http://chn.docer.com/works/?userid=199927538">
              <a:extLst>
                <a:ext uri="{FF2B5EF4-FFF2-40B4-BE49-F238E27FC236}">
                  <a16:creationId xmlns:a16="http://schemas.microsoft.com/office/drawing/2014/main" id="{3BAF4359-C5C9-0F76-822F-33FBAECB0251}"/>
                </a:ext>
              </a:extLst>
            </p:cNvPr>
            <p:cNvSpPr/>
            <p:nvPr/>
          </p:nvSpPr>
          <p:spPr bwMode="auto">
            <a:xfrm>
              <a:off x="4853568" y="1801007"/>
              <a:ext cx="2182500" cy="551212"/>
            </a:xfrm>
            <a:custGeom>
              <a:avLst/>
              <a:gdLst>
                <a:gd name="T0" fmla="*/ 0 w 1172"/>
                <a:gd name="T1" fmla="*/ 0 h 296"/>
                <a:gd name="T2" fmla="*/ 1860550 w 1172"/>
                <a:gd name="T3" fmla="*/ 0 h 296"/>
                <a:gd name="T4" fmla="*/ 1617663 w 1172"/>
                <a:gd name="T5" fmla="*/ 233363 h 296"/>
                <a:gd name="T6" fmla="*/ 1860550 w 1172"/>
                <a:gd name="T7" fmla="*/ 469900 h 296"/>
                <a:gd name="T8" fmla="*/ 0 w 1172"/>
                <a:gd name="T9" fmla="*/ 469900 h 296"/>
                <a:gd name="T10" fmla="*/ 0 w 1172"/>
                <a:gd name="T11" fmla="*/ 0 h 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72" h="296">
                  <a:moveTo>
                    <a:pt x="0" y="0"/>
                  </a:moveTo>
                  <a:lnTo>
                    <a:pt x="1172" y="0"/>
                  </a:lnTo>
                  <a:lnTo>
                    <a:pt x="1019" y="147"/>
                  </a:lnTo>
                  <a:lnTo>
                    <a:pt x="1172" y="296"/>
                  </a:lnTo>
                  <a:lnTo>
                    <a:pt x="0" y="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6DE74E5-3282-F5B3-BB6B-EB580471D8BD}"/>
                </a:ext>
              </a:extLst>
            </p:cNvPr>
            <p:cNvGrpSpPr/>
            <p:nvPr/>
          </p:nvGrpSpPr>
          <p:grpSpPr>
            <a:xfrm>
              <a:off x="4771807" y="1942785"/>
              <a:ext cx="2799928" cy="3658581"/>
              <a:chOff x="-58189" y="1935292"/>
              <a:chExt cx="2799928" cy="3658581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40B6831-6E1E-B63A-1256-6D6CFAF69DCB}"/>
                  </a:ext>
                </a:extLst>
              </p:cNvPr>
              <p:cNvSpPr txBox="1"/>
              <p:nvPr/>
            </p:nvSpPr>
            <p:spPr>
              <a:xfrm>
                <a:off x="-58189" y="5061420"/>
                <a:ext cx="2799928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5E0B6D30-737F-0F69-EB2F-A4FC9BD2E6DC}"/>
                  </a:ext>
                </a:extLst>
              </p:cNvPr>
              <p:cNvSpPr txBox="1"/>
              <p:nvPr/>
            </p:nvSpPr>
            <p:spPr>
              <a:xfrm>
                <a:off x="295833" y="1935292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24" name="矩形 23" descr="D:\51PPT模板网\51pptmoban.com\图片.jpg">
            <a:extLst>
              <a:ext uri="{FF2B5EF4-FFF2-40B4-BE49-F238E27FC236}">
                <a16:creationId xmlns:a16="http://schemas.microsoft.com/office/drawing/2014/main" id="{CD02E5DF-3C96-AE01-AA25-DD862EFDEA29}"/>
              </a:ext>
            </a:extLst>
          </p:cNvPr>
          <p:cNvSpPr/>
          <p:nvPr/>
        </p:nvSpPr>
        <p:spPr>
          <a:xfrm>
            <a:off x="8643933" y="2140113"/>
            <a:ext cx="2484863" cy="2850987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Docer搜索：半想象现实   http://chn.docer.com/works/?userid=199927538">
            <a:extLst>
              <a:ext uri="{FF2B5EF4-FFF2-40B4-BE49-F238E27FC236}">
                <a16:creationId xmlns:a16="http://schemas.microsoft.com/office/drawing/2014/main" id="{FB59A179-0447-CE19-762C-9E564DCCF51C}"/>
              </a:ext>
            </a:extLst>
          </p:cNvPr>
          <p:cNvSpPr/>
          <p:nvPr/>
        </p:nvSpPr>
        <p:spPr bwMode="auto">
          <a:xfrm>
            <a:off x="8643933" y="1864507"/>
            <a:ext cx="2182500" cy="551212"/>
          </a:xfrm>
          <a:custGeom>
            <a:avLst/>
            <a:gdLst>
              <a:gd name="T0" fmla="*/ 0 w 1172"/>
              <a:gd name="T1" fmla="*/ 0 h 296"/>
              <a:gd name="T2" fmla="*/ 1860550 w 1172"/>
              <a:gd name="T3" fmla="*/ 0 h 296"/>
              <a:gd name="T4" fmla="*/ 1617663 w 1172"/>
              <a:gd name="T5" fmla="*/ 233363 h 296"/>
              <a:gd name="T6" fmla="*/ 1860550 w 1172"/>
              <a:gd name="T7" fmla="*/ 469900 h 296"/>
              <a:gd name="T8" fmla="*/ 0 w 1172"/>
              <a:gd name="T9" fmla="*/ 469900 h 296"/>
              <a:gd name="T10" fmla="*/ 0 w 1172"/>
              <a:gd name="T11" fmla="*/ 0 h 2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72" h="296">
                <a:moveTo>
                  <a:pt x="0" y="0"/>
                </a:moveTo>
                <a:lnTo>
                  <a:pt x="1172" y="0"/>
                </a:lnTo>
                <a:lnTo>
                  <a:pt x="1019" y="147"/>
                </a:lnTo>
                <a:lnTo>
                  <a:pt x="1172" y="296"/>
                </a:lnTo>
                <a:lnTo>
                  <a:pt x="0" y="296"/>
                </a:lnTo>
                <a:lnTo>
                  <a:pt x="0" y="0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2FE0D59-DC15-8935-A6F8-5056A6A53FA7}"/>
              </a:ext>
            </a:extLst>
          </p:cNvPr>
          <p:cNvGrpSpPr/>
          <p:nvPr/>
        </p:nvGrpSpPr>
        <p:grpSpPr>
          <a:xfrm>
            <a:off x="8562172" y="1977527"/>
            <a:ext cx="2799928" cy="3687339"/>
            <a:chOff x="-58189" y="1906534"/>
            <a:chExt cx="2799928" cy="368733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EF6CADD-F348-73BB-6C94-1537EB4A9B35}"/>
                </a:ext>
              </a:extLst>
            </p:cNvPr>
            <p:cNvSpPr txBox="1"/>
            <p:nvPr/>
          </p:nvSpPr>
          <p:spPr>
            <a:xfrm>
              <a:off x="-58189" y="5061420"/>
              <a:ext cx="279992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F5AEA33-EF82-9185-4BDD-811FDAF1D934}"/>
                </a:ext>
              </a:extLst>
            </p:cNvPr>
            <p:cNvSpPr txBox="1"/>
            <p:nvPr/>
          </p:nvSpPr>
          <p:spPr>
            <a:xfrm>
              <a:off x="29583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245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E0B4D47-6B2C-99D8-7C49-CE407D552CCB}"/>
              </a:ext>
            </a:extLst>
          </p:cNvPr>
          <p:cNvGrpSpPr/>
          <p:nvPr/>
        </p:nvGrpSpPr>
        <p:grpSpPr>
          <a:xfrm>
            <a:off x="1055688" y="1386704"/>
            <a:ext cx="4640171" cy="1973492"/>
            <a:chOff x="374320" y="1484784"/>
            <a:chExt cx="4740396" cy="2016224"/>
          </a:xfrm>
        </p:grpSpPr>
        <p:sp>
          <p:nvSpPr>
            <p:cNvPr id="6" name="Rounded Rectangle 27">
              <a:extLst>
                <a:ext uri="{FF2B5EF4-FFF2-40B4-BE49-F238E27FC236}">
                  <a16:creationId xmlns:a16="http://schemas.microsoft.com/office/drawing/2014/main" id="{2995FD69-B4FA-7EA6-2839-82AD83BC198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1751015" y="137310"/>
              <a:ext cx="1987003" cy="4740393"/>
            </a:xfrm>
            <a:prstGeom prst="roundRect">
              <a:avLst>
                <a:gd name="adj" fmla="val 7870"/>
              </a:avLst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</p:spPr>
          <p:txBody>
            <a:bodyPr anchor="ctr"/>
            <a:lstStyle/>
            <a:p>
              <a:pPr algn="ctr">
                <a:defRPr/>
              </a:pPr>
              <a:endParaRPr lang="en-US" sz="2399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Round Same Side Corner Rectangle 141">
              <a:extLst>
                <a:ext uri="{FF2B5EF4-FFF2-40B4-BE49-F238E27FC236}">
                  <a16:creationId xmlns:a16="http://schemas.microsoft.com/office/drawing/2014/main" id="{28542D35-4C9D-2317-728D-C3797B9678FA}"/>
                </a:ext>
              </a:extLst>
            </p:cNvPr>
            <p:cNvSpPr/>
            <p:nvPr/>
          </p:nvSpPr>
          <p:spPr bwMode="auto">
            <a:xfrm>
              <a:off x="374323" y="1484784"/>
              <a:ext cx="4740393" cy="578569"/>
            </a:xfrm>
            <a:prstGeom prst="round2SameRect">
              <a:avLst>
                <a:gd name="adj1" fmla="val 27778"/>
                <a:gd name="adj2" fmla="val 0"/>
              </a:avLst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8" name="Rektangel 76">
              <a:extLst>
                <a:ext uri="{FF2B5EF4-FFF2-40B4-BE49-F238E27FC236}">
                  <a16:creationId xmlns:a16="http://schemas.microsoft.com/office/drawing/2014/main" id="{F1E4805E-4B68-5E16-8BAE-3E616DFC9B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3052" y="1591970"/>
              <a:ext cx="2520278" cy="37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  <a:defRPr/>
              </a:pPr>
              <a:r>
                <a:rPr lang="zh-CN" altLang="en-US" b="1" kern="0" noProof="1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" name="Ellipse 53">
              <a:extLst>
                <a:ext uri="{FF2B5EF4-FFF2-40B4-BE49-F238E27FC236}">
                  <a16:creationId xmlns:a16="http://schemas.microsoft.com/office/drawing/2014/main" id="{F9C827FC-01AF-4D52-5F45-A78F76EF0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64" y="1687053"/>
              <a:ext cx="162815" cy="1628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</a:ln>
            <a:effectLst>
              <a:outerShdw dist="38100" dir="2700000" algn="tl" rotWithShape="0">
                <a:schemeClr val="tx1">
                  <a:alpha val="40000"/>
                </a:scheme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399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409E9B0-D835-2EF9-7629-58D1B3070DC7}"/>
              </a:ext>
            </a:extLst>
          </p:cNvPr>
          <p:cNvSpPr txBox="1"/>
          <p:nvPr/>
        </p:nvSpPr>
        <p:spPr>
          <a:xfrm>
            <a:off x="1695578" y="2314811"/>
            <a:ext cx="2917926" cy="5212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6A61A0B-B064-66CE-852C-C40E7F6B3712}"/>
              </a:ext>
            </a:extLst>
          </p:cNvPr>
          <p:cNvGrpSpPr/>
          <p:nvPr/>
        </p:nvGrpSpPr>
        <p:grpSpPr>
          <a:xfrm>
            <a:off x="6496142" y="1386704"/>
            <a:ext cx="4640171" cy="1973492"/>
            <a:chOff x="374320" y="1484784"/>
            <a:chExt cx="4740396" cy="2016224"/>
          </a:xfrm>
        </p:grpSpPr>
        <p:sp>
          <p:nvSpPr>
            <p:cNvPr id="12" name="Rounded Rectangle 27">
              <a:extLst>
                <a:ext uri="{FF2B5EF4-FFF2-40B4-BE49-F238E27FC236}">
                  <a16:creationId xmlns:a16="http://schemas.microsoft.com/office/drawing/2014/main" id="{CE357121-45B1-2187-7650-19B6D81CE4A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1751015" y="137310"/>
              <a:ext cx="1987003" cy="4740393"/>
            </a:xfrm>
            <a:prstGeom prst="roundRect">
              <a:avLst>
                <a:gd name="adj" fmla="val 7870"/>
              </a:avLst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 lang="en-US" sz="2399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Round Same Side Corner Rectangle 141" descr="D:\51PPT模板网\51pptmoban.com\图片.jpg">
              <a:extLst>
                <a:ext uri="{FF2B5EF4-FFF2-40B4-BE49-F238E27FC236}">
                  <a16:creationId xmlns:a16="http://schemas.microsoft.com/office/drawing/2014/main" id="{4F256D68-9847-6498-F278-C87F4DFDEFD0}"/>
                </a:ext>
              </a:extLst>
            </p:cNvPr>
            <p:cNvSpPr/>
            <p:nvPr/>
          </p:nvSpPr>
          <p:spPr bwMode="auto">
            <a:xfrm>
              <a:off x="374323" y="1484784"/>
              <a:ext cx="4740393" cy="578569"/>
            </a:xfrm>
            <a:prstGeom prst="round2SameRect">
              <a:avLst>
                <a:gd name="adj1" fmla="val 27778"/>
                <a:gd name="adj2" fmla="val 0"/>
              </a:avLst>
            </a:pr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4" name="Rektangel 76">
              <a:extLst>
                <a:ext uri="{FF2B5EF4-FFF2-40B4-BE49-F238E27FC236}">
                  <a16:creationId xmlns:a16="http://schemas.microsoft.com/office/drawing/2014/main" id="{BD1822AB-3F4E-7262-6D24-712867D91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3052" y="1591970"/>
              <a:ext cx="2520278" cy="37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  <a:defRPr/>
              </a:pPr>
              <a:r>
                <a:rPr lang="zh-CN" altLang="en-US" b="1" kern="0" noProof="1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" name="Ellipse 53">
              <a:extLst>
                <a:ext uri="{FF2B5EF4-FFF2-40B4-BE49-F238E27FC236}">
                  <a16:creationId xmlns:a16="http://schemas.microsoft.com/office/drawing/2014/main" id="{17472B74-820D-09D2-F38F-A5DAF240A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64" y="1687053"/>
              <a:ext cx="162815" cy="1628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</a:ln>
            <a:effectLst>
              <a:outerShdw dist="38100" dir="2700000" algn="tl" rotWithShape="0">
                <a:schemeClr val="tx1">
                  <a:alpha val="40000"/>
                </a:scheme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399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DC0AA959-AD61-00ED-5D3C-31F1346D0265}"/>
              </a:ext>
            </a:extLst>
          </p:cNvPr>
          <p:cNvSpPr txBox="1"/>
          <p:nvPr/>
        </p:nvSpPr>
        <p:spPr>
          <a:xfrm>
            <a:off x="7136032" y="2314811"/>
            <a:ext cx="2917926" cy="5212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131C2CC-EBB3-6E1B-1C9F-7B7FFF10628D}"/>
              </a:ext>
            </a:extLst>
          </p:cNvPr>
          <p:cNvGrpSpPr/>
          <p:nvPr/>
        </p:nvGrpSpPr>
        <p:grpSpPr>
          <a:xfrm>
            <a:off x="1055688" y="3599403"/>
            <a:ext cx="4640171" cy="1973492"/>
            <a:chOff x="374320" y="1484784"/>
            <a:chExt cx="4740396" cy="2016224"/>
          </a:xfrm>
        </p:grpSpPr>
        <p:sp>
          <p:nvSpPr>
            <p:cNvPr id="18" name="Rounded Rectangle 27">
              <a:extLst>
                <a:ext uri="{FF2B5EF4-FFF2-40B4-BE49-F238E27FC236}">
                  <a16:creationId xmlns:a16="http://schemas.microsoft.com/office/drawing/2014/main" id="{234489B5-7DB9-59E5-796A-7B80A66547C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1751015" y="137310"/>
              <a:ext cx="1987003" cy="4740393"/>
            </a:xfrm>
            <a:prstGeom prst="roundRect">
              <a:avLst>
                <a:gd name="adj" fmla="val 7870"/>
              </a:avLst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 lang="en-US" sz="2399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Round Same Side Corner Rectangle 141">
              <a:extLst>
                <a:ext uri="{FF2B5EF4-FFF2-40B4-BE49-F238E27FC236}">
                  <a16:creationId xmlns:a16="http://schemas.microsoft.com/office/drawing/2014/main" id="{A25CE094-E990-DA5A-3EC4-9F717FC0BB34}"/>
                </a:ext>
              </a:extLst>
            </p:cNvPr>
            <p:cNvSpPr/>
            <p:nvPr/>
          </p:nvSpPr>
          <p:spPr bwMode="auto">
            <a:xfrm>
              <a:off x="374323" y="1484784"/>
              <a:ext cx="4740393" cy="578569"/>
            </a:xfrm>
            <a:prstGeom prst="round2SameRect">
              <a:avLst>
                <a:gd name="adj1" fmla="val 27778"/>
                <a:gd name="adj2" fmla="val 0"/>
              </a:avLst>
            </a:pr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0" name="Rektangel 76">
              <a:extLst>
                <a:ext uri="{FF2B5EF4-FFF2-40B4-BE49-F238E27FC236}">
                  <a16:creationId xmlns:a16="http://schemas.microsoft.com/office/drawing/2014/main" id="{A635169A-9781-9AE0-BFE8-F993A1264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3052" y="1591970"/>
              <a:ext cx="2520278" cy="37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  <a:defRPr/>
              </a:pPr>
              <a:r>
                <a:rPr lang="zh-CN" altLang="en-US" b="1" kern="0" noProof="1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Ellipse 53">
              <a:extLst>
                <a:ext uri="{FF2B5EF4-FFF2-40B4-BE49-F238E27FC236}">
                  <a16:creationId xmlns:a16="http://schemas.microsoft.com/office/drawing/2014/main" id="{F8663F2F-7250-5572-AD62-E9D873267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64" y="1687053"/>
              <a:ext cx="162815" cy="1628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</a:ln>
            <a:effectLst>
              <a:outerShdw dist="38100" dir="2700000" algn="tl" rotWithShape="0">
                <a:schemeClr val="tx1">
                  <a:alpha val="40000"/>
                </a:scheme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399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EDEC31AD-3BCB-C76F-7DF3-34AF0D848F83}"/>
              </a:ext>
            </a:extLst>
          </p:cNvPr>
          <p:cNvSpPr txBox="1"/>
          <p:nvPr/>
        </p:nvSpPr>
        <p:spPr>
          <a:xfrm>
            <a:off x="1695578" y="4527510"/>
            <a:ext cx="2917926" cy="5212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2902974-6779-D24D-ADB9-B71B7FD52B82}"/>
              </a:ext>
            </a:extLst>
          </p:cNvPr>
          <p:cNvGrpSpPr/>
          <p:nvPr/>
        </p:nvGrpSpPr>
        <p:grpSpPr>
          <a:xfrm>
            <a:off x="6496142" y="3599403"/>
            <a:ext cx="4640171" cy="1973492"/>
            <a:chOff x="374320" y="1484784"/>
            <a:chExt cx="4740396" cy="2016224"/>
          </a:xfrm>
        </p:grpSpPr>
        <p:sp>
          <p:nvSpPr>
            <p:cNvPr id="24" name="Rounded Rectangle 27">
              <a:extLst>
                <a:ext uri="{FF2B5EF4-FFF2-40B4-BE49-F238E27FC236}">
                  <a16:creationId xmlns:a16="http://schemas.microsoft.com/office/drawing/2014/main" id="{CD75514F-F772-382E-CD13-A5F8CAA2FBB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H="1">
              <a:off x="1751015" y="137310"/>
              <a:ext cx="1987003" cy="4740393"/>
            </a:xfrm>
            <a:prstGeom prst="roundRect">
              <a:avLst>
                <a:gd name="adj" fmla="val 7870"/>
              </a:avLst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 lang="en-US" sz="2399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Round Same Side Corner Rectangle 141">
              <a:extLst>
                <a:ext uri="{FF2B5EF4-FFF2-40B4-BE49-F238E27FC236}">
                  <a16:creationId xmlns:a16="http://schemas.microsoft.com/office/drawing/2014/main" id="{F232AC02-E054-4FD8-AF09-3274C2C6D48C}"/>
                </a:ext>
              </a:extLst>
            </p:cNvPr>
            <p:cNvSpPr/>
            <p:nvPr/>
          </p:nvSpPr>
          <p:spPr bwMode="auto">
            <a:xfrm>
              <a:off x="374323" y="1484784"/>
              <a:ext cx="4740393" cy="578569"/>
            </a:xfrm>
            <a:prstGeom prst="round2SameRect">
              <a:avLst>
                <a:gd name="adj1" fmla="val 27778"/>
                <a:gd name="adj2" fmla="val 0"/>
              </a:avLst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6" name="Rektangel 76">
              <a:extLst>
                <a:ext uri="{FF2B5EF4-FFF2-40B4-BE49-F238E27FC236}">
                  <a16:creationId xmlns:a16="http://schemas.microsoft.com/office/drawing/2014/main" id="{9696FAD7-D870-A0F8-B0DA-BE9FB2446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3052" y="1591970"/>
              <a:ext cx="2520278" cy="37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  <a:defRPr/>
              </a:pPr>
              <a:r>
                <a:rPr lang="zh-CN" altLang="en-US" b="1" kern="0" noProof="1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Ellipse 53">
              <a:extLst>
                <a:ext uri="{FF2B5EF4-FFF2-40B4-BE49-F238E27FC236}">
                  <a16:creationId xmlns:a16="http://schemas.microsoft.com/office/drawing/2014/main" id="{95DB0947-11DA-FA7A-7D9E-B6EA332D53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64" y="1687053"/>
              <a:ext cx="162815" cy="16281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round/>
            </a:ln>
            <a:effectLst>
              <a:outerShdw dist="38100" dir="2700000" algn="tl" rotWithShape="0">
                <a:schemeClr val="tx1">
                  <a:alpha val="40000"/>
                </a:scheme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sz="2399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473158CC-6A54-6810-0EEC-5C463EB0CA78}"/>
              </a:ext>
            </a:extLst>
          </p:cNvPr>
          <p:cNvSpPr txBox="1"/>
          <p:nvPr/>
        </p:nvSpPr>
        <p:spPr>
          <a:xfrm>
            <a:off x="7136032" y="4527510"/>
            <a:ext cx="2917926" cy="5212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45151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25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7EC1025-B3AF-DB4D-1192-021821F3E242}"/>
              </a:ext>
            </a:extLst>
          </p:cNvPr>
          <p:cNvSpPr/>
          <p:nvPr/>
        </p:nvSpPr>
        <p:spPr>
          <a:xfrm rot="4680292" flipH="1" flipV="1">
            <a:off x="6714880" y="3509328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3EB128C-AD8A-DF2C-DAED-C43E8BC59BC2}"/>
              </a:ext>
            </a:extLst>
          </p:cNvPr>
          <p:cNvSpPr/>
          <p:nvPr/>
        </p:nvSpPr>
        <p:spPr>
          <a:xfrm rot="2397114" flipH="1" flipV="1">
            <a:off x="6232983" y="2715118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B2262B3-8775-FF3D-3B26-1423E8D61123}"/>
              </a:ext>
            </a:extLst>
          </p:cNvPr>
          <p:cNvSpPr/>
          <p:nvPr/>
        </p:nvSpPr>
        <p:spPr>
          <a:xfrm rot="16919708" flipH="1">
            <a:off x="3934894" y="3509330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D4E32AF-A891-9CC7-3B8D-CC1EF024BB76}"/>
              </a:ext>
            </a:extLst>
          </p:cNvPr>
          <p:cNvSpPr/>
          <p:nvPr/>
        </p:nvSpPr>
        <p:spPr>
          <a:xfrm>
            <a:off x="5323300" y="2386374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C81C9F3-66F0-3A0D-C78F-5DE83ACD22FD}"/>
              </a:ext>
            </a:extLst>
          </p:cNvPr>
          <p:cNvSpPr/>
          <p:nvPr/>
        </p:nvSpPr>
        <p:spPr>
          <a:xfrm rot="19202886" flipV="1">
            <a:off x="4413618" y="2715118"/>
            <a:ext cx="1542226" cy="2839451"/>
          </a:xfrm>
          <a:custGeom>
            <a:avLst/>
            <a:gdLst>
              <a:gd name="connsiteX0" fmla="*/ 578645 w 1157289"/>
              <a:gd name="connsiteY0" fmla="*/ 0 h 2130729"/>
              <a:gd name="connsiteX1" fmla="*/ 596658 w 1157289"/>
              <a:gd name="connsiteY1" fmla="*/ 10943 h 2130729"/>
              <a:gd name="connsiteX2" fmla="*/ 1157289 w 1157289"/>
              <a:gd name="connsiteY2" fmla="*/ 1065364 h 2130729"/>
              <a:gd name="connsiteX3" fmla="*/ 596658 w 1157289"/>
              <a:gd name="connsiteY3" fmla="*/ 2119785 h 2130729"/>
              <a:gd name="connsiteX4" fmla="*/ 578645 w 1157289"/>
              <a:gd name="connsiteY4" fmla="*/ 2130729 h 2130729"/>
              <a:gd name="connsiteX5" fmla="*/ 560631 w 1157289"/>
              <a:gd name="connsiteY5" fmla="*/ 2119785 h 2130729"/>
              <a:gd name="connsiteX6" fmla="*/ 0 w 1157289"/>
              <a:gd name="connsiteY6" fmla="*/ 1065364 h 2130729"/>
              <a:gd name="connsiteX7" fmla="*/ 560631 w 1157289"/>
              <a:gd name="connsiteY7" fmla="*/ 10943 h 21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57289" h="2130729">
                <a:moveTo>
                  <a:pt x="578645" y="0"/>
                </a:moveTo>
                <a:lnTo>
                  <a:pt x="596658" y="10943"/>
                </a:lnTo>
                <a:cubicBezTo>
                  <a:pt x="934903" y="239457"/>
                  <a:pt x="1157289" y="626440"/>
                  <a:pt x="1157289" y="1065364"/>
                </a:cubicBezTo>
                <a:cubicBezTo>
                  <a:pt x="1157289" y="1504289"/>
                  <a:pt x="934903" y="1891272"/>
                  <a:pt x="596658" y="2119785"/>
                </a:cubicBezTo>
                <a:lnTo>
                  <a:pt x="578645" y="2130729"/>
                </a:lnTo>
                <a:lnTo>
                  <a:pt x="560631" y="2119785"/>
                </a:lnTo>
                <a:cubicBezTo>
                  <a:pt x="222387" y="1891272"/>
                  <a:pt x="0" y="1504289"/>
                  <a:pt x="0" y="1065364"/>
                </a:cubicBezTo>
                <a:cubicBezTo>
                  <a:pt x="0" y="626440"/>
                  <a:pt x="222387" y="239457"/>
                  <a:pt x="560631" y="10943"/>
                </a:cubicBezTo>
                <a:close/>
              </a:path>
            </a:pathLst>
          </a:cu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sp>
        <p:nvSpPr>
          <p:cNvPr id="7" name="椭圆 1">
            <a:extLst>
              <a:ext uri="{FF2B5EF4-FFF2-40B4-BE49-F238E27FC236}">
                <a16:creationId xmlns:a16="http://schemas.microsoft.com/office/drawing/2014/main" id="{D9A2A9CA-EB6D-BA62-5954-42235C93FE51}"/>
              </a:ext>
            </a:extLst>
          </p:cNvPr>
          <p:cNvSpPr/>
          <p:nvPr/>
        </p:nvSpPr>
        <p:spPr>
          <a:xfrm>
            <a:off x="3601253" y="4506112"/>
            <a:ext cx="541577" cy="53101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28">
            <a:extLst>
              <a:ext uri="{FF2B5EF4-FFF2-40B4-BE49-F238E27FC236}">
                <a16:creationId xmlns:a16="http://schemas.microsoft.com/office/drawing/2014/main" id="{AD167A29-C854-90A7-72FC-0F9057F23403}"/>
              </a:ext>
            </a:extLst>
          </p:cNvPr>
          <p:cNvSpPr/>
          <p:nvPr/>
        </p:nvSpPr>
        <p:spPr>
          <a:xfrm>
            <a:off x="8108339" y="4500831"/>
            <a:ext cx="450768" cy="541577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29" descr="D:\51PPT模板网\51pptmoban.com\图片001.jpg">
            <a:extLst>
              <a:ext uri="{FF2B5EF4-FFF2-40B4-BE49-F238E27FC236}">
                <a16:creationId xmlns:a16="http://schemas.microsoft.com/office/drawing/2014/main" id="{DFCFC632-58CD-BE3D-4A79-16F7A4423560}"/>
              </a:ext>
            </a:extLst>
          </p:cNvPr>
          <p:cNvSpPr/>
          <p:nvPr/>
        </p:nvSpPr>
        <p:spPr>
          <a:xfrm>
            <a:off x="7305883" y="3204009"/>
            <a:ext cx="524041" cy="541577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30">
            <a:extLst>
              <a:ext uri="{FF2B5EF4-FFF2-40B4-BE49-F238E27FC236}">
                <a16:creationId xmlns:a16="http://schemas.microsoft.com/office/drawing/2014/main" id="{E95EC369-20A8-3DAC-F6CC-00A8BE8A2C23}"/>
              </a:ext>
            </a:extLst>
          </p:cNvPr>
          <p:cNvSpPr/>
          <p:nvPr/>
        </p:nvSpPr>
        <p:spPr>
          <a:xfrm>
            <a:off x="4350133" y="3204417"/>
            <a:ext cx="541577" cy="540760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1CB2CC6-519A-0C8E-7069-E75C64B5D1E9}"/>
              </a:ext>
            </a:extLst>
          </p:cNvPr>
          <p:cNvGrpSpPr/>
          <p:nvPr/>
        </p:nvGrpSpPr>
        <p:grpSpPr>
          <a:xfrm>
            <a:off x="8684892" y="5030417"/>
            <a:ext cx="2671272" cy="816522"/>
            <a:chOff x="283598" y="1906534"/>
            <a:chExt cx="2671272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7593EF1-9A88-2C5A-ED5F-E59AF714452A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6AD9E02-4059-2A74-C7DC-63A12C4FB7C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A1155D2-CFBB-0FC2-6E92-59F7776CC18C}"/>
              </a:ext>
            </a:extLst>
          </p:cNvPr>
          <p:cNvGrpSpPr/>
          <p:nvPr/>
        </p:nvGrpSpPr>
        <p:grpSpPr>
          <a:xfrm>
            <a:off x="819662" y="5030417"/>
            <a:ext cx="2741248" cy="816522"/>
            <a:chOff x="-562678" y="1906534"/>
            <a:chExt cx="2741248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174884C-AB6D-7921-43C4-C86DF69286AF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900596E-D58D-1641-5E42-70B9390E16A7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8F66203-F0D8-BDB5-81CA-67E7A0BB2C17}"/>
              </a:ext>
            </a:extLst>
          </p:cNvPr>
          <p:cNvGrpSpPr/>
          <p:nvPr/>
        </p:nvGrpSpPr>
        <p:grpSpPr>
          <a:xfrm>
            <a:off x="8110130" y="3174917"/>
            <a:ext cx="2671272" cy="816522"/>
            <a:chOff x="283598" y="1906534"/>
            <a:chExt cx="2671272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2FC9962-4A1A-184E-75BF-6D5F50FC61DF}"/>
                </a:ext>
              </a:extLst>
            </p:cNvPr>
            <p:cNvSpPr txBox="1"/>
            <p:nvPr/>
          </p:nvSpPr>
          <p:spPr>
            <a:xfrm>
              <a:off x="283598" y="2190603"/>
              <a:ext cx="26712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87A0BA7-AAE1-75C0-FA3B-F0C8EA571A4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ECECCB4-1ED3-E016-0287-7BFC0F10A6CF}"/>
              </a:ext>
            </a:extLst>
          </p:cNvPr>
          <p:cNvGrpSpPr/>
          <p:nvPr/>
        </p:nvGrpSpPr>
        <p:grpSpPr>
          <a:xfrm>
            <a:off x="1334624" y="3174917"/>
            <a:ext cx="2741248" cy="816522"/>
            <a:chOff x="-562678" y="1906534"/>
            <a:chExt cx="2741248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83EB113-FA40-913F-17F2-34D46AF9E711}"/>
                </a:ext>
              </a:extLst>
            </p:cNvPr>
            <p:cNvSpPr txBox="1"/>
            <p:nvPr/>
          </p:nvSpPr>
          <p:spPr>
            <a:xfrm>
              <a:off x="-562678" y="2190603"/>
              <a:ext cx="274124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C2038EB-4ED8-762D-3D12-52B36E54D313}"/>
                </a:ext>
              </a:extLst>
            </p:cNvPr>
            <p:cNvSpPr txBox="1"/>
            <p:nvPr/>
          </p:nvSpPr>
          <p:spPr>
            <a:xfrm>
              <a:off x="-569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17478D7-A336-BBB4-93A3-BDFAD3DF0A1A}"/>
              </a:ext>
            </a:extLst>
          </p:cNvPr>
          <p:cNvGrpSpPr/>
          <p:nvPr/>
        </p:nvGrpSpPr>
        <p:grpSpPr>
          <a:xfrm>
            <a:off x="2638426" y="1524451"/>
            <a:ext cx="6911974" cy="816522"/>
            <a:chOff x="-1836753" y="1906534"/>
            <a:chExt cx="6911974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21ED8DD-2CB5-2AEC-581A-AEF4720FFBDC}"/>
                </a:ext>
              </a:extLst>
            </p:cNvPr>
            <p:cNvSpPr txBox="1"/>
            <p:nvPr/>
          </p:nvSpPr>
          <p:spPr>
            <a:xfrm>
              <a:off x="-1836753" y="2190603"/>
              <a:ext cx="69119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</a:t>
              </a:r>
              <a:r>
                <a:rPr lang="zh-CN" altLang="en-US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</a:t>
              </a:r>
              <a:r>
                <a:rPr lang="zh-CN" altLang="en-US">
                  <a:sym typeface="HarmonyOS Sans SC Light" panose="00000400000000000000" pitchFamily="2" charset="-122"/>
                </a:rPr>
                <a:t>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</a:t>
              </a:r>
              <a:r>
                <a:rPr lang="zh-CN" altLang="en-US">
                  <a:sym typeface="HarmonyOS Sans SC Light" panose="00000400000000000000" pitchFamily="2" charset="-122"/>
                </a:rPr>
                <a:t>之内。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D7D6B1E-7798-AA96-BF2D-86E505116D7C}"/>
                </a:ext>
              </a:extLst>
            </p:cNvPr>
            <p:cNvSpPr txBox="1"/>
            <p:nvPr/>
          </p:nvSpPr>
          <p:spPr>
            <a:xfrm>
              <a:off x="50145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Freeform 123">
            <a:extLst>
              <a:ext uri="{FF2B5EF4-FFF2-40B4-BE49-F238E27FC236}">
                <a16:creationId xmlns:a16="http://schemas.microsoft.com/office/drawing/2014/main" id="{3849E2D1-EF54-3700-46FA-2F47DD2627C8}"/>
              </a:ext>
            </a:extLst>
          </p:cNvPr>
          <p:cNvSpPr>
            <a:spLocks noEditPoints="1"/>
          </p:cNvSpPr>
          <p:nvPr/>
        </p:nvSpPr>
        <p:spPr bwMode="auto">
          <a:xfrm>
            <a:off x="5873685" y="2770180"/>
            <a:ext cx="522515" cy="582322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12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0E5DC74-3547-CB6B-346E-E2E5955733F1}"/>
              </a:ext>
            </a:extLst>
          </p:cNvPr>
          <p:cNvSpPr/>
          <p:nvPr/>
        </p:nvSpPr>
        <p:spPr>
          <a:xfrm>
            <a:off x="0" y="852908"/>
            <a:ext cx="5014666" cy="6005092"/>
          </a:xfrm>
          <a:custGeom>
            <a:avLst/>
            <a:gdLst>
              <a:gd name="connsiteX0" fmla="*/ 0 w 5014666"/>
              <a:gd name="connsiteY0" fmla="*/ 0 h 6005092"/>
              <a:gd name="connsiteX1" fmla="*/ 3775864 w 5014666"/>
              <a:gd name="connsiteY1" fmla="*/ 0 h 6005092"/>
              <a:gd name="connsiteX2" fmla="*/ 3849935 w 5014666"/>
              <a:gd name="connsiteY2" fmla="*/ 91663 h 6005092"/>
              <a:gd name="connsiteX3" fmla="*/ 5014666 w 5014666"/>
              <a:gd name="connsiteY3" fmla="*/ 3447165 h 6005092"/>
              <a:gd name="connsiteX4" fmla="*/ 4541617 w 5014666"/>
              <a:gd name="connsiteY4" fmla="*/ 5647769 h 6005092"/>
              <a:gd name="connsiteX5" fmla="*/ 4364009 w 5014666"/>
              <a:gd name="connsiteY5" fmla="*/ 6005092 h 6005092"/>
              <a:gd name="connsiteX6" fmla="*/ 0 w 5014666"/>
              <a:gd name="connsiteY6" fmla="*/ 6005092 h 600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4666" h="6005092">
                <a:moveTo>
                  <a:pt x="0" y="0"/>
                </a:moveTo>
                <a:lnTo>
                  <a:pt x="3775864" y="0"/>
                </a:lnTo>
                <a:lnTo>
                  <a:pt x="3849935" y="91663"/>
                </a:lnTo>
                <a:cubicBezTo>
                  <a:pt x="4585287" y="1049510"/>
                  <a:pt x="5014666" y="2204211"/>
                  <a:pt x="5014666" y="3447165"/>
                </a:cubicBezTo>
                <a:cubicBezTo>
                  <a:pt x="5014666" y="4224012"/>
                  <a:pt x="4846940" y="4966384"/>
                  <a:pt x="4541617" y="5647769"/>
                </a:cubicBezTo>
                <a:lnTo>
                  <a:pt x="4364009" y="6005092"/>
                </a:lnTo>
                <a:lnTo>
                  <a:pt x="0" y="6005092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21F4FAAC-3FD3-3FFE-D026-CB98766B5D3B}"/>
              </a:ext>
            </a:extLst>
          </p:cNvPr>
          <p:cNvSpPr/>
          <p:nvPr/>
        </p:nvSpPr>
        <p:spPr>
          <a:xfrm>
            <a:off x="0" y="47194"/>
            <a:ext cx="4496166" cy="6810806"/>
          </a:xfrm>
          <a:custGeom>
            <a:avLst/>
            <a:gdLst>
              <a:gd name="connsiteX0" fmla="*/ 0 w 4496166"/>
              <a:gd name="connsiteY0" fmla="*/ 0 h 6810806"/>
              <a:gd name="connsiteX1" fmla="*/ 3257364 w 4496166"/>
              <a:gd name="connsiteY1" fmla="*/ 0 h 6810806"/>
              <a:gd name="connsiteX2" fmla="*/ 3331436 w 4496166"/>
              <a:gd name="connsiteY2" fmla="*/ 91663 h 6810806"/>
              <a:gd name="connsiteX3" fmla="*/ 4496166 w 4496166"/>
              <a:gd name="connsiteY3" fmla="*/ 3447165 h 6810806"/>
              <a:gd name="connsiteX4" fmla="*/ 3331436 w 4496166"/>
              <a:gd name="connsiteY4" fmla="*/ 6802668 h 6810806"/>
              <a:gd name="connsiteX5" fmla="*/ 3324859 w 4496166"/>
              <a:gd name="connsiteY5" fmla="*/ 6810806 h 6810806"/>
              <a:gd name="connsiteX6" fmla="*/ 0 w 4496166"/>
              <a:gd name="connsiteY6" fmla="*/ 6810806 h 6810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6166" h="6810806">
                <a:moveTo>
                  <a:pt x="0" y="0"/>
                </a:moveTo>
                <a:lnTo>
                  <a:pt x="3257364" y="0"/>
                </a:lnTo>
                <a:lnTo>
                  <a:pt x="3331436" y="91663"/>
                </a:lnTo>
                <a:cubicBezTo>
                  <a:pt x="4066786" y="1049510"/>
                  <a:pt x="4496166" y="2204211"/>
                  <a:pt x="4496166" y="3447165"/>
                </a:cubicBezTo>
                <a:cubicBezTo>
                  <a:pt x="4496166" y="4690119"/>
                  <a:pt x="4066786" y="5844820"/>
                  <a:pt x="3331436" y="6802668"/>
                </a:cubicBezTo>
                <a:lnTo>
                  <a:pt x="3324859" y="6810806"/>
                </a:lnTo>
                <a:lnTo>
                  <a:pt x="0" y="6810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CA266127-4EE6-E598-CE87-0736AE24D0E2}"/>
              </a:ext>
            </a:extLst>
          </p:cNvPr>
          <p:cNvSpPr/>
          <p:nvPr/>
        </p:nvSpPr>
        <p:spPr>
          <a:xfrm>
            <a:off x="1" y="0"/>
            <a:ext cx="4451833" cy="6858000"/>
          </a:xfrm>
          <a:custGeom>
            <a:avLst/>
            <a:gdLst>
              <a:gd name="connsiteX0" fmla="*/ 0 w 4451833"/>
              <a:gd name="connsiteY0" fmla="*/ 0 h 6858000"/>
              <a:gd name="connsiteX1" fmla="*/ 3213030 w 4451833"/>
              <a:gd name="connsiteY1" fmla="*/ 0 h 6858000"/>
              <a:gd name="connsiteX2" fmla="*/ 3287101 w 4451833"/>
              <a:gd name="connsiteY2" fmla="*/ 91663 h 6858000"/>
              <a:gd name="connsiteX3" fmla="*/ 4451833 w 4451833"/>
              <a:gd name="connsiteY3" fmla="*/ 3447165 h 6858000"/>
              <a:gd name="connsiteX4" fmla="*/ 3287101 w 4451833"/>
              <a:gd name="connsiteY4" fmla="*/ 6802668 h 6858000"/>
              <a:gd name="connsiteX5" fmla="*/ 3242388 w 4451833"/>
              <a:gd name="connsiteY5" fmla="*/ 6858000 h 6858000"/>
              <a:gd name="connsiteX6" fmla="*/ 0 w 44518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1833" h="6858000">
                <a:moveTo>
                  <a:pt x="0" y="0"/>
                </a:moveTo>
                <a:lnTo>
                  <a:pt x="3213030" y="0"/>
                </a:lnTo>
                <a:lnTo>
                  <a:pt x="3287101" y="91663"/>
                </a:lnTo>
                <a:cubicBezTo>
                  <a:pt x="4022452" y="1049510"/>
                  <a:pt x="4451833" y="2204211"/>
                  <a:pt x="4451833" y="3447165"/>
                </a:cubicBezTo>
                <a:cubicBezTo>
                  <a:pt x="4451833" y="4690119"/>
                  <a:pt x="4022452" y="5844820"/>
                  <a:pt x="3287101" y="6802668"/>
                </a:cubicBezTo>
                <a:lnTo>
                  <a:pt x="324238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14000" r="-89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321C96-BC4D-C38D-5A14-8CAFAC350D6A}"/>
              </a:ext>
            </a:extLst>
          </p:cNvPr>
          <p:cNvSpPr txBox="1"/>
          <p:nvPr/>
        </p:nvSpPr>
        <p:spPr>
          <a:xfrm>
            <a:off x="7427243" y="623614"/>
            <a:ext cx="382989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4879FA"/>
                    </a:gs>
                    <a:gs pos="100000">
                      <a:srgbClr val="3A61C0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19900" dirty="0">
              <a:gradFill>
                <a:gsLst>
                  <a:gs pos="0">
                    <a:srgbClr val="4879FA"/>
                  </a:gs>
                  <a:gs pos="100000">
                    <a:srgbClr val="3A61C0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3C1444A-92E8-435F-0E96-C4C5CDB5AF1C}"/>
              </a:ext>
            </a:extLst>
          </p:cNvPr>
          <p:cNvSpPr txBox="1"/>
          <p:nvPr/>
        </p:nvSpPr>
        <p:spPr>
          <a:xfrm>
            <a:off x="5175470" y="2369235"/>
            <a:ext cx="25359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3600" dirty="0">
                <a:ln>
                  <a:gradFill>
                    <a:gsLst>
                      <a:gs pos="0">
                        <a:srgbClr val="4879FA"/>
                      </a:gs>
                      <a:gs pos="100000">
                        <a:srgbClr val="F1E71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4000" dirty="0">
              <a:ln>
                <a:gradFill>
                  <a:gsLst>
                    <a:gs pos="0">
                      <a:srgbClr val="4879FA"/>
                    </a:gs>
                    <a:gs pos="100000">
                      <a:srgbClr val="F1E71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B574CDE5-F942-D300-3836-303CB720EF4A}"/>
              </a:ext>
            </a:extLst>
          </p:cNvPr>
          <p:cNvSpPr/>
          <p:nvPr/>
        </p:nvSpPr>
        <p:spPr>
          <a:xfrm rot="20392307">
            <a:off x="3685633" y="-255229"/>
            <a:ext cx="855324" cy="3538620"/>
          </a:xfrm>
          <a:custGeom>
            <a:avLst/>
            <a:gdLst>
              <a:gd name="connsiteX0" fmla="*/ 0 w 855324"/>
              <a:gd name="connsiteY0" fmla="*/ 0 h 3538620"/>
              <a:gd name="connsiteX1" fmla="*/ 551804 w 855324"/>
              <a:gd name="connsiteY1" fmla="*/ 202240 h 3538620"/>
              <a:gd name="connsiteX2" fmla="*/ 589808 w 855324"/>
              <a:gd name="connsiteY2" fmla="*/ 313794 h 3538620"/>
              <a:gd name="connsiteX3" fmla="*/ 668930 w 855324"/>
              <a:gd name="connsiteY3" fmla="*/ 3424768 h 3538620"/>
              <a:gd name="connsiteX4" fmla="*/ 635375 w 855324"/>
              <a:gd name="connsiteY4" fmla="*/ 3538620 h 3538620"/>
              <a:gd name="connsiteX5" fmla="*/ 663867 w 855324"/>
              <a:gd name="connsiteY5" fmla="*/ 3350800 h 3538620"/>
              <a:gd name="connsiteX6" fmla="*/ 708340 w 855324"/>
              <a:gd name="connsiteY6" fmla="*/ 2661662 h 3538620"/>
              <a:gd name="connsiteX7" fmla="*/ 35825 w 855324"/>
              <a:gd name="connsiteY7" fmla="*/ 59758 h 3538620"/>
              <a:gd name="connsiteX8" fmla="*/ 0 w 855324"/>
              <a:gd name="connsiteY8" fmla="*/ 0 h 35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5324" h="3538620">
                <a:moveTo>
                  <a:pt x="0" y="0"/>
                </a:moveTo>
                <a:lnTo>
                  <a:pt x="551804" y="202240"/>
                </a:lnTo>
                <a:lnTo>
                  <a:pt x="589808" y="313794"/>
                </a:lnTo>
                <a:cubicBezTo>
                  <a:pt x="905528" y="1322142"/>
                  <a:pt x="949431" y="2391386"/>
                  <a:pt x="668930" y="3424768"/>
                </a:cubicBezTo>
                <a:lnTo>
                  <a:pt x="635375" y="3538620"/>
                </a:lnTo>
                <a:lnTo>
                  <a:pt x="663867" y="3350800"/>
                </a:lnTo>
                <a:cubicBezTo>
                  <a:pt x="693245" y="3124667"/>
                  <a:pt x="708340" y="2894716"/>
                  <a:pt x="708340" y="2661662"/>
                </a:cubicBezTo>
                <a:cubicBezTo>
                  <a:pt x="708340" y="1729447"/>
                  <a:pt x="466814" y="846873"/>
                  <a:pt x="35825" y="59758"/>
                </a:cubicBezTo>
                <a:lnTo>
                  <a:pt x="0" y="0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0869E72-A66E-2D54-8EB0-DDDAA28E7D8A}"/>
              </a:ext>
            </a:extLst>
          </p:cNvPr>
          <p:cNvGrpSpPr/>
          <p:nvPr/>
        </p:nvGrpSpPr>
        <p:grpSpPr>
          <a:xfrm>
            <a:off x="5727082" y="3214860"/>
            <a:ext cx="5685945" cy="521191"/>
            <a:chOff x="6833953" y="1525091"/>
            <a:chExt cx="5685945" cy="521191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DD518AC6-07CF-27A1-3F15-E311607C729B}"/>
                </a:ext>
              </a:extLst>
            </p:cNvPr>
            <p:cNvSpPr/>
            <p:nvPr/>
          </p:nvSpPr>
          <p:spPr>
            <a:xfrm>
              <a:off x="6833953" y="1525091"/>
              <a:ext cx="5685945" cy="521191"/>
            </a:xfrm>
            <a:prstGeom prst="roundRect">
              <a:avLst>
                <a:gd name="adj" fmla="val 50000"/>
              </a:avLst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0A22365-0F83-C125-00D8-52CC7F649360}"/>
                </a:ext>
              </a:extLst>
            </p:cNvPr>
            <p:cNvSpPr txBox="1"/>
            <p:nvPr/>
          </p:nvSpPr>
          <p:spPr>
            <a:xfrm>
              <a:off x="8326234" y="1592200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40E7742-E586-6246-2CBC-DFEBF81591A2}"/>
              </a:ext>
            </a:extLst>
          </p:cNvPr>
          <p:cNvGrpSpPr/>
          <p:nvPr/>
        </p:nvGrpSpPr>
        <p:grpSpPr>
          <a:xfrm>
            <a:off x="601416" y="2425701"/>
            <a:ext cx="3569996" cy="1726630"/>
            <a:chOff x="3265717" y="1337311"/>
            <a:chExt cx="6285454" cy="3039965"/>
          </a:xfrm>
          <a:solidFill>
            <a:srgbClr val="4879FA"/>
          </a:solidFill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5E79AF5-076D-B70D-DD46-3F9B86639D8F}"/>
                </a:ext>
              </a:extLst>
            </p:cNvPr>
            <p:cNvGrpSpPr/>
            <p:nvPr/>
          </p:nvGrpSpPr>
          <p:grpSpPr>
            <a:xfrm>
              <a:off x="6058938" y="1659017"/>
              <a:ext cx="2065634" cy="1104390"/>
              <a:chOff x="4624714" y="209185"/>
              <a:chExt cx="5765427" cy="3082482"/>
            </a:xfrm>
            <a:grpFill/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9867FAE-1E3D-5C95-9EF4-92E118316B08}"/>
                  </a:ext>
                </a:extLst>
              </p:cNvPr>
              <p:cNvSpPr/>
              <p:nvPr/>
            </p:nvSpPr>
            <p:spPr>
              <a:xfrm>
                <a:off x="8204928" y="209185"/>
                <a:ext cx="2185213" cy="3082482"/>
              </a:xfrm>
              <a:custGeom>
                <a:avLst/>
                <a:gdLst>
                  <a:gd name="connsiteX0" fmla="*/ 872683 w 2185213"/>
                  <a:gd name="connsiteY0" fmla="*/ 0 h 3082482"/>
                  <a:gd name="connsiteX1" fmla="*/ 934537 w 2185213"/>
                  <a:gd name="connsiteY1" fmla="*/ 13745 h 3082482"/>
                  <a:gd name="connsiteX2" fmla="*/ 913919 w 2185213"/>
                  <a:gd name="connsiteY2" fmla="*/ 20618 h 3082482"/>
                  <a:gd name="connsiteX3" fmla="*/ 858938 w 2185213"/>
                  <a:gd name="connsiteY3" fmla="*/ 27490 h 3082482"/>
                  <a:gd name="connsiteX4" fmla="*/ 852066 w 2185213"/>
                  <a:gd name="connsiteY4" fmla="*/ 54981 h 3082482"/>
                  <a:gd name="connsiteX5" fmla="*/ 853247 w 2185213"/>
                  <a:gd name="connsiteY5" fmla="*/ 61853 h 3082482"/>
                  <a:gd name="connsiteX6" fmla="*/ 855568 w 2185213"/>
                  <a:gd name="connsiteY6" fmla="*/ 63133 h 3082482"/>
                  <a:gd name="connsiteX7" fmla="*/ 852066 w 2185213"/>
                  <a:gd name="connsiteY7" fmla="*/ 63571 h 3082482"/>
                  <a:gd name="connsiteX8" fmla="*/ 838320 w 2185213"/>
                  <a:gd name="connsiteY8" fmla="*/ 54981 h 3082482"/>
                  <a:gd name="connsiteX9" fmla="*/ 824575 w 2185213"/>
                  <a:gd name="connsiteY9" fmla="*/ 82403 h 3082482"/>
                  <a:gd name="connsiteX10" fmla="*/ 865811 w 2185213"/>
                  <a:gd name="connsiteY10" fmla="*/ 89275 h 3082482"/>
                  <a:gd name="connsiteX11" fmla="*/ 831448 w 2185213"/>
                  <a:gd name="connsiteY11" fmla="*/ 89275 h 3082482"/>
                  <a:gd name="connsiteX12" fmla="*/ 803957 w 2185213"/>
                  <a:gd name="connsiteY12" fmla="*/ 103020 h 3082482"/>
                  <a:gd name="connsiteX13" fmla="*/ 790212 w 2185213"/>
                  <a:gd name="connsiteY13" fmla="*/ 89275 h 3082482"/>
                  <a:gd name="connsiteX14" fmla="*/ 783340 w 2185213"/>
                  <a:gd name="connsiteY14" fmla="*/ 123638 h 3082482"/>
                  <a:gd name="connsiteX15" fmla="*/ 762722 w 2185213"/>
                  <a:gd name="connsiteY15" fmla="*/ 109893 h 3082482"/>
                  <a:gd name="connsiteX16" fmla="*/ 687123 w 2185213"/>
                  <a:gd name="connsiteY16" fmla="*/ 171746 h 3082482"/>
                  <a:gd name="connsiteX17" fmla="*/ 611524 w 2185213"/>
                  <a:gd name="connsiteY17" fmla="*/ 219855 h 3082482"/>
                  <a:gd name="connsiteX18" fmla="*/ 625270 w 2185213"/>
                  <a:gd name="connsiteY18" fmla="*/ 226727 h 3082482"/>
                  <a:gd name="connsiteX19" fmla="*/ 467269 w 2185213"/>
                  <a:gd name="connsiteY19" fmla="*/ 419160 h 3082482"/>
                  <a:gd name="connsiteX20" fmla="*/ 481014 w 2185213"/>
                  <a:gd name="connsiteY20" fmla="*/ 439778 h 3082482"/>
                  <a:gd name="connsiteX21" fmla="*/ 494759 w 2185213"/>
                  <a:gd name="connsiteY21" fmla="*/ 494759 h 3082482"/>
                  <a:gd name="connsiteX22" fmla="*/ 474141 w 2185213"/>
                  <a:gd name="connsiteY22" fmla="*/ 632142 h 3082482"/>
                  <a:gd name="connsiteX23" fmla="*/ 625270 w 2185213"/>
                  <a:gd name="connsiteY23" fmla="*/ 1023881 h 3082482"/>
                  <a:gd name="connsiteX24" fmla="*/ 666505 w 2185213"/>
                  <a:gd name="connsiteY24" fmla="*/ 975772 h 3082482"/>
                  <a:gd name="connsiteX25" fmla="*/ 1800347 w 2185213"/>
                  <a:gd name="connsiteY25" fmla="*/ 89275 h 3082482"/>
                  <a:gd name="connsiteX26" fmla="*/ 2185213 w 2185213"/>
                  <a:gd name="connsiteY26" fmla="*/ 426033 h 3082482"/>
                  <a:gd name="connsiteX27" fmla="*/ 2178341 w 2185213"/>
                  <a:gd name="connsiteY27" fmla="*/ 494759 h 3082482"/>
                  <a:gd name="connsiteX28" fmla="*/ 2150850 w 2185213"/>
                  <a:gd name="connsiteY28" fmla="*/ 535994 h 3082482"/>
                  <a:gd name="connsiteX29" fmla="*/ 2157723 w 2185213"/>
                  <a:gd name="connsiteY29" fmla="*/ 549740 h 3082482"/>
                  <a:gd name="connsiteX30" fmla="*/ 2061506 w 2185213"/>
                  <a:gd name="connsiteY30" fmla="*/ 707741 h 3082482"/>
                  <a:gd name="connsiteX31" fmla="*/ 1910309 w 2185213"/>
                  <a:gd name="connsiteY31" fmla="*/ 886428 h 3082482"/>
                  <a:gd name="connsiteX32" fmla="*/ 1951545 w 2185213"/>
                  <a:gd name="connsiteY32" fmla="*/ 900174 h 3082482"/>
                  <a:gd name="connsiteX33" fmla="*/ 1951545 w 2185213"/>
                  <a:gd name="connsiteY33" fmla="*/ 920791 h 3082482"/>
                  <a:gd name="connsiteX34" fmla="*/ 1917182 w 2185213"/>
                  <a:gd name="connsiteY34" fmla="*/ 962027 h 3082482"/>
                  <a:gd name="connsiteX35" fmla="*/ 941409 w 2185213"/>
                  <a:gd name="connsiteY35" fmla="*/ 1408678 h 3082482"/>
                  <a:gd name="connsiteX36" fmla="*/ 893301 w 2185213"/>
                  <a:gd name="connsiteY36" fmla="*/ 1463659 h 3082482"/>
                  <a:gd name="connsiteX37" fmla="*/ 267963 w 2185213"/>
                  <a:gd name="connsiteY37" fmla="*/ 2673100 h 3082482"/>
                  <a:gd name="connsiteX38" fmla="*/ 233600 w 2185213"/>
                  <a:gd name="connsiteY38" fmla="*/ 2693717 h 3082482"/>
                  <a:gd name="connsiteX39" fmla="*/ 212982 w 2185213"/>
                  <a:gd name="connsiteY39" fmla="*/ 2693717 h 3082482"/>
                  <a:gd name="connsiteX40" fmla="*/ 130511 w 2185213"/>
                  <a:gd name="connsiteY40" fmla="*/ 2879209 h 3082482"/>
                  <a:gd name="connsiteX41" fmla="*/ 116766 w 2185213"/>
                  <a:gd name="connsiteY41" fmla="*/ 2954808 h 3082482"/>
                  <a:gd name="connsiteX42" fmla="*/ 96148 w 2185213"/>
                  <a:gd name="connsiteY42" fmla="*/ 2975425 h 3082482"/>
                  <a:gd name="connsiteX43" fmla="*/ 96148 w 2185213"/>
                  <a:gd name="connsiteY43" fmla="*/ 2989171 h 3082482"/>
                  <a:gd name="connsiteX44" fmla="*/ 75530 w 2185213"/>
                  <a:gd name="connsiteY44" fmla="*/ 3002916 h 3082482"/>
                  <a:gd name="connsiteX45" fmla="*/ 75530 w 2185213"/>
                  <a:gd name="connsiteY45" fmla="*/ 3023534 h 3082482"/>
                  <a:gd name="connsiteX46" fmla="*/ 68658 w 2185213"/>
                  <a:gd name="connsiteY46" fmla="*/ 3051024 h 3082482"/>
                  <a:gd name="connsiteX47" fmla="*/ 48040 w 2185213"/>
                  <a:gd name="connsiteY47" fmla="*/ 3030406 h 3082482"/>
                  <a:gd name="connsiteX48" fmla="*/ 16176 w 2185213"/>
                  <a:gd name="connsiteY48" fmla="*/ 3081629 h 3082482"/>
                  <a:gd name="connsiteX49" fmla="*/ 12506 w 2185213"/>
                  <a:gd name="connsiteY49" fmla="*/ 3082482 h 3082482"/>
                  <a:gd name="connsiteX50" fmla="*/ 13746 w 2185213"/>
                  <a:gd name="connsiteY50" fmla="*/ 3078514 h 3082482"/>
                  <a:gd name="connsiteX51" fmla="*/ 0 w 2185213"/>
                  <a:gd name="connsiteY51" fmla="*/ 3057897 h 3082482"/>
                  <a:gd name="connsiteX52" fmla="*/ 13746 w 2185213"/>
                  <a:gd name="connsiteY52" fmla="*/ 3037279 h 3082482"/>
                  <a:gd name="connsiteX53" fmla="*/ 13746 w 2185213"/>
                  <a:gd name="connsiteY53" fmla="*/ 3016661 h 3082482"/>
                  <a:gd name="connsiteX54" fmla="*/ 34295 w 2185213"/>
                  <a:gd name="connsiteY54" fmla="*/ 2961680 h 3082482"/>
                  <a:gd name="connsiteX55" fmla="*/ 20550 w 2185213"/>
                  <a:gd name="connsiteY55" fmla="*/ 2947935 h 3082482"/>
                  <a:gd name="connsiteX56" fmla="*/ 75530 w 2185213"/>
                  <a:gd name="connsiteY56" fmla="*/ 2741826 h 3082482"/>
                  <a:gd name="connsiteX57" fmla="*/ 61785 w 2185213"/>
                  <a:gd name="connsiteY57" fmla="*/ 2714335 h 3082482"/>
                  <a:gd name="connsiteX58" fmla="*/ 75530 w 2185213"/>
                  <a:gd name="connsiteY58" fmla="*/ 2501284 h 3082482"/>
                  <a:gd name="connsiteX59" fmla="*/ 96148 w 2185213"/>
                  <a:gd name="connsiteY59" fmla="*/ 2384450 h 3082482"/>
                  <a:gd name="connsiteX60" fmla="*/ 281708 w 2185213"/>
                  <a:gd name="connsiteY60" fmla="*/ 1724749 h 3082482"/>
                  <a:gd name="connsiteX61" fmla="*/ 515377 w 2185213"/>
                  <a:gd name="connsiteY61" fmla="*/ 1223117 h 3082482"/>
                  <a:gd name="connsiteX62" fmla="*/ 391670 w 2185213"/>
                  <a:gd name="connsiteY62" fmla="*/ 1085734 h 3082482"/>
                  <a:gd name="connsiteX63" fmla="*/ 233600 w 2185213"/>
                  <a:gd name="connsiteY63" fmla="*/ 604720 h 3082482"/>
                  <a:gd name="connsiteX64" fmla="*/ 247345 w 2185213"/>
                  <a:gd name="connsiteY64" fmla="*/ 515377 h 3082482"/>
                  <a:gd name="connsiteX65" fmla="*/ 453523 w 2185213"/>
                  <a:gd name="connsiteY65" fmla="*/ 192364 h 3082482"/>
                  <a:gd name="connsiteX66" fmla="*/ 460396 w 2185213"/>
                  <a:gd name="connsiteY66" fmla="*/ 185492 h 3082482"/>
                  <a:gd name="connsiteX67" fmla="*/ 508504 w 2185213"/>
                  <a:gd name="connsiteY67" fmla="*/ 164874 h 3082482"/>
                  <a:gd name="connsiteX68" fmla="*/ 515377 w 2185213"/>
                  <a:gd name="connsiteY68" fmla="*/ 151129 h 3082482"/>
                  <a:gd name="connsiteX69" fmla="*/ 680250 w 2185213"/>
                  <a:gd name="connsiteY69" fmla="*/ 54981 h 3082482"/>
                  <a:gd name="connsiteX70" fmla="*/ 707741 w 2185213"/>
                  <a:gd name="connsiteY70" fmla="*/ 48108 h 3082482"/>
                  <a:gd name="connsiteX71" fmla="*/ 810830 w 2185213"/>
                  <a:gd name="connsiteY71" fmla="*/ 6873 h 3082482"/>
                  <a:gd name="connsiteX72" fmla="*/ 872683 w 2185213"/>
                  <a:gd name="connsiteY72" fmla="*/ 0 h 3082482"/>
                  <a:gd name="connsiteX73" fmla="*/ 2020271 w 2185213"/>
                  <a:gd name="connsiteY73" fmla="*/ 322944 h 3082482"/>
                  <a:gd name="connsiteX74" fmla="*/ 1161264 w 2185213"/>
                  <a:gd name="connsiteY74" fmla="*/ 1051371 h 3082482"/>
                  <a:gd name="connsiteX75" fmla="*/ 1181882 w 2185213"/>
                  <a:gd name="connsiteY75" fmla="*/ 1051371 h 3082482"/>
                  <a:gd name="connsiteX76" fmla="*/ 1546130 w 2185213"/>
                  <a:gd name="connsiteY76" fmla="*/ 893301 h 3082482"/>
                  <a:gd name="connsiteX77" fmla="*/ 1875946 w 2185213"/>
                  <a:gd name="connsiteY77" fmla="*/ 693996 h 3082482"/>
                  <a:gd name="connsiteX78" fmla="*/ 1910309 w 2185213"/>
                  <a:gd name="connsiteY78" fmla="*/ 666505 h 3082482"/>
                  <a:gd name="connsiteX79" fmla="*/ 1917182 w 2185213"/>
                  <a:gd name="connsiteY79" fmla="*/ 652760 h 3082482"/>
                  <a:gd name="connsiteX80" fmla="*/ 1944672 w 2185213"/>
                  <a:gd name="connsiteY80" fmla="*/ 652760 h 3082482"/>
                  <a:gd name="connsiteX81" fmla="*/ 1972163 w 2185213"/>
                  <a:gd name="connsiteY81" fmla="*/ 625270 h 3082482"/>
                  <a:gd name="connsiteX82" fmla="*/ 1969139 w 2185213"/>
                  <a:gd name="connsiteY82" fmla="*/ 608500 h 3082482"/>
                  <a:gd name="connsiteX83" fmla="*/ 1972163 w 2185213"/>
                  <a:gd name="connsiteY83" fmla="*/ 604720 h 3082482"/>
                  <a:gd name="connsiteX84" fmla="*/ 1992780 w 2185213"/>
                  <a:gd name="connsiteY84" fmla="*/ 611593 h 3082482"/>
                  <a:gd name="connsiteX85" fmla="*/ 2040889 w 2185213"/>
                  <a:gd name="connsiteY85" fmla="*/ 549740 h 3082482"/>
                  <a:gd name="connsiteX86" fmla="*/ 2075252 w 2185213"/>
                  <a:gd name="connsiteY86" fmla="*/ 419160 h 3082482"/>
                  <a:gd name="connsiteX87" fmla="*/ 2020271 w 2185213"/>
                  <a:gd name="connsiteY87" fmla="*/ 322944 h 308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2185213" h="3082482">
                    <a:moveTo>
                      <a:pt x="872683" y="0"/>
                    </a:moveTo>
                    <a:cubicBezTo>
                      <a:pt x="886429" y="0"/>
                      <a:pt x="907046" y="6873"/>
                      <a:pt x="934537" y="13745"/>
                    </a:cubicBezTo>
                    <a:cubicBezTo>
                      <a:pt x="927664" y="13745"/>
                      <a:pt x="920792" y="20618"/>
                      <a:pt x="913919" y="20618"/>
                    </a:cubicBezTo>
                    <a:cubicBezTo>
                      <a:pt x="907046" y="27490"/>
                      <a:pt x="886429" y="27490"/>
                      <a:pt x="858938" y="27490"/>
                    </a:cubicBezTo>
                    <a:cubicBezTo>
                      <a:pt x="858938" y="34363"/>
                      <a:pt x="852066" y="34363"/>
                      <a:pt x="852066" y="54981"/>
                    </a:cubicBezTo>
                    <a:cubicBezTo>
                      <a:pt x="852066" y="58417"/>
                      <a:pt x="852495" y="60565"/>
                      <a:pt x="853247" y="61853"/>
                    </a:cubicBezTo>
                    <a:lnTo>
                      <a:pt x="855568" y="63133"/>
                    </a:lnTo>
                    <a:lnTo>
                      <a:pt x="852066" y="63571"/>
                    </a:lnTo>
                    <a:cubicBezTo>
                      <a:pt x="846911" y="61853"/>
                      <a:pt x="841757" y="58417"/>
                      <a:pt x="838320" y="54981"/>
                    </a:cubicBezTo>
                    <a:cubicBezTo>
                      <a:pt x="831448" y="61853"/>
                      <a:pt x="831448" y="75530"/>
                      <a:pt x="824575" y="82403"/>
                    </a:cubicBezTo>
                    <a:cubicBezTo>
                      <a:pt x="838320" y="89275"/>
                      <a:pt x="852066" y="89275"/>
                      <a:pt x="865811" y="89275"/>
                    </a:cubicBezTo>
                    <a:lnTo>
                      <a:pt x="831448" y="89275"/>
                    </a:lnTo>
                    <a:cubicBezTo>
                      <a:pt x="810830" y="89275"/>
                      <a:pt x="817703" y="103020"/>
                      <a:pt x="803957" y="103020"/>
                    </a:cubicBezTo>
                    <a:cubicBezTo>
                      <a:pt x="783340" y="103020"/>
                      <a:pt x="797085" y="96148"/>
                      <a:pt x="790212" y="89275"/>
                    </a:cubicBezTo>
                    <a:cubicBezTo>
                      <a:pt x="790212" y="89275"/>
                      <a:pt x="776467" y="103020"/>
                      <a:pt x="783340" y="123638"/>
                    </a:cubicBezTo>
                    <a:cubicBezTo>
                      <a:pt x="776467" y="123638"/>
                      <a:pt x="769594" y="116766"/>
                      <a:pt x="762722" y="109893"/>
                    </a:cubicBezTo>
                    <a:cubicBezTo>
                      <a:pt x="735231" y="151129"/>
                      <a:pt x="687123" y="158001"/>
                      <a:pt x="687123" y="171746"/>
                    </a:cubicBezTo>
                    <a:cubicBezTo>
                      <a:pt x="687123" y="185492"/>
                      <a:pt x="611524" y="199237"/>
                      <a:pt x="611524" y="219855"/>
                    </a:cubicBezTo>
                    <a:cubicBezTo>
                      <a:pt x="611524" y="233600"/>
                      <a:pt x="618397" y="226727"/>
                      <a:pt x="625270" y="226727"/>
                    </a:cubicBezTo>
                    <a:cubicBezTo>
                      <a:pt x="597779" y="226727"/>
                      <a:pt x="467269" y="371052"/>
                      <a:pt x="467269" y="419160"/>
                    </a:cubicBezTo>
                    <a:cubicBezTo>
                      <a:pt x="467269" y="439778"/>
                      <a:pt x="481014" y="439778"/>
                      <a:pt x="481014" y="439778"/>
                    </a:cubicBezTo>
                    <a:cubicBezTo>
                      <a:pt x="481014" y="453523"/>
                      <a:pt x="494759" y="474141"/>
                      <a:pt x="494759" y="494759"/>
                    </a:cubicBezTo>
                    <a:cubicBezTo>
                      <a:pt x="494759" y="508504"/>
                      <a:pt x="474141" y="611593"/>
                      <a:pt x="474141" y="632142"/>
                    </a:cubicBezTo>
                    <a:cubicBezTo>
                      <a:pt x="474141" y="748976"/>
                      <a:pt x="508504" y="913919"/>
                      <a:pt x="625270" y="1023881"/>
                    </a:cubicBezTo>
                    <a:cubicBezTo>
                      <a:pt x="645887" y="1010135"/>
                      <a:pt x="659633" y="989518"/>
                      <a:pt x="666505" y="975772"/>
                    </a:cubicBezTo>
                    <a:cubicBezTo>
                      <a:pt x="907046" y="570357"/>
                      <a:pt x="1346824" y="89275"/>
                      <a:pt x="1800347" y="89275"/>
                    </a:cubicBezTo>
                    <a:cubicBezTo>
                      <a:pt x="1965290" y="89275"/>
                      <a:pt x="2185213" y="240472"/>
                      <a:pt x="2185213" y="426033"/>
                    </a:cubicBezTo>
                    <a:cubicBezTo>
                      <a:pt x="2185213" y="439778"/>
                      <a:pt x="2178341" y="481014"/>
                      <a:pt x="2178341" y="494759"/>
                    </a:cubicBezTo>
                    <a:cubicBezTo>
                      <a:pt x="2178341" y="515377"/>
                      <a:pt x="2164595" y="522249"/>
                      <a:pt x="2150850" y="535994"/>
                    </a:cubicBezTo>
                    <a:cubicBezTo>
                      <a:pt x="2150850" y="535994"/>
                      <a:pt x="2157723" y="529122"/>
                      <a:pt x="2157723" y="549740"/>
                    </a:cubicBezTo>
                    <a:cubicBezTo>
                      <a:pt x="2157723" y="577230"/>
                      <a:pt x="2061506" y="700868"/>
                      <a:pt x="2061506" y="707741"/>
                    </a:cubicBezTo>
                    <a:cubicBezTo>
                      <a:pt x="2027143" y="762722"/>
                      <a:pt x="1965290" y="824575"/>
                      <a:pt x="1910309" y="886428"/>
                    </a:cubicBezTo>
                    <a:cubicBezTo>
                      <a:pt x="1924054" y="920791"/>
                      <a:pt x="1930927" y="900174"/>
                      <a:pt x="1951545" y="900174"/>
                    </a:cubicBezTo>
                    <a:lnTo>
                      <a:pt x="1951545" y="920791"/>
                    </a:lnTo>
                    <a:cubicBezTo>
                      <a:pt x="1937799" y="927664"/>
                      <a:pt x="1930927" y="948282"/>
                      <a:pt x="1917182" y="962027"/>
                    </a:cubicBezTo>
                    <a:cubicBezTo>
                      <a:pt x="1628601" y="1271226"/>
                      <a:pt x="1250608" y="1429296"/>
                      <a:pt x="941409" y="1408678"/>
                    </a:cubicBezTo>
                    <a:cubicBezTo>
                      <a:pt x="920792" y="1422423"/>
                      <a:pt x="900174" y="1443041"/>
                      <a:pt x="893301" y="1463659"/>
                    </a:cubicBezTo>
                    <a:cubicBezTo>
                      <a:pt x="673378" y="1862201"/>
                      <a:pt x="267963" y="2652482"/>
                      <a:pt x="267963" y="2673100"/>
                    </a:cubicBezTo>
                    <a:cubicBezTo>
                      <a:pt x="267963" y="2686845"/>
                      <a:pt x="233600" y="2666227"/>
                      <a:pt x="233600" y="2693717"/>
                    </a:cubicBezTo>
                    <a:lnTo>
                      <a:pt x="212982" y="2693717"/>
                    </a:lnTo>
                    <a:cubicBezTo>
                      <a:pt x="192364" y="2693717"/>
                      <a:pt x="151129" y="2817424"/>
                      <a:pt x="130511" y="2879209"/>
                    </a:cubicBezTo>
                    <a:cubicBezTo>
                      <a:pt x="123639" y="2899827"/>
                      <a:pt x="116766" y="2941062"/>
                      <a:pt x="116766" y="2954808"/>
                    </a:cubicBezTo>
                    <a:cubicBezTo>
                      <a:pt x="116766" y="2975425"/>
                      <a:pt x="103021" y="2968553"/>
                      <a:pt x="96148" y="2975425"/>
                    </a:cubicBezTo>
                    <a:cubicBezTo>
                      <a:pt x="96148" y="2982298"/>
                      <a:pt x="103021" y="2989171"/>
                      <a:pt x="96148" y="2989171"/>
                    </a:cubicBezTo>
                    <a:cubicBezTo>
                      <a:pt x="96148" y="2996043"/>
                      <a:pt x="82403" y="2996043"/>
                      <a:pt x="75530" y="3002916"/>
                    </a:cubicBezTo>
                    <a:lnTo>
                      <a:pt x="75530" y="3023534"/>
                    </a:lnTo>
                    <a:cubicBezTo>
                      <a:pt x="68658" y="3030406"/>
                      <a:pt x="68658" y="3044151"/>
                      <a:pt x="68658" y="3051024"/>
                    </a:cubicBezTo>
                    <a:lnTo>
                      <a:pt x="48040" y="3030406"/>
                    </a:lnTo>
                    <a:cubicBezTo>
                      <a:pt x="32577" y="3040715"/>
                      <a:pt x="28711" y="3070353"/>
                      <a:pt x="16176" y="3081629"/>
                    </a:cubicBezTo>
                    <a:lnTo>
                      <a:pt x="12506" y="3082482"/>
                    </a:lnTo>
                    <a:lnTo>
                      <a:pt x="13746" y="3078514"/>
                    </a:lnTo>
                    <a:cubicBezTo>
                      <a:pt x="13746" y="3057897"/>
                      <a:pt x="0" y="3078514"/>
                      <a:pt x="0" y="3057897"/>
                    </a:cubicBezTo>
                    <a:cubicBezTo>
                      <a:pt x="0" y="3044151"/>
                      <a:pt x="13746" y="3044151"/>
                      <a:pt x="13746" y="3037279"/>
                    </a:cubicBezTo>
                    <a:lnTo>
                      <a:pt x="13746" y="3016661"/>
                    </a:lnTo>
                    <a:cubicBezTo>
                      <a:pt x="13746" y="3002916"/>
                      <a:pt x="20550" y="2982298"/>
                      <a:pt x="34295" y="2961680"/>
                    </a:cubicBezTo>
                    <a:lnTo>
                      <a:pt x="20550" y="2947935"/>
                    </a:lnTo>
                    <a:cubicBezTo>
                      <a:pt x="41167" y="2879209"/>
                      <a:pt x="75530" y="2755571"/>
                      <a:pt x="75530" y="2741826"/>
                    </a:cubicBezTo>
                    <a:cubicBezTo>
                      <a:pt x="75530" y="2721208"/>
                      <a:pt x="61785" y="2728080"/>
                      <a:pt x="61785" y="2714335"/>
                    </a:cubicBezTo>
                    <a:cubicBezTo>
                      <a:pt x="61785" y="2693717"/>
                      <a:pt x="75530" y="2515030"/>
                      <a:pt x="75530" y="2501284"/>
                    </a:cubicBezTo>
                    <a:cubicBezTo>
                      <a:pt x="75530" y="2480667"/>
                      <a:pt x="89276" y="2425686"/>
                      <a:pt x="96148" y="2384450"/>
                    </a:cubicBezTo>
                    <a:cubicBezTo>
                      <a:pt x="130511" y="2164595"/>
                      <a:pt x="199237" y="1937799"/>
                      <a:pt x="281708" y="1724749"/>
                    </a:cubicBezTo>
                    <a:cubicBezTo>
                      <a:pt x="343562" y="1553002"/>
                      <a:pt x="515377" y="1243735"/>
                      <a:pt x="515377" y="1223117"/>
                    </a:cubicBezTo>
                    <a:cubicBezTo>
                      <a:pt x="515377" y="1202500"/>
                      <a:pt x="398543" y="1092607"/>
                      <a:pt x="391670" y="1085734"/>
                    </a:cubicBezTo>
                    <a:cubicBezTo>
                      <a:pt x="295453" y="968900"/>
                      <a:pt x="233600" y="735231"/>
                      <a:pt x="233600" y="604720"/>
                    </a:cubicBezTo>
                    <a:cubicBezTo>
                      <a:pt x="233600" y="584103"/>
                      <a:pt x="247345" y="542867"/>
                      <a:pt x="247345" y="515377"/>
                    </a:cubicBezTo>
                    <a:cubicBezTo>
                      <a:pt x="261090" y="426033"/>
                      <a:pt x="357307" y="240472"/>
                      <a:pt x="453523" y="192364"/>
                    </a:cubicBezTo>
                    <a:cubicBezTo>
                      <a:pt x="453523" y="192364"/>
                      <a:pt x="460396" y="199237"/>
                      <a:pt x="460396" y="185492"/>
                    </a:cubicBezTo>
                    <a:cubicBezTo>
                      <a:pt x="460396" y="164874"/>
                      <a:pt x="494759" y="171746"/>
                      <a:pt x="508504" y="164874"/>
                    </a:cubicBezTo>
                    <a:cubicBezTo>
                      <a:pt x="515377" y="164874"/>
                      <a:pt x="515377" y="158001"/>
                      <a:pt x="515377" y="151129"/>
                    </a:cubicBezTo>
                    <a:cubicBezTo>
                      <a:pt x="570289" y="130511"/>
                      <a:pt x="632142" y="89275"/>
                      <a:pt x="680250" y="54981"/>
                    </a:cubicBezTo>
                    <a:cubicBezTo>
                      <a:pt x="687123" y="54981"/>
                      <a:pt x="700868" y="54981"/>
                      <a:pt x="707741" y="48108"/>
                    </a:cubicBezTo>
                    <a:cubicBezTo>
                      <a:pt x="742104" y="34363"/>
                      <a:pt x="769594" y="13745"/>
                      <a:pt x="810830" y="6873"/>
                    </a:cubicBezTo>
                    <a:cubicBezTo>
                      <a:pt x="824575" y="0"/>
                      <a:pt x="852066" y="6873"/>
                      <a:pt x="872683" y="0"/>
                    </a:cubicBezTo>
                    <a:close/>
                    <a:moveTo>
                      <a:pt x="2020271" y="322944"/>
                    </a:moveTo>
                    <a:cubicBezTo>
                      <a:pt x="1731621" y="322944"/>
                      <a:pt x="1278098" y="824575"/>
                      <a:pt x="1161264" y="1051371"/>
                    </a:cubicBezTo>
                    <a:lnTo>
                      <a:pt x="1181882" y="1051371"/>
                    </a:lnTo>
                    <a:cubicBezTo>
                      <a:pt x="1305589" y="1010135"/>
                      <a:pt x="1429296" y="955155"/>
                      <a:pt x="1546130" y="893301"/>
                    </a:cubicBezTo>
                    <a:cubicBezTo>
                      <a:pt x="1656092" y="831448"/>
                      <a:pt x="1772857" y="762722"/>
                      <a:pt x="1875946" y="693996"/>
                    </a:cubicBezTo>
                    <a:cubicBezTo>
                      <a:pt x="1889691" y="687123"/>
                      <a:pt x="1903436" y="680250"/>
                      <a:pt x="1910309" y="666505"/>
                    </a:cubicBezTo>
                    <a:cubicBezTo>
                      <a:pt x="1910309" y="666505"/>
                      <a:pt x="1910309" y="659633"/>
                      <a:pt x="1917182" y="652760"/>
                    </a:cubicBezTo>
                    <a:lnTo>
                      <a:pt x="1944672" y="652760"/>
                    </a:lnTo>
                    <a:cubicBezTo>
                      <a:pt x="1951545" y="645887"/>
                      <a:pt x="1972163" y="639015"/>
                      <a:pt x="1972163" y="625270"/>
                    </a:cubicBezTo>
                    <a:cubicBezTo>
                      <a:pt x="1972163" y="611593"/>
                      <a:pt x="1969139" y="610012"/>
                      <a:pt x="1969139" y="608500"/>
                    </a:cubicBezTo>
                    <a:cubicBezTo>
                      <a:pt x="1969139" y="607744"/>
                      <a:pt x="1969895" y="606988"/>
                      <a:pt x="1972163" y="604720"/>
                    </a:cubicBezTo>
                    <a:cubicBezTo>
                      <a:pt x="1979035" y="611593"/>
                      <a:pt x="1985908" y="604720"/>
                      <a:pt x="1992780" y="611593"/>
                    </a:cubicBezTo>
                    <a:cubicBezTo>
                      <a:pt x="1999653" y="604720"/>
                      <a:pt x="2040889" y="570357"/>
                      <a:pt x="2040889" y="549740"/>
                    </a:cubicBezTo>
                    <a:cubicBezTo>
                      <a:pt x="2040889" y="535994"/>
                      <a:pt x="2075252" y="439778"/>
                      <a:pt x="2075252" y="419160"/>
                    </a:cubicBezTo>
                    <a:cubicBezTo>
                      <a:pt x="2075252" y="398542"/>
                      <a:pt x="2075252" y="322944"/>
                      <a:pt x="2020271" y="322944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8BFBDBC-2A79-FB4F-6990-EAA037BD333C}"/>
                  </a:ext>
                </a:extLst>
              </p:cNvPr>
              <p:cNvSpPr/>
              <p:nvPr/>
            </p:nvSpPr>
            <p:spPr>
              <a:xfrm>
                <a:off x="6754946" y="573364"/>
                <a:ext cx="1649218" cy="1230059"/>
              </a:xfrm>
              <a:custGeom>
                <a:avLst/>
                <a:gdLst>
                  <a:gd name="connsiteX0" fmla="*/ 556612 w 1649218"/>
                  <a:gd name="connsiteY0" fmla="*/ 0 h 1230059"/>
                  <a:gd name="connsiteX1" fmla="*/ 1044498 w 1649218"/>
                  <a:gd name="connsiteY1" fmla="*/ 391670 h 1230059"/>
                  <a:gd name="connsiteX2" fmla="*/ 1078861 w 1649218"/>
                  <a:gd name="connsiteY2" fmla="*/ 432906 h 1230059"/>
                  <a:gd name="connsiteX3" fmla="*/ 1126969 w 1649218"/>
                  <a:gd name="connsiteY3" fmla="*/ 426033 h 1230059"/>
                  <a:gd name="connsiteX4" fmla="*/ 1422491 w 1649218"/>
                  <a:gd name="connsiteY4" fmla="*/ 316071 h 1230059"/>
                  <a:gd name="connsiteX5" fmla="*/ 1594237 w 1649218"/>
                  <a:gd name="connsiteY5" fmla="*/ 267963 h 1230059"/>
                  <a:gd name="connsiteX6" fmla="*/ 1614855 w 1649218"/>
                  <a:gd name="connsiteY6" fmla="*/ 247414 h 1230059"/>
                  <a:gd name="connsiteX7" fmla="*/ 1635473 w 1649218"/>
                  <a:gd name="connsiteY7" fmla="*/ 267963 h 1230059"/>
                  <a:gd name="connsiteX8" fmla="*/ 1642345 w 1649218"/>
                  <a:gd name="connsiteY8" fmla="*/ 254287 h 1230059"/>
                  <a:gd name="connsiteX9" fmla="*/ 1649218 w 1649218"/>
                  <a:gd name="connsiteY9" fmla="*/ 274836 h 1230059"/>
                  <a:gd name="connsiteX10" fmla="*/ 1628600 w 1649218"/>
                  <a:gd name="connsiteY10" fmla="*/ 267963 h 1230059"/>
                  <a:gd name="connsiteX11" fmla="*/ 1580492 w 1649218"/>
                  <a:gd name="connsiteY11" fmla="*/ 322944 h 1230059"/>
                  <a:gd name="connsiteX12" fmla="*/ 1559874 w 1649218"/>
                  <a:gd name="connsiteY12" fmla="*/ 302326 h 1230059"/>
                  <a:gd name="connsiteX13" fmla="*/ 1553002 w 1649218"/>
                  <a:gd name="connsiteY13" fmla="*/ 350434 h 1230059"/>
                  <a:gd name="connsiteX14" fmla="*/ 1539257 w 1649218"/>
                  <a:gd name="connsiteY14" fmla="*/ 322944 h 1230059"/>
                  <a:gd name="connsiteX15" fmla="*/ 1525511 w 1649218"/>
                  <a:gd name="connsiteY15" fmla="*/ 357307 h 1230059"/>
                  <a:gd name="connsiteX16" fmla="*/ 1504894 w 1649218"/>
                  <a:gd name="connsiteY16" fmla="*/ 322944 h 1230059"/>
                  <a:gd name="connsiteX17" fmla="*/ 1491148 w 1649218"/>
                  <a:gd name="connsiteY17" fmla="*/ 364180 h 1230059"/>
                  <a:gd name="connsiteX18" fmla="*/ 1470531 w 1649218"/>
                  <a:gd name="connsiteY18" fmla="*/ 371052 h 1230059"/>
                  <a:gd name="connsiteX19" fmla="*/ 1463727 w 1649218"/>
                  <a:gd name="connsiteY19" fmla="*/ 364180 h 1230059"/>
                  <a:gd name="connsiteX20" fmla="*/ 1422491 w 1649218"/>
                  <a:gd name="connsiteY20" fmla="*/ 412288 h 1230059"/>
                  <a:gd name="connsiteX21" fmla="*/ 1388128 w 1649218"/>
                  <a:gd name="connsiteY21" fmla="*/ 426033 h 1230059"/>
                  <a:gd name="connsiteX22" fmla="*/ 1388128 w 1649218"/>
                  <a:gd name="connsiteY22" fmla="*/ 391670 h 1230059"/>
                  <a:gd name="connsiteX23" fmla="*/ 1367510 w 1649218"/>
                  <a:gd name="connsiteY23" fmla="*/ 391670 h 1230059"/>
                  <a:gd name="connsiteX24" fmla="*/ 1374383 w 1649218"/>
                  <a:gd name="connsiteY24" fmla="*/ 419160 h 1230059"/>
                  <a:gd name="connsiteX25" fmla="*/ 1360638 w 1649218"/>
                  <a:gd name="connsiteY25" fmla="*/ 412288 h 1230059"/>
                  <a:gd name="connsiteX26" fmla="*/ 1333147 w 1649218"/>
                  <a:gd name="connsiteY26" fmla="*/ 432906 h 1230059"/>
                  <a:gd name="connsiteX27" fmla="*/ 1367510 w 1649218"/>
                  <a:gd name="connsiteY27" fmla="*/ 439778 h 1230059"/>
                  <a:gd name="connsiteX28" fmla="*/ 1340020 w 1649218"/>
                  <a:gd name="connsiteY28" fmla="*/ 439778 h 1230059"/>
                  <a:gd name="connsiteX29" fmla="*/ 1298784 w 1649218"/>
                  <a:gd name="connsiteY29" fmla="*/ 467269 h 1230059"/>
                  <a:gd name="connsiteX30" fmla="*/ 1285039 w 1649218"/>
                  <a:gd name="connsiteY30" fmla="*/ 446651 h 1230059"/>
                  <a:gd name="connsiteX31" fmla="*/ 1271294 w 1649218"/>
                  <a:gd name="connsiteY31" fmla="*/ 474141 h 1230059"/>
                  <a:gd name="connsiteX32" fmla="*/ 1257549 w 1649218"/>
                  <a:gd name="connsiteY32" fmla="*/ 460396 h 1230059"/>
                  <a:gd name="connsiteX33" fmla="*/ 1230058 w 1649218"/>
                  <a:gd name="connsiteY33" fmla="*/ 467269 h 1230059"/>
                  <a:gd name="connsiteX34" fmla="*/ 1243803 w 1649218"/>
                  <a:gd name="connsiteY34" fmla="*/ 481014 h 1230059"/>
                  <a:gd name="connsiteX35" fmla="*/ 1106351 w 1649218"/>
                  <a:gd name="connsiteY35" fmla="*/ 556612 h 1230059"/>
                  <a:gd name="connsiteX36" fmla="*/ 1106351 w 1649218"/>
                  <a:gd name="connsiteY36" fmla="*/ 721555 h 1230059"/>
                  <a:gd name="connsiteX37" fmla="*/ 439777 w 1649218"/>
                  <a:gd name="connsiteY37" fmla="*/ 1230059 h 1230059"/>
                  <a:gd name="connsiteX38" fmla="*/ 0 w 1649218"/>
                  <a:gd name="connsiteY38" fmla="*/ 989518 h 1230059"/>
                  <a:gd name="connsiteX39" fmla="*/ 13745 w 1649218"/>
                  <a:gd name="connsiteY39" fmla="*/ 975773 h 1230059"/>
                  <a:gd name="connsiteX40" fmla="*/ 0 w 1649218"/>
                  <a:gd name="connsiteY40" fmla="*/ 907047 h 1230059"/>
                  <a:gd name="connsiteX41" fmla="*/ 20617 w 1649218"/>
                  <a:gd name="connsiteY41" fmla="*/ 858938 h 1230059"/>
                  <a:gd name="connsiteX42" fmla="*/ 103089 w 1649218"/>
                  <a:gd name="connsiteY42" fmla="*/ 783408 h 1230059"/>
                  <a:gd name="connsiteX43" fmla="*/ 158069 w 1649218"/>
                  <a:gd name="connsiteY43" fmla="*/ 742173 h 1230059"/>
                  <a:gd name="connsiteX44" fmla="*/ 226796 w 1649218"/>
                  <a:gd name="connsiteY44" fmla="*/ 707810 h 1230059"/>
                  <a:gd name="connsiteX45" fmla="*/ 247413 w 1649218"/>
                  <a:gd name="connsiteY45" fmla="*/ 714682 h 1230059"/>
                  <a:gd name="connsiteX46" fmla="*/ 316139 w 1649218"/>
                  <a:gd name="connsiteY46" fmla="*/ 673447 h 1230059"/>
                  <a:gd name="connsiteX47" fmla="*/ 316139 w 1649218"/>
                  <a:gd name="connsiteY47" fmla="*/ 666574 h 1230059"/>
                  <a:gd name="connsiteX48" fmla="*/ 426032 w 1649218"/>
                  <a:gd name="connsiteY48" fmla="*/ 639084 h 1230059"/>
                  <a:gd name="connsiteX49" fmla="*/ 467268 w 1649218"/>
                  <a:gd name="connsiteY49" fmla="*/ 611593 h 1230059"/>
                  <a:gd name="connsiteX50" fmla="*/ 501631 w 1649218"/>
                  <a:gd name="connsiteY50" fmla="*/ 611593 h 1230059"/>
                  <a:gd name="connsiteX51" fmla="*/ 597847 w 1649218"/>
                  <a:gd name="connsiteY51" fmla="*/ 570358 h 1230059"/>
                  <a:gd name="connsiteX52" fmla="*/ 597847 w 1649218"/>
                  <a:gd name="connsiteY52" fmla="*/ 584103 h 1230059"/>
                  <a:gd name="connsiteX53" fmla="*/ 790280 w 1649218"/>
                  <a:gd name="connsiteY53" fmla="*/ 522249 h 1230059"/>
                  <a:gd name="connsiteX54" fmla="*/ 797153 w 1649218"/>
                  <a:gd name="connsiteY54" fmla="*/ 494759 h 1230059"/>
                  <a:gd name="connsiteX55" fmla="*/ 584102 w 1649218"/>
                  <a:gd name="connsiteY55" fmla="*/ 164943 h 1230059"/>
                  <a:gd name="connsiteX56" fmla="*/ 535994 w 1649218"/>
                  <a:gd name="connsiteY56" fmla="*/ 158070 h 1230059"/>
                  <a:gd name="connsiteX57" fmla="*/ 529121 w 1649218"/>
                  <a:gd name="connsiteY57" fmla="*/ 151198 h 1230059"/>
                  <a:gd name="connsiteX58" fmla="*/ 412287 w 1649218"/>
                  <a:gd name="connsiteY58" fmla="*/ 130580 h 1230059"/>
                  <a:gd name="connsiteX59" fmla="*/ 412287 w 1649218"/>
                  <a:gd name="connsiteY59" fmla="*/ 103089 h 1230059"/>
                  <a:gd name="connsiteX60" fmla="*/ 501631 w 1649218"/>
                  <a:gd name="connsiteY60" fmla="*/ 34363 h 1230059"/>
                  <a:gd name="connsiteX61" fmla="*/ 515376 w 1649218"/>
                  <a:gd name="connsiteY61" fmla="*/ 6873 h 1230059"/>
                  <a:gd name="connsiteX62" fmla="*/ 556612 w 1649218"/>
                  <a:gd name="connsiteY62" fmla="*/ 0 h 1230059"/>
                  <a:gd name="connsiteX63" fmla="*/ 1305657 w 1649218"/>
                  <a:gd name="connsiteY63" fmla="*/ 432906 h 1230059"/>
                  <a:gd name="connsiteX64" fmla="*/ 1319402 w 1649218"/>
                  <a:gd name="connsiteY64" fmla="*/ 446651 h 1230059"/>
                  <a:gd name="connsiteX65" fmla="*/ 1305657 w 1649218"/>
                  <a:gd name="connsiteY65" fmla="*/ 432906 h 1230059"/>
                  <a:gd name="connsiteX66" fmla="*/ 1223186 w 1649218"/>
                  <a:gd name="connsiteY66" fmla="*/ 487887 h 1230059"/>
                  <a:gd name="connsiteX67" fmla="*/ 1175077 w 1649218"/>
                  <a:gd name="connsiteY67" fmla="*/ 501632 h 1230059"/>
                  <a:gd name="connsiteX68" fmla="*/ 1223186 w 1649218"/>
                  <a:gd name="connsiteY68" fmla="*/ 487887 h 1230059"/>
                  <a:gd name="connsiteX69" fmla="*/ 1161332 w 1649218"/>
                  <a:gd name="connsiteY69" fmla="*/ 494759 h 1230059"/>
                  <a:gd name="connsiteX70" fmla="*/ 1147587 w 1649218"/>
                  <a:gd name="connsiteY70" fmla="*/ 508504 h 1230059"/>
                  <a:gd name="connsiteX71" fmla="*/ 1161332 w 1649218"/>
                  <a:gd name="connsiteY71" fmla="*/ 494759 h 1230059"/>
                  <a:gd name="connsiteX72" fmla="*/ 769662 w 1649218"/>
                  <a:gd name="connsiteY72" fmla="*/ 645956 h 1230059"/>
                  <a:gd name="connsiteX73" fmla="*/ 659701 w 1649218"/>
                  <a:gd name="connsiteY73" fmla="*/ 673447 h 1230059"/>
                  <a:gd name="connsiteX74" fmla="*/ 652828 w 1649218"/>
                  <a:gd name="connsiteY74" fmla="*/ 687192 h 1230059"/>
                  <a:gd name="connsiteX75" fmla="*/ 570357 w 1649218"/>
                  <a:gd name="connsiteY75" fmla="*/ 700937 h 1230059"/>
                  <a:gd name="connsiteX76" fmla="*/ 549739 w 1649218"/>
                  <a:gd name="connsiteY76" fmla="*/ 714682 h 1230059"/>
                  <a:gd name="connsiteX77" fmla="*/ 268031 w 1649218"/>
                  <a:gd name="connsiteY77" fmla="*/ 831448 h 1230059"/>
                  <a:gd name="connsiteX78" fmla="*/ 130579 w 1649218"/>
                  <a:gd name="connsiteY78" fmla="*/ 975773 h 1230059"/>
                  <a:gd name="connsiteX79" fmla="*/ 323012 w 1649218"/>
                  <a:gd name="connsiteY79" fmla="*/ 1030754 h 1230059"/>
                  <a:gd name="connsiteX80" fmla="*/ 790280 w 1649218"/>
                  <a:gd name="connsiteY80" fmla="*/ 666574 h 1230059"/>
                  <a:gd name="connsiteX81" fmla="*/ 790280 w 1649218"/>
                  <a:gd name="connsiteY81" fmla="*/ 652829 h 1230059"/>
                  <a:gd name="connsiteX82" fmla="*/ 769662 w 1649218"/>
                  <a:gd name="connsiteY82" fmla="*/ 645956 h 12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49218" h="1230059">
                    <a:moveTo>
                      <a:pt x="556612" y="0"/>
                    </a:moveTo>
                    <a:cubicBezTo>
                      <a:pt x="721554" y="0"/>
                      <a:pt x="989517" y="219924"/>
                      <a:pt x="1044498" y="391670"/>
                    </a:cubicBezTo>
                    <a:cubicBezTo>
                      <a:pt x="1051370" y="405415"/>
                      <a:pt x="1065116" y="419160"/>
                      <a:pt x="1078861" y="432906"/>
                    </a:cubicBezTo>
                    <a:cubicBezTo>
                      <a:pt x="1092606" y="432906"/>
                      <a:pt x="1113224" y="432906"/>
                      <a:pt x="1126969" y="426033"/>
                    </a:cubicBezTo>
                    <a:cubicBezTo>
                      <a:pt x="1216313" y="391670"/>
                      <a:pt x="1312529" y="350434"/>
                      <a:pt x="1422491" y="316071"/>
                    </a:cubicBezTo>
                    <a:cubicBezTo>
                      <a:pt x="1470531" y="295454"/>
                      <a:pt x="1539257" y="288581"/>
                      <a:pt x="1594237" y="267963"/>
                    </a:cubicBezTo>
                    <a:cubicBezTo>
                      <a:pt x="1601110" y="267963"/>
                      <a:pt x="1607983" y="254287"/>
                      <a:pt x="1614855" y="247414"/>
                    </a:cubicBezTo>
                    <a:lnTo>
                      <a:pt x="1635473" y="267963"/>
                    </a:lnTo>
                    <a:cubicBezTo>
                      <a:pt x="1635473" y="267963"/>
                      <a:pt x="1642345" y="261091"/>
                      <a:pt x="1642345" y="254287"/>
                    </a:cubicBezTo>
                    <a:cubicBezTo>
                      <a:pt x="1642345" y="261091"/>
                      <a:pt x="1642345" y="274836"/>
                      <a:pt x="1649218" y="274836"/>
                    </a:cubicBezTo>
                    <a:cubicBezTo>
                      <a:pt x="1642345" y="274836"/>
                      <a:pt x="1642345" y="267963"/>
                      <a:pt x="1628600" y="267963"/>
                    </a:cubicBezTo>
                    <a:cubicBezTo>
                      <a:pt x="1594237" y="267963"/>
                      <a:pt x="1580492" y="302326"/>
                      <a:pt x="1580492" y="322944"/>
                    </a:cubicBezTo>
                    <a:lnTo>
                      <a:pt x="1559874" y="302326"/>
                    </a:lnTo>
                    <a:cubicBezTo>
                      <a:pt x="1553002" y="316071"/>
                      <a:pt x="1553002" y="336689"/>
                      <a:pt x="1553002" y="350434"/>
                    </a:cubicBezTo>
                    <a:cubicBezTo>
                      <a:pt x="1546129" y="343562"/>
                      <a:pt x="1546129" y="329817"/>
                      <a:pt x="1539257" y="322944"/>
                    </a:cubicBezTo>
                    <a:cubicBezTo>
                      <a:pt x="1532384" y="336689"/>
                      <a:pt x="1525511" y="343562"/>
                      <a:pt x="1525511" y="357307"/>
                    </a:cubicBezTo>
                    <a:cubicBezTo>
                      <a:pt x="1518639" y="350434"/>
                      <a:pt x="1511766" y="336689"/>
                      <a:pt x="1504894" y="322944"/>
                    </a:cubicBezTo>
                    <a:cubicBezTo>
                      <a:pt x="1498021" y="322944"/>
                      <a:pt x="1491148" y="336689"/>
                      <a:pt x="1491148" y="364180"/>
                    </a:cubicBezTo>
                    <a:cubicBezTo>
                      <a:pt x="1484276" y="364180"/>
                      <a:pt x="1484276" y="371052"/>
                      <a:pt x="1470531" y="371052"/>
                    </a:cubicBezTo>
                    <a:lnTo>
                      <a:pt x="1463727" y="364180"/>
                    </a:lnTo>
                    <a:cubicBezTo>
                      <a:pt x="1449981" y="377925"/>
                      <a:pt x="1443109" y="398543"/>
                      <a:pt x="1422491" y="412288"/>
                    </a:cubicBezTo>
                    <a:cubicBezTo>
                      <a:pt x="1415618" y="419160"/>
                      <a:pt x="1401873" y="419160"/>
                      <a:pt x="1388128" y="426033"/>
                    </a:cubicBezTo>
                    <a:cubicBezTo>
                      <a:pt x="1395001" y="419160"/>
                      <a:pt x="1395001" y="405415"/>
                      <a:pt x="1388128" y="391670"/>
                    </a:cubicBezTo>
                    <a:lnTo>
                      <a:pt x="1367510" y="391670"/>
                    </a:lnTo>
                    <a:cubicBezTo>
                      <a:pt x="1367510" y="398543"/>
                      <a:pt x="1374383" y="412288"/>
                      <a:pt x="1374383" y="419160"/>
                    </a:cubicBezTo>
                    <a:cubicBezTo>
                      <a:pt x="1374383" y="419160"/>
                      <a:pt x="1367510" y="419160"/>
                      <a:pt x="1360638" y="412288"/>
                    </a:cubicBezTo>
                    <a:cubicBezTo>
                      <a:pt x="1353765" y="419160"/>
                      <a:pt x="1340020" y="426033"/>
                      <a:pt x="1333147" y="432906"/>
                    </a:cubicBezTo>
                    <a:cubicBezTo>
                      <a:pt x="1346892" y="439778"/>
                      <a:pt x="1360638" y="439778"/>
                      <a:pt x="1367510" y="439778"/>
                    </a:cubicBezTo>
                    <a:lnTo>
                      <a:pt x="1340020" y="439778"/>
                    </a:lnTo>
                    <a:cubicBezTo>
                      <a:pt x="1319402" y="439778"/>
                      <a:pt x="1312529" y="467269"/>
                      <a:pt x="1298784" y="467269"/>
                    </a:cubicBezTo>
                    <a:cubicBezTo>
                      <a:pt x="1278166" y="467269"/>
                      <a:pt x="1291912" y="453523"/>
                      <a:pt x="1285039" y="446651"/>
                    </a:cubicBezTo>
                    <a:cubicBezTo>
                      <a:pt x="1278166" y="446651"/>
                      <a:pt x="1278166" y="467269"/>
                      <a:pt x="1271294" y="474141"/>
                    </a:cubicBezTo>
                    <a:cubicBezTo>
                      <a:pt x="1264421" y="474141"/>
                      <a:pt x="1264421" y="467269"/>
                      <a:pt x="1257549" y="460396"/>
                    </a:cubicBezTo>
                    <a:cubicBezTo>
                      <a:pt x="1250676" y="467269"/>
                      <a:pt x="1243803" y="467269"/>
                      <a:pt x="1230058" y="467269"/>
                    </a:cubicBezTo>
                    <a:cubicBezTo>
                      <a:pt x="1230058" y="474141"/>
                      <a:pt x="1236931" y="481014"/>
                      <a:pt x="1243803" y="481014"/>
                    </a:cubicBezTo>
                    <a:cubicBezTo>
                      <a:pt x="1202568" y="522249"/>
                      <a:pt x="1106351" y="501632"/>
                      <a:pt x="1106351" y="556612"/>
                    </a:cubicBezTo>
                    <a:lnTo>
                      <a:pt x="1106351" y="721555"/>
                    </a:lnTo>
                    <a:cubicBezTo>
                      <a:pt x="1085733" y="1071989"/>
                      <a:pt x="680319" y="1230059"/>
                      <a:pt x="439777" y="1230059"/>
                    </a:cubicBezTo>
                    <a:cubicBezTo>
                      <a:pt x="329885" y="1230059"/>
                      <a:pt x="0" y="1126970"/>
                      <a:pt x="0" y="989518"/>
                    </a:cubicBezTo>
                    <a:cubicBezTo>
                      <a:pt x="0" y="968900"/>
                      <a:pt x="13745" y="989518"/>
                      <a:pt x="13745" y="975773"/>
                    </a:cubicBezTo>
                    <a:cubicBezTo>
                      <a:pt x="13745" y="955155"/>
                      <a:pt x="0" y="927664"/>
                      <a:pt x="0" y="907047"/>
                    </a:cubicBezTo>
                    <a:cubicBezTo>
                      <a:pt x="0" y="865811"/>
                      <a:pt x="20617" y="893301"/>
                      <a:pt x="20617" y="858938"/>
                    </a:cubicBezTo>
                    <a:cubicBezTo>
                      <a:pt x="20617" y="845193"/>
                      <a:pt x="75598" y="804026"/>
                      <a:pt x="103089" y="783408"/>
                    </a:cubicBezTo>
                    <a:cubicBezTo>
                      <a:pt x="116834" y="769663"/>
                      <a:pt x="144324" y="755918"/>
                      <a:pt x="158069" y="742173"/>
                    </a:cubicBezTo>
                    <a:cubicBezTo>
                      <a:pt x="164942" y="742173"/>
                      <a:pt x="226796" y="714682"/>
                      <a:pt x="226796" y="707810"/>
                    </a:cubicBezTo>
                    <a:cubicBezTo>
                      <a:pt x="226796" y="714682"/>
                      <a:pt x="233668" y="714682"/>
                      <a:pt x="247413" y="714682"/>
                    </a:cubicBezTo>
                    <a:cubicBezTo>
                      <a:pt x="281776" y="714682"/>
                      <a:pt x="233668" y="694065"/>
                      <a:pt x="316139" y="673447"/>
                    </a:cubicBezTo>
                    <a:lnTo>
                      <a:pt x="316139" y="666574"/>
                    </a:lnTo>
                    <a:cubicBezTo>
                      <a:pt x="316139" y="645956"/>
                      <a:pt x="391669" y="652829"/>
                      <a:pt x="426032" y="639084"/>
                    </a:cubicBezTo>
                    <a:cubicBezTo>
                      <a:pt x="426032" y="632211"/>
                      <a:pt x="439777" y="618466"/>
                      <a:pt x="467268" y="611593"/>
                    </a:cubicBezTo>
                    <a:lnTo>
                      <a:pt x="501631" y="611593"/>
                    </a:lnTo>
                    <a:cubicBezTo>
                      <a:pt x="529121" y="597848"/>
                      <a:pt x="577230" y="570358"/>
                      <a:pt x="597847" y="570358"/>
                    </a:cubicBezTo>
                    <a:cubicBezTo>
                      <a:pt x="611593" y="570358"/>
                      <a:pt x="584102" y="584103"/>
                      <a:pt x="597847" y="584103"/>
                    </a:cubicBezTo>
                    <a:cubicBezTo>
                      <a:pt x="618465" y="584103"/>
                      <a:pt x="728427" y="542867"/>
                      <a:pt x="790280" y="522249"/>
                    </a:cubicBezTo>
                    <a:cubicBezTo>
                      <a:pt x="797153" y="522249"/>
                      <a:pt x="797153" y="508504"/>
                      <a:pt x="797153" y="494759"/>
                    </a:cubicBezTo>
                    <a:cubicBezTo>
                      <a:pt x="797153" y="405415"/>
                      <a:pt x="680319" y="226796"/>
                      <a:pt x="584102" y="164943"/>
                    </a:cubicBezTo>
                    <a:cubicBezTo>
                      <a:pt x="570357" y="158070"/>
                      <a:pt x="549739" y="158070"/>
                      <a:pt x="535994" y="158070"/>
                    </a:cubicBezTo>
                    <a:cubicBezTo>
                      <a:pt x="529121" y="158070"/>
                      <a:pt x="529121" y="164943"/>
                      <a:pt x="529121" y="151198"/>
                    </a:cubicBezTo>
                    <a:cubicBezTo>
                      <a:pt x="529121" y="130580"/>
                      <a:pt x="453523" y="144325"/>
                      <a:pt x="412287" y="130580"/>
                    </a:cubicBezTo>
                    <a:lnTo>
                      <a:pt x="412287" y="103089"/>
                    </a:lnTo>
                    <a:cubicBezTo>
                      <a:pt x="446650" y="89344"/>
                      <a:pt x="474140" y="61854"/>
                      <a:pt x="501631" y="34363"/>
                    </a:cubicBezTo>
                    <a:cubicBezTo>
                      <a:pt x="508504" y="34363"/>
                      <a:pt x="508504" y="20618"/>
                      <a:pt x="515376" y="6873"/>
                    </a:cubicBezTo>
                    <a:cubicBezTo>
                      <a:pt x="529121" y="6873"/>
                      <a:pt x="542867" y="0"/>
                      <a:pt x="556612" y="0"/>
                    </a:cubicBezTo>
                    <a:close/>
                    <a:moveTo>
                      <a:pt x="1305657" y="432906"/>
                    </a:moveTo>
                    <a:cubicBezTo>
                      <a:pt x="1312529" y="432906"/>
                      <a:pt x="1319402" y="439778"/>
                      <a:pt x="1319402" y="446651"/>
                    </a:cubicBezTo>
                    <a:cubicBezTo>
                      <a:pt x="1319402" y="432906"/>
                      <a:pt x="1312529" y="432906"/>
                      <a:pt x="1305657" y="432906"/>
                    </a:cubicBezTo>
                    <a:close/>
                    <a:moveTo>
                      <a:pt x="1223186" y="487887"/>
                    </a:moveTo>
                    <a:cubicBezTo>
                      <a:pt x="1188823" y="487887"/>
                      <a:pt x="1188823" y="494759"/>
                      <a:pt x="1175077" y="501632"/>
                    </a:cubicBezTo>
                    <a:cubicBezTo>
                      <a:pt x="1188823" y="501632"/>
                      <a:pt x="1209440" y="487887"/>
                      <a:pt x="1223186" y="487887"/>
                    </a:cubicBezTo>
                    <a:close/>
                    <a:moveTo>
                      <a:pt x="1161332" y="494759"/>
                    </a:moveTo>
                    <a:cubicBezTo>
                      <a:pt x="1154460" y="501632"/>
                      <a:pt x="1147587" y="501632"/>
                      <a:pt x="1147587" y="508504"/>
                    </a:cubicBezTo>
                    <a:cubicBezTo>
                      <a:pt x="1154460" y="508504"/>
                      <a:pt x="1161332" y="501632"/>
                      <a:pt x="1161332" y="494759"/>
                    </a:cubicBezTo>
                    <a:close/>
                    <a:moveTo>
                      <a:pt x="769662" y="645956"/>
                    </a:moveTo>
                    <a:cubicBezTo>
                      <a:pt x="755917" y="645956"/>
                      <a:pt x="714682" y="680319"/>
                      <a:pt x="659701" y="673447"/>
                    </a:cubicBezTo>
                    <a:cubicBezTo>
                      <a:pt x="652828" y="680319"/>
                      <a:pt x="659701" y="687192"/>
                      <a:pt x="652828" y="687192"/>
                    </a:cubicBezTo>
                    <a:cubicBezTo>
                      <a:pt x="625338" y="694065"/>
                      <a:pt x="597847" y="707810"/>
                      <a:pt x="570357" y="700937"/>
                    </a:cubicBezTo>
                    <a:cubicBezTo>
                      <a:pt x="563484" y="707810"/>
                      <a:pt x="556612" y="714682"/>
                      <a:pt x="549739" y="714682"/>
                    </a:cubicBezTo>
                    <a:cubicBezTo>
                      <a:pt x="453523" y="728428"/>
                      <a:pt x="343630" y="790281"/>
                      <a:pt x="268031" y="831448"/>
                    </a:cubicBezTo>
                    <a:cubicBezTo>
                      <a:pt x="268031" y="831448"/>
                      <a:pt x="130579" y="920792"/>
                      <a:pt x="130579" y="975773"/>
                    </a:cubicBezTo>
                    <a:cubicBezTo>
                      <a:pt x="130579" y="1023881"/>
                      <a:pt x="302394" y="1030754"/>
                      <a:pt x="323012" y="1030754"/>
                    </a:cubicBezTo>
                    <a:cubicBezTo>
                      <a:pt x="494758" y="1030754"/>
                      <a:pt x="755917" y="907047"/>
                      <a:pt x="790280" y="666574"/>
                    </a:cubicBezTo>
                    <a:lnTo>
                      <a:pt x="790280" y="652829"/>
                    </a:lnTo>
                    <a:cubicBezTo>
                      <a:pt x="776535" y="652829"/>
                      <a:pt x="783408" y="645956"/>
                      <a:pt x="769662" y="645956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644BCDE-8F5E-9A97-88A1-B3A42E737E3F}"/>
                  </a:ext>
                </a:extLst>
              </p:cNvPr>
              <p:cNvSpPr/>
              <p:nvPr/>
            </p:nvSpPr>
            <p:spPr>
              <a:xfrm>
                <a:off x="4624714" y="614600"/>
                <a:ext cx="1340021" cy="1353697"/>
              </a:xfrm>
              <a:custGeom>
                <a:avLst/>
                <a:gdLst>
                  <a:gd name="connsiteX0" fmla="*/ 845262 w 1340021"/>
                  <a:gd name="connsiteY0" fmla="*/ 0 h 1353697"/>
                  <a:gd name="connsiteX1" fmla="*/ 989518 w 1340021"/>
                  <a:gd name="connsiteY1" fmla="*/ 61853 h 1353697"/>
                  <a:gd name="connsiteX2" fmla="*/ 1278167 w 1340021"/>
                  <a:gd name="connsiteY2" fmla="*/ 357307 h 1353697"/>
                  <a:gd name="connsiteX3" fmla="*/ 1278167 w 1340021"/>
                  <a:gd name="connsiteY3" fmla="*/ 384797 h 1353697"/>
                  <a:gd name="connsiteX4" fmla="*/ 1340021 w 1340021"/>
                  <a:gd name="connsiteY4" fmla="*/ 529122 h 1353697"/>
                  <a:gd name="connsiteX5" fmla="*/ 1271295 w 1340021"/>
                  <a:gd name="connsiteY5" fmla="*/ 632211 h 1353697"/>
                  <a:gd name="connsiteX6" fmla="*/ 1278167 w 1340021"/>
                  <a:gd name="connsiteY6" fmla="*/ 645956 h 1353697"/>
                  <a:gd name="connsiteX7" fmla="*/ 1250677 w 1340021"/>
                  <a:gd name="connsiteY7" fmla="*/ 632211 h 1353697"/>
                  <a:gd name="connsiteX8" fmla="*/ 1247584 w 1340021"/>
                  <a:gd name="connsiteY8" fmla="*/ 635991 h 1353697"/>
                  <a:gd name="connsiteX9" fmla="*/ 1250677 w 1340021"/>
                  <a:gd name="connsiteY9" fmla="*/ 652829 h 1353697"/>
                  <a:gd name="connsiteX10" fmla="*/ 1161333 w 1340021"/>
                  <a:gd name="connsiteY10" fmla="*/ 790212 h 1353697"/>
                  <a:gd name="connsiteX11" fmla="*/ 927664 w 1340021"/>
                  <a:gd name="connsiteY11" fmla="*/ 1058244 h 1353697"/>
                  <a:gd name="connsiteX12" fmla="*/ 714682 w 1340021"/>
                  <a:gd name="connsiteY12" fmla="*/ 1195696 h 1353697"/>
                  <a:gd name="connsiteX13" fmla="*/ 645956 w 1340021"/>
                  <a:gd name="connsiteY13" fmla="*/ 1230059 h 1353697"/>
                  <a:gd name="connsiteX14" fmla="*/ 584103 w 1340021"/>
                  <a:gd name="connsiteY14" fmla="*/ 1250676 h 1353697"/>
                  <a:gd name="connsiteX15" fmla="*/ 584103 w 1340021"/>
                  <a:gd name="connsiteY15" fmla="*/ 1271294 h 1353697"/>
                  <a:gd name="connsiteX16" fmla="*/ 563485 w 1340021"/>
                  <a:gd name="connsiteY16" fmla="*/ 1257549 h 1353697"/>
                  <a:gd name="connsiteX17" fmla="*/ 508504 w 1340021"/>
                  <a:gd name="connsiteY17" fmla="*/ 1291912 h 1353697"/>
                  <a:gd name="connsiteX18" fmla="*/ 535994 w 1340021"/>
                  <a:gd name="connsiteY18" fmla="*/ 1285039 h 1353697"/>
                  <a:gd name="connsiteX19" fmla="*/ 529122 w 1340021"/>
                  <a:gd name="connsiteY19" fmla="*/ 1298785 h 1353697"/>
                  <a:gd name="connsiteX20" fmla="*/ 556612 w 1340021"/>
                  <a:gd name="connsiteY20" fmla="*/ 1298785 h 1353697"/>
                  <a:gd name="connsiteX21" fmla="*/ 336689 w 1340021"/>
                  <a:gd name="connsiteY21" fmla="*/ 1353697 h 1353697"/>
                  <a:gd name="connsiteX22" fmla="*/ 0 w 1340021"/>
                  <a:gd name="connsiteY22" fmla="*/ 1154460 h 1353697"/>
                  <a:gd name="connsiteX23" fmla="*/ 20618 w 1340021"/>
                  <a:gd name="connsiteY23" fmla="*/ 1085734 h 1353697"/>
                  <a:gd name="connsiteX24" fmla="*/ 103089 w 1340021"/>
                  <a:gd name="connsiteY24" fmla="*/ 1010135 h 1353697"/>
                  <a:gd name="connsiteX25" fmla="*/ 89344 w 1340021"/>
                  <a:gd name="connsiteY25" fmla="*/ 1003263 h 1353697"/>
                  <a:gd name="connsiteX26" fmla="*/ 109962 w 1340021"/>
                  <a:gd name="connsiteY26" fmla="*/ 989518 h 1353697"/>
                  <a:gd name="connsiteX27" fmla="*/ 109962 w 1340021"/>
                  <a:gd name="connsiteY27" fmla="*/ 968900 h 1353697"/>
                  <a:gd name="connsiteX28" fmla="*/ 123707 w 1340021"/>
                  <a:gd name="connsiteY28" fmla="*/ 982645 h 1353697"/>
                  <a:gd name="connsiteX29" fmla="*/ 171815 w 1340021"/>
                  <a:gd name="connsiteY29" fmla="*/ 934537 h 1353697"/>
                  <a:gd name="connsiteX30" fmla="*/ 185560 w 1340021"/>
                  <a:gd name="connsiteY30" fmla="*/ 948282 h 1353697"/>
                  <a:gd name="connsiteX31" fmla="*/ 213051 w 1340021"/>
                  <a:gd name="connsiteY31" fmla="*/ 913919 h 1353697"/>
                  <a:gd name="connsiteX32" fmla="*/ 384797 w 1340021"/>
                  <a:gd name="connsiteY32" fmla="*/ 824575 h 1353697"/>
                  <a:gd name="connsiteX33" fmla="*/ 412287 w 1340021"/>
                  <a:gd name="connsiteY33" fmla="*/ 803957 h 1353697"/>
                  <a:gd name="connsiteX34" fmla="*/ 749045 w 1340021"/>
                  <a:gd name="connsiteY34" fmla="*/ 673446 h 1353697"/>
                  <a:gd name="connsiteX35" fmla="*/ 776535 w 1340021"/>
                  <a:gd name="connsiteY35" fmla="*/ 687192 h 1353697"/>
                  <a:gd name="connsiteX36" fmla="*/ 817771 w 1340021"/>
                  <a:gd name="connsiteY36" fmla="*/ 652829 h 1353697"/>
                  <a:gd name="connsiteX37" fmla="*/ 865811 w 1340021"/>
                  <a:gd name="connsiteY37" fmla="*/ 659701 h 1353697"/>
                  <a:gd name="connsiteX38" fmla="*/ 858938 w 1340021"/>
                  <a:gd name="connsiteY38" fmla="*/ 673446 h 1353697"/>
                  <a:gd name="connsiteX39" fmla="*/ 810899 w 1340021"/>
                  <a:gd name="connsiteY39" fmla="*/ 687192 h 1353697"/>
                  <a:gd name="connsiteX40" fmla="*/ 755918 w 1340021"/>
                  <a:gd name="connsiteY40" fmla="*/ 707809 h 1353697"/>
                  <a:gd name="connsiteX41" fmla="*/ 769663 w 1340021"/>
                  <a:gd name="connsiteY41" fmla="*/ 735300 h 1353697"/>
                  <a:gd name="connsiteX42" fmla="*/ 755918 w 1340021"/>
                  <a:gd name="connsiteY42" fmla="*/ 714682 h 1353697"/>
                  <a:gd name="connsiteX43" fmla="*/ 742172 w 1340021"/>
                  <a:gd name="connsiteY43" fmla="*/ 728427 h 1353697"/>
                  <a:gd name="connsiteX44" fmla="*/ 743353 w 1340021"/>
                  <a:gd name="connsiteY44" fmla="*/ 740454 h 1353697"/>
                  <a:gd name="connsiteX45" fmla="*/ 744993 w 1340021"/>
                  <a:gd name="connsiteY45" fmla="*/ 744073 h 1353697"/>
                  <a:gd name="connsiteX46" fmla="*/ 735300 w 1340021"/>
                  <a:gd name="connsiteY46" fmla="*/ 742172 h 1353697"/>
                  <a:gd name="connsiteX47" fmla="*/ 733504 w 1340021"/>
                  <a:gd name="connsiteY47" fmla="*/ 742486 h 1353697"/>
                  <a:gd name="connsiteX48" fmla="*/ 735300 w 1340021"/>
                  <a:gd name="connsiteY48" fmla="*/ 735300 h 1353697"/>
                  <a:gd name="connsiteX49" fmla="*/ 714682 w 1340021"/>
                  <a:gd name="connsiteY49" fmla="*/ 728427 h 1353697"/>
                  <a:gd name="connsiteX50" fmla="*/ 700937 w 1340021"/>
                  <a:gd name="connsiteY50" fmla="*/ 749045 h 1353697"/>
                  <a:gd name="connsiteX51" fmla="*/ 721555 w 1340021"/>
                  <a:gd name="connsiteY51" fmla="*/ 769594 h 1353697"/>
                  <a:gd name="connsiteX52" fmla="*/ 680319 w 1340021"/>
                  <a:gd name="connsiteY52" fmla="*/ 735300 h 1353697"/>
                  <a:gd name="connsiteX53" fmla="*/ 645956 w 1340021"/>
                  <a:gd name="connsiteY53" fmla="*/ 783339 h 1353697"/>
                  <a:gd name="connsiteX54" fmla="*/ 584103 w 1340021"/>
                  <a:gd name="connsiteY54" fmla="*/ 817702 h 1353697"/>
                  <a:gd name="connsiteX55" fmla="*/ 585082 w 1340021"/>
                  <a:gd name="connsiteY55" fmla="*/ 823396 h 1353697"/>
                  <a:gd name="connsiteX56" fmla="*/ 556612 w 1340021"/>
                  <a:gd name="connsiteY56" fmla="*/ 817702 h 1353697"/>
                  <a:gd name="connsiteX57" fmla="*/ 542867 w 1340021"/>
                  <a:gd name="connsiteY57" fmla="*/ 831448 h 1353697"/>
                  <a:gd name="connsiteX58" fmla="*/ 563485 w 1340021"/>
                  <a:gd name="connsiteY58" fmla="*/ 831448 h 1353697"/>
                  <a:gd name="connsiteX59" fmla="*/ 446650 w 1340021"/>
                  <a:gd name="connsiteY59" fmla="*/ 907046 h 1353697"/>
                  <a:gd name="connsiteX60" fmla="*/ 164943 w 1340021"/>
                  <a:gd name="connsiteY60" fmla="*/ 1133842 h 1353697"/>
                  <a:gd name="connsiteX61" fmla="*/ 268032 w 1340021"/>
                  <a:gd name="connsiteY61" fmla="*/ 1147587 h 1353697"/>
                  <a:gd name="connsiteX62" fmla="*/ 371052 w 1340021"/>
                  <a:gd name="connsiteY62" fmla="*/ 1133842 h 1353697"/>
                  <a:gd name="connsiteX63" fmla="*/ 419160 w 1340021"/>
                  <a:gd name="connsiteY63" fmla="*/ 1147587 h 1353697"/>
                  <a:gd name="connsiteX64" fmla="*/ 446650 w 1340021"/>
                  <a:gd name="connsiteY64" fmla="*/ 1126970 h 1353697"/>
                  <a:gd name="connsiteX65" fmla="*/ 515377 w 1340021"/>
                  <a:gd name="connsiteY65" fmla="*/ 1126970 h 1353697"/>
                  <a:gd name="connsiteX66" fmla="*/ 522249 w 1340021"/>
                  <a:gd name="connsiteY66" fmla="*/ 1113224 h 1353697"/>
                  <a:gd name="connsiteX67" fmla="*/ 535994 w 1340021"/>
                  <a:gd name="connsiteY67" fmla="*/ 1120097 h 1353697"/>
                  <a:gd name="connsiteX68" fmla="*/ 556612 w 1340021"/>
                  <a:gd name="connsiteY68" fmla="*/ 1099479 h 1353697"/>
                  <a:gd name="connsiteX69" fmla="*/ 577230 w 1340021"/>
                  <a:gd name="connsiteY69" fmla="*/ 1113224 h 1353697"/>
                  <a:gd name="connsiteX70" fmla="*/ 797153 w 1340021"/>
                  <a:gd name="connsiteY70" fmla="*/ 975772 h 1353697"/>
                  <a:gd name="connsiteX71" fmla="*/ 879556 w 1340021"/>
                  <a:gd name="connsiteY71" fmla="*/ 907046 h 1353697"/>
                  <a:gd name="connsiteX72" fmla="*/ 1051371 w 1340021"/>
                  <a:gd name="connsiteY72" fmla="*/ 694064 h 1353697"/>
                  <a:gd name="connsiteX73" fmla="*/ 1030753 w 1340021"/>
                  <a:gd name="connsiteY73" fmla="*/ 673446 h 1353697"/>
                  <a:gd name="connsiteX74" fmla="*/ 1113225 w 1340021"/>
                  <a:gd name="connsiteY74" fmla="*/ 529122 h 1353697"/>
                  <a:gd name="connsiteX75" fmla="*/ 1126970 w 1340021"/>
                  <a:gd name="connsiteY75" fmla="*/ 467268 h 1353697"/>
                  <a:gd name="connsiteX76" fmla="*/ 845262 w 1340021"/>
                  <a:gd name="connsiteY76" fmla="*/ 103089 h 1353697"/>
                  <a:gd name="connsiteX77" fmla="*/ 817771 w 1340021"/>
                  <a:gd name="connsiteY77" fmla="*/ 103089 h 1353697"/>
                  <a:gd name="connsiteX78" fmla="*/ 776535 w 1340021"/>
                  <a:gd name="connsiteY78" fmla="*/ 75599 h 1353697"/>
                  <a:gd name="connsiteX79" fmla="*/ 755918 w 1340021"/>
                  <a:gd name="connsiteY79" fmla="*/ 75599 h 1353697"/>
                  <a:gd name="connsiteX80" fmla="*/ 749045 w 1340021"/>
                  <a:gd name="connsiteY80" fmla="*/ 48108 h 1353697"/>
                  <a:gd name="connsiteX81" fmla="*/ 783408 w 1340021"/>
                  <a:gd name="connsiteY81" fmla="*/ 13745 h 1353697"/>
                  <a:gd name="connsiteX82" fmla="*/ 845262 w 1340021"/>
                  <a:gd name="connsiteY82" fmla="*/ 0 h 135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340021" h="1353697">
                    <a:moveTo>
                      <a:pt x="845262" y="0"/>
                    </a:moveTo>
                    <a:cubicBezTo>
                      <a:pt x="893301" y="0"/>
                      <a:pt x="941410" y="34363"/>
                      <a:pt x="989518" y="61853"/>
                    </a:cubicBezTo>
                    <a:cubicBezTo>
                      <a:pt x="1113225" y="151197"/>
                      <a:pt x="1202569" y="213051"/>
                      <a:pt x="1278167" y="357307"/>
                    </a:cubicBezTo>
                    <a:cubicBezTo>
                      <a:pt x="1285040" y="364179"/>
                      <a:pt x="1278167" y="364179"/>
                      <a:pt x="1278167" y="384797"/>
                    </a:cubicBezTo>
                    <a:cubicBezTo>
                      <a:pt x="1278167" y="398542"/>
                      <a:pt x="1340021" y="508504"/>
                      <a:pt x="1340021" y="529122"/>
                    </a:cubicBezTo>
                    <a:cubicBezTo>
                      <a:pt x="1340021" y="570357"/>
                      <a:pt x="1319403" y="604720"/>
                      <a:pt x="1271295" y="632211"/>
                    </a:cubicBezTo>
                    <a:cubicBezTo>
                      <a:pt x="1271295" y="632211"/>
                      <a:pt x="1278167" y="639083"/>
                      <a:pt x="1278167" y="645956"/>
                    </a:cubicBezTo>
                    <a:cubicBezTo>
                      <a:pt x="1264422" y="645956"/>
                      <a:pt x="1264422" y="632211"/>
                      <a:pt x="1250677" y="632211"/>
                    </a:cubicBezTo>
                    <a:cubicBezTo>
                      <a:pt x="1248340" y="634479"/>
                      <a:pt x="1247584" y="635235"/>
                      <a:pt x="1247584" y="635991"/>
                    </a:cubicBezTo>
                    <a:cubicBezTo>
                      <a:pt x="1247584" y="637571"/>
                      <a:pt x="1250677" y="639083"/>
                      <a:pt x="1250677" y="652829"/>
                    </a:cubicBezTo>
                    <a:cubicBezTo>
                      <a:pt x="1250677" y="673446"/>
                      <a:pt x="1175078" y="755918"/>
                      <a:pt x="1161333" y="790212"/>
                    </a:cubicBezTo>
                    <a:cubicBezTo>
                      <a:pt x="1106352" y="907046"/>
                      <a:pt x="1023881" y="975772"/>
                      <a:pt x="927664" y="1058244"/>
                    </a:cubicBezTo>
                    <a:cubicBezTo>
                      <a:pt x="865811" y="1120097"/>
                      <a:pt x="790281" y="1154460"/>
                      <a:pt x="714682" y="1195696"/>
                    </a:cubicBezTo>
                    <a:cubicBezTo>
                      <a:pt x="700937" y="1209441"/>
                      <a:pt x="673446" y="1216313"/>
                      <a:pt x="645956" y="1230059"/>
                    </a:cubicBezTo>
                    <a:cubicBezTo>
                      <a:pt x="632211" y="1236931"/>
                      <a:pt x="604720" y="1243804"/>
                      <a:pt x="584103" y="1250676"/>
                    </a:cubicBezTo>
                    <a:cubicBezTo>
                      <a:pt x="577230" y="1257549"/>
                      <a:pt x="577230" y="1264422"/>
                      <a:pt x="584103" y="1271294"/>
                    </a:cubicBezTo>
                    <a:cubicBezTo>
                      <a:pt x="577230" y="1264422"/>
                      <a:pt x="584103" y="1257549"/>
                      <a:pt x="563485" y="1257549"/>
                    </a:cubicBezTo>
                    <a:cubicBezTo>
                      <a:pt x="549740" y="1257549"/>
                      <a:pt x="515377" y="1271294"/>
                      <a:pt x="508504" y="1291912"/>
                    </a:cubicBezTo>
                    <a:cubicBezTo>
                      <a:pt x="515377" y="1291912"/>
                      <a:pt x="529122" y="1291912"/>
                      <a:pt x="535994" y="1285039"/>
                    </a:cubicBezTo>
                    <a:cubicBezTo>
                      <a:pt x="535994" y="1285039"/>
                      <a:pt x="535994" y="1291912"/>
                      <a:pt x="529122" y="1298785"/>
                    </a:cubicBezTo>
                    <a:cubicBezTo>
                      <a:pt x="535994" y="1305657"/>
                      <a:pt x="549740" y="1305657"/>
                      <a:pt x="556612" y="1298785"/>
                    </a:cubicBezTo>
                    <a:cubicBezTo>
                      <a:pt x="529122" y="1326206"/>
                      <a:pt x="384797" y="1353697"/>
                      <a:pt x="336689" y="1353697"/>
                    </a:cubicBezTo>
                    <a:cubicBezTo>
                      <a:pt x="254286" y="1353697"/>
                      <a:pt x="0" y="1236931"/>
                      <a:pt x="0" y="1154460"/>
                    </a:cubicBezTo>
                    <a:cubicBezTo>
                      <a:pt x="0" y="1133842"/>
                      <a:pt x="20618" y="1106352"/>
                      <a:pt x="20618" y="1085734"/>
                    </a:cubicBezTo>
                    <a:cubicBezTo>
                      <a:pt x="48108" y="1023881"/>
                      <a:pt x="103089" y="1017008"/>
                      <a:pt x="103089" y="1010135"/>
                    </a:cubicBezTo>
                    <a:cubicBezTo>
                      <a:pt x="103089" y="989518"/>
                      <a:pt x="89344" y="1017008"/>
                      <a:pt x="89344" y="1003263"/>
                    </a:cubicBezTo>
                    <a:cubicBezTo>
                      <a:pt x="89344" y="982645"/>
                      <a:pt x="103089" y="982645"/>
                      <a:pt x="109962" y="989518"/>
                    </a:cubicBezTo>
                    <a:cubicBezTo>
                      <a:pt x="116834" y="982645"/>
                      <a:pt x="116834" y="975772"/>
                      <a:pt x="109962" y="968900"/>
                    </a:cubicBezTo>
                    <a:lnTo>
                      <a:pt x="123707" y="982645"/>
                    </a:lnTo>
                    <a:cubicBezTo>
                      <a:pt x="137452" y="962027"/>
                      <a:pt x="158070" y="955154"/>
                      <a:pt x="171815" y="934537"/>
                    </a:cubicBezTo>
                    <a:lnTo>
                      <a:pt x="185560" y="948282"/>
                    </a:lnTo>
                    <a:cubicBezTo>
                      <a:pt x="192433" y="934537"/>
                      <a:pt x="213051" y="927664"/>
                      <a:pt x="213051" y="913919"/>
                    </a:cubicBezTo>
                    <a:cubicBezTo>
                      <a:pt x="213051" y="893301"/>
                      <a:pt x="329816" y="852065"/>
                      <a:pt x="384797" y="824575"/>
                    </a:cubicBezTo>
                    <a:cubicBezTo>
                      <a:pt x="391670" y="824575"/>
                      <a:pt x="398542" y="810830"/>
                      <a:pt x="412287" y="803957"/>
                    </a:cubicBezTo>
                    <a:cubicBezTo>
                      <a:pt x="522249" y="755918"/>
                      <a:pt x="728427" y="673446"/>
                      <a:pt x="749045" y="673446"/>
                    </a:cubicBezTo>
                    <a:cubicBezTo>
                      <a:pt x="762790" y="673446"/>
                      <a:pt x="755918" y="687192"/>
                      <a:pt x="776535" y="687192"/>
                    </a:cubicBezTo>
                    <a:cubicBezTo>
                      <a:pt x="776535" y="687192"/>
                      <a:pt x="810899" y="666574"/>
                      <a:pt x="817771" y="652829"/>
                    </a:cubicBezTo>
                    <a:cubicBezTo>
                      <a:pt x="831516" y="659701"/>
                      <a:pt x="852066" y="666574"/>
                      <a:pt x="865811" y="659701"/>
                    </a:cubicBezTo>
                    <a:cubicBezTo>
                      <a:pt x="858938" y="659701"/>
                      <a:pt x="852066" y="666574"/>
                      <a:pt x="858938" y="673446"/>
                    </a:cubicBezTo>
                    <a:cubicBezTo>
                      <a:pt x="845262" y="673446"/>
                      <a:pt x="797153" y="666574"/>
                      <a:pt x="810899" y="687192"/>
                    </a:cubicBezTo>
                    <a:cubicBezTo>
                      <a:pt x="797153" y="687192"/>
                      <a:pt x="776535" y="694064"/>
                      <a:pt x="755918" y="707809"/>
                    </a:cubicBezTo>
                    <a:cubicBezTo>
                      <a:pt x="755918" y="714682"/>
                      <a:pt x="762790" y="728427"/>
                      <a:pt x="769663" y="735300"/>
                    </a:cubicBezTo>
                    <a:cubicBezTo>
                      <a:pt x="762790" y="735300"/>
                      <a:pt x="762790" y="721555"/>
                      <a:pt x="755918" y="714682"/>
                    </a:cubicBezTo>
                    <a:cubicBezTo>
                      <a:pt x="749045" y="721555"/>
                      <a:pt x="742172" y="714682"/>
                      <a:pt x="742172" y="728427"/>
                    </a:cubicBezTo>
                    <a:cubicBezTo>
                      <a:pt x="742172" y="733582"/>
                      <a:pt x="742602" y="737447"/>
                      <a:pt x="743353" y="740454"/>
                    </a:cubicBezTo>
                    <a:lnTo>
                      <a:pt x="744993" y="744073"/>
                    </a:lnTo>
                    <a:lnTo>
                      <a:pt x="735300" y="742172"/>
                    </a:lnTo>
                    <a:lnTo>
                      <a:pt x="733504" y="742486"/>
                    </a:lnTo>
                    <a:lnTo>
                      <a:pt x="735300" y="735300"/>
                    </a:lnTo>
                    <a:cubicBezTo>
                      <a:pt x="735300" y="735300"/>
                      <a:pt x="728427" y="728427"/>
                      <a:pt x="714682" y="728427"/>
                    </a:cubicBezTo>
                    <a:cubicBezTo>
                      <a:pt x="714682" y="735300"/>
                      <a:pt x="707809" y="742172"/>
                      <a:pt x="700937" y="749045"/>
                    </a:cubicBezTo>
                    <a:lnTo>
                      <a:pt x="721555" y="769594"/>
                    </a:lnTo>
                    <a:cubicBezTo>
                      <a:pt x="694064" y="762790"/>
                      <a:pt x="694064" y="749045"/>
                      <a:pt x="680319" y="735300"/>
                    </a:cubicBezTo>
                    <a:cubicBezTo>
                      <a:pt x="666574" y="755918"/>
                      <a:pt x="645956" y="762790"/>
                      <a:pt x="645956" y="783339"/>
                    </a:cubicBezTo>
                    <a:cubicBezTo>
                      <a:pt x="645956" y="797085"/>
                      <a:pt x="584103" y="797085"/>
                      <a:pt x="584103" y="817702"/>
                    </a:cubicBezTo>
                    <a:lnTo>
                      <a:pt x="585082" y="823396"/>
                    </a:lnTo>
                    <a:lnTo>
                      <a:pt x="556612" y="817702"/>
                    </a:lnTo>
                    <a:lnTo>
                      <a:pt x="542867" y="831448"/>
                    </a:lnTo>
                    <a:cubicBezTo>
                      <a:pt x="549740" y="838320"/>
                      <a:pt x="556612" y="838320"/>
                      <a:pt x="563485" y="831448"/>
                    </a:cubicBezTo>
                    <a:cubicBezTo>
                      <a:pt x="549740" y="852065"/>
                      <a:pt x="446650" y="886428"/>
                      <a:pt x="446650" y="907046"/>
                    </a:cubicBezTo>
                    <a:cubicBezTo>
                      <a:pt x="446650" y="907046"/>
                      <a:pt x="233669" y="982645"/>
                      <a:pt x="164943" y="1133842"/>
                    </a:cubicBezTo>
                    <a:cubicBezTo>
                      <a:pt x="199306" y="1140715"/>
                      <a:pt x="247414" y="1147587"/>
                      <a:pt x="268032" y="1147587"/>
                    </a:cubicBezTo>
                    <a:cubicBezTo>
                      <a:pt x="281777" y="1147587"/>
                      <a:pt x="357307" y="1133842"/>
                      <a:pt x="371052" y="1133842"/>
                    </a:cubicBezTo>
                    <a:cubicBezTo>
                      <a:pt x="391670" y="1133842"/>
                      <a:pt x="405415" y="1147587"/>
                      <a:pt x="419160" y="1147587"/>
                    </a:cubicBezTo>
                    <a:cubicBezTo>
                      <a:pt x="439778" y="1147587"/>
                      <a:pt x="439778" y="1133842"/>
                      <a:pt x="446650" y="1126970"/>
                    </a:cubicBezTo>
                    <a:lnTo>
                      <a:pt x="515377" y="1126970"/>
                    </a:lnTo>
                    <a:cubicBezTo>
                      <a:pt x="522249" y="1126970"/>
                      <a:pt x="522249" y="1113224"/>
                      <a:pt x="522249" y="1113224"/>
                    </a:cubicBezTo>
                    <a:cubicBezTo>
                      <a:pt x="522249" y="1120097"/>
                      <a:pt x="529122" y="1120097"/>
                      <a:pt x="535994" y="1120097"/>
                    </a:cubicBezTo>
                    <a:cubicBezTo>
                      <a:pt x="556612" y="1120097"/>
                      <a:pt x="556612" y="1106352"/>
                      <a:pt x="556612" y="1099479"/>
                    </a:cubicBezTo>
                    <a:cubicBezTo>
                      <a:pt x="563485" y="1106352"/>
                      <a:pt x="556612" y="1113224"/>
                      <a:pt x="577230" y="1113224"/>
                    </a:cubicBezTo>
                    <a:cubicBezTo>
                      <a:pt x="632211" y="1113224"/>
                      <a:pt x="783408" y="982645"/>
                      <a:pt x="797153" y="975772"/>
                    </a:cubicBezTo>
                    <a:cubicBezTo>
                      <a:pt x="824644" y="955154"/>
                      <a:pt x="858938" y="934537"/>
                      <a:pt x="879556" y="907046"/>
                    </a:cubicBezTo>
                    <a:cubicBezTo>
                      <a:pt x="879556" y="907046"/>
                      <a:pt x="1051371" y="749045"/>
                      <a:pt x="1051371" y="694064"/>
                    </a:cubicBezTo>
                    <a:cubicBezTo>
                      <a:pt x="1051371" y="673446"/>
                      <a:pt x="1030753" y="694064"/>
                      <a:pt x="1030753" y="673446"/>
                    </a:cubicBezTo>
                    <a:cubicBezTo>
                      <a:pt x="1030753" y="639083"/>
                      <a:pt x="1106352" y="535994"/>
                      <a:pt x="1113225" y="529122"/>
                    </a:cubicBezTo>
                    <a:cubicBezTo>
                      <a:pt x="1120097" y="508504"/>
                      <a:pt x="1126970" y="487886"/>
                      <a:pt x="1126970" y="467268"/>
                    </a:cubicBezTo>
                    <a:cubicBezTo>
                      <a:pt x="1126970" y="309198"/>
                      <a:pt x="1003263" y="213051"/>
                      <a:pt x="845262" y="103089"/>
                    </a:cubicBezTo>
                    <a:lnTo>
                      <a:pt x="817771" y="103089"/>
                    </a:lnTo>
                    <a:cubicBezTo>
                      <a:pt x="810899" y="96216"/>
                      <a:pt x="797153" y="75599"/>
                      <a:pt x="776535" y="75599"/>
                    </a:cubicBezTo>
                    <a:lnTo>
                      <a:pt x="755918" y="75599"/>
                    </a:lnTo>
                    <a:cubicBezTo>
                      <a:pt x="755918" y="68726"/>
                      <a:pt x="749045" y="68726"/>
                      <a:pt x="749045" y="48108"/>
                    </a:cubicBezTo>
                    <a:cubicBezTo>
                      <a:pt x="749045" y="34363"/>
                      <a:pt x="762790" y="20618"/>
                      <a:pt x="783408" y="13745"/>
                    </a:cubicBezTo>
                    <a:cubicBezTo>
                      <a:pt x="797153" y="0"/>
                      <a:pt x="824644" y="0"/>
                      <a:pt x="845262" y="0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52D1D38-FB2E-6612-4A4F-BFE0803A12EC}"/>
                  </a:ext>
                </a:extLst>
              </p:cNvPr>
              <p:cNvSpPr/>
              <p:nvPr/>
            </p:nvSpPr>
            <p:spPr>
              <a:xfrm>
                <a:off x="6129607" y="944416"/>
                <a:ext cx="639084" cy="721555"/>
              </a:xfrm>
              <a:custGeom>
                <a:avLst/>
                <a:gdLst>
                  <a:gd name="connsiteX0" fmla="*/ 178688 w 639084"/>
                  <a:gd name="connsiteY0" fmla="*/ 0 h 721555"/>
                  <a:gd name="connsiteX1" fmla="*/ 206179 w 639084"/>
                  <a:gd name="connsiteY1" fmla="*/ 0 h 721555"/>
                  <a:gd name="connsiteX2" fmla="*/ 213051 w 639084"/>
                  <a:gd name="connsiteY2" fmla="*/ 54981 h 721555"/>
                  <a:gd name="connsiteX3" fmla="*/ 233669 w 639084"/>
                  <a:gd name="connsiteY3" fmla="*/ 41236 h 721555"/>
                  <a:gd name="connsiteX4" fmla="*/ 639084 w 639084"/>
                  <a:gd name="connsiteY4" fmla="*/ 336758 h 721555"/>
                  <a:gd name="connsiteX5" fmla="*/ 632211 w 639084"/>
                  <a:gd name="connsiteY5" fmla="*/ 405484 h 721555"/>
                  <a:gd name="connsiteX6" fmla="*/ 481014 w 639084"/>
                  <a:gd name="connsiteY6" fmla="*/ 639084 h 721555"/>
                  <a:gd name="connsiteX7" fmla="*/ 405484 w 639084"/>
                  <a:gd name="connsiteY7" fmla="*/ 687192 h 721555"/>
                  <a:gd name="connsiteX8" fmla="*/ 377994 w 639084"/>
                  <a:gd name="connsiteY8" fmla="*/ 714682 h 721555"/>
                  <a:gd name="connsiteX9" fmla="*/ 350503 w 639084"/>
                  <a:gd name="connsiteY9" fmla="*/ 700937 h 721555"/>
                  <a:gd name="connsiteX10" fmla="*/ 343631 w 639084"/>
                  <a:gd name="connsiteY10" fmla="*/ 721555 h 721555"/>
                  <a:gd name="connsiteX11" fmla="*/ 178688 w 639084"/>
                  <a:gd name="connsiteY11" fmla="*/ 666574 h 721555"/>
                  <a:gd name="connsiteX12" fmla="*/ 61854 w 639084"/>
                  <a:gd name="connsiteY12" fmla="*/ 515377 h 721555"/>
                  <a:gd name="connsiteX13" fmla="*/ 48109 w 639084"/>
                  <a:gd name="connsiteY13" fmla="*/ 501632 h 721555"/>
                  <a:gd name="connsiteX14" fmla="*/ 34363 w 639084"/>
                  <a:gd name="connsiteY14" fmla="*/ 384866 h 721555"/>
                  <a:gd name="connsiteX15" fmla="*/ 20618 w 639084"/>
                  <a:gd name="connsiteY15" fmla="*/ 329885 h 721555"/>
                  <a:gd name="connsiteX16" fmla="*/ 27491 w 639084"/>
                  <a:gd name="connsiteY16" fmla="*/ 268032 h 721555"/>
                  <a:gd name="connsiteX17" fmla="*/ 0 w 639084"/>
                  <a:gd name="connsiteY17" fmla="*/ 171815 h 721555"/>
                  <a:gd name="connsiteX18" fmla="*/ 6873 w 639084"/>
                  <a:gd name="connsiteY18" fmla="*/ 123707 h 721555"/>
                  <a:gd name="connsiteX19" fmla="*/ 34363 w 639084"/>
                  <a:gd name="connsiteY19" fmla="*/ 89344 h 721555"/>
                  <a:gd name="connsiteX20" fmla="*/ 103089 w 639084"/>
                  <a:gd name="connsiteY20" fmla="*/ 54981 h 721555"/>
                  <a:gd name="connsiteX21" fmla="*/ 158070 w 639084"/>
                  <a:gd name="connsiteY21" fmla="*/ 6873 h 721555"/>
                  <a:gd name="connsiteX22" fmla="*/ 171815 w 639084"/>
                  <a:gd name="connsiteY22" fmla="*/ 20618 h 721555"/>
                  <a:gd name="connsiteX23" fmla="*/ 178688 w 639084"/>
                  <a:gd name="connsiteY23" fmla="*/ 0 h 721555"/>
                  <a:gd name="connsiteX24" fmla="*/ 272095 w 639084"/>
                  <a:gd name="connsiteY24" fmla="*/ 123295 h 721555"/>
                  <a:gd name="connsiteX25" fmla="*/ 254287 w 639084"/>
                  <a:gd name="connsiteY25" fmla="*/ 123707 h 721555"/>
                  <a:gd name="connsiteX26" fmla="*/ 137452 w 639084"/>
                  <a:gd name="connsiteY26" fmla="*/ 213051 h 721555"/>
                  <a:gd name="connsiteX27" fmla="*/ 137452 w 639084"/>
                  <a:gd name="connsiteY27" fmla="*/ 336758 h 721555"/>
                  <a:gd name="connsiteX28" fmla="*/ 288650 w 639084"/>
                  <a:gd name="connsiteY28" fmla="*/ 577230 h 721555"/>
                  <a:gd name="connsiteX29" fmla="*/ 364248 w 639084"/>
                  <a:gd name="connsiteY29" fmla="*/ 542867 h 721555"/>
                  <a:gd name="connsiteX30" fmla="*/ 405484 w 639084"/>
                  <a:gd name="connsiteY30" fmla="*/ 508504 h 721555"/>
                  <a:gd name="connsiteX31" fmla="*/ 432974 w 639084"/>
                  <a:gd name="connsiteY31" fmla="*/ 501632 h 721555"/>
                  <a:gd name="connsiteX32" fmla="*/ 419229 w 639084"/>
                  <a:gd name="connsiteY32" fmla="*/ 494759 h 721555"/>
                  <a:gd name="connsiteX33" fmla="*/ 453523 w 639084"/>
                  <a:gd name="connsiteY33" fmla="*/ 474141 h 721555"/>
                  <a:gd name="connsiteX34" fmla="*/ 487886 w 639084"/>
                  <a:gd name="connsiteY34" fmla="*/ 419229 h 721555"/>
                  <a:gd name="connsiteX35" fmla="*/ 494759 w 639084"/>
                  <a:gd name="connsiteY35" fmla="*/ 432974 h 721555"/>
                  <a:gd name="connsiteX36" fmla="*/ 522250 w 639084"/>
                  <a:gd name="connsiteY36" fmla="*/ 357376 h 721555"/>
                  <a:gd name="connsiteX37" fmla="*/ 508504 w 639084"/>
                  <a:gd name="connsiteY37" fmla="*/ 343630 h 721555"/>
                  <a:gd name="connsiteX38" fmla="*/ 522250 w 639084"/>
                  <a:gd name="connsiteY38" fmla="*/ 329885 h 721555"/>
                  <a:gd name="connsiteX39" fmla="*/ 309268 w 639084"/>
                  <a:gd name="connsiteY39" fmla="*/ 158070 h 721555"/>
                  <a:gd name="connsiteX40" fmla="*/ 282533 w 639084"/>
                  <a:gd name="connsiteY40" fmla="*/ 124532 h 721555"/>
                  <a:gd name="connsiteX41" fmla="*/ 272095 w 639084"/>
                  <a:gd name="connsiteY41" fmla="*/ 123295 h 72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39084" h="721555">
                    <a:moveTo>
                      <a:pt x="178688" y="0"/>
                    </a:moveTo>
                    <a:lnTo>
                      <a:pt x="206179" y="0"/>
                    </a:lnTo>
                    <a:cubicBezTo>
                      <a:pt x="199306" y="13745"/>
                      <a:pt x="213051" y="34363"/>
                      <a:pt x="213051" y="54981"/>
                    </a:cubicBezTo>
                    <a:cubicBezTo>
                      <a:pt x="219924" y="48108"/>
                      <a:pt x="213051" y="41236"/>
                      <a:pt x="233669" y="41236"/>
                    </a:cubicBezTo>
                    <a:cubicBezTo>
                      <a:pt x="384866" y="41236"/>
                      <a:pt x="639084" y="123707"/>
                      <a:pt x="639084" y="336758"/>
                    </a:cubicBezTo>
                    <a:cubicBezTo>
                      <a:pt x="639084" y="357376"/>
                      <a:pt x="632211" y="391739"/>
                      <a:pt x="632211" y="405484"/>
                    </a:cubicBezTo>
                    <a:cubicBezTo>
                      <a:pt x="632211" y="446651"/>
                      <a:pt x="501632" y="625338"/>
                      <a:pt x="481014" y="639084"/>
                    </a:cubicBezTo>
                    <a:cubicBezTo>
                      <a:pt x="453523" y="659702"/>
                      <a:pt x="426102" y="680319"/>
                      <a:pt x="405484" y="687192"/>
                    </a:cubicBezTo>
                    <a:cubicBezTo>
                      <a:pt x="391739" y="687192"/>
                      <a:pt x="377994" y="687192"/>
                      <a:pt x="377994" y="714682"/>
                    </a:cubicBezTo>
                    <a:cubicBezTo>
                      <a:pt x="371121" y="714682"/>
                      <a:pt x="357376" y="700937"/>
                      <a:pt x="350503" y="700937"/>
                    </a:cubicBezTo>
                    <a:cubicBezTo>
                      <a:pt x="343631" y="700937"/>
                      <a:pt x="343631" y="714682"/>
                      <a:pt x="343631" y="721555"/>
                    </a:cubicBezTo>
                    <a:cubicBezTo>
                      <a:pt x="254287" y="700937"/>
                      <a:pt x="226796" y="707810"/>
                      <a:pt x="178688" y="666574"/>
                    </a:cubicBezTo>
                    <a:cubicBezTo>
                      <a:pt x="144325" y="645956"/>
                      <a:pt x="61854" y="556612"/>
                      <a:pt x="61854" y="515377"/>
                    </a:cubicBezTo>
                    <a:cubicBezTo>
                      <a:pt x="61854" y="494759"/>
                      <a:pt x="54981" y="508504"/>
                      <a:pt x="48109" y="501632"/>
                    </a:cubicBezTo>
                    <a:cubicBezTo>
                      <a:pt x="41236" y="467269"/>
                      <a:pt x="34363" y="398611"/>
                      <a:pt x="34363" y="384866"/>
                    </a:cubicBezTo>
                    <a:cubicBezTo>
                      <a:pt x="34363" y="364248"/>
                      <a:pt x="20618" y="350503"/>
                      <a:pt x="20618" y="329885"/>
                    </a:cubicBezTo>
                    <a:cubicBezTo>
                      <a:pt x="20618" y="309267"/>
                      <a:pt x="27491" y="288650"/>
                      <a:pt x="27491" y="268032"/>
                    </a:cubicBezTo>
                    <a:cubicBezTo>
                      <a:pt x="27491" y="254287"/>
                      <a:pt x="0" y="185560"/>
                      <a:pt x="0" y="171815"/>
                    </a:cubicBezTo>
                    <a:cubicBezTo>
                      <a:pt x="0" y="151197"/>
                      <a:pt x="0" y="130580"/>
                      <a:pt x="6873" y="123707"/>
                    </a:cubicBezTo>
                    <a:cubicBezTo>
                      <a:pt x="13746" y="109962"/>
                      <a:pt x="20618" y="96217"/>
                      <a:pt x="34363" y="89344"/>
                    </a:cubicBezTo>
                    <a:cubicBezTo>
                      <a:pt x="48109" y="75599"/>
                      <a:pt x="82472" y="68726"/>
                      <a:pt x="103089" y="54981"/>
                    </a:cubicBezTo>
                    <a:cubicBezTo>
                      <a:pt x="116835" y="41236"/>
                      <a:pt x="137452" y="6873"/>
                      <a:pt x="158070" y="6873"/>
                    </a:cubicBezTo>
                    <a:cubicBezTo>
                      <a:pt x="171815" y="6873"/>
                      <a:pt x="164943" y="20618"/>
                      <a:pt x="171815" y="20618"/>
                    </a:cubicBezTo>
                    <a:cubicBezTo>
                      <a:pt x="178688" y="13745"/>
                      <a:pt x="178688" y="6873"/>
                      <a:pt x="178688" y="0"/>
                    </a:cubicBezTo>
                    <a:close/>
                    <a:moveTo>
                      <a:pt x="272095" y="123295"/>
                    </a:moveTo>
                    <a:cubicBezTo>
                      <a:pt x="267671" y="123364"/>
                      <a:pt x="262019" y="123707"/>
                      <a:pt x="254287" y="123707"/>
                    </a:cubicBezTo>
                    <a:cubicBezTo>
                      <a:pt x="171815" y="123707"/>
                      <a:pt x="213051" y="137452"/>
                      <a:pt x="137452" y="213051"/>
                    </a:cubicBezTo>
                    <a:cubicBezTo>
                      <a:pt x="144325" y="323013"/>
                      <a:pt x="144325" y="329885"/>
                      <a:pt x="137452" y="336758"/>
                    </a:cubicBezTo>
                    <a:cubicBezTo>
                      <a:pt x="158070" y="398611"/>
                      <a:pt x="151198" y="577230"/>
                      <a:pt x="288650" y="577230"/>
                    </a:cubicBezTo>
                    <a:cubicBezTo>
                      <a:pt x="309268" y="577230"/>
                      <a:pt x="343631" y="556612"/>
                      <a:pt x="364248" y="542867"/>
                    </a:cubicBezTo>
                    <a:cubicBezTo>
                      <a:pt x="377994" y="529122"/>
                      <a:pt x="384866" y="508504"/>
                      <a:pt x="405484" y="508504"/>
                    </a:cubicBezTo>
                    <a:cubicBezTo>
                      <a:pt x="419229" y="508504"/>
                      <a:pt x="426102" y="508504"/>
                      <a:pt x="432974" y="501632"/>
                    </a:cubicBezTo>
                    <a:cubicBezTo>
                      <a:pt x="426102" y="501632"/>
                      <a:pt x="419229" y="508504"/>
                      <a:pt x="419229" y="494759"/>
                    </a:cubicBezTo>
                    <a:cubicBezTo>
                      <a:pt x="419229" y="474141"/>
                      <a:pt x="439847" y="474141"/>
                      <a:pt x="453523" y="474141"/>
                    </a:cubicBezTo>
                    <a:cubicBezTo>
                      <a:pt x="467269" y="460396"/>
                      <a:pt x="481014" y="439778"/>
                      <a:pt x="487886" y="419229"/>
                    </a:cubicBezTo>
                    <a:cubicBezTo>
                      <a:pt x="494759" y="426102"/>
                      <a:pt x="487886" y="432974"/>
                      <a:pt x="494759" y="432974"/>
                    </a:cubicBezTo>
                    <a:cubicBezTo>
                      <a:pt x="501632" y="398611"/>
                      <a:pt x="481014" y="371121"/>
                      <a:pt x="522250" y="357376"/>
                    </a:cubicBezTo>
                    <a:lnTo>
                      <a:pt x="508504" y="343630"/>
                    </a:lnTo>
                    <a:cubicBezTo>
                      <a:pt x="515377" y="336758"/>
                      <a:pt x="522250" y="350503"/>
                      <a:pt x="522250" y="329885"/>
                    </a:cubicBezTo>
                    <a:cubicBezTo>
                      <a:pt x="522250" y="226796"/>
                      <a:pt x="439847" y="151197"/>
                      <a:pt x="309268" y="158070"/>
                    </a:cubicBezTo>
                    <a:cubicBezTo>
                      <a:pt x="294148" y="135459"/>
                      <a:pt x="289406" y="127281"/>
                      <a:pt x="282533" y="124532"/>
                    </a:cubicBezTo>
                    <a:cubicBezTo>
                      <a:pt x="279715" y="123433"/>
                      <a:pt x="276519" y="123226"/>
                      <a:pt x="272095" y="123295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9DC4A29-FE90-D749-6692-E6BA4E12367F}"/>
                </a:ext>
              </a:extLst>
            </p:cNvPr>
            <p:cNvGrpSpPr/>
            <p:nvPr/>
          </p:nvGrpSpPr>
          <p:grpSpPr>
            <a:xfrm>
              <a:off x="3265717" y="1337311"/>
              <a:ext cx="6285454" cy="3039965"/>
              <a:chOff x="1" y="752052"/>
              <a:chExt cx="12190487" cy="5895939"/>
            </a:xfrm>
            <a:grpFill/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1EF7DD81-9097-6854-AC72-D9AFAA71AF0F}"/>
                  </a:ext>
                </a:extLst>
              </p:cNvPr>
              <p:cNvGrpSpPr/>
              <p:nvPr/>
            </p:nvGrpSpPr>
            <p:grpSpPr>
              <a:xfrm>
                <a:off x="1" y="752052"/>
                <a:ext cx="6383893" cy="5325581"/>
                <a:chOff x="1" y="752052"/>
                <a:chExt cx="6383893" cy="5325581"/>
              </a:xfrm>
              <a:grpFill/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274F454-5FD2-3D83-A6E2-BAD80DAD7890}"/>
                    </a:ext>
                  </a:extLst>
                </p:cNvPr>
                <p:cNvSpPr/>
                <p:nvPr/>
              </p:nvSpPr>
              <p:spPr>
                <a:xfrm>
                  <a:off x="1" y="752052"/>
                  <a:ext cx="4006247" cy="3636491"/>
                </a:xfrm>
                <a:custGeom>
                  <a:avLst/>
                  <a:gdLst>
                    <a:gd name="connsiteX0" fmla="*/ 2473863 w 4006247"/>
                    <a:gd name="connsiteY0" fmla="*/ 0 h 3636491"/>
                    <a:gd name="connsiteX1" fmla="*/ 2590697 w 4006247"/>
                    <a:gd name="connsiteY1" fmla="*/ 48108 h 3636491"/>
                    <a:gd name="connsiteX2" fmla="*/ 2631933 w 4006247"/>
                    <a:gd name="connsiteY2" fmla="*/ 109893 h 3636491"/>
                    <a:gd name="connsiteX3" fmla="*/ 2618187 w 4006247"/>
                    <a:gd name="connsiteY3" fmla="*/ 130511 h 3636491"/>
                    <a:gd name="connsiteX4" fmla="*/ 2666296 w 4006247"/>
                    <a:gd name="connsiteY4" fmla="*/ 212982 h 3636491"/>
                    <a:gd name="connsiteX5" fmla="*/ 2267685 w 4006247"/>
                    <a:gd name="connsiteY5" fmla="*/ 762722 h 3636491"/>
                    <a:gd name="connsiteX6" fmla="*/ 1944741 w 4006247"/>
                    <a:gd name="connsiteY6" fmla="*/ 1161333 h 3636491"/>
                    <a:gd name="connsiteX7" fmla="*/ 1951614 w 4006247"/>
                    <a:gd name="connsiteY7" fmla="*/ 1175078 h 3636491"/>
                    <a:gd name="connsiteX8" fmla="*/ 2006594 w 4006247"/>
                    <a:gd name="connsiteY8" fmla="*/ 1133842 h 3636491"/>
                    <a:gd name="connsiteX9" fmla="*/ 2040957 w 4006247"/>
                    <a:gd name="connsiteY9" fmla="*/ 1085734 h 3636491"/>
                    <a:gd name="connsiteX10" fmla="*/ 2123429 w 4006247"/>
                    <a:gd name="connsiteY10" fmla="*/ 1023881 h 3636491"/>
                    <a:gd name="connsiteX11" fmla="*/ 2212704 w 4006247"/>
                    <a:gd name="connsiteY11" fmla="*/ 968900 h 3636491"/>
                    <a:gd name="connsiteX12" fmla="*/ 2233322 w 4006247"/>
                    <a:gd name="connsiteY12" fmla="*/ 982645 h 3636491"/>
                    <a:gd name="connsiteX13" fmla="*/ 2240194 w 4006247"/>
                    <a:gd name="connsiteY13" fmla="*/ 975772 h 3636491"/>
                    <a:gd name="connsiteX14" fmla="*/ 2273458 w 4006247"/>
                    <a:gd name="connsiteY14" fmla="*/ 964982 h 3636491"/>
                    <a:gd name="connsiteX15" fmla="*/ 2274557 w 4006247"/>
                    <a:gd name="connsiteY15" fmla="*/ 955155 h 3636491"/>
                    <a:gd name="connsiteX16" fmla="*/ 2288302 w 4006247"/>
                    <a:gd name="connsiteY16" fmla="*/ 962027 h 3636491"/>
                    <a:gd name="connsiteX17" fmla="*/ 2370774 w 4006247"/>
                    <a:gd name="connsiteY17" fmla="*/ 920792 h 3636491"/>
                    <a:gd name="connsiteX18" fmla="*/ 2377646 w 4006247"/>
                    <a:gd name="connsiteY18" fmla="*/ 934537 h 3636491"/>
                    <a:gd name="connsiteX19" fmla="*/ 2391391 w 4006247"/>
                    <a:gd name="connsiteY19" fmla="*/ 913919 h 3636491"/>
                    <a:gd name="connsiteX20" fmla="*/ 2473863 w 4006247"/>
                    <a:gd name="connsiteY20" fmla="*/ 900174 h 3636491"/>
                    <a:gd name="connsiteX21" fmla="*/ 2611315 w 4006247"/>
                    <a:gd name="connsiteY21" fmla="*/ 900174 h 3636491"/>
                    <a:gd name="connsiteX22" fmla="*/ 2948004 w 4006247"/>
                    <a:gd name="connsiteY22" fmla="*/ 989518 h 3636491"/>
                    <a:gd name="connsiteX23" fmla="*/ 3181672 w 4006247"/>
                    <a:gd name="connsiteY23" fmla="*/ 1099479 h 3636491"/>
                    <a:gd name="connsiteX24" fmla="*/ 3800138 w 4006247"/>
                    <a:gd name="connsiteY24" fmla="*/ 1443041 h 3636491"/>
                    <a:gd name="connsiteX25" fmla="*/ 3978757 w 4006247"/>
                    <a:gd name="connsiteY25" fmla="*/ 1649219 h 3636491"/>
                    <a:gd name="connsiteX26" fmla="*/ 3965012 w 4006247"/>
                    <a:gd name="connsiteY26" fmla="*/ 1656091 h 3636491"/>
                    <a:gd name="connsiteX27" fmla="*/ 4006247 w 4006247"/>
                    <a:gd name="connsiteY27" fmla="*/ 1765985 h 3636491"/>
                    <a:gd name="connsiteX28" fmla="*/ 3999375 w 4006247"/>
                    <a:gd name="connsiteY28" fmla="*/ 1786602 h 3636491"/>
                    <a:gd name="connsiteX29" fmla="*/ 3992502 w 4006247"/>
                    <a:gd name="connsiteY29" fmla="*/ 1786602 h 3636491"/>
                    <a:gd name="connsiteX30" fmla="*/ 3965012 w 4006247"/>
                    <a:gd name="connsiteY30" fmla="*/ 1814093 h 3636491"/>
                    <a:gd name="connsiteX31" fmla="*/ 3937521 w 4006247"/>
                    <a:gd name="connsiteY31" fmla="*/ 1800348 h 3636491"/>
                    <a:gd name="connsiteX32" fmla="*/ 3793265 w 4006247"/>
                    <a:gd name="connsiteY32" fmla="*/ 1903437 h 3636491"/>
                    <a:gd name="connsiteX33" fmla="*/ 3779520 w 4006247"/>
                    <a:gd name="connsiteY33" fmla="*/ 1924054 h 3636491"/>
                    <a:gd name="connsiteX34" fmla="*/ 3710794 w 4006247"/>
                    <a:gd name="connsiteY34" fmla="*/ 1944672 h 3636491"/>
                    <a:gd name="connsiteX35" fmla="*/ 3621450 w 4006247"/>
                    <a:gd name="connsiteY35" fmla="*/ 1972163 h 3636491"/>
                    <a:gd name="connsiteX36" fmla="*/ 3580215 w 4006247"/>
                    <a:gd name="connsiteY36" fmla="*/ 1972163 h 3636491"/>
                    <a:gd name="connsiteX37" fmla="*/ 3566469 w 4006247"/>
                    <a:gd name="connsiteY37" fmla="*/ 1958417 h 3636491"/>
                    <a:gd name="connsiteX38" fmla="*/ 3504616 w 4006247"/>
                    <a:gd name="connsiteY38" fmla="*/ 1985908 h 3636491"/>
                    <a:gd name="connsiteX39" fmla="*/ 3497743 w 4006247"/>
                    <a:gd name="connsiteY39" fmla="*/ 1972163 h 3636491"/>
                    <a:gd name="connsiteX40" fmla="*/ 3470253 w 4006247"/>
                    <a:gd name="connsiteY40" fmla="*/ 1992780 h 3636491"/>
                    <a:gd name="connsiteX41" fmla="*/ 3463380 w 4006247"/>
                    <a:gd name="connsiteY41" fmla="*/ 1979035 h 3636491"/>
                    <a:gd name="connsiteX42" fmla="*/ 3772648 w 4006247"/>
                    <a:gd name="connsiteY42" fmla="*/ 1807220 h 3636491"/>
                    <a:gd name="connsiteX43" fmla="*/ 3758902 w 4006247"/>
                    <a:gd name="connsiteY43" fmla="*/ 1800348 h 3636491"/>
                    <a:gd name="connsiteX44" fmla="*/ 3807011 w 4006247"/>
                    <a:gd name="connsiteY44" fmla="*/ 1697327 h 3636491"/>
                    <a:gd name="connsiteX45" fmla="*/ 3607705 w 4006247"/>
                    <a:gd name="connsiteY45" fmla="*/ 1498022 h 3636491"/>
                    <a:gd name="connsiteX46" fmla="*/ 3532106 w 4006247"/>
                    <a:gd name="connsiteY46" fmla="*/ 1443041 h 3636491"/>
                    <a:gd name="connsiteX47" fmla="*/ 2604442 w 4006247"/>
                    <a:gd name="connsiteY47" fmla="*/ 1071989 h 3636491"/>
                    <a:gd name="connsiteX48" fmla="*/ 2590697 w 4006247"/>
                    <a:gd name="connsiteY48" fmla="*/ 1051371 h 3636491"/>
                    <a:gd name="connsiteX49" fmla="*/ 2515098 w 4006247"/>
                    <a:gd name="connsiteY49" fmla="*/ 1051371 h 3636491"/>
                    <a:gd name="connsiteX50" fmla="*/ 2089066 w 4006247"/>
                    <a:gd name="connsiteY50" fmla="*/ 1209372 h 3636491"/>
                    <a:gd name="connsiteX51" fmla="*/ 2068448 w 4006247"/>
                    <a:gd name="connsiteY51" fmla="*/ 1209372 h 3636491"/>
                    <a:gd name="connsiteX52" fmla="*/ 2027212 w 4006247"/>
                    <a:gd name="connsiteY52" fmla="*/ 1236863 h 3636491"/>
                    <a:gd name="connsiteX53" fmla="*/ 1979104 w 4006247"/>
                    <a:gd name="connsiteY53" fmla="*/ 1278098 h 3636491"/>
                    <a:gd name="connsiteX54" fmla="*/ 1972231 w 4006247"/>
                    <a:gd name="connsiteY54" fmla="*/ 1278098 h 3636491"/>
                    <a:gd name="connsiteX55" fmla="*/ 1979104 w 4006247"/>
                    <a:gd name="connsiteY55" fmla="*/ 1257480 h 3636491"/>
                    <a:gd name="connsiteX56" fmla="*/ 1910378 w 4006247"/>
                    <a:gd name="connsiteY56" fmla="*/ 1284971 h 3636491"/>
                    <a:gd name="connsiteX57" fmla="*/ 1944741 w 4006247"/>
                    <a:gd name="connsiteY57" fmla="*/ 1312461 h 3636491"/>
                    <a:gd name="connsiteX58" fmla="*/ 1896633 w 4006247"/>
                    <a:gd name="connsiteY58" fmla="*/ 1298716 h 3636491"/>
                    <a:gd name="connsiteX59" fmla="*/ 1896633 w 4006247"/>
                    <a:gd name="connsiteY59" fmla="*/ 1319334 h 3636491"/>
                    <a:gd name="connsiteX60" fmla="*/ 1876015 w 4006247"/>
                    <a:gd name="connsiteY60" fmla="*/ 1319334 h 3636491"/>
                    <a:gd name="connsiteX61" fmla="*/ 1862270 w 4006247"/>
                    <a:gd name="connsiteY61" fmla="*/ 1298716 h 3636491"/>
                    <a:gd name="connsiteX62" fmla="*/ 1848524 w 4006247"/>
                    <a:gd name="connsiteY62" fmla="*/ 1339952 h 3636491"/>
                    <a:gd name="connsiteX63" fmla="*/ 1834779 w 4006247"/>
                    <a:gd name="connsiteY63" fmla="*/ 1326206 h 3636491"/>
                    <a:gd name="connsiteX64" fmla="*/ 1814161 w 4006247"/>
                    <a:gd name="connsiteY64" fmla="*/ 1326206 h 3636491"/>
                    <a:gd name="connsiteX65" fmla="*/ 1814161 w 4006247"/>
                    <a:gd name="connsiteY65" fmla="*/ 1346824 h 3636491"/>
                    <a:gd name="connsiteX66" fmla="*/ 1779798 w 4006247"/>
                    <a:gd name="connsiteY66" fmla="*/ 1367442 h 3636491"/>
                    <a:gd name="connsiteX67" fmla="*/ 460465 w 4006247"/>
                    <a:gd name="connsiteY67" fmla="*/ 3291565 h 3636491"/>
                    <a:gd name="connsiteX68" fmla="*/ 226796 w 4006247"/>
                    <a:gd name="connsiteY68" fmla="*/ 3607636 h 3636491"/>
                    <a:gd name="connsiteX69" fmla="*/ 164943 w 4006247"/>
                    <a:gd name="connsiteY69" fmla="*/ 3635126 h 3636491"/>
                    <a:gd name="connsiteX70" fmla="*/ 144325 w 4006247"/>
                    <a:gd name="connsiteY70" fmla="*/ 3600763 h 3636491"/>
                    <a:gd name="connsiteX71" fmla="*/ 68726 w 4006247"/>
                    <a:gd name="connsiteY71" fmla="*/ 3587018 h 3636491"/>
                    <a:gd name="connsiteX72" fmla="*/ 0 w 4006247"/>
                    <a:gd name="connsiteY72" fmla="*/ 3504547 h 3636491"/>
                    <a:gd name="connsiteX73" fmla="*/ 96216 w 4006247"/>
                    <a:gd name="connsiteY73" fmla="*/ 3319055 h 3636491"/>
                    <a:gd name="connsiteX74" fmla="*/ 309267 w 4006247"/>
                    <a:gd name="connsiteY74" fmla="*/ 2886081 h 3636491"/>
                    <a:gd name="connsiteX75" fmla="*/ 1044567 w 4006247"/>
                    <a:gd name="connsiteY75" fmla="*/ 1704200 h 3636491"/>
                    <a:gd name="connsiteX76" fmla="*/ 2370774 w 4006247"/>
                    <a:gd name="connsiteY76" fmla="*/ 48108 h 3636491"/>
                    <a:gd name="connsiteX77" fmla="*/ 2473863 w 4006247"/>
                    <a:gd name="connsiteY77" fmla="*/ 0 h 3636491"/>
                    <a:gd name="connsiteX78" fmla="*/ 1938620 w 4006247"/>
                    <a:gd name="connsiteY78" fmla="*/ 1187036 h 3636491"/>
                    <a:gd name="connsiteX79" fmla="*/ 1924123 w 4006247"/>
                    <a:gd name="connsiteY79" fmla="*/ 1202500 h 3636491"/>
                    <a:gd name="connsiteX80" fmla="*/ 1944741 w 4006247"/>
                    <a:gd name="connsiteY80" fmla="*/ 1188754 h 3636491"/>
                    <a:gd name="connsiteX81" fmla="*/ 1938620 w 4006247"/>
                    <a:gd name="connsiteY81" fmla="*/ 1187036 h 363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006247" h="3636491">
                      <a:moveTo>
                        <a:pt x="2473863" y="0"/>
                      </a:moveTo>
                      <a:cubicBezTo>
                        <a:pt x="2494481" y="0"/>
                        <a:pt x="2549461" y="27490"/>
                        <a:pt x="2590697" y="48108"/>
                      </a:cubicBezTo>
                      <a:cubicBezTo>
                        <a:pt x="2611315" y="61853"/>
                        <a:pt x="2631933" y="89275"/>
                        <a:pt x="2631933" y="109893"/>
                      </a:cubicBezTo>
                      <a:cubicBezTo>
                        <a:pt x="2631933" y="123638"/>
                        <a:pt x="2625060" y="123638"/>
                        <a:pt x="2618187" y="130511"/>
                      </a:cubicBezTo>
                      <a:cubicBezTo>
                        <a:pt x="2618187" y="130511"/>
                        <a:pt x="2666296" y="185492"/>
                        <a:pt x="2666296" y="212982"/>
                      </a:cubicBezTo>
                      <a:cubicBezTo>
                        <a:pt x="2666296" y="329816"/>
                        <a:pt x="2329538" y="680250"/>
                        <a:pt x="2267685" y="762722"/>
                      </a:cubicBezTo>
                      <a:cubicBezTo>
                        <a:pt x="2164664" y="893301"/>
                        <a:pt x="2054703" y="1030753"/>
                        <a:pt x="1944741" y="1161333"/>
                      </a:cubicBezTo>
                      <a:lnTo>
                        <a:pt x="1951614" y="1175078"/>
                      </a:lnTo>
                      <a:cubicBezTo>
                        <a:pt x="1972231" y="1161333"/>
                        <a:pt x="1999722" y="1147587"/>
                        <a:pt x="2006594" y="1133842"/>
                      </a:cubicBezTo>
                      <a:cubicBezTo>
                        <a:pt x="2020340" y="1113224"/>
                        <a:pt x="2040957" y="1106352"/>
                        <a:pt x="2040957" y="1085734"/>
                      </a:cubicBezTo>
                      <a:cubicBezTo>
                        <a:pt x="2068448" y="1071989"/>
                        <a:pt x="2095938" y="1037626"/>
                        <a:pt x="2123429" y="1023881"/>
                      </a:cubicBezTo>
                      <a:cubicBezTo>
                        <a:pt x="2144046" y="1010135"/>
                        <a:pt x="2219576" y="996390"/>
                        <a:pt x="2212704" y="968900"/>
                      </a:cubicBezTo>
                      <a:cubicBezTo>
                        <a:pt x="2219576" y="975772"/>
                        <a:pt x="2212704" y="982645"/>
                        <a:pt x="2233322" y="982645"/>
                      </a:cubicBezTo>
                      <a:lnTo>
                        <a:pt x="2240194" y="975772"/>
                      </a:lnTo>
                      <a:cubicBezTo>
                        <a:pt x="2263561" y="961752"/>
                        <a:pt x="2271052" y="966769"/>
                        <a:pt x="2273458" y="964982"/>
                      </a:cubicBezTo>
                      <a:cubicBezTo>
                        <a:pt x="2274557" y="964158"/>
                        <a:pt x="2274557" y="961752"/>
                        <a:pt x="2274557" y="955155"/>
                      </a:cubicBezTo>
                      <a:cubicBezTo>
                        <a:pt x="2274557" y="955155"/>
                        <a:pt x="2281430" y="962027"/>
                        <a:pt x="2288302" y="962027"/>
                      </a:cubicBezTo>
                      <a:cubicBezTo>
                        <a:pt x="2302048" y="962027"/>
                        <a:pt x="2350156" y="920792"/>
                        <a:pt x="2370774" y="920792"/>
                      </a:cubicBezTo>
                      <a:cubicBezTo>
                        <a:pt x="2384519" y="920792"/>
                        <a:pt x="2357028" y="934537"/>
                        <a:pt x="2377646" y="934537"/>
                      </a:cubicBezTo>
                      <a:cubicBezTo>
                        <a:pt x="2391391" y="934537"/>
                        <a:pt x="2384519" y="920792"/>
                        <a:pt x="2391391" y="913919"/>
                      </a:cubicBezTo>
                      <a:cubicBezTo>
                        <a:pt x="2418882" y="920792"/>
                        <a:pt x="2453245" y="900174"/>
                        <a:pt x="2473863" y="900174"/>
                      </a:cubicBezTo>
                      <a:lnTo>
                        <a:pt x="2611315" y="900174"/>
                      </a:lnTo>
                      <a:cubicBezTo>
                        <a:pt x="2728080" y="913919"/>
                        <a:pt x="2838042" y="941409"/>
                        <a:pt x="2948004" y="989518"/>
                      </a:cubicBezTo>
                      <a:cubicBezTo>
                        <a:pt x="3023602" y="1017008"/>
                        <a:pt x="3106074" y="1065116"/>
                        <a:pt x="3181672" y="1099479"/>
                      </a:cubicBezTo>
                      <a:cubicBezTo>
                        <a:pt x="3380909" y="1202500"/>
                        <a:pt x="3593960" y="1298716"/>
                        <a:pt x="3800138" y="1443041"/>
                      </a:cubicBezTo>
                      <a:cubicBezTo>
                        <a:pt x="3813883" y="1449913"/>
                        <a:pt x="3978757" y="1587365"/>
                        <a:pt x="3978757" y="1649219"/>
                      </a:cubicBezTo>
                      <a:cubicBezTo>
                        <a:pt x="3978757" y="1662964"/>
                        <a:pt x="3965012" y="1642346"/>
                        <a:pt x="3965012" y="1656091"/>
                      </a:cubicBezTo>
                      <a:cubicBezTo>
                        <a:pt x="3965012" y="1676709"/>
                        <a:pt x="4006247" y="1752239"/>
                        <a:pt x="4006247" y="1765985"/>
                      </a:cubicBezTo>
                      <a:cubicBezTo>
                        <a:pt x="4006247" y="1786602"/>
                        <a:pt x="3999375" y="1779730"/>
                        <a:pt x="3999375" y="1786602"/>
                      </a:cubicBezTo>
                      <a:lnTo>
                        <a:pt x="3992502" y="1786602"/>
                      </a:lnTo>
                      <a:cubicBezTo>
                        <a:pt x="3978757" y="1800348"/>
                        <a:pt x="3971884" y="1786602"/>
                        <a:pt x="3965012" y="1814093"/>
                      </a:cubicBezTo>
                      <a:cubicBezTo>
                        <a:pt x="3958139" y="1807220"/>
                        <a:pt x="3958139" y="1800348"/>
                        <a:pt x="3937521" y="1800348"/>
                      </a:cubicBezTo>
                      <a:cubicBezTo>
                        <a:pt x="3910031" y="1800348"/>
                        <a:pt x="3882540" y="1896564"/>
                        <a:pt x="3793265" y="1903437"/>
                      </a:cubicBezTo>
                      <a:cubicBezTo>
                        <a:pt x="3786393" y="1910309"/>
                        <a:pt x="3786393" y="1924054"/>
                        <a:pt x="3779520" y="1924054"/>
                      </a:cubicBezTo>
                      <a:cubicBezTo>
                        <a:pt x="3758902" y="1930927"/>
                        <a:pt x="3738285" y="1944672"/>
                        <a:pt x="3710794" y="1944672"/>
                      </a:cubicBezTo>
                      <a:cubicBezTo>
                        <a:pt x="3703921" y="1944672"/>
                        <a:pt x="3621450" y="1951545"/>
                        <a:pt x="3621450" y="1972163"/>
                      </a:cubicBezTo>
                      <a:cubicBezTo>
                        <a:pt x="3621450" y="1951545"/>
                        <a:pt x="3593960" y="1972163"/>
                        <a:pt x="3580215" y="1972163"/>
                      </a:cubicBezTo>
                      <a:lnTo>
                        <a:pt x="3566469" y="1958417"/>
                      </a:lnTo>
                      <a:cubicBezTo>
                        <a:pt x="3545852" y="1965290"/>
                        <a:pt x="3518361" y="1985908"/>
                        <a:pt x="3504616" y="1985908"/>
                      </a:cubicBezTo>
                      <a:cubicBezTo>
                        <a:pt x="3483998" y="1985908"/>
                        <a:pt x="3511489" y="1972163"/>
                        <a:pt x="3497743" y="1972163"/>
                      </a:cubicBezTo>
                      <a:cubicBezTo>
                        <a:pt x="3477126" y="1972163"/>
                        <a:pt x="3477126" y="1985908"/>
                        <a:pt x="3470253" y="1992780"/>
                      </a:cubicBezTo>
                      <a:cubicBezTo>
                        <a:pt x="3470253" y="1992780"/>
                        <a:pt x="3463380" y="1992780"/>
                        <a:pt x="3463380" y="1979035"/>
                      </a:cubicBezTo>
                      <a:cubicBezTo>
                        <a:pt x="3463380" y="1958417"/>
                        <a:pt x="3669558" y="1869074"/>
                        <a:pt x="3772648" y="1807220"/>
                      </a:cubicBezTo>
                      <a:cubicBezTo>
                        <a:pt x="3772648" y="1807220"/>
                        <a:pt x="3765775" y="1800348"/>
                        <a:pt x="3758902" y="1800348"/>
                      </a:cubicBezTo>
                      <a:cubicBezTo>
                        <a:pt x="3772648" y="1772857"/>
                        <a:pt x="3807011" y="1717945"/>
                        <a:pt x="3807011" y="1697327"/>
                      </a:cubicBezTo>
                      <a:cubicBezTo>
                        <a:pt x="3807011" y="1607983"/>
                        <a:pt x="3648941" y="1532385"/>
                        <a:pt x="3607705" y="1498022"/>
                      </a:cubicBezTo>
                      <a:cubicBezTo>
                        <a:pt x="3580215" y="1484276"/>
                        <a:pt x="3552724" y="1456786"/>
                        <a:pt x="3532106" y="1443041"/>
                      </a:cubicBezTo>
                      <a:cubicBezTo>
                        <a:pt x="3229781" y="1264353"/>
                        <a:pt x="2920513" y="1085734"/>
                        <a:pt x="2604442" y="1071989"/>
                      </a:cubicBezTo>
                      <a:cubicBezTo>
                        <a:pt x="2604442" y="1071989"/>
                        <a:pt x="2597570" y="1058244"/>
                        <a:pt x="2590697" y="1051371"/>
                      </a:cubicBezTo>
                      <a:lnTo>
                        <a:pt x="2515098" y="1051371"/>
                      </a:lnTo>
                      <a:cubicBezTo>
                        <a:pt x="2391391" y="1051371"/>
                        <a:pt x="2178341" y="1133842"/>
                        <a:pt x="2089066" y="1209372"/>
                      </a:cubicBezTo>
                      <a:cubicBezTo>
                        <a:pt x="2082193" y="1216245"/>
                        <a:pt x="2075320" y="1209372"/>
                        <a:pt x="2068448" y="1209372"/>
                      </a:cubicBezTo>
                      <a:cubicBezTo>
                        <a:pt x="2061575" y="1223117"/>
                        <a:pt x="2040957" y="1229990"/>
                        <a:pt x="2027212" y="1236863"/>
                      </a:cubicBezTo>
                      <a:cubicBezTo>
                        <a:pt x="2013467" y="1250608"/>
                        <a:pt x="2006594" y="1271226"/>
                        <a:pt x="1979104" y="1278098"/>
                      </a:cubicBezTo>
                      <a:lnTo>
                        <a:pt x="1972231" y="1278098"/>
                      </a:lnTo>
                      <a:cubicBezTo>
                        <a:pt x="1979104" y="1278098"/>
                        <a:pt x="1992849" y="1271226"/>
                        <a:pt x="1979104" y="1257480"/>
                      </a:cubicBezTo>
                      <a:cubicBezTo>
                        <a:pt x="1958486" y="1271226"/>
                        <a:pt x="1930996" y="1284971"/>
                        <a:pt x="1910378" y="1284971"/>
                      </a:cubicBezTo>
                      <a:cubicBezTo>
                        <a:pt x="1917250" y="1298716"/>
                        <a:pt x="1930996" y="1312461"/>
                        <a:pt x="1944741" y="1312461"/>
                      </a:cubicBezTo>
                      <a:cubicBezTo>
                        <a:pt x="1910378" y="1312461"/>
                        <a:pt x="1924123" y="1305589"/>
                        <a:pt x="1896633" y="1298716"/>
                      </a:cubicBezTo>
                      <a:cubicBezTo>
                        <a:pt x="1889760" y="1305589"/>
                        <a:pt x="1896633" y="1312461"/>
                        <a:pt x="1896633" y="1319334"/>
                      </a:cubicBezTo>
                      <a:lnTo>
                        <a:pt x="1876015" y="1319334"/>
                      </a:lnTo>
                      <a:cubicBezTo>
                        <a:pt x="1876015" y="1312461"/>
                        <a:pt x="1869142" y="1305589"/>
                        <a:pt x="1862270" y="1298716"/>
                      </a:cubicBezTo>
                      <a:cubicBezTo>
                        <a:pt x="1855397" y="1298716"/>
                        <a:pt x="1841652" y="1312461"/>
                        <a:pt x="1848524" y="1339952"/>
                      </a:cubicBezTo>
                      <a:lnTo>
                        <a:pt x="1834779" y="1326206"/>
                      </a:lnTo>
                      <a:lnTo>
                        <a:pt x="1814161" y="1326206"/>
                      </a:lnTo>
                      <a:cubicBezTo>
                        <a:pt x="1807289" y="1333079"/>
                        <a:pt x="1807289" y="1339952"/>
                        <a:pt x="1814161" y="1346824"/>
                      </a:cubicBezTo>
                      <a:cubicBezTo>
                        <a:pt x="1807289" y="1346824"/>
                        <a:pt x="1786671" y="1353697"/>
                        <a:pt x="1779798" y="1367442"/>
                      </a:cubicBezTo>
                      <a:cubicBezTo>
                        <a:pt x="1278167" y="1992780"/>
                        <a:pt x="865879" y="2659354"/>
                        <a:pt x="460465" y="3291565"/>
                      </a:cubicBezTo>
                      <a:cubicBezTo>
                        <a:pt x="391738" y="3394585"/>
                        <a:pt x="309267" y="3504547"/>
                        <a:pt x="226796" y="3607636"/>
                      </a:cubicBezTo>
                      <a:cubicBezTo>
                        <a:pt x="213051" y="3621381"/>
                        <a:pt x="192433" y="3641999"/>
                        <a:pt x="164943" y="3635126"/>
                      </a:cubicBezTo>
                      <a:cubicBezTo>
                        <a:pt x="164943" y="3628254"/>
                        <a:pt x="158070" y="3614509"/>
                        <a:pt x="144325" y="3600763"/>
                      </a:cubicBezTo>
                      <a:cubicBezTo>
                        <a:pt x="123707" y="3607636"/>
                        <a:pt x="89344" y="3600763"/>
                        <a:pt x="68726" y="3587018"/>
                      </a:cubicBezTo>
                      <a:cubicBezTo>
                        <a:pt x="34363" y="3573273"/>
                        <a:pt x="0" y="3525165"/>
                        <a:pt x="0" y="3504547"/>
                      </a:cubicBezTo>
                      <a:cubicBezTo>
                        <a:pt x="0" y="3470184"/>
                        <a:pt x="89344" y="3325928"/>
                        <a:pt x="96216" y="3319055"/>
                      </a:cubicBezTo>
                      <a:cubicBezTo>
                        <a:pt x="164943" y="3174731"/>
                        <a:pt x="233669" y="3023533"/>
                        <a:pt x="309267" y="2886081"/>
                      </a:cubicBezTo>
                      <a:cubicBezTo>
                        <a:pt x="529122" y="2501284"/>
                        <a:pt x="776536" y="2082124"/>
                        <a:pt x="1044567" y="1704200"/>
                      </a:cubicBezTo>
                      <a:cubicBezTo>
                        <a:pt x="1436237" y="1140715"/>
                        <a:pt x="1855397" y="590975"/>
                        <a:pt x="2370774" y="48108"/>
                      </a:cubicBezTo>
                      <a:cubicBezTo>
                        <a:pt x="2398264" y="20618"/>
                        <a:pt x="2460117" y="0"/>
                        <a:pt x="2473863" y="0"/>
                      </a:cubicBezTo>
                      <a:close/>
                      <a:moveTo>
                        <a:pt x="1938620" y="1187036"/>
                      </a:moveTo>
                      <a:cubicBezTo>
                        <a:pt x="1931855" y="1188325"/>
                        <a:pt x="1924123" y="1197345"/>
                        <a:pt x="1924123" y="1202500"/>
                      </a:cubicBezTo>
                      <a:cubicBezTo>
                        <a:pt x="1930996" y="1195627"/>
                        <a:pt x="1937868" y="1188754"/>
                        <a:pt x="1944741" y="1188754"/>
                      </a:cubicBezTo>
                      <a:cubicBezTo>
                        <a:pt x="1943023" y="1187036"/>
                        <a:pt x="1940875" y="1186607"/>
                        <a:pt x="1938620" y="1187036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D63BA97A-AE28-9354-F253-C7C62D5CC856}"/>
                    </a:ext>
                  </a:extLst>
                </p:cNvPr>
                <p:cNvSpPr/>
                <p:nvPr/>
              </p:nvSpPr>
              <p:spPr>
                <a:xfrm>
                  <a:off x="1174662" y="2806686"/>
                  <a:ext cx="5209232" cy="3270947"/>
                </a:xfrm>
                <a:custGeom>
                  <a:avLst/>
                  <a:gdLst>
                    <a:gd name="connsiteX0" fmla="*/ 1244220 w 5209232"/>
                    <a:gd name="connsiteY0" fmla="*/ 0 h 3270947"/>
                    <a:gd name="connsiteX1" fmla="*/ 1567164 w 5209232"/>
                    <a:gd name="connsiteY1" fmla="*/ 254217 h 3270947"/>
                    <a:gd name="connsiteX2" fmla="*/ 1580909 w 5209232"/>
                    <a:gd name="connsiteY2" fmla="*/ 295453 h 3270947"/>
                    <a:gd name="connsiteX3" fmla="*/ 1629017 w 5209232"/>
                    <a:gd name="connsiteY3" fmla="*/ 590975 h 3270947"/>
                    <a:gd name="connsiteX4" fmla="*/ 1642762 w 5209232"/>
                    <a:gd name="connsiteY4" fmla="*/ 852065 h 3270947"/>
                    <a:gd name="connsiteX5" fmla="*/ 1780214 w 5209232"/>
                    <a:gd name="connsiteY5" fmla="*/ 1126969 h 3270947"/>
                    <a:gd name="connsiteX6" fmla="*/ 1752724 w 5209232"/>
                    <a:gd name="connsiteY6" fmla="*/ 1099479 h 3270947"/>
                    <a:gd name="connsiteX7" fmla="*/ 1745851 w 5209232"/>
                    <a:gd name="connsiteY7" fmla="*/ 1113224 h 3270947"/>
                    <a:gd name="connsiteX8" fmla="*/ 1780214 w 5209232"/>
                    <a:gd name="connsiteY8" fmla="*/ 1147587 h 3270947"/>
                    <a:gd name="connsiteX9" fmla="*/ 1766469 w 5209232"/>
                    <a:gd name="connsiteY9" fmla="*/ 1161332 h 3270947"/>
                    <a:gd name="connsiteX10" fmla="*/ 1773342 w 5209232"/>
                    <a:gd name="connsiteY10" fmla="*/ 1168205 h 3270947"/>
                    <a:gd name="connsiteX11" fmla="*/ 1787087 w 5209232"/>
                    <a:gd name="connsiteY11" fmla="*/ 1209441 h 3270947"/>
                    <a:gd name="connsiteX12" fmla="*/ 1663380 w 5209232"/>
                    <a:gd name="connsiteY12" fmla="*/ 1518639 h 3270947"/>
                    <a:gd name="connsiteX13" fmla="*/ 1656508 w 5209232"/>
                    <a:gd name="connsiteY13" fmla="*/ 1614856 h 3270947"/>
                    <a:gd name="connsiteX14" fmla="*/ 1560291 w 5209232"/>
                    <a:gd name="connsiteY14" fmla="*/ 2027143 h 3270947"/>
                    <a:gd name="connsiteX15" fmla="*/ 1436653 w 5209232"/>
                    <a:gd name="connsiteY15" fmla="*/ 2068379 h 3270947"/>
                    <a:gd name="connsiteX16" fmla="*/ 1374799 w 5209232"/>
                    <a:gd name="connsiteY16" fmla="*/ 2040888 h 3270947"/>
                    <a:gd name="connsiteX17" fmla="*/ 1333564 w 5209232"/>
                    <a:gd name="connsiteY17" fmla="*/ 1999653 h 3270947"/>
                    <a:gd name="connsiteX18" fmla="*/ 1278583 w 5209232"/>
                    <a:gd name="connsiteY18" fmla="*/ 2006525 h 3270947"/>
                    <a:gd name="connsiteX19" fmla="*/ 1148003 w 5209232"/>
                    <a:gd name="connsiteY19" fmla="*/ 2150850 h 3270947"/>
                    <a:gd name="connsiteX20" fmla="*/ 701353 w 5209232"/>
                    <a:gd name="connsiteY20" fmla="*/ 2666227 h 3270947"/>
                    <a:gd name="connsiteX21" fmla="*/ 708225 w 5209232"/>
                    <a:gd name="connsiteY21" fmla="*/ 2679972 h 3270947"/>
                    <a:gd name="connsiteX22" fmla="*/ 1738979 w 5209232"/>
                    <a:gd name="connsiteY22" fmla="*/ 1999653 h 3270947"/>
                    <a:gd name="connsiteX23" fmla="*/ 2920929 w 5209232"/>
                    <a:gd name="connsiteY23" fmla="*/ 1243804 h 3270947"/>
                    <a:gd name="connsiteX24" fmla="*/ 3195833 w 5209232"/>
                    <a:gd name="connsiteY24" fmla="*/ 1071989 h 3270947"/>
                    <a:gd name="connsiteX25" fmla="*/ 3333217 w 5209232"/>
                    <a:gd name="connsiteY25" fmla="*/ 996390 h 3270947"/>
                    <a:gd name="connsiteX26" fmla="*/ 3353835 w 5209232"/>
                    <a:gd name="connsiteY26" fmla="*/ 1010135 h 3270947"/>
                    <a:gd name="connsiteX27" fmla="*/ 3429433 w 5209232"/>
                    <a:gd name="connsiteY27" fmla="*/ 955154 h 3270947"/>
                    <a:gd name="connsiteX28" fmla="*/ 3456924 w 5209232"/>
                    <a:gd name="connsiteY28" fmla="*/ 948282 h 3270947"/>
                    <a:gd name="connsiteX29" fmla="*/ 3580630 w 5209232"/>
                    <a:gd name="connsiteY29" fmla="*/ 838320 h 3270947"/>
                    <a:gd name="connsiteX30" fmla="*/ 3601248 w 5209232"/>
                    <a:gd name="connsiteY30" fmla="*/ 728427 h 3270947"/>
                    <a:gd name="connsiteX31" fmla="*/ 3635611 w 5209232"/>
                    <a:gd name="connsiteY31" fmla="*/ 535994 h 3270947"/>
                    <a:gd name="connsiteX32" fmla="*/ 3766122 w 5209232"/>
                    <a:gd name="connsiteY32" fmla="*/ 82471 h 3270947"/>
                    <a:gd name="connsiteX33" fmla="*/ 3807358 w 5209232"/>
                    <a:gd name="connsiteY33" fmla="*/ 34363 h 3270947"/>
                    <a:gd name="connsiteX34" fmla="*/ 3889829 w 5209232"/>
                    <a:gd name="connsiteY34" fmla="*/ 82471 h 3270947"/>
                    <a:gd name="connsiteX35" fmla="*/ 3999791 w 5209232"/>
                    <a:gd name="connsiteY35" fmla="*/ 219923 h 3270947"/>
                    <a:gd name="connsiteX36" fmla="*/ 4013536 w 5209232"/>
                    <a:gd name="connsiteY36" fmla="*/ 322944 h 3270947"/>
                    <a:gd name="connsiteX37" fmla="*/ 3979173 w 5209232"/>
                    <a:gd name="connsiteY37" fmla="*/ 652829 h 3270947"/>
                    <a:gd name="connsiteX38" fmla="*/ 4082262 w 5209232"/>
                    <a:gd name="connsiteY38" fmla="*/ 597848 h 3270947"/>
                    <a:gd name="connsiteX39" fmla="*/ 4467059 w 5209232"/>
                    <a:gd name="connsiteY39" fmla="*/ 391670 h 3270947"/>
                    <a:gd name="connsiteX40" fmla="*/ 4467059 w 5209232"/>
                    <a:gd name="connsiteY40" fmla="*/ 384797 h 3270947"/>
                    <a:gd name="connsiteX41" fmla="*/ 4487677 w 5209232"/>
                    <a:gd name="connsiteY41" fmla="*/ 364179 h 3270947"/>
                    <a:gd name="connsiteX42" fmla="*/ 4494550 w 5209232"/>
                    <a:gd name="connsiteY42" fmla="*/ 377924 h 3270947"/>
                    <a:gd name="connsiteX43" fmla="*/ 4501422 w 5209232"/>
                    <a:gd name="connsiteY43" fmla="*/ 357307 h 3270947"/>
                    <a:gd name="connsiteX44" fmla="*/ 4714473 w 5209232"/>
                    <a:gd name="connsiteY44" fmla="*/ 309198 h 3270947"/>
                    <a:gd name="connsiteX45" fmla="*/ 5209232 w 5209232"/>
                    <a:gd name="connsiteY45" fmla="*/ 790212 h 3270947"/>
                    <a:gd name="connsiteX46" fmla="*/ 5140506 w 5209232"/>
                    <a:gd name="connsiteY46" fmla="*/ 1120097 h 3270947"/>
                    <a:gd name="connsiteX47" fmla="*/ 4968691 w 5209232"/>
                    <a:gd name="connsiteY47" fmla="*/ 1422423 h 3270947"/>
                    <a:gd name="connsiteX48" fmla="*/ 4872474 w 5209232"/>
                    <a:gd name="connsiteY48" fmla="*/ 1553002 h 3270947"/>
                    <a:gd name="connsiteX49" fmla="*/ 3944810 w 5209232"/>
                    <a:gd name="connsiteY49" fmla="*/ 2260812 h 3270947"/>
                    <a:gd name="connsiteX50" fmla="*/ 3862338 w 5209232"/>
                    <a:gd name="connsiteY50" fmla="*/ 2247066 h 3270947"/>
                    <a:gd name="connsiteX51" fmla="*/ 3827975 w 5209232"/>
                    <a:gd name="connsiteY51" fmla="*/ 2233321 h 3270947"/>
                    <a:gd name="connsiteX52" fmla="*/ 3532522 w 5209232"/>
                    <a:gd name="connsiteY52" fmla="*/ 1958417 h 3270947"/>
                    <a:gd name="connsiteX53" fmla="*/ 3422561 w 5209232"/>
                    <a:gd name="connsiteY53" fmla="*/ 2020270 h 3270947"/>
                    <a:gd name="connsiteX54" fmla="*/ 3443178 w 5209232"/>
                    <a:gd name="connsiteY54" fmla="*/ 1985907 h 3270947"/>
                    <a:gd name="connsiteX55" fmla="*/ 3429433 w 5209232"/>
                    <a:gd name="connsiteY55" fmla="*/ 1979035 h 3270947"/>
                    <a:gd name="connsiteX56" fmla="*/ 3298854 w 5209232"/>
                    <a:gd name="connsiteY56" fmla="*/ 2130232 h 3270947"/>
                    <a:gd name="connsiteX57" fmla="*/ 3294559 w 5209232"/>
                    <a:gd name="connsiteY57" fmla="*/ 2150850 h 3270947"/>
                    <a:gd name="connsiteX58" fmla="*/ 3294152 w 5209232"/>
                    <a:gd name="connsiteY58" fmla="*/ 2152551 h 3270947"/>
                    <a:gd name="connsiteX59" fmla="*/ 3290263 w 5209232"/>
                    <a:gd name="connsiteY59" fmla="*/ 2148273 h 3270947"/>
                    <a:gd name="connsiteX60" fmla="*/ 3271363 w 5209232"/>
                    <a:gd name="connsiteY60" fmla="*/ 2143977 h 3270947"/>
                    <a:gd name="connsiteX61" fmla="*/ 3257618 w 5209232"/>
                    <a:gd name="connsiteY61" fmla="*/ 2150850 h 3270947"/>
                    <a:gd name="connsiteX62" fmla="*/ 3243873 w 5209232"/>
                    <a:gd name="connsiteY62" fmla="*/ 2150850 h 3270947"/>
                    <a:gd name="connsiteX63" fmla="*/ 3243873 w 5209232"/>
                    <a:gd name="connsiteY63" fmla="*/ 2171468 h 3270947"/>
                    <a:gd name="connsiteX64" fmla="*/ 3230128 w 5209232"/>
                    <a:gd name="connsiteY64" fmla="*/ 2185213 h 3270947"/>
                    <a:gd name="connsiteX65" fmla="*/ 3182088 w 5209232"/>
                    <a:gd name="connsiteY65" fmla="*/ 2198958 h 3270947"/>
                    <a:gd name="connsiteX66" fmla="*/ 3182088 w 5209232"/>
                    <a:gd name="connsiteY66" fmla="*/ 2205831 h 3270947"/>
                    <a:gd name="connsiteX67" fmla="*/ 3195833 w 5209232"/>
                    <a:gd name="connsiteY67" fmla="*/ 2219576 h 3270947"/>
                    <a:gd name="connsiteX68" fmla="*/ 3140853 w 5209232"/>
                    <a:gd name="connsiteY68" fmla="*/ 2247066 h 3270947"/>
                    <a:gd name="connsiteX69" fmla="*/ 3271363 w 5209232"/>
                    <a:gd name="connsiteY69" fmla="*/ 1985907 h 3270947"/>
                    <a:gd name="connsiteX70" fmla="*/ 3257618 w 5209232"/>
                    <a:gd name="connsiteY70" fmla="*/ 1965290 h 3270947"/>
                    <a:gd name="connsiteX71" fmla="*/ 3436306 w 5209232"/>
                    <a:gd name="connsiteY71" fmla="*/ 1415550 h 3270947"/>
                    <a:gd name="connsiteX72" fmla="*/ 3525650 w 5209232"/>
                    <a:gd name="connsiteY72" fmla="*/ 1085734 h 3270947"/>
                    <a:gd name="connsiteX73" fmla="*/ 3518777 w 5209232"/>
                    <a:gd name="connsiteY73" fmla="*/ 1065116 h 3270947"/>
                    <a:gd name="connsiteX74" fmla="*/ 3450051 w 5209232"/>
                    <a:gd name="connsiteY74" fmla="*/ 1126969 h 3270947"/>
                    <a:gd name="connsiteX75" fmla="*/ 3388198 w 5209232"/>
                    <a:gd name="connsiteY75" fmla="*/ 1147587 h 3270947"/>
                    <a:gd name="connsiteX76" fmla="*/ 3360707 w 5209232"/>
                    <a:gd name="connsiteY76" fmla="*/ 1181950 h 3270947"/>
                    <a:gd name="connsiteX77" fmla="*/ 3340089 w 5209232"/>
                    <a:gd name="connsiteY77" fmla="*/ 1188823 h 3270947"/>
                    <a:gd name="connsiteX78" fmla="*/ 3326344 w 5209232"/>
                    <a:gd name="connsiteY78" fmla="*/ 1202568 h 3270947"/>
                    <a:gd name="connsiteX79" fmla="*/ 3346962 w 5209232"/>
                    <a:gd name="connsiteY79" fmla="*/ 1230058 h 3270947"/>
                    <a:gd name="connsiteX80" fmla="*/ 3374452 w 5209232"/>
                    <a:gd name="connsiteY80" fmla="*/ 1223186 h 3270947"/>
                    <a:gd name="connsiteX81" fmla="*/ 3285109 w 5209232"/>
                    <a:gd name="connsiteY81" fmla="*/ 1305657 h 3270947"/>
                    <a:gd name="connsiteX82" fmla="*/ 2982783 w 5209232"/>
                    <a:gd name="connsiteY82" fmla="*/ 1532384 h 3270947"/>
                    <a:gd name="connsiteX83" fmla="*/ 254702 w 5209232"/>
                    <a:gd name="connsiteY83" fmla="*/ 3270947 h 3270947"/>
                    <a:gd name="connsiteX84" fmla="*/ 137868 w 5209232"/>
                    <a:gd name="connsiteY84" fmla="*/ 3209094 h 3270947"/>
                    <a:gd name="connsiteX85" fmla="*/ 158486 w 5209232"/>
                    <a:gd name="connsiteY85" fmla="*/ 3181603 h 3270947"/>
                    <a:gd name="connsiteX86" fmla="*/ 144741 w 5209232"/>
                    <a:gd name="connsiteY86" fmla="*/ 3167858 h 3270947"/>
                    <a:gd name="connsiteX87" fmla="*/ 117250 w 5209232"/>
                    <a:gd name="connsiteY87" fmla="*/ 3195349 h 3270947"/>
                    <a:gd name="connsiteX88" fmla="*/ 416 w 5209232"/>
                    <a:gd name="connsiteY88" fmla="*/ 3023533 h 3270947"/>
                    <a:gd name="connsiteX89" fmla="*/ 1017424 w 5209232"/>
                    <a:gd name="connsiteY89" fmla="*/ 1724817 h 3270947"/>
                    <a:gd name="connsiteX90" fmla="*/ 618882 w 5209232"/>
                    <a:gd name="connsiteY90" fmla="*/ 1312530 h 3270947"/>
                    <a:gd name="connsiteX91" fmla="*/ 563901 w 5209232"/>
                    <a:gd name="connsiteY91" fmla="*/ 1236931 h 3270947"/>
                    <a:gd name="connsiteX92" fmla="*/ 584519 w 5209232"/>
                    <a:gd name="connsiteY92" fmla="*/ 1181950 h 3270947"/>
                    <a:gd name="connsiteX93" fmla="*/ 852550 w 5209232"/>
                    <a:gd name="connsiteY93" fmla="*/ 1071989 h 3270947"/>
                    <a:gd name="connsiteX94" fmla="*/ 1285455 w 5209232"/>
                    <a:gd name="connsiteY94" fmla="*/ 955154 h 3270947"/>
                    <a:gd name="connsiteX95" fmla="*/ 1299201 w 5209232"/>
                    <a:gd name="connsiteY95" fmla="*/ 941409 h 3270947"/>
                    <a:gd name="connsiteX96" fmla="*/ 1306073 w 5209232"/>
                    <a:gd name="connsiteY96" fmla="*/ 556612 h 3270947"/>
                    <a:gd name="connsiteX97" fmla="*/ 1326691 w 5209232"/>
                    <a:gd name="connsiteY97" fmla="*/ 343561 h 3270947"/>
                    <a:gd name="connsiteX98" fmla="*/ 1299201 w 5209232"/>
                    <a:gd name="connsiteY98" fmla="*/ 309198 h 3270947"/>
                    <a:gd name="connsiteX99" fmla="*/ 1209857 w 5209232"/>
                    <a:gd name="connsiteY99" fmla="*/ 322944 h 3270947"/>
                    <a:gd name="connsiteX100" fmla="*/ 1182366 w 5209232"/>
                    <a:gd name="connsiteY100" fmla="*/ 343561 h 3270947"/>
                    <a:gd name="connsiteX101" fmla="*/ 983130 w 5209232"/>
                    <a:gd name="connsiteY101" fmla="*/ 192433 h 3270947"/>
                    <a:gd name="connsiteX102" fmla="*/ 996875 w 5209232"/>
                    <a:gd name="connsiteY102" fmla="*/ 151197 h 3270947"/>
                    <a:gd name="connsiteX103" fmla="*/ 1244220 w 5209232"/>
                    <a:gd name="connsiteY103" fmla="*/ 0 h 3270947"/>
                    <a:gd name="connsiteX104" fmla="*/ 1285455 w 5209232"/>
                    <a:gd name="connsiteY104" fmla="*/ 1223186 h 3270947"/>
                    <a:gd name="connsiteX105" fmla="*/ 825060 w 5209232"/>
                    <a:gd name="connsiteY105" fmla="*/ 1339951 h 3270947"/>
                    <a:gd name="connsiteX106" fmla="*/ 1093023 w 5209232"/>
                    <a:gd name="connsiteY106" fmla="*/ 1628601 h 3270947"/>
                    <a:gd name="connsiteX107" fmla="*/ 1292328 w 5209232"/>
                    <a:gd name="connsiteY107" fmla="*/ 1285039 h 3270947"/>
                    <a:gd name="connsiteX108" fmla="*/ 1285455 w 5209232"/>
                    <a:gd name="connsiteY108" fmla="*/ 1223186 h 3270947"/>
                    <a:gd name="connsiteX109" fmla="*/ 4556403 w 5209232"/>
                    <a:gd name="connsiteY109" fmla="*/ 508504 h 3270947"/>
                    <a:gd name="connsiteX110" fmla="*/ 4432696 w 5209232"/>
                    <a:gd name="connsiteY110" fmla="*/ 529122 h 3270947"/>
                    <a:gd name="connsiteX111" fmla="*/ 4343352 w 5209232"/>
                    <a:gd name="connsiteY111" fmla="*/ 563485 h 3270947"/>
                    <a:gd name="connsiteX112" fmla="*/ 4308989 w 5209232"/>
                    <a:gd name="connsiteY112" fmla="*/ 590975 h 3270947"/>
                    <a:gd name="connsiteX113" fmla="*/ 4274695 w 5209232"/>
                    <a:gd name="connsiteY113" fmla="*/ 597848 h 3270947"/>
                    <a:gd name="connsiteX114" fmla="*/ 4267822 w 5209232"/>
                    <a:gd name="connsiteY114" fmla="*/ 611593 h 3270947"/>
                    <a:gd name="connsiteX115" fmla="*/ 4260950 w 5209232"/>
                    <a:gd name="connsiteY115" fmla="*/ 604720 h 3270947"/>
                    <a:gd name="connsiteX116" fmla="*/ 4109752 w 5209232"/>
                    <a:gd name="connsiteY116" fmla="*/ 700937 h 3270947"/>
                    <a:gd name="connsiteX117" fmla="*/ 4102880 w 5209232"/>
                    <a:gd name="connsiteY117" fmla="*/ 687192 h 3270947"/>
                    <a:gd name="connsiteX118" fmla="*/ 3992918 w 5209232"/>
                    <a:gd name="connsiteY118" fmla="*/ 769663 h 3270947"/>
                    <a:gd name="connsiteX119" fmla="*/ 3972300 w 5209232"/>
                    <a:gd name="connsiteY119" fmla="*/ 762790 h 3270947"/>
                    <a:gd name="connsiteX120" fmla="*/ 3951682 w 5209232"/>
                    <a:gd name="connsiteY120" fmla="*/ 872683 h 3270947"/>
                    <a:gd name="connsiteX121" fmla="*/ 3903574 w 5209232"/>
                    <a:gd name="connsiteY121" fmla="*/ 1126969 h 3270947"/>
                    <a:gd name="connsiteX122" fmla="*/ 3560013 w 5209232"/>
                    <a:gd name="connsiteY122" fmla="*/ 1937799 h 3270947"/>
                    <a:gd name="connsiteX123" fmla="*/ 3697465 w 5209232"/>
                    <a:gd name="connsiteY123" fmla="*/ 2006525 h 3270947"/>
                    <a:gd name="connsiteX124" fmla="*/ 4858729 w 5209232"/>
                    <a:gd name="connsiteY124" fmla="*/ 707809 h 3270947"/>
                    <a:gd name="connsiteX125" fmla="*/ 4817562 w 5209232"/>
                    <a:gd name="connsiteY125" fmla="*/ 597848 h 3270947"/>
                    <a:gd name="connsiteX126" fmla="*/ 4748836 w 5209232"/>
                    <a:gd name="connsiteY126" fmla="*/ 570357 h 3270947"/>
                    <a:gd name="connsiteX127" fmla="*/ 4666365 w 5209232"/>
                    <a:gd name="connsiteY127" fmla="*/ 542867 h 3270947"/>
                    <a:gd name="connsiteX128" fmla="*/ 4556403 w 5209232"/>
                    <a:gd name="connsiteY128" fmla="*/ 508504 h 327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</a:cxnLst>
                  <a:rect l="l" t="t" r="r" b="b"/>
                  <a:pathLst>
                    <a:path w="5209232" h="3270947">
                      <a:moveTo>
                        <a:pt x="1244220" y="0"/>
                      </a:moveTo>
                      <a:cubicBezTo>
                        <a:pt x="1374799" y="0"/>
                        <a:pt x="1567164" y="164942"/>
                        <a:pt x="1567164" y="254217"/>
                      </a:cubicBezTo>
                      <a:cubicBezTo>
                        <a:pt x="1567164" y="274835"/>
                        <a:pt x="1574036" y="281708"/>
                        <a:pt x="1580909" y="295453"/>
                      </a:cubicBezTo>
                      <a:cubicBezTo>
                        <a:pt x="1615272" y="364179"/>
                        <a:pt x="1629017" y="487886"/>
                        <a:pt x="1629017" y="590975"/>
                      </a:cubicBezTo>
                      <a:cubicBezTo>
                        <a:pt x="1629017" y="604720"/>
                        <a:pt x="1642762" y="831447"/>
                        <a:pt x="1642762" y="852065"/>
                      </a:cubicBezTo>
                      <a:cubicBezTo>
                        <a:pt x="1642762" y="1044498"/>
                        <a:pt x="1670253" y="907046"/>
                        <a:pt x="1780214" y="1126969"/>
                      </a:cubicBezTo>
                      <a:cubicBezTo>
                        <a:pt x="1766469" y="1126969"/>
                        <a:pt x="1759597" y="1113224"/>
                        <a:pt x="1752724" y="1099479"/>
                      </a:cubicBezTo>
                      <a:cubicBezTo>
                        <a:pt x="1745851" y="1106352"/>
                        <a:pt x="1745851" y="1099479"/>
                        <a:pt x="1745851" y="1113224"/>
                      </a:cubicBezTo>
                      <a:cubicBezTo>
                        <a:pt x="1745851" y="1133842"/>
                        <a:pt x="1766469" y="1147587"/>
                        <a:pt x="1780214" y="1147587"/>
                      </a:cubicBezTo>
                      <a:cubicBezTo>
                        <a:pt x="1780214" y="1154460"/>
                        <a:pt x="1773342" y="1154460"/>
                        <a:pt x="1766469" y="1161332"/>
                      </a:cubicBezTo>
                      <a:lnTo>
                        <a:pt x="1773342" y="1168205"/>
                      </a:lnTo>
                      <a:cubicBezTo>
                        <a:pt x="1787087" y="1181950"/>
                        <a:pt x="1787087" y="1195695"/>
                        <a:pt x="1787087" y="1209441"/>
                      </a:cubicBezTo>
                      <a:cubicBezTo>
                        <a:pt x="1787087" y="1319402"/>
                        <a:pt x="1725234" y="1388060"/>
                        <a:pt x="1663380" y="1518639"/>
                      </a:cubicBezTo>
                      <a:cubicBezTo>
                        <a:pt x="1649635" y="1539257"/>
                        <a:pt x="1656508" y="1580492"/>
                        <a:pt x="1656508" y="1614856"/>
                      </a:cubicBezTo>
                      <a:cubicBezTo>
                        <a:pt x="1656508" y="1759180"/>
                        <a:pt x="1656508" y="1937799"/>
                        <a:pt x="1560291" y="2027143"/>
                      </a:cubicBezTo>
                      <a:cubicBezTo>
                        <a:pt x="1525997" y="2061506"/>
                        <a:pt x="1450398" y="2068379"/>
                        <a:pt x="1436653" y="2068379"/>
                      </a:cubicBezTo>
                      <a:cubicBezTo>
                        <a:pt x="1416035" y="2068379"/>
                        <a:pt x="1388545" y="2054633"/>
                        <a:pt x="1374799" y="2040888"/>
                      </a:cubicBezTo>
                      <a:cubicBezTo>
                        <a:pt x="1354182" y="2034016"/>
                        <a:pt x="1354182" y="1999653"/>
                        <a:pt x="1333564" y="1999653"/>
                      </a:cubicBezTo>
                      <a:cubicBezTo>
                        <a:pt x="1319819" y="1999653"/>
                        <a:pt x="1292328" y="1992780"/>
                        <a:pt x="1278583" y="2006525"/>
                      </a:cubicBezTo>
                      <a:cubicBezTo>
                        <a:pt x="1230475" y="2040888"/>
                        <a:pt x="1189239" y="2095869"/>
                        <a:pt x="1148003" y="2150850"/>
                      </a:cubicBezTo>
                      <a:cubicBezTo>
                        <a:pt x="996875" y="2315792"/>
                        <a:pt x="845678" y="2501284"/>
                        <a:pt x="701353" y="2666227"/>
                      </a:cubicBezTo>
                      <a:lnTo>
                        <a:pt x="708225" y="2679972"/>
                      </a:lnTo>
                      <a:cubicBezTo>
                        <a:pt x="1051787" y="2460049"/>
                        <a:pt x="1388545" y="2226449"/>
                        <a:pt x="1738979" y="1999653"/>
                      </a:cubicBezTo>
                      <a:cubicBezTo>
                        <a:pt x="2123776" y="1738562"/>
                        <a:pt x="2529259" y="1491149"/>
                        <a:pt x="2920929" y="1243804"/>
                      </a:cubicBezTo>
                      <a:cubicBezTo>
                        <a:pt x="3010273" y="1188823"/>
                        <a:pt x="3099617" y="1126969"/>
                        <a:pt x="3195833" y="1071989"/>
                      </a:cubicBezTo>
                      <a:cubicBezTo>
                        <a:pt x="3223255" y="1051371"/>
                        <a:pt x="3305726" y="1030753"/>
                        <a:pt x="3333217" y="996390"/>
                      </a:cubicBezTo>
                      <a:cubicBezTo>
                        <a:pt x="3340089" y="1003263"/>
                        <a:pt x="3333217" y="1010135"/>
                        <a:pt x="3353835" y="1010135"/>
                      </a:cubicBezTo>
                      <a:cubicBezTo>
                        <a:pt x="3367580" y="1010135"/>
                        <a:pt x="3401943" y="975772"/>
                        <a:pt x="3429433" y="955154"/>
                      </a:cubicBezTo>
                      <a:cubicBezTo>
                        <a:pt x="3436306" y="955154"/>
                        <a:pt x="3450051" y="955154"/>
                        <a:pt x="3456924" y="948282"/>
                      </a:cubicBezTo>
                      <a:cubicBezTo>
                        <a:pt x="3498159" y="907046"/>
                        <a:pt x="3573758" y="907046"/>
                        <a:pt x="3580630" y="838320"/>
                      </a:cubicBezTo>
                      <a:cubicBezTo>
                        <a:pt x="3587503" y="803957"/>
                        <a:pt x="3601248" y="762790"/>
                        <a:pt x="3601248" y="728427"/>
                      </a:cubicBezTo>
                      <a:cubicBezTo>
                        <a:pt x="3614994" y="666574"/>
                        <a:pt x="3628739" y="597848"/>
                        <a:pt x="3635611" y="535994"/>
                      </a:cubicBezTo>
                      <a:cubicBezTo>
                        <a:pt x="3656229" y="391670"/>
                        <a:pt x="3683720" y="206178"/>
                        <a:pt x="3766122" y="82471"/>
                      </a:cubicBezTo>
                      <a:cubicBezTo>
                        <a:pt x="3779867" y="54981"/>
                        <a:pt x="3772995" y="34363"/>
                        <a:pt x="3807358" y="34363"/>
                      </a:cubicBezTo>
                      <a:cubicBezTo>
                        <a:pt x="3848593" y="34363"/>
                        <a:pt x="3848593" y="61853"/>
                        <a:pt x="3889829" y="82471"/>
                      </a:cubicBezTo>
                      <a:cubicBezTo>
                        <a:pt x="3951682" y="61853"/>
                        <a:pt x="3986045" y="178688"/>
                        <a:pt x="3999791" y="219923"/>
                      </a:cubicBezTo>
                      <a:cubicBezTo>
                        <a:pt x="4013536" y="247345"/>
                        <a:pt x="4013536" y="302326"/>
                        <a:pt x="4013536" y="322944"/>
                      </a:cubicBezTo>
                      <a:lnTo>
                        <a:pt x="3979173" y="652829"/>
                      </a:lnTo>
                      <a:cubicBezTo>
                        <a:pt x="4013536" y="639083"/>
                        <a:pt x="4047899" y="618465"/>
                        <a:pt x="4082262" y="597848"/>
                      </a:cubicBezTo>
                      <a:cubicBezTo>
                        <a:pt x="4212841" y="522249"/>
                        <a:pt x="4336480" y="460396"/>
                        <a:pt x="4467059" y="391670"/>
                      </a:cubicBezTo>
                      <a:cubicBezTo>
                        <a:pt x="4467059" y="391670"/>
                        <a:pt x="4473932" y="391670"/>
                        <a:pt x="4467059" y="384797"/>
                      </a:cubicBezTo>
                      <a:lnTo>
                        <a:pt x="4487677" y="364179"/>
                      </a:lnTo>
                      <a:cubicBezTo>
                        <a:pt x="4487677" y="364179"/>
                        <a:pt x="4473932" y="377924"/>
                        <a:pt x="4494550" y="377924"/>
                      </a:cubicBezTo>
                      <a:cubicBezTo>
                        <a:pt x="4508295" y="377924"/>
                        <a:pt x="4501422" y="364179"/>
                        <a:pt x="4501422" y="357307"/>
                      </a:cubicBezTo>
                      <a:cubicBezTo>
                        <a:pt x="4535785" y="316071"/>
                        <a:pt x="4659492" y="309198"/>
                        <a:pt x="4714473" y="309198"/>
                      </a:cubicBezTo>
                      <a:cubicBezTo>
                        <a:pt x="5003054" y="309198"/>
                        <a:pt x="5209232" y="508504"/>
                        <a:pt x="5209232" y="790212"/>
                      </a:cubicBezTo>
                      <a:cubicBezTo>
                        <a:pt x="5209232" y="907046"/>
                        <a:pt x="5195487" y="989517"/>
                        <a:pt x="5140506" y="1120097"/>
                      </a:cubicBezTo>
                      <a:cubicBezTo>
                        <a:pt x="5099270" y="1209441"/>
                        <a:pt x="5051162" y="1312530"/>
                        <a:pt x="4968691" y="1422423"/>
                      </a:cubicBezTo>
                      <a:cubicBezTo>
                        <a:pt x="4941200" y="1456786"/>
                        <a:pt x="4906837" y="1511766"/>
                        <a:pt x="4872474" y="1553002"/>
                      </a:cubicBezTo>
                      <a:cubicBezTo>
                        <a:pt x="4632002" y="1855397"/>
                        <a:pt x="4260950" y="2260812"/>
                        <a:pt x="3944810" y="2260812"/>
                      </a:cubicBezTo>
                      <a:cubicBezTo>
                        <a:pt x="3924192" y="2260812"/>
                        <a:pt x="3882956" y="2253939"/>
                        <a:pt x="3862338" y="2247066"/>
                      </a:cubicBezTo>
                      <a:cubicBezTo>
                        <a:pt x="3848593" y="2247066"/>
                        <a:pt x="3841721" y="2233321"/>
                        <a:pt x="3827975" y="2233321"/>
                      </a:cubicBezTo>
                      <a:cubicBezTo>
                        <a:pt x="3731828" y="2185213"/>
                        <a:pt x="3560013" y="2095869"/>
                        <a:pt x="3532522" y="1958417"/>
                      </a:cubicBezTo>
                      <a:cubicBezTo>
                        <a:pt x="3498159" y="1972162"/>
                        <a:pt x="3450051" y="2027143"/>
                        <a:pt x="3422561" y="2020270"/>
                      </a:cubicBezTo>
                      <a:cubicBezTo>
                        <a:pt x="3429433" y="2013398"/>
                        <a:pt x="3429433" y="1999653"/>
                        <a:pt x="3443178" y="1985907"/>
                      </a:cubicBezTo>
                      <a:cubicBezTo>
                        <a:pt x="3443178" y="1985907"/>
                        <a:pt x="3443178" y="1979035"/>
                        <a:pt x="3429433" y="1979035"/>
                      </a:cubicBezTo>
                      <a:cubicBezTo>
                        <a:pt x="3395070" y="1979035"/>
                        <a:pt x="3353835" y="2095869"/>
                        <a:pt x="3298854" y="2130232"/>
                      </a:cubicBezTo>
                      <a:cubicBezTo>
                        <a:pt x="3295418" y="2137105"/>
                        <a:pt x="3295418" y="2143977"/>
                        <a:pt x="3294559" y="2150850"/>
                      </a:cubicBezTo>
                      <a:lnTo>
                        <a:pt x="3294152" y="2152551"/>
                      </a:lnTo>
                      <a:lnTo>
                        <a:pt x="3290263" y="2148273"/>
                      </a:lnTo>
                      <a:cubicBezTo>
                        <a:pt x="3286827" y="2145695"/>
                        <a:pt x="3281672" y="2143977"/>
                        <a:pt x="3271363" y="2143977"/>
                      </a:cubicBezTo>
                      <a:cubicBezTo>
                        <a:pt x="3257618" y="2143977"/>
                        <a:pt x="3257618" y="2150850"/>
                        <a:pt x="3257618" y="2150850"/>
                      </a:cubicBezTo>
                      <a:lnTo>
                        <a:pt x="3243873" y="2150850"/>
                      </a:lnTo>
                      <a:cubicBezTo>
                        <a:pt x="3237000" y="2164595"/>
                        <a:pt x="3250745" y="2171468"/>
                        <a:pt x="3243873" y="2171468"/>
                      </a:cubicBezTo>
                      <a:cubicBezTo>
                        <a:pt x="3237000" y="2178340"/>
                        <a:pt x="3237000" y="2185213"/>
                        <a:pt x="3230128" y="2185213"/>
                      </a:cubicBezTo>
                      <a:cubicBezTo>
                        <a:pt x="3230128" y="2185213"/>
                        <a:pt x="3195833" y="2198958"/>
                        <a:pt x="3182088" y="2198958"/>
                      </a:cubicBezTo>
                      <a:lnTo>
                        <a:pt x="3182088" y="2205831"/>
                      </a:lnTo>
                      <a:cubicBezTo>
                        <a:pt x="3182088" y="2226449"/>
                        <a:pt x="3188961" y="2219576"/>
                        <a:pt x="3195833" y="2219576"/>
                      </a:cubicBezTo>
                      <a:cubicBezTo>
                        <a:pt x="3182088" y="2219576"/>
                        <a:pt x="3154598" y="2219576"/>
                        <a:pt x="3140853" y="2247066"/>
                      </a:cubicBezTo>
                      <a:cubicBezTo>
                        <a:pt x="3133980" y="2178340"/>
                        <a:pt x="3271363" y="2047761"/>
                        <a:pt x="3271363" y="1985907"/>
                      </a:cubicBezTo>
                      <a:cubicBezTo>
                        <a:pt x="3271363" y="1972162"/>
                        <a:pt x="3257618" y="1985907"/>
                        <a:pt x="3257618" y="1965290"/>
                      </a:cubicBezTo>
                      <a:cubicBezTo>
                        <a:pt x="3257618" y="1951544"/>
                        <a:pt x="3374452" y="1601110"/>
                        <a:pt x="3436306" y="1415550"/>
                      </a:cubicBezTo>
                      <a:cubicBezTo>
                        <a:pt x="3470669" y="1312530"/>
                        <a:pt x="3505032" y="1202568"/>
                        <a:pt x="3525650" y="1085734"/>
                      </a:cubicBezTo>
                      <a:lnTo>
                        <a:pt x="3518777" y="1065116"/>
                      </a:lnTo>
                      <a:cubicBezTo>
                        <a:pt x="3491287" y="1078861"/>
                        <a:pt x="3450051" y="1092606"/>
                        <a:pt x="3450051" y="1126969"/>
                      </a:cubicBezTo>
                      <a:cubicBezTo>
                        <a:pt x="3450051" y="1140715"/>
                        <a:pt x="3401943" y="1140715"/>
                        <a:pt x="3388198" y="1147587"/>
                      </a:cubicBezTo>
                      <a:cubicBezTo>
                        <a:pt x="3374452" y="1154460"/>
                        <a:pt x="3374452" y="1175078"/>
                        <a:pt x="3360707" y="1181950"/>
                      </a:cubicBezTo>
                      <a:cubicBezTo>
                        <a:pt x="3353835" y="1188823"/>
                        <a:pt x="3346962" y="1188823"/>
                        <a:pt x="3340089" y="1188823"/>
                      </a:cubicBezTo>
                      <a:lnTo>
                        <a:pt x="3326344" y="1202568"/>
                      </a:lnTo>
                      <a:cubicBezTo>
                        <a:pt x="3333217" y="1209441"/>
                        <a:pt x="3340089" y="1223186"/>
                        <a:pt x="3346962" y="1230058"/>
                      </a:cubicBezTo>
                      <a:cubicBezTo>
                        <a:pt x="3353835" y="1230058"/>
                        <a:pt x="3360707" y="1216313"/>
                        <a:pt x="3374452" y="1223186"/>
                      </a:cubicBezTo>
                      <a:cubicBezTo>
                        <a:pt x="3353835" y="1250676"/>
                        <a:pt x="3319472" y="1278167"/>
                        <a:pt x="3285109" y="1305657"/>
                      </a:cubicBezTo>
                      <a:cubicBezTo>
                        <a:pt x="3182088" y="1388060"/>
                        <a:pt x="3078999" y="1470531"/>
                        <a:pt x="2982783" y="1532384"/>
                      </a:cubicBezTo>
                      <a:cubicBezTo>
                        <a:pt x="2659770" y="1759180"/>
                        <a:pt x="708225" y="3270947"/>
                        <a:pt x="254702" y="3270947"/>
                      </a:cubicBezTo>
                      <a:cubicBezTo>
                        <a:pt x="151613" y="3270947"/>
                        <a:pt x="227212" y="3202221"/>
                        <a:pt x="137868" y="3209094"/>
                      </a:cubicBezTo>
                      <a:cubicBezTo>
                        <a:pt x="137868" y="3202221"/>
                        <a:pt x="144741" y="3188476"/>
                        <a:pt x="158486" y="3181603"/>
                      </a:cubicBezTo>
                      <a:lnTo>
                        <a:pt x="144741" y="3167858"/>
                      </a:lnTo>
                      <a:lnTo>
                        <a:pt x="117250" y="3195349"/>
                      </a:lnTo>
                      <a:cubicBezTo>
                        <a:pt x="-13329" y="3119750"/>
                        <a:pt x="416" y="3092260"/>
                        <a:pt x="416" y="3023533"/>
                      </a:cubicBezTo>
                      <a:cubicBezTo>
                        <a:pt x="416" y="2728080"/>
                        <a:pt x="1017424" y="1772926"/>
                        <a:pt x="1017424" y="1724817"/>
                      </a:cubicBezTo>
                      <a:cubicBezTo>
                        <a:pt x="1017424" y="1676709"/>
                        <a:pt x="770079" y="1429295"/>
                        <a:pt x="618882" y="1312530"/>
                      </a:cubicBezTo>
                      <a:cubicBezTo>
                        <a:pt x="591391" y="1291912"/>
                        <a:pt x="563901" y="1257549"/>
                        <a:pt x="563901" y="1236931"/>
                      </a:cubicBezTo>
                      <a:cubicBezTo>
                        <a:pt x="563901" y="1223186"/>
                        <a:pt x="584519" y="1202568"/>
                        <a:pt x="584519" y="1181950"/>
                      </a:cubicBezTo>
                      <a:cubicBezTo>
                        <a:pt x="584519" y="1120097"/>
                        <a:pt x="790697" y="1085734"/>
                        <a:pt x="852550" y="1071989"/>
                      </a:cubicBezTo>
                      <a:cubicBezTo>
                        <a:pt x="990002" y="1037626"/>
                        <a:pt x="1141131" y="996390"/>
                        <a:pt x="1285455" y="955154"/>
                      </a:cubicBezTo>
                      <a:cubicBezTo>
                        <a:pt x="1292328" y="955154"/>
                        <a:pt x="1292328" y="948282"/>
                        <a:pt x="1299201" y="941409"/>
                      </a:cubicBezTo>
                      <a:lnTo>
                        <a:pt x="1306073" y="556612"/>
                      </a:lnTo>
                      <a:cubicBezTo>
                        <a:pt x="1312946" y="487886"/>
                        <a:pt x="1326691" y="364179"/>
                        <a:pt x="1326691" y="343561"/>
                      </a:cubicBezTo>
                      <a:cubicBezTo>
                        <a:pt x="1326691" y="309198"/>
                        <a:pt x="1306073" y="309198"/>
                        <a:pt x="1299201" y="309198"/>
                      </a:cubicBezTo>
                      <a:cubicBezTo>
                        <a:pt x="1278583" y="309198"/>
                        <a:pt x="1237347" y="316071"/>
                        <a:pt x="1209857" y="322944"/>
                      </a:cubicBezTo>
                      <a:cubicBezTo>
                        <a:pt x="1196112" y="322944"/>
                        <a:pt x="1196112" y="343561"/>
                        <a:pt x="1182366" y="343561"/>
                      </a:cubicBezTo>
                      <a:cubicBezTo>
                        <a:pt x="1134258" y="343561"/>
                        <a:pt x="983130" y="240472"/>
                        <a:pt x="983130" y="192433"/>
                      </a:cubicBezTo>
                      <a:cubicBezTo>
                        <a:pt x="983130" y="178688"/>
                        <a:pt x="996875" y="158070"/>
                        <a:pt x="996875" y="151197"/>
                      </a:cubicBezTo>
                      <a:cubicBezTo>
                        <a:pt x="1024297" y="41236"/>
                        <a:pt x="1168621" y="0"/>
                        <a:pt x="1244220" y="0"/>
                      </a:cubicBezTo>
                      <a:close/>
                      <a:moveTo>
                        <a:pt x="1285455" y="1223186"/>
                      </a:moveTo>
                      <a:lnTo>
                        <a:pt x="825060" y="1339951"/>
                      </a:lnTo>
                      <a:lnTo>
                        <a:pt x="1093023" y="1628601"/>
                      </a:lnTo>
                      <a:cubicBezTo>
                        <a:pt x="1278583" y="1401805"/>
                        <a:pt x="1292328" y="1456786"/>
                        <a:pt x="1292328" y="1285039"/>
                      </a:cubicBezTo>
                      <a:cubicBezTo>
                        <a:pt x="1292328" y="1271294"/>
                        <a:pt x="1292328" y="1243804"/>
                        <a:pt x="1285455" y="1223186"/>
                      </a:cubicBezTo>
                      <a:close/>
                      <a:moveTo>
                        <a:pt x="4556403" y="508504"/>
                      </a:moveTo>
                      <a:cubicBezTo>
                        <a:pt x="4542658" y="508504"/>
                        <a:pt x="4473932" y="529122"/>
                        <a:pt x="4432696" y="529122"/>
                      </a:cubicBezTo>
                      <a:cubicBezTo>
                        <a:pt x="4412078" y="549739"/>
                        <a:pt x="4377715" y="556612"/>
                        <a:pt x="4343352" y="563485"/>
                      </a:cubicBezTo>
                      <a:cubicBezTo>
                        <a:pt x="4343352" y="577230"/>
                        <a:pt x="4329607" y="590975"/>
                        <a:pt x="4308989" y="590975"/>
                      </a:cubicBezTo>
                      <a:cubicBezTo>
                        <a:pt x="4302117" y="597848"/>
                        <a:pt x="4274695" y="577230"/>
                        <a:pt x="4274695" y="597848"/>
                      </a:cubicBezTo>
                      <a:cubicBezTo>
                        <a:pt x="4274695" y="597848"/>
                        <a:pt x="4274695" y="611593"/>
                        <a:pt x="4267822" y="611593"/>
                      </a:cubicBezTo>
                      <a:cubicBezTo>
                        <a:pt x="4254077" y="611593"/>
                        <a:pt x="4260950" y="604720"/>
                        <a:pt x="4260950" y="604720"/>
                      </a:cubicBezTo>
                      <a:cubicBezTo>
                        <a:pt x="4226586" y="632211"/>
                        <a:pt x="4157860" y="680319"/>
                        <a:pt x="4109752" y="700937"/>
                      </a:cubicBezTo>
                      <a:cubicBezTo>
                        <a:pt x="4102880" y="694064"/>
                        <a:pt x="4123497" y="687192"/>
                        <a:pt x="4102880" y="687192"/>
                      </a:cubicBezTo>
                      <a:cubicBezTo>
                        <a:pt x="4102880" y="687192"/>
                        <a:pt x="4006663" y="769663"/>
                        <a:pt x="3992918" y="769663"/>
                      </a:cubicBezTo>
                      <a:cubicBezTo>
                        <a:pt x="3972300" y="769663"/>
                        <a:pt x="3979173" y="762790"/>
                        <a:pt x="3972300" y="762790"/>
                      </a:cubicBezTo>
                      <a:cubicBezTo>
                        <a:pt x="3972300" y="803957"/>
                        <a:pt x="3951682" y="852065"/>
                        <a:pt x="3951682" y="872683"/>
                      </a:cubicBezTo>
                      <a:cubicBezTo>
                        <a:pt x="3951682" y="941409"/>
                        <a:pt x="3924192" y="1051371"/>
                        <a:pt x="3903574" y="1126969"/>
                      </a:cubicBezTo>
                      <a:cubicBezTo>
                        <a:pt x="3848593" y="1381187"/>
                        <a:pt x="3745573" y="1676709"/>
                        <a:pt x="3560013" y="1937799"/>
                      </a:cubicBezTo>
                      <a:cubicBezTo>
                        <a:pt x="3635611" y="1979035"/>
                        <a:pt x="3621866" y="2006525"/>
                        <a:pt x="3697465" y="2006525"/>
                      </a:cubicBezTo>
                      <a:cubicBezTo>
                        <a:pt x="3958555" y="2006525"/>
                        <a:pt x="4858729" y="1120097"/>
                        <a:pt x="4858729" y="707809"/>
                      </a:cubicBezTo>
                      <a:cubicBezTo>
                        <a:pt x="4858729" y="687192"/>
                        <a:pt x="4845053" y="611593"/>
                        <a:pt x="4817562" y="597848"/>
                      </a:cubicBezTo>
                      <a:cubicBezTo>
                        <a:pt x="4796944" y="584102"/>
                        <a:pt x="4762581" y="577230"/>
                        <a:pt x="4748836" y="570357"/>
                      </a:cubicBezTo>
                      <a:cubicBezTo>
                        <a:pt x="4714473" y="556612"/>
                        <a:pt x="4693855" y="542867"/>
                        <a:pt x="4666365" y="542867"/>
                      </a:cubicBezTo>
                      <a:cubicBezTo>
                        <a:pt x="4611384" y="529122"/>
                        <a:pt x="4618257" y="508504"/>
                        <a:pt x="4556403" y="50850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9C845B5B-16F0-F181-060D-B79BD9FB84EF}"/>
                  </a:ext>
                </a:extLst>
              </p:cNvPr>
              <p:cNvGrpSpPr/>
              <p:nvPr/>
            </p:nvGrpSpPr>
            <p:grpSpPr>
              <a:xfrm>
                <a:off x="4576606" y="4545248"/>
                <a:ext cx="2838042" cy="2102743"/>
                <a:chOff x="4576606" y="4545248"/>
                <a:chExt cx="2838042" cy="2102743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7FC2A84-D170-5224-3282-A1C44D92FD28}"/>
                    </a:ext>
                  </a:extLst>
                </p:cNvPr>
                <p:cNvSpPr/>
                <p:nvPr/>
              </p:nvSpPr>
              <p:spPr>
                <a:xfrm>
                  <a:off x="6184589" y="4545248"/>
                  <a:ext cx="1230059" cy="2102743"/>
                </a:xfrm>
                <a:custGeom>
                  <a:avLst/>
                  <a:gdLst>
                    <a:gd name="connsiteX0" fmla="*/ 432905 w 1230059"/>
                    <a:gd name="connsiteY0" fmla="*/ 0 h 2102743"/>
                    <a:gd name="connsiteX1" fmla="*/ 542867 w 1230059"/>
                    <a:gd name="connsiteY1" fmla="*/ 34364 h 2102743"/>
                    <a:gd name="connsiteX2" fmla="*/ 714682 w 1230059"/>
                    <a:gd name="connsiteY2" fmla="*/ 274836 h 2102743"/>
                    <a:gd name="connsiteX3" fmla="*/ 584103 w 1230059"/>
                    <a:gd name="connsiteY3" fmla="*/ 659702 h 2102743"/>
                    <a:gd name="connsiteX4" fmla="*/ 501632 w 1230059"/>
                    <a:gd name="connsiteY4" fmla="*/ 920792 h 2102743"/>
                    <a:gd name="connsiteX5" fmla="*/ 515377 w 1230059"/>
                    <a:gd name="connsiteY5" fmla="*/ 927665 h 2102743"/>
                    <a:gd name="connsiteX6" fmla="*/ 604721 w 1230059"/>
                    <a:gd name="connsiteY6" fmla="*/ 893302 h 2102743"/>
                    <a:gd name="connsiteX7" fmla="*/ 838389 w 1230059"/>
                    <a:gd name="connsiteY7" fmla="*/ 845194 h 2102743"/>
                    <a:gd name="connsiteX8" fmla="*/ 1113225 w 1230059"/>
                    <a:gd name="connsiteY8" fmla="*/ 934537 h 2102743"/>
                    <a:gd name="connsiteX9" fmla="*/ 1188823 w 1230059"/>
                    <a:gd name="connsiteY9" fmla="*/ 1065117 h 2102743"/>
                    <a:gd name="connsiteX10" fmla="*/ 1230059 w 1230059"/>
                    <a:gd name="connsiteY10" fmla="*/ 1195696 h 2102743"/>
                    <a:gd name="connsiteX11" fmla="*/ 542867 w 1230059"/>
                    <a:gd name="connsiteY11" fmla="*/ 1924055 h 2102743"/>
                    <a:gd name="connsiteX12" fmla="*/ 549740 w 1230059"/>
                    <a:gd name="connsiteY12" fmla="*/ 1889692 h 2102743"/>
                    <a:gd name="connsiteX13" fmla="*/ 529122 w 1230059"/>
                    <a:gd name="connsiteY13" fmla="*/ 1875947 h 2102743"/>
                    <a:gd name="connsiteX14" fmla="*/ 501632 w 1230059"/>
                    <a:gd name="connsiteY14" fmla="*/ 1896564 h 2102743"/>
                    <a:gd name="connsiteX15" fmla="*/ 309267 w 1230059"/>
                    <a:gd name="connsiteY15" fmla="*/ 2020271 h 2102743"/>
                    <a:gd name="connsiteX16" fmla="*/ 295522 w 1230059"/>
                    <a:gd name="connsiteY16" fmla="*/ 2040889 h 2102743"/>
                    <a:gd name="connsiteX17" fmla="*/ 247414 w 1230059"/>
                    <a:gd name="connsiteY17" fmla="*/ 2061507 h 2102743"/>
                    <a:gd name="connsiteX18" fmla="*/ 219924 w 1230059"/>
                    <a:gd name="connsiteY18" fmla="*/ 2047762 h 2102743"/>
                    <a:gd name="connsiteX19" fmla="*/ 219924 w 1230059"/>
                    <a:gd name="connsiteY19" fmla="*/ 2068380 h 2102743"/>
                    <a:gd name="connsiteX20" fmla="*/ 192433 w 1230059"/>
                    <a:gd name="connsiteY20" fmla="*/ 2061507 h 2102743"/>
                    <a:gd name="connsiteX21" fmla="*/ 192433 w 1230059"/>
                    <a:gd name="connsiteY21" fmla="*/ 2102743 h 2102743"/>
                    <a:gd name="connsiteX22" fmla="*/ 185561 w 1230059"/>
                    <a:gd name="connsiteY22" fmla="*/ 2082125 h 2102743"/>
                    <a:gd name="connsiteX23" fmla="*/ 144325 w 1230059"/>
                    <a:gd name="connsiteY23" fmla="*/ 2095870 h 2102743"/>
                    <a:gd name="connsiteX24" fmla="*/ 343630 w 1230059"/>
                    <a:gd name="connsiteY24" fmla="*/ 1875947 h 2102743"/>
                    <a:gd name="connsiteX25" fmla="*/ 343630 w 1230059"/>
                    <a:gd name="connsiteY25" fmla="*/ 1855329 h 2102743"/>
                    <a:gd name="connsiteX26" fmla="*/ 364248 w 1230059"/>
                    <a:gd name="connsiteY26" fmla="*/ 1814093 h 2102743"/>
                    <a:gd name="connsiteX27" fmla="*/ 714682 w 1230059"/>
                    <a:gd name="connsiteY27" fmla="*/ 1326207 h 2102743"/>
                    <a:gd name="connsiteX28" fmla="*/ 700937 w 1230059"/>
                    <a:gd name="connsiteY28" fmla="*/ 1305589 h 2102743"/>
                    <a:gd name="connsiteX29" fmla="*/ 446651 w 1230059"/>
                    <a:gd name="connsiteY29" fmla="*/ 1374315 h 2102743"/>
                    <a:gd name="connsiteX30" fmla="*/ 89344 w 1230059"/>
                    <a:gd name="connsiteY30" fmla="*/ 1085735 h 2102743"/>
                    <a:gd name="connsiteX31" fmla="*/ 89344 w 1230059"/>
                    <a:gd name="connsiteY31" fmla="*/ 927665 h 2102743"/>
                    <a:gd name="connsiteX32" fmla="*/ 261159 w 1230059"/>
                    <a:gd name="connsiteY32" fmla="*/ 377925 h 2102743"/>
                    <a:gd name="connsiteX33" fmla="*/ 247414 w 1230059"/>
                    <a:gd name="connsiteY33" fmla="*/ 364180 h 2102743"/>
                    <a:gd name="connsiteX34" fmla="*/ 206178 w 1230059"/>
                    <a:gd name="connsiteY34" fmla="*/ 391670 h 2102743"/>
                    <a:gd name="connsiteX35" fmla="*/ 192433 w 1230059"/>
                    <a:gd name="connsiteY35" fmla="*/ 391670 h 2102743"/>
                    <a:gd name="connsiteX36" fmla="*/ 164943 w 1230059"/>
                    <a:gd name="connsiteY36" fmla="*/ 439778 h 2102743"/>
                    <a:gd name="connsiteX37" fmla="*/ 158070 w 1230059"/>
                    <a:gd name="connsiteY37" fmla="*/ 419161 h 2102743"/>
                    <a:gd name="connsiteX38" fmla="*/ 151198 w 1230059"/>
                    <a:gd name="connsiteY38" fmla="*/ 432906 h 2102743"/>
                    <a:gd name="connsiteX39" fmla="*/ 123707 w 1230059"/>
                    <a:gd name="connsiteY39" fmla="*/ 426033 h 2102743"/>
                    <a:gd name="connsiteX40" fmla="*/ 137452 w 1230059"/>
                    <a:gd name="connsiteY40" fmla="*/ 439778 h 2102743"/>
                    <a:gd name="connsiteX41" fmla="*/ 90096 w 1230059"/>
                    <a:gd name="connsiteY41" fmla="*/ 480370 h 2102743"/>
                    <a:gd name="connsiteX42" fmla="*/ 94669 w 1230059"/>
                    <a:gd name="connsiteY42" fmla="*/ 496254 h 2102743"/>
                    <a:gd name="connsiteX43" fmla="*/ 89344 w 1230059"/>
                    <a:gd name="connsiteY43" fmla="*/ 487887 h 2102743"/>
                    <a:gd name="connsiteX44" fmla="*/ 65290 w 1230059"/>
                    <a:gd name="connsiteY44" fmla="*/ 501632 h 2102743"/>
                    <a:gd name="connsiteX45" fmla="*/ 54357 w 1230059"/>
                    <a:gd name="connsiteY45" fmla="*/ 507880 h 2102743"/>
                    <a:gd name="connsiteX46" fmla="*/ 41236 w 1230059"/>
                    <a:gd name="connsiteY46" fmla="*/ 494759 h 2102743"/>
                    <a:gd name="connsiteX47" fmla="*/ 26632 w 1230059"/>
                    <a:gd name="connsiteY47" fmla="*/ 503135 h 2102743"/>
                    <a:gd name="connsiteX48" fmla="*/ 12866 w 1230059"/>
                    <a:gd name="connsiteY48" fmla="*/ 514674 h 2102743"/>
                    <a:gd name="connsiteX49" fmla="*/ 9450 w 1230059"/>
                    <a:gd name="connsiteY49" fmla="*/ 511941 h 2102743"/>
                    <a:gd name="connsiteX50" fmla="*/ 0 w 1230059"/>
                    <a:gd name="connsiteY50" fmla="*/ 508504 h 2102743"/>
                    <a:gd name="connsiteX51" fmla="*/ 48108 w 1230059"/>
                    <a:gd name="connsiteY51" fmla="*/ 439778 h 2102743"/>
                    <a:gd name="connsiteX52" fmla="*/ 185561 w 1230059"/>
                    <a:gd name="connsiteY52" fmla="*/ 274836 h 2102743"/>
                    <a:gd name="connsiteX53" fmla="*/ 171815 w 1230059"/>
                    <a:gd name="connsiteY53" fmla="*/ 254218 h 2102743"/>
                    <a:gd name="connsiteX54" fmla="*/ 192433 w 1230059"/>
                    <a:gd name="connsiteY54" fmla="*/ 254218 h 2102743"/>
                    <a:gd name="connsiteX55" fmla="*/ 432905 w 1230059"/>
                    <a:gd name="connsiteY55" fmla="*/ 0 h 210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230059" h="2102743">
                      <a:moveTo>
                        <a:pt x="432905" y="0"/>
                      </a:moveTo>
                      <a:cubicBezTo>
                        <a:pt x="460396" y="0"/>
                        <a:pt x="522249" y="34364"/>
                        <a:pt x="542867" y="34364"/>
                      </a:cubicBezTo>
                      <a:cubicBezTo>
                        <a:pt x="639084" y="54981"/>
                        <a:pt x="714682" y="199237"/>
                        <a:pt x="714682" y="274836"/>
                      </a:cubicBezTo>
                      <a:cubicBezTo>
                        <a:pt x="714682" y="398543"/>
                        <a:pt x="625338" y="542867"/>
                        <a:pt x="584103" y="659702"/>
                      </a:cubicBezTo>
                      <a:cubicBezTo>
                        <a:pt x="549740" y="735232"/>
                        <a:pt x="529122" y="831448"/>
                        <a:pt x="501632" y="920792"/>
                      </a:cubicBezTo>
                      <a:cubicBezTo>
                        <a:pt x="508504" y="927665"/>
                        <a:pt x="501632" y="927665"/>
                        <a:pt x="515377" y="927665"/>
                      </a:cubicBezTo>
                      <a:cubicBezTo>
                        <a:pt x="535995" y="927665"/>
                        <a:pt x="577230" y="900174"/>
                        <a:pt x="604721" y="893302"/>
                      </a:cubicBezTo>
                      <a:cubicBezTo>
                        <a:pt x="673447" y="865811"/>
                        <a:pt x="817771" y="845194"/>
                        <a:pt x="838389" y="845194"/>
                      </a:cubicBezTo>
                      <a:cubicBezTo>
                        <a:pt x="920860" y="845194"/>
                        <a:pt x="1030753" y="865811"/>
                        <a:pt x="1113225" y="934537"/>
                      </a:cubicBezTo>
                      <a:cubicBezTo>
                        <a:pt x="1140715" y="955155"/>
                        <a:pt x="1175078" y="1030754"/>
                        <a:pt x="1188823" y="1065117"/>
                      </a:cubicBezTo>
                      <a:cubicBezTo>
                        <a:pt x="1202568" y="1085735"/>
                        <a:pt x="1230059" y="1147588"/>
                        <a:pt x="1230059" y="1195696"/>
                      </a:cubicBezTo>
                      <a:cubicBezTo>
                        <a:pt x="1230059" y="1498022"/>
                        <a:pt x="838389" y="1793475"/>
                        <a:pt x="542867" y="1924055"/>
                      </a:cubicBezTo>
                      <a:lnTo>
                        <a:pt x="549740" y="1889692"/>
                      </a:lnTo>
                      <a:cubicBezTo>
                        <a:pt x="542867" y="1882819"/>
                        <a:pt x="542867" y="1875947"/>
                        <a:pt x="529122" y="1875947"/>
                      </a:cubicBezTo>
                      <a:cubicBezTo>
                        <a:pt x="508504" y="1875947"/>
                        <a:pt x="515377" y="1889692"/>
                        <a:pt x="501632" y="1896564"/>
                      </a:cubicBezTo>
                      <a:cubicBezTo>
                        <a:pt x="439778" y="1924055"/>
                        <a:pt x="377993" y="2027144"/>
                        <a:pt x="309267" y="2020271"/>
                      </a:cubicBezTo>
                      <a:cubicBezTo>
                        <a:pt x="302395" y="2027144"/>
                        <a:pt x="302395" y="2040889"/>
                        <a:pt x="295522" y="2040889"/>
                      </a:cubicBezTo>
                      <a:cubicBezTo>
                        <a:pt x="281777" y="2040889"/>
                        <a:pt x="268032" y="2061507"/>
                        <a:pt x="247414" y="2061507"/>
                      </a:cubicBezTo>
                      <a:cubicBezTo>
                        <a:pt x="233669" y="2061507"/>
                        <a:pt x="226796" y="2054634"/>
                        <a:pt x="219924" y="2047762"/>
                      </a:cubicBezTo>
                      <a:cubicBezTo>
                        <a:pt x="213051" y="2054634"/>
                        <a:pt x="213051" y="2061507"/>
                        <a:pt x="219924" y="2068380"/>
                      </a:cubicBezTo>
                      <a:cubicBezTo>
                        <a:pt x="213051" y="2061507"/>
                        <a:pt x="206178" y="2061507"/>
                        <a:pt x="192433" y="2061507"/>
                      </a:cubicBezTo>
                      <a:lnTo>
                        <a:pt x="192433" y="2102743"/>
                      </a:lnTo>
                      <a:cubicBezTo>
                        <a:pt x="185561" y="2095870"/>
                        <a:pt x="192433" y="2088997"/>
                        <a:pt x="185561" y="2082125"/>
                      </a:cubicBezTo>
                      <a:cubicBezTo>
                        <a:pt x="171815" y="2088997"/>
                        <a:pt x="144325" y="2082125"/>
                        <a:pt x="144325" y="2095870"/>
                      </a:cubicBezTo>
                      <a:cubicBezTo>
                        <a:pt x="144325" y="2061507"/>
                        <a:pt x="329885" y="1910310"/>
                        <a:pt x="343630" y="1875947"/>
                      </a:cubicBezTo>
                      <a:cubicBezTo>
                        <a:pt x="350503" y="1869074"/>
                        <a:pt x="343630" y="1869074"/>
                        <a:pt x="343630" y="1855329"/>
                      </a:cubicBezTo>
                      <a:cubicBezTo>
                        <a:pt x="343630" y="1834711"/>
                        <a:pt x="357376" y="1820966"/>
                        <a:pt x="364248" y="1814093"/>
                      </a:cubicBezTo>
                      <a:cubicBezTo>
                        <a:pt x="432905" y="1656092"/>
                        <a:pt x="590975" y="1484277"/>
                        <a:pt x="714682" y="1326207"/>
                      </a:cubicBezTo>
                      <a:cubicBezTo>
                        <a:pt x="714682" y="1319335"/>
                        <a:pt x="721555" y="1305589"/>
                        <a:pt x="700937" y="1305589"/>
                      </a:cubicBezTo>
                      <a:cubicBezTo>
                        <a:pt x="700937" y="1305589"/>
                        <a:pt x="474141" y="1374315"/>
                        <a:pt x="446651" y="1374315"/>
                      </a:cubicBezTo>
                      <a:cubicBezTo>
                        <a:pt x="350503" y="1374315"/>
                        <a:pt x="89344" y="1223187"/>
                        <a:pt x="89344" y="1085735"/>
                      </a:cubicBezTo>
                      <a:lnTo>
                        <a:pt x="89344" y="927665"/>
                      </a:lnTo>
                      <a:cubicBezTo>
                        <a:pt x="109962" y="748977"/>
                        <a:pt x="178688" y="556613"/>
                        <a:pt x="261159" y="377925"/>
                      </a:cubicBezTo>
                      <a:lnTo>
                        <a:pt x="247414" y="364180"/>
                      </a:lnTo>
                      <a:cubicBezTo>
                        <a:pt x="233669" y="377925"/>
                        <a:pt x="219924" y="384798"/>
                        <a:pt x="206178" y="391670"/>
                      </a:cubicBezTo>
                      <a:cubicBezTo>
                        <a:pt x="206178" y="398543"/>
                        <a:pt x="199306" y="398543"/>
                        <a:pt x="192433" y="391670"/>
                      </a:cubicBezTo>
                      <a:cubicBezTo>
                        <a:pt x="185561" y="412288"/>
                        <a:pt x="171815" y="419161"/>
                        <a:pt x="164943" y="439778"/>
                      </a:cubicBezTo>
                      <a:cubicBezTo>
                        <a:pt x="164943" y="432906"/>
                        <a:pt x="164943" y="426033"/>
                        <a:pt x="158070" y="419161"/>
                      </a:cubicBezTo>
                      <a:cubicBezTo>
                        <a:pt x="158070" y="419161"/>
                        <a:pt x="164943" y="432906"/>
                        <a:pt x="151198" y="432906"/>
                      </a:cubicBezTo>
                      <a:cubicBezTo>
                        <a:pt x="137452" y="432906"/>
                        <a:pt x="123707" y="439778"/>
                        <a:pt x="123707" y="426033"/>
                      </a:cubicBezTo>
                      <a:cubicBezTo>
                        <a:pt x="123707" y="446651"/>
                        <a:pt x="130580" y="439778"/>
                        <a:pt x="137452" y="439778"/>
                      </a:cubicBezTo>
                      <a:cubicBezTo>
                        <a:pt x="116835" y="439778"/>
                        <a:pt x="92351" y="459107"/>
                        <a:pt x="90096" y="480370"/>
                      </a:cubicBezTo>
                      <a:lnTo>
                        <a:pt x="94669" y="496254"/>
                      </a:lnTo>
                      <a:lnTo>
                        <a:pt x="89344" y="487887"/>
                      </a:lnTo>
                      <a:cubicBezTo>
                        <a:pt x="82472" y="491323"/>
                        <a:pt x="73881" y="496477"/>
                        <a:pt x="65290" y="501632"/>
                      </a:cubicBezTo>
                      <a:lnTo>
                        <a:pt x="54357" y="507880"/>
                      </a:lnTo>
                      <a:lnTo>
                        <a:pt x="41236" y="494759"/>
                      </a:lnTo>
                      <a:cubicBezTo>
                        <a:pt x="36082" y="496477"/>
                        <a:pt x="31357" y="499484"/>
                        <a:pt x="26632" y="503135"/>
                      </a:cubicBezTo>
                      <a:lnTo>
                        <a:pt x="12866" y="514674"/>
                      </a:lnTo>
                      <a:lnTo>
                        <a:pt x="9450" y="511941"/>
                      </a:lnTo>
                      <a:cubicBezTo>
                        <a:pt x="6873" y="510222"/>
                        <a:pt x="3437" y="508504"/>
                        <a:pt x="0" y="508504"/>
                      </a:cubicBezTo>
                      <a:cubicBezTo>
                        <a:pt x="6873" y="474141"/>
                        <a:pt x="34363" y="453524"/>
                        <a:pt x="48108" y="439778"/>
                      </a:cubicBezTo>
                      <a:cubicBezTo>
                        <a:pt x="89344" y="384798"/>
                        <a:pt x="185561" y="295454"/>
                        <a:pt x="185561" y="274836"/>
                      </a:cubicBezTo>
                      <a:cubicBezTo>
                        <a:pt x="185561" y="261091"/>
                        <a:pt x="171815" y="261091"/>
                        <a:pt x="171815" y="254218"/>
                      </a:cubicBezTo>
                      <a:lnTo>
                        <a:pt x="192433" y="254218"/>
                      </a:lnTo>
                      <a:cubicBezTo>
                        <a:pt x="213051" y="144256"/>
                        <a:pt x="329885" y="0"/>
                        <a:pt x="432905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4AC98EE-0045-91EC-8E5A-F1DCE9F9536E}"/>
                    </a:ext>
                  </a:extLst>
                </p:cNvPr>
                <p:cNvSpPr/>
                <p:nvPr/>
              </p:nvSpPr>
              <p:spPr>
                <a:xfrm>
                  <a:off x="4576606" y="5321716"/>
                  <a:ext cx="1305657" cy="955223"/>
                </a:xfrm>
                <a:custGeom>
                  <a:avLst/>
                  <a:gdLst>
                    <a:gd name="connsiteX0" fmla="*/ 886497 w 1305657"/>
                    <a:gd name="connsiteY0" fmla="*/ 0 h 955223"/>
                    <a:gd name="connsiteX1" fmla="*/ 1106352 w 1305657"/>
                    <a:gd name="connsiteY1" fmla="*/ 116834 h 955223"/>
                    <a:gd name="connsiteX2" fmla="*/ 1250677 w 1305657"/>
                    <a:gd name="connsiteY2" fmla="*/ 309267 h 955223"/>
                    <a:gd name="connsiteX3" fmla="*/ 1257549 w 1305657"/>
                    <a:gd name="connsiteY3" fmla="*/ 295522 h 955223"/>
                    <a:gd name="connsiteX4" fmla="*/ 1285040 w 1305657"/>
                    <a:gd name="connsiteY4" fmla="*/ 302394 h 955223"/>
                    <a:gd name="connsiteX5" fmla="*/ 1271294 w 1305657"/>
                    <a:gd name="connsiteY5" fmla="*/ 316139 h 955223"/>
                    <a:gd name="connsiteX6" fmla="*/ 1291912 w 1305657"/>
                    <a:gd name="connsiteY6" fmla="*/ 350502 h 955223"/>
                    <a:gd name="connsiteX7" fmla="*/ 1278167 w 1305657"/>
                    <a:gd name="connsiteY7" fmla="*/ 350502 h 955223"/>
                    <a:gd name="connsiteX8" fmla="*/ 1298785 w 1305657"/>
                    <a:gd name="connsiteY8" fmla="*/ 384865 h 955223"/>
                    <a:gd name="connsiteX9" fmla="*/ 1285040 w 1305657"/>
                    <a:gd name="connsiteY9" fmla="*/ 405483 h 955223"/>
                    <a:gd name="connsiteX10" fmla="*/ 1305657 w 1305657"/>
                    <a:gd name="connsiteY10" fmla="*/ 474140 h 955223"/>
                    <a:gd name="connsiteX11" fmla="*/ 1298785 w 1305657"/>
                    <a:gd name="connsiteY11" fmla="*/ 515376 h 955223"/>
                    <a:gd name="connsiteX12" fmla="*/ 1278167 w 1305657"/>
                    <a:gd name="connsiteY12" fmla="*/ 549739 h 955223"/>
                    <a:gd name="connsiteX13" fmla="*/ 1181951 w 1305657"/>
                    <a:gd name="connsiteY13" fmla="*/ 577230 h 955223"/>
                    <a:gd name="connsiteX14" fmla="*/ 1168205 w 1305657"/>
                    <a:gd name="connsiteY14" fmla="*/ 570357 h 955223"/>
                    <a:gd name="connsiteX15" fmla="*/ 1071989 w 1305657"/>
                    <a:gd name="connsiteY15" fmla="*/ 481013 h 955223"/>
                    <a:gd name="connsiteX16" fmla="*/ 1085734 w 1305657"/>
                    <a:gd name="connsiteY16" fmla="*/ 508503 h 955223"/>
                    <a:gd name="connsiteX17" fmla="*/ 865879 w 1305657"/>
                    <a:gd name="connsiteY17" fmla="*/ 233668 h 955223"/>
                    <a:gd name="connsiteX18" fmla="*/ 776535 w 1305657"/>
                    <a:gd name="connsiteY18" fmla="*/ 398611 h 955223"/>
                    <a:gd name="connsiteX19" fmla="*/ 742172 w 1305657"/>
                    <a:gd name="connsiteY19" fmla="*/ 501631 h 955223"/>
                    <a:gd name="connsiteX20" fmla="*/ 762790 w 1305657"/>
                    <a:gd name="connsiteY20" fmla="*/ 542867 h 955223"/>
                    <a:gd name="connsiteX21" fmla="*/ 776535 w 1305657"/>
                    <a:gd name="connsiteY21" fmla="*/ 604720 h 955223"/>
                    <a:gd name="connsiteX22" fmla="*/ 700937 w 1305657"/>
                    <a:gd name="connsiteY22" fmla="*/ 920860 h 955223"/>
                    <a:gd name="connsiteX23" fmla="*/ 577230 w 1305657"/>
                    <a:gd name="connsiteY23" fmla="*/ 955223 h 955223"/>
                    <a:gd name="connsiteX24" fmla="*/ 494758 w 1305657"/>
                    <a:gd name="connsiteY24" fmla="*/ 907115 h 955223"/>
                    <a:gd name="connsiteX25" fmla="*/ 446650 w 1305657"/>
                    <a:gd name="connsiteY25" fmla="*/ 893369 h 955223"/>
                    <a:gd name="connsiteX26" fmla="*/ 323012 w 1305657"/>
                    <a:gd name="connsiteY26" fmla="*/ 797153 h 955223"/>
                    <a:gd name="connsiteX27" fmla="*/ 0 w 1305657"/>
                    <a:gd name="connsiteY27" fmla="*/ 309267 h 955223"/>
                    <a:gd name="connsiteX28" fmla="*/ 20618 w 1305657"/>
                    <a:gd name="connsiteY28" fmla="*/ 268031 h 955223"/>
                    <a:gd name="connsiteX29" fmla="*/ 75598 w 1305657"/>
                    <a:gd name="connsiteY29" fmla="*/ 233668 h 955223"/>
                    <a:gd name="connsiteX30" fmla="*/ 364179 w 1305657"/>
                    <a:gd name="connsiteY30" fmla="*/ 350502 h 955223"/>
                    <a:gd name="connsiteX31" fmla="*/ 535994 w 1305657"/>
                    <a:gd name="connsiteY31" fmla="*/ 522249 h 955223"/>
                    <a:gd name="connsiteX32" fmla="*/ 645956 w 1305657"/>
                    <a:gd name="connsiteY32" fmla="*/ 316139 h 955223"/>
                    <a:gd name="connsiteX33" fmla="*/ 886497 w 1305657"/>
                    <a:gd name="connsiteY33" fmla="*/ 0 h 95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305657" h="955223">
                      <a:moveTo>
                        <a:pt x="886497" y="0"/>
                      </a:moveTo>
                      <a:cubicBezTo>
                        <a:pt x="941409" y="0"/>
                        <a:pt x="1078861" y="82471"/>
                        <a:pt x="1106352" y="116834"/>
                      </a:cubicBezTo>
                      <a:cubicBezTo>
                        <a:pt x="1140715" y="158069"/>
                        <a:pt x="1216314" y="309267"/>
                        <a:pt x="1250677" y="309267"/>
                      </a:cubicBezTo>
                      <a:cubicBezTo>
                        <a:pt x="1264422" y="309267"/>
                        <a:pt x="1257549" y="302394"/>
                        <a:pt x="1257549" y="295522"/>
                      </a:cubicBezTo>
                      <a:cubicBezTo>
                        <a:pt x="1257549" y="295522"/>
                        <a:pt x="1278167" y="295522"/>
                        <a:pt x="1285040" y="302394"/>
                      </a:cubicBezTo>
                      <a:cubicBezTo>
                        <a:pt x="1278167" y="309267"/>
                        <a:pt x="1271294" y="302394"/>
                        <a:pt x="1271294" y="316139"/>
                      </a:cubicBezTo>
                      <a:cubicBezTo>
                        <a:pt x="1271294" y="336757"/>
                        <a:pt x="1285040" y="343630"/>
                        <a:pt x="1291912" y="350502"/>
                      </a:cubicBezTo>
                      <a:cubicBezTo>
                        <a:pt x="1285040" y="343630"/>
                        <a:pt x="1278167" y="336757"/>
                        <a:pt x="1278167" y="350502"/>
                      </a:cubicBezTo>
                      <a:cubicBezTo>
                        <a:pt x="1278167" y="371120"/>
                        <a:pt x="1298785" y="371120"/>
                        <a:pt x="1298785" y="384865"/>
                      </a:cubicBezTo>
                      <a:cubicBezTo>
                        <a:pt x="1298785" y="405483"/>
                        <a:pt x="1285040" y="384865"/>
                        <a:pt x="1285040" y="405483"/>
                      </a:cubicBezTo>
                      <a:cubicBezTo>
                        <a:pt x="1285040" y="419228"/>
                        <a:pt x="1305657" y="460395"/>
                        <a:pt x="1305657" y="474140"/>
                      </a:cubicBezTo>
                      <a:cubicBezTo>
                        <a:pt x="1305657" y="494758"/>
                        <a:pt x="1298785" y="494758"/>
                        <a:pt x="1298785" y="515376"/>
                      </a:cubicBezTo>
                      <a:cubicBezTo>
                        <a:pt x="1298785" y="529121"/>
                        <a:pt x="1291912" y="542867"/>
                        <a:pt x="1278167" y="549739"/>
                      </a:cubicBezTo>
                      <a:cubicBezTo>
                        <a:pt x="1250677" y="563484"/>
                        <a:pt x="1202568" y="577230"/>
                        <a:pt x="1181951" y="577230"/>
                      </a:cubicBezTo>
                      <a:cubicBezTo>
                        <a:pt x="1168205" y="577230"/>
                        <a:pt x="1175078" y="577230"/>
                        <a:pt x="1168205" y="570357"/>
                      </a:cubicBezTo>
                      <a:cubicBezTo>
                        <a:pt x="1099479" y="494758"/>
                        <a:pt x="1071989" y="467268"/>
                        <a:pt x="1071989" y="481013"/>
                      </a:cubicBezTo>
                      <a:cubicBezTo>
                        <a:pt x="1071989" y="501631"/>
                        <a:pt x="1085734" y="501631"/>
                        <a:pt x="1085734" y="508503"/>
                      </a:cubicBezTo>
                      <a:cubicBezTo>
                        <a:pt x="955155" y="487886"/>
                        <a:pt x="913919" y="323012"/>
                        <a:pt x="865879" y="233668"/>
                      </a:cubicBezTo>
                      <a:cubicBezTo>
                        <a:pt x="817771" y="247413"/>
                        <a:pt x="776535" y="357375"/>
                        <a:pt x="776535" y="398611"/>
                      </a:cubicBezTo>
                      <a:cubicBezTo>
                        <a:pt x="776535" y="419228"/>
                        <a:pt x="742172" y="487886"/>
                        <a:pt x="742172" y="501631"/>
                      </a:cubicBezTo>
                      <a:cubicBezTo>
                        <a:pt x="742172" y="522249"/>
                        <a:pt x="755917" y="529121"/>
                        <a:pt x="762790" y="542867"/>
                      </a:cubicBezTo>
                      <a:cubicBezTo>
                        <a:pt x="769663" y="556612"/>
                        <a:pt x="776535" y="590975"/>
                        <a:pt x="776535" y="604720"/>
                      </a:cubicBezTo>
                      <a:cubicBezTo>
                        <a:pt x="776535" y="687191"/>
                        <a:pt x="762790" y="886497"/>
                        <a:pt x="700937" y="920860"/>
                      </a:cubicBezTo>
                      <a:cubicBezTo>
                        <a:pt x="659701" y="941478"/>
                        <a:pt x="597848" y="955223"/>
                        <a:pt x="577230" y="955223"/>
                      </a:cubicBezTo>
                      <a:cubicBezTo>
                        <a:pt x="529122" y="955223"/>
                        <a:pt x="508504" y="920860"/>
                        <a:pt x="494758" y="907115"/>
                      </a:cubicBezTo>
                      <a:cubicBezTo>
                        <a:pt x="481013" y="893369"/>
                        <a:pt x="453523" y="900242"/>
                        <a:pt x="446650" y="893369"/>
                      </a:cubicBezTo>
                      <a:cubicBezTo>
                        <a:pt x="412287" y="886497"/>
                        <a:pt x="343630" y="817771"/>
                        <a:pt x="323012" y="797153"/>
                      </a:cubicBezTo>
                      <a:cubicBezTo>
                        <a:pt x="302394" y="783408"/>
                        <a:pt x="0" y="412356"/>
                        <a:pt x="0" y="309267"/>
                      </a:cubicBezTo>
                      <a:cubicBezTo>
                        <a:pt x="0" y="281776"/>
                        <a:pt x="20618" y="302394"/>
                        <a:pt x="20618" y="268031"/>
                      </a:cubicBezTo>
                      <a:cubicBezTo>
                        <a:pt x="20618" y="240541"/>
                        <a:pt x="75598" y="233668"/>
                        <a:pt x="75598" y="233668"/>
                      </a:cubicBezTo>
                      <a:cubicBezTo>
                        <a:pt x="151197" y="233668"/>
                        <a:pt x="309267" y="309267"/>
                        <a:pt x="364179" y="350502"/>
                      </a:cubicBezTo>
                      <a:cubicBezTo>
                        <a:pt x="426032" y="405483"/>
                        <a:pt x="481013" y="474140"/>
                        <a:pt x="535994" y="522249"/>
                      </a:cubicBezTo>
                      <a:cubicBezTo>
                        <a:pt x="577230" y="453591"/>
                        <a:pt x="618465" y="377993"/>
                        <a:pt x="645956" y="316139"/>
                      </a:cubicBezTo>
                      <a:cubicBezTo>
                        <a:pt x="659701" y="288649"/>
                        <a:pt x="776535" y="0"/>
                        <a:pt x="886497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641C71BF-41AC-493B-D2DA-CD5853FB7F08}"/>
                  </a:ext>
                </a:extLst>
              </p:cNvPr>
              <p:cNvGrpSpPr/>
              <p:nvPr/>
            </p:nvGrpSpPr>
            <p:grpSpPr>
              <a:xfrm>
                <a:off x="7737590" y="3047158"/>
                <a:ext cx="4452898" cy="3353419"/>
                <a:chOff x="7737590" y="3047158"/>
                <a:chExt cx="4452898" cy="3353419"/>
              </a:xfrm>
              <a:grpFill/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11960BBF-8ADF-B5D0-1CF6-283366A4BD9C}"/>
                    </a:ext>
                  </a:extLst>
                </p:cNvPr>
                <p:cNvSpPr/>
                <p:nvPr/>
              </p:nvSpPr>
              <p:spPr>
                <a:xfrm>
                  <a:off x="7737590" y="3047158"/>
                  <a:ext cx="4452898" cy="3353419"/>
                </a:xfrm>
                <a:custGeom>
                  <a:avLst/>
                  <a:gdLst>
                    <a:gd name="connsiteX0" fmla="*/ 886497 w 4452898"/>
                    <a:gd name="connsiteY0" fmla="*/ 0 h 3353419"/>
                    <a:gd name="connsiteX1" fmla="*/ 920860 w 4452898"/>
                    <a:gd name="connsiteY1" fmla="*/ 6873 h 3353419"/>
                    <a:gd name="connsiteX2" fmla="*/ 975841 w 4452898"/>
                    <a:gd name="connsiteY2" fmla="*/ 164943 h 3353419"/>
                    <a:gd name="connsiteX3" fmla="*/ 982714 w 4452898"/>
                    <a:gd name="connsiteY3" fmla="*/ 247414 h 3353419"/>
                    <a:gd name="connsiteX4" fmla="*/ 1023949 w 4452898"/>
                    <a:gd name="connsiteY4" fmla="*/ 604721 h 3353419"/>
                    <a:gd name="connsiteX5" fmla="*/ 1037626 w 4452898"/>
                    <a:gd name="connsiteY5" fmla="*/ 645956 h 3353419"/>
                    <a:gd name="connsiteX6" fmla="*/ 1044498 w 4452898"/>
                    <a:gd name="connsiteY6" fmla="*/ 694064 h 3353419"/>
                    <a:gd name="connsiteX7" fmla="*/ 1168205 w 4452898"/>
                    <a:gd name="connsiteY7" fmla="*/ 879625 h 3353419"/>
                    <a:gd name="connsiteX8" fmla="*/ 1161333 w 4452898"/>
                    <a:gd name="connsiteY8" fmla="*/ 886497 h 3353419"/>
                    <a:gd name="connsiteX9" fmla="*/ 1147587 w 4452898"/>
                    <a:gd name="connsiteY9" fmla="*/ 893370 h 3353419"/>
                    <a:gd name="connsiteX10" fmla="*/ 1188823 w 4452898"/>
                    <a:gd name="connsiteY10" fmla="*/ 920860 h 3353419"/>
                    <a:gd name="connsiteX11" fmla="*/ 1185249 w 4452898"/>
                    <a:gd name="connsiteY11" fmla="*/ 930551 h 3353419"/>
                    <a:gd name="connsiteX12" fmla="*/ 1181951 w 4452898"/>
                    <a:gd name="connsiteY12" fmla="*/ 927733 h 3353419"/>
                    <a:gd name="connsiteX13" fmla="*/ 1168205 w 4452898"/>
                    <a:gd name="connsiteY13" fmla="*/ 934606 h 3353419"/>
                    <a:gd name="connsiteX14" fmla="*/ 1181951 w 4452898"/>
                    <a:gd name="connsiteY14" fmla="*/ 948351 h 3353419"/>
                    <a:gd name="connsiteX15" fmla="*/ 1168205 w 4452898"/>
                    <a:gd name="connsiteY15" fmla="*/ 962096 h 3353419"/>
                    <a:gd name="connsiteX16" fmla="*/ 1195696 w 4452898"/>
                    <a:gd name="connsiteY16" fmla="*/ 1017077 h 3353419"/>
                    <a:gd name="connsiteX17" fmla="*/ 1120097 w 4452898"/>
                    <a:gd name="connsiteY17" fmla="*/ 1106352 h 3353419"/>
                    <a:gd name="connsiteX18" fmla="*/ 1065116 w 4452898"/>
                    <a:gd name="connsiteY18" fmla="*/ 1120097 h 3353419"/>
                    <a:gd name="connsiteX19" fmla="*/ 1058244 w 4452898"/>
                    <a:gd name="connsiteY19" fmla="*/ 1291912 h 3353419"/>
                    <a:gd name="connsiteX20" fmla="*/ 1065116 w 4452898"/>
                    <a:gd name="connsiteY20" fmla="*/ 1388129 h 3353419"/>
                    <a:gd name="connsiteX21" fmla="*/ 1078861 w 4452898"/>
                    <a:gd name="connsiteY21" fmla="*/ 1401874 h 3353419"/>
                    <a:gd name="connsiteX22" fmla="*/ 1147587 w 4452898"/>
                    <a:gd name="connsiteY22" fmla="*/ 1243804 h 3353419"/>
                    <a:gd name="connsiteX23" fmla="*/ 1209441 w 4452898"/>
                    <a:gd name="connsiteY23" fmla="*/ 1340020 h 3353419"/>
                    <a:gd name="connsiteX24" fmla="*/ 1195696 w 4452898"/>
                    <a:gd name="connsiteY24" fmla="*/ 1346893 h 3353419"/>
                    <a:gd name="connsiteX25" fmla="*/ 1209441 w 4452898"/>
                    <a:gd name="connsiteY25" fmla="*/ 1367511 h 3353419"/>
                    <a:gd name="connsiteX26" fmla="*/ 1120097 w 4452898"/>
                    <a:gd name="connsiteY26" fmla="*/ 1546199 h 3353419"/>
                    <a:gd name="connsiteX27" fmla="*/ 1120097 w 4452898"/>
                    <a:gd name="connsiteY27" fmla="*/ 1566817 h 3353419"/>
                    <a:gd name="connsiteX28" fmla="*/ 1140715 w 4452898"/>
                    <a:gd name="connsiteY28" fmla="*/ 1553071 h 3353419"/>
                    <a:gd name="connsiteX29" fmla="*/ 1126970 w 4452898"/>
                    <a:gd name="connsiteY29" fmla="*/ 1573689 h 3353419"/>
                    <a:gd name="connsiteX30" fmla="*/ 1147587 w 4452898"/>
                    <a:gd name="connsiteY30" fmla="*/ 1580562 h 3353419"/>
                    <a:gd name="connsiteX31" fmla="*/ 1133842 w 4452898"/>
                    <a:gd name="connsiteY31" fmla="*/ 1614925 h 3353419"/>
                    <a:gd name="connsiteX32" fmla="*/ 1065116 w 4452898"/>
                    <a:gd name="connsiteY32" fmla="*/ 1738563 h 3353419"/>
                    <a:gd name="connsiteX33" fmla="*/ 1058244 w 4452898"/>
                    <a:gd name="connsiteY33" fmla="*/ 1848524 h 3353419"/>
                    <a:gd name="connsiteX34" fmla="*/ 1058244 w 4452898"/>
                    <a:gd name="connsiteY34" fmla="*/ 2040957 h 3353419"/>
                    <a:gd name="connsiteX35" fmla="*/ 1085734 w 4452898"/>
                    <a:gd name="connsiteY35" fmla="*/ 2102811 h 3353419"/>
                    <a:gd name="connsiteX36" fmla="*/ 1436237 w 4452898"/>
                    <a:gd name="connsiteY36" fmla="*/ 1779798 h 3353419"/>
                    <a:gd name="connsiteX37" fmla="*/ 1463727 w 4452898"/>
                    <a:gd name="connsiteY37" fmla="*/ 1800416 h 3353419"/>
                    <a:gd name="connsiteX38" fmla="*/ 1553071 w 4452898"/>
                    <a:gd name="connsiteY38" fmla="*/ 1862270 h 3353419"/>
                    <a:gd name="connsiteX39" fmla="*/ 1532453 w 4452898"/>
                    <a:gd name="connsiteY39" fmla="*/ 1917251 h 3353419"/>
                    <a:gd name="connsiteX40" fmla="*/ 1120097 w 4452898"/>
                    <a:gd name="connsiteY40" fmla="*/ 2350156 h 3353419"/>
                    <a:gd name="connsiteX41" fmla="*/ 1910378 w 4452898"/>
                    <a:gd name="connsiteY41" fmla="*/ 2501354 h 3353419"/>
                    <a:gd name="connsiteX42" fmla="*/ 1958486 w 4452898"/>
                    <a:gd name="connsiteY42" fmla="*/ 2501354 h 3353419"/>
                    <a:gd name="connsiteX43" fmla="*/ 2068448 w 4452898"/>
                    <a:gd name="connsiteY43" fmla="*/ 2219577 h 3353419"/>
                    <a:gd name="connsiteX44" fmla="*/ 2357028 w 4452898"/>
                    <a:gd name="connsiteY44" fmla="*/ 1731690 h 3353419"/>
                    <a:gd name="connsiteX45" fmla="*/ 1992849 w 4452898"/>
                    <a:gd name="connsiteY45" fmla="*/ 1525581 h 3353419"/>
                    <a:gd name="connsiteX46" fmla="*/ 1889760 w 4452898"/>
                    <a:gd name="connsiteY46" fmla="*/ 1264422 h 3353419"/>
                    <a:gd name="connsiteX47" fmla="*/ 1855397 w 4452898"/>
                    <a:gd name="connsiteY47" fmla="*/ 810899 h 3353419"/>
                    <a:gd name="connsiteX48" fmla="*/ 1827907 w 4452898"/>
                    <a:gd name="connsiteY48" fmla="*/ 570358 h 3353419"/>
                    <a:gd name="connsiteX49" fmla="*/ 1834779 w 4452898"/>
                    <a:gd name="connsiteY49" fmla="*/ 501700 h 3353419"/>
                    <a:gd name="connsiteX50" fmla="*/ 1869142 w 4452898"/>
                    <a:gd name="connsiteY50" fmla="*/ 446720 h 3353419"/>
                    <a:gd name="connsiteX51" fmla="*/ 1965359 w 4452898"/>
                    <a:gd name="connsiteY51" fmla="*/ 377993 h 3353419"/>
                    <a:gd name="connsiteX52" fmla="*/ 2061575 w 4452898"/>
                    <a:gd name="connsiteY52" fmla="*/ 426102 h 3353419"/>
                    <a:gd name="connsiteX53" fmla="*/ 2075320 w 4452898"/>
                    <a:gd name="connsiteY53" fmla="*/ 412357 h 3353419"/>
                    <a:gd name="connsiteX54" fmla="*/ 2185213 w 4452898"/>
                    <a:gd name="connsiteY54" fmla="*/ 515446 h 3353419"/>
                    <a:gd name="connsiteX55" fmla="*/ 2233321 w 4452898"/>
                    <a:gd name="connsiteY55" fmla="*/ 597848 h 3353419"/>
                    <a:gd name="connsiteX56" fmla="*/ 2308920 w 4452898"/>
                    <a:gd name="connsiteY56" fmla="*/ 982714 h 3353419"/>
                    <a:gd name="connsiteX57" fmla="*/ 2357028 w 4452898"/>
                    <a:gd name="connsiteY57" fmla="*/ 1326275 h 3353419"/>
                    <a:gd name="connsiteX58" fmla="*/ 2556334 w 4452898"/>
                    <a:gd name="connsiteY58" fmla="*/ 1436237 h 3353419"/>
                    <a:gd name="connsiteX59" fmla="*/ 2755571 w 4452898"/>
                    <a:gd name="connsiteY59" fmla="*/ 1608052 h 3353419"/>
                    <a:gd name="connsiteX60" fmla="*/ 2789934 w 4452898"/>
                    <a:gd name="connsiteY60" fmla="*/ 1724818 h 3353419"/>
                    <a:gd name="connsiteX61" fmla="*/ 2377646 w 4452898"/>
                    <a:gd name="connsiteY61" fmla="*/ 2563207 h 3353419"/>
                    <a:gd name="connsiteX62" fmla="*/ 3106074 w 4452898"/>
                    <a:gd name="connsiteY62" fmla="*/ 2652551 h 3353419"/>
                    <a:gd name="connsiteX63" fmla="*/ 3518362 w 4452898"/>
                    <a:gd name="connsiteY63" fmla="*/ 2659423 h 3353419"/>
                    <a:gd name="connsiteX64" fmla="*/ 3593960 w 4452898"/>
                    <a:gd name="connsiteY64" fmla="*/ 2680041 h 3353419"/>
                    <a:gd name="connsiteX65" fmla="*/ 3861923 w 4452898"/>
                    <a:gd name="connsiteY65" fmla="*/ 2693786 h 3353419"/>
                    <a:gd name="connsiteX66" fmla="*/ 4109337 w 4452898"/>
                    <a:gd name="connsiteY66" fmla="*/ 2645678 h 3353419"/>
                    <a:gd name="connsiteX67" fmla="*/ 4212426 w 4452898"/>
                    <a:gd name="connsiteY67" fmla="*/ 2666296 h 3353419"/>
                    <a:gd name="connsiteX68" fmla="*/ 4411663 w 4452898"/>
                    <a:gd name="connsiteY68" fmla="*/ 2618188 h 3353419"/>
                    <a:gd name="connsiteX69" fmla="*/ 4452898 w 4452898"/>
                    <a:gd name="connsiteY69" fmla="*/ 2645678 h 3353419"/>
                    <a:gd name="connsiteX70" fmla="*/ 4432280 w 4452898"/>
                    <a:gd name="connsiteY70" fmla="*/ 2680041 h 3353419"/>
                    <a:gd name="connsiteX71" fmla="*/ 4384172 w 4452898"/>
                    <a:gd name="connsiteY71" fmla="*/ 2700659 h 3353419"/>
                    <a:gd name="connsiteX72" fmla="*/ 4397917 w 4452898"/>
                    <a:gd name="connsiteY72" fmla="*/ 2707532 h 3353419"/>
                    <a:gd name="connsiteX73" fmla="*/ 4219298 w 4452898"/>
                    <a:gd name="connsiteY73" fmla="*/ 2783061 h 3353419"/>
                    <a:gd name="connsiteX74" fmla="*/ 4219298 w 4452898"/>
                    <a:gd name="connsiteY74" fmla="*/ 2803679 h 3353419"/>
                    <a:gd name="connsiteX75" fmla="*/ 4246789 w 4452898"/>
                    <a:gd name="connsiteY75" fmla="*/ 2824297 h 3353419"/>
                    <a:gd name="connsiteX76" fmla="*/ 3944394 w 4452898"/>
                    <a:gd name="connsiteY76" fmla="*/ 2934259 h 3353419"/>
                    <a:gd name="connsiteX77" fmla="*/ 3855050 w 4452898"/>
                    <a:gd name="connsiteY77" fmla="*/ 2948004 h 3353419"/>
                    <a:gd name="connsiteX78" fmla="*/ 3724540 w 4452898"/>
                    <a:gd name="connsiteY78" fmla="*/ 3023603 h 3353419"/>
                    <a:gd name="connsiteX79" fmla="*/ 3717667 w 4452898"/>
                    <a:gd name="connsiteY79" fmla="*/ 3051093 h 3353419"/>
                    <a:gd name="connsiteX80" fmla="*/ 3690177 w 4452898"/>
                    <a:gd name="connsiteY80" fmla="*/ 3085456 h 3353419"/>
                    <a:gd name="connsiteX81" fmla="*/ 3628323 w 4452898"/>
                    <a:gd name="connsiteY81" fmla="*/ 3099201 h 3353419"/>
                    <a:gd name="connsiteX82" fmla="*/ 3600833 w 4452898"/>
                    <a:gd name="connsiteY82" fmla="*/ 3119819 h 3353419"/>
                    <a:gd name="connsiteX83" fmla="*/ 3483999 w 4452898"/>
                    <a:gd name="connsiteY83" fmla="*/ 3133564 h 3353419"/>
                    <a:gd name="connsiteX84" fmla="*/ 2748699 w 4452898"/>
                    <a:gd name="connsiteY84" fmla="*/ 3057966 h 3353419"/>
                    <a:gd name="connsiteX85" fmla="*/ 1772926 w 4452898"/>
                    <a:gd name="connsiteY85" fmla="*/ 2899896 h 3353419"/>
                    <a:gd name="connsiteX86" fmla="*/ 1236931 w 4452898"/>
                    <a:gd name="connsiteY86" fmla="*/ 2776189 h 3353419"/>
                    <a:gd name="connsiteX87" fmla="*/ 673447 w 4452898"/>
                    <a:gd name="connsiteY87" fmla="*/ 2549462 h 3353419"/>
                    <a:gd name="connsiteX88" fmla="*/ 645956 w 4452898"/>
                    <a:gd name="connsiteY88" fmla="*/ 2549462 h 3353419"/>
                    <a:gd name="connsiteX89" fmla="*/ 439847 w 4452898"/>
                    <a:gd name="connsiteY89" fmla="*/ 2817425 h 3353419"/>
                    <a:gd name="connsiteX90" fmla="*/ 391739 w 4452898"/>
                    <a:gd name="connsiteY90" fmla="*/ 2865533 h 3353419"/>
                    <a:gd name="connsiteX91" fmla="*/ 261159 w 4452898"/>
                    <a:gd name="connsiteY91" fmla="*/ 3064838 h 3353419"/>
                    <a:gd name="connsiteX92" fmla="*/ 329885 w 4452898"/>
                    <a:gd name="connsiteY92" fmla="*/ 3071711 h 3353419"/>
                    <a:gd name="connsiteX93" fmla="*/ 254287 w 4452898"/>
                    <a:gd name="connsiteY93" fmla="*/ 3222908 h 3353419"/>
                    <a:gd name="connsiteX94" fmla="*/ 178688 w 4452898"/>
                    <a:gd name="connsiteY94" fmla="*/ 3353419 h 3353419"/>
                    <a:gd name="connsiteX95" fmla="*/ 151198 w 4452898"/>
                    <a:gd name="connsiteY95" fmla="*/ 3332801 h 3353419"/>
                    <a:gd name="connsiteX96" fmla="*/ 96217 w 4452898"/>
                    <a:gd name="connsiteY96" fmla="*/ 3325928 h 3353419"/>
                    <a:gd name="connsiteX97" fmla="*/ 75599 w 4452898"/>
                    <a:gd name="connsiteY97" fmla="*/ 3312183 h 3353419"/>
                    <a:gd name="connsiteX98" fmla="*/ 82472 w 4452898"/>
                    <a:gd name="connsiteY98" fmla="*/ 3298438 h 3353419"/>
                    <a:gd name="connsiteX99" fmla="*/ 61854 w 4452898"/>
                    <a:gd name="connsiteY99" fmla="*/ 3305311 h 3353419"/>
                    <a:gd name="connsiteX100" fmla="*/ 0 w 4452898"/>
                    <a:gd name="connsiteY100" fmla="*/ 3202290 h 3353419"/>
                    <a:gd name="connsiteX101" fmla="*/ 219924 w 4452898"/>
                    <a:gd name="connsiteY101" fmla="*/ 2838042 h 3353419"/>
                    <a:gd name="connsiteX102" fmla="*/ 281777 w 4452898"/>
                    <a:gd name="connsiteY102" fmla="*/ 2789934 h 3353419"/>
                    <a:gd name="connsiteX103" fmla="*/ 281777 w 4452898"/>
                    <a:gd name="connsiteY103" fmla="*/ 2776189 h 3353419"/>
                    <a:gd name="connsiteX104" fmla="*/ 309268 w 4452898"/>
                    <a:gd name="connsiteY104" fmla="*/ 2776189 h 3353419"/>
                    <a:gd name="connsiteX105" fmla="*/ 309268 w 4452898"/>
                    <a:gd name="connsiteY105" fmla="*/ 2748698 h 3353419"/>
                    <a:gd name="connsiteX106" fmla="*/ 343631 w 4452898"/>
                    <a:gd name="connsiteY106" fmla="*/ 2748698 h 3353419"/>
                    <a:gd name="connsiteX107" fmla="*/ 357376 w 4452898"/>
                    <a:gd name="connsiteY107" fmla="*/ 2734953 h 3353419"/>
                    <a:gd name="connsiteX108" fmla="*/ 343631 w 4452898"/>
                    <a:gd name="connsiteY108" fmla="*/ 2721277 h 3353419"/>
                    <a:gd name="connsiteX109" fmla="*/ 350503 w 4452898"/>
                    <a:gd name="connsiteY109" fmla="*/ 2700659 h 3353419"/>
                    <a:gd name="connsiteX110" fmla="*/ 371121 w 4452898"/>
                    <a:gd name="connsiteY110" fmla="*/ 2714404 h 3353419"/>
                    <a:gd name="connsiteX111" fmla="*/ 371121 w 4452898"/>
                    <a:gd name="connsiteY111" fmla="*/ 2693786 h 3353419"/>
                    <a:gd name="connsiteX112" fmla="*/ 426102 w 4452898"/>
                    <a:gd name="connsiteY112" fmla="*/ 2659423 h 3353419"/>
                    <a:gd name="connsiteX113" fmla="*/ 542867 w 4452898"/>
                    <a:gd name="connsiteY113" fmla="*/ 2521971 h 3353419"/>
                    <a:gd name="connsiteX114" fmla="*/ 611593 w 4452898"/>
                    <a:gd name="connsiteY114" fmla="*/ 2432627 h 3353419"/>
                    <a:gd name="connsiteX115" fmla="*/ 625339 w 4452898"/>
                    <a:gd name="connsiteY115" fmla="*/ 2384519 h 3353419"/>
                    <a:gd name="connsiteX116" fmla="*/ 639084 w 4452898"/>
                    <a:gd name="connsiteY116" fmla="*/ 2398264 h 3353419"/>
                    <a:gd name="connsiteX117" fmla="*/ 645956 w 4452898"/>
                    <a:gd name="connsiteY117" fmla="*/ 2384519 h 3353419"/>
                    <a:gd name="connsiteX118" fmla="*/ 680319 w 4452898"/>
                    <a:gd name="connsiteY118" fmla="*/ 2391392 h 3353419"/>
                    <a:gd name="connsiteX119" fmla="*/ 652829 w 4452898"/>
                    <a:gd name="connsiteY119" fmla="*/ 2357029 h 3353419"/>
                    <a:gd name="connsiteX120" fmla="*/ 790281 w 4452898"/>
                    <a:gd name="connsiteY120" fmla="*/ 2295175 h 3353419"/>
                    <a:gd name="connsiteX121" fmla="*/ 859007 w 4452898"/>
                    <a:gd name="connsiteY121" fmla="*/ 2253940 h 3353419"/>
                    <a:gd name="connsiteX122" fmla="*/ 886497 w 4452898"/>
                    <a:gd name="connsiteY122" fmla="*/ 2157792 h 3353419"/>
                    <a:gd name="connsiteX123" fmla="*/ 886497 w 4452898"/>
                    <a:gd name="connsiteY123" fmla="*/ 2047830 h 3353419"/>
                    <a:gd name="connsiteX124" fmla="*/ 872752 w 4452898"/>
                    <a:gd name="connsiteY124" fmla="*/ 2027212 h 3353419"/>
                    <a:gd name="connsiteX125" fmla="*/ 886497 w 4452898"/>
                    <a:gd name="connsiteY125" fmla="*/ 2020340 h 3353419"/>
                    <a:gd name="connsiteX126" fmla="*/ 886497 w 4452898"/>
                    <a:gd name="connsiteY126" fmla="*/ 1999722 h 3353419"/>
                    <a:gd name="connsiteX127" fmla="*/ 872752 w 4452898"/>
                    <a:gd name="connsiteY127" fmla="*/ 1985977 h 3353419"/>
                    <a:gd name="connsiteX128" fmla="*/ 405484 w 4452898"/>
                    <a:gd name="connsiteY128" fmla="*/ 2288303 h 3353419"/>
                    <a:gd name="connsiteX129" fmla="*/ 336758 w 4452898"/>
                    <a:gd name="connsiteY129" fmla="*/ 2288303 h 3353419"/>
                    <a:gd name="connsiteX130" fmla="*/ 302395 w 4452898"/>
                    <a:gd name="connsiteY130" fmla="*/ 2253940 h 3353419"/>
                    <a:gd name="connsiteX131" fmla="*/ 295522 w 4452898"/>
                    <a:gd name="connsiteY131" fmla="*/ 2233322 h 3353419"/>
                    <a:gd name="connsiteX132" fmla="*/ 123707 w 4452898"/>
                    <a:gd name="connsiteY132" fmla="*/ 2109683 h 3353419"/>
                    <a:gd name="connsiteX133" fmla="*/ 206179 w 4452898"/>
                    <a:gd name="connsiteY133" fmla="*/ 1924123 h 3353419"/>
                    <a:gd name="connsiteX134" fmla="*/ 268032 w 4452898"/>
                    <a:gd name="connsiteY134" fmla="*/ 1827907 h 3353419"/>
                    <a:gd name="connsiteX135" fmla="*/ 288650 w 4452898"/>
                    <a:gd name="connsiteY135" fmla="*/ 1821034 h 3353419"/>
                    <a:gd name="connsiteX136" fmla="*/ 288650 w 4452898"/>
                    <a:gd name="connsiteY136" fmla="*/ 1807289 h 3353419"/>
                    <a:gd name="connsiteX137" fmla="*/ 316140 w 4452898"/>
                    <a:gd name="connsiteY137" fmla="*/ 1814161 h 3353419"/>
                    <a:gd name="connsiteX138" fmla="*/ 309268 w 4452898"/>
                    <a:gd name="connsiteY138" fmla="*/ 1793544 h 3353419"/>
                    <a:gd name="connsiteX139" fmla="*/ 831516 w 4452898"/>
                    <a:gd name="connsiteY139" fmla="*/ 1154460 h 3353419"/>
                    <a:gd name="connsiteX140" fmla="*/ 817771 w 4452898"/>
                    <a:gd name="connsiteY140" fmla="*/ 1147588 h 3353419"/>
                    <a:gd name="connsiteX141" fmla="*/ 364248 w 4452898"/>
                    <a:gd name="connsiteY141" fmla="*/ 1319403 h 3353419"/>
                    <a:gd name="connsiteX142" fmla="*/ 323013 w 4452898"/>
                    <a:gd name="connsiteY142" fmla="*/ 1319403 h 3353419"/>
                    <a:gd name="connsiteX143" fmla="*/ 343631 w 4452898"/>
                    <a:gd name="connsiteY143" fmla="*/ 1291912 h 3353419"/>
                    <a:gd name="connsiteX144" fmla="*/ 288650 w 4452898"/>
                    <a:gd name="connsiteY144" fmla="*/ 1291912 h 3353419"/>
                    <a:gd name="connsiteX145" fmla="*/ 316140 w 4452898"/>
                    <a:gd name="connsiteY145" fmla="*/ 1250677 h 3353419"/>
                    <a:gd name="connsiteX146" fmla="*/ 274905 w 4452898"/>
                    <a:gd name="connsiteY146" fmla="*/ 1264422 h 3353419"/>
                    <a:gd name="connsiteX147" fmla="*/ 213051 w 4452898"/>
                    <a:gd name="connsiteY147" fmla="*/ 1230059 h 3353419"/>
                    <a:gd name="connsiteX148" fmla="*/ 192433 w 4452898"/>
                    <a:gd name="connsiteY148" fmla="*/ 1230059 h 3353419"/>
                    <a:gd name="connsiteX149" fmla="*/ 137452 w 4452898"/>
                    <a:gd name="connsiteY149" fmla="*/ 1140715 h 3353419"/>
                    <a:gd name="connsiteX150" fmla="*/ 831516 w 4452898"/>
                    <a:gd name="connsiteY150" fmla="*/ 735300 h 3353419"/>
                    <a:gd name="connsiteX151" fmla="*/ 845262 w 4452898"/>
                    <a:gd name="connsiteY151" fmla="*/ 584103 h 3353419"/>
                    <a:gd name="connsiteX152" fmla="*/ 859007 w 4452898"/>
                    <a:gd name="connsiteY152" fmla="*/ 453592 h 3353419"/>
                    <a:gd name="connsiteX153" fmla="*/ 845262 w 4452898"/>
                    <a:gd name="connsiteY153" fmla="*/ 357376 h 3353419"/>
                    <a:gd name="connsiteX154" fmla="*/ 859007 w 4452898"/>
                    <a:gd name="connsiteY154" fmla="*/ 336758 h 3353419"/>
                    <a:gd name="connsiteX155" fmla="*/ 845262 w 4452898"/>
                    <a:gd name="connsiteY155" fmla="*/ 329885 h 3353419"/>
                    <a:gd name="connsiteX156" fmla="*/ 845262 w 4452898"/>
                    <a:gd name="connsiteY156" fmla="*/ 41236 h 3353419"/>
                    <a:gd name="connsiteX157" fmla="*/ 886497 w 4452898"/>
                    <a:gd name="connsiteY157" fmla="*/ 0 h 3353419"/>
                    <a:gd name="connsiteX158" fmla="*/ 845262 w 4452898"/>
                    <a:gd name="connsiteY158" fmla="*/ 1312530 h 3353419"/>
                    <a:gd name="connsiteX159" fmla="*/ 797153 w 4452898"/>
                    <a:gd name="connsiteY159" fmla="*/ 1326275 h 3353419"/>
                    <a:gd name="connsiteX160" fmla="*/ 790281 w 4452898"/>
                    <a:gd name="connsiteY160" fmla="*/ 1353766 h 3353419"/>
                    <a:gd name="connsiteX161" fmla="*/ 783408 w 4452898"/>
                    <a:gd name="connsiteY161" fmla="*/ 1340020 h 3353419"/>
                    <a:gd name="connsiteX162" fmla="*/ 755918 w 4452898"/>
                    <a:gd name="connsiteY162" fmla="*/ 1401874 h 3353419"/>
                    <a:gd name="connsiteX163" fmla="*/ 707810 w 4452898"/>
                    <a:gd name="connsiteY163" fmla="*/ 1401874 h 3353419"/>
                    <a:gd name="connsiteX164" fmla="*/ 742173 w 4452898"/>
                    <a:gd name="connsiteY164" fmla="*/ 1415619 h 3353419"/>
                    <a:gd name="connsiteX165" fmla="*/ 714682 w 4452898"/>
                    <a:gd name="connsiteY165" fmla="*/ 1449982 h 3353419"/>
                    <a:gd name="connsiteX166" fmla="*/ 700937 w 4452898"/>
                    <a:gd name="connsiteY166" fmla="*/ 1436237 h 3353419"/>
                    <a:gd name="connsiteX167" fmla="*/ 680319 w 4452898"/>
                    <a:gd name="connsiteY167" fmla="*/ 1491218 h 3353419"/>
                    <a:gd name="connsiteX168" fmla="*/ 666574 w 4452898"/>
                    <a:gd name="connsiteY168" fmla="*/ 1470600 h 3353419"/>
                    <a:gd name="connsiteX169" fmla="*/ 645956 w 4452898"/>
                    <a:gd name="connsiteY169" fmla="*/ 1511836 h 3353419"/>
                    <a:gd name="connsiteX170" fmla="*/ 632211 w 4452898"/>
                    <a:gd name="connsiteY170" fmla="*/ 1539326 h 3353419"/>
                    <a:gd name="connsiteX171" fmla="*/ 639084 w 4452898"/>
                    <a:gd name="connsiteY171" fmla="*/ 1546199 h 3353419"/>
                    <a:gd name="connsiteX172" fmla="*/ 604721 w 4452898"/>
                    <a:gd name="connsiteY172" fmla="*/ 1580562 h 3353419"/>
                    <a:gd name="connsiteX173" fmla="*/ 590976 w 4452898"/>
                    <a:gd name="connsiteY173" fmla="*/ 1573689 h 3353419"/>
                    <a:gd name="connsiteX174" fmla="*/ 577230 w 4452898"/>
                    <a:gd name="connsiteY174" fmla="*/ 1614925 h 3353419"/>
                    <a:gd name="connsiteX175" fmla="*/ 563485 w 4452898"/>
                    <a:gd name="connsiteY175" fmla="*/ 1601180 h 3353419"/>
                    <a:gd name="connsiteX176" fmla="*/ 563485 w 4452898"/>
                    <a:gd name="connsiteY176" fmla="*/ 1635474 h 3353419"/>
                    <a:gd name="connsiteX177" fmla="*/ 446720 w 4452898"/>
                    <a:gd name="connsiteY177" fmla="*/ 1786671 h 3353419"/>
                    <a:gd name="connsiteX178" fmla="*/ 384866 w 4452898"/>
                    <a:gd name="connsiteY178" fmla="*/ 1903505 h 3353419"/>
                    <a:gd name="connsiteX179" fmla="*/ 845262 w 4452898"/>
                    <a:gd name="connsiteY179" fmla="*/ 1525581 h 3353419"/>
                    <a:gd name="connsiteX180" fmla="*/ 845262 w 4452898"/>
                    <a:gd name="connsiteY180" fmla="*/ 1312530 h 3353419"/>
                    <a:gd name="connsiteX181" fmla="*/ 542867 w 4452898"/>
                    <a:gd name="connsiteY181" fmla="*/ 1635474 h 3353419"/>
                    <a:gd name="connsiteX182" fmla="*/ 529122 w 4452898"/>
                    <a:gd name="connsiteY182" fmla="*/ 1649219 h 3353419"/>
                    <a:gd name="connsiteX183" fmla="*/ 542867 w 4452898"/>
                    <a:gd name="connsiteY183" fmla="*/ 1635474 h 335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</a:cxnLst>
                  <a:rect l="l" t="t" r="r" b="b"/>
                  <a:pathLst>
                    <a:path w="4452898" h="3353419">
                      <a:moveTo>
                        <a:pt x="886497" y="0"/>
                      </a:moveTo>
                      <a:cubicBezTo>
                        <a:pt x="900243" y="0"/>
                        <a:pt x="907115" y="6873"/>
                        <a:pt x="920860" y="6873"/>
                      </a:cubicBezTo>
                      <a:cubicBezTo>
                        <a:pt x="955223" y="6873"/>
                        <a:pt x="975841" y="123707"/>
                        <a:pt x="975841" y="164943"/>
                      </a:cubicBezTo>
                      <a:cubicBezTo>
                        <a:pt x="975841" y="192433"/>
                        <a:pt x="982714" y="226796"/>
                        <a:pt x="982714" y="247414"/>
                      </a:cubicBezTo>
                      <a:cubicBezTo>
                        <a:pt x="982714" y="261159"/>
                        <a:pt x="1023949" y="584103"/>
                        <a:pt x="1023949" y="604721"/>
                      </a:cubicBezTo>
                      <a:cubicBezTo>
                        <a:pt x="1023949" y="618466"/>
                        <a:pt x="1030822" y="625338"/>
                        <a:pt x="1037626" y="645956"/>
                      </a:cubicBezTo>
                      <a:cubicBezTo>
                        <a:pt x="1044498" y="652829"/>
                        <a:pt x="1044498" y="680319"/>
                        <a:pt x="1044498" y="694064"/>
                      </a:cubicBezTo>
                      <a:cubicBezTo>
                        <a:pt x="1044498" y="831517"/>
                        <a:pt x="1113224" y="728427"/>
                        <a:pt x="1168205" y="879625"/>
                      </a:cubicBezTo>
                      <a:cubicBezTo>
                        <a:pt x="1168205" y="886497"/>
                        <a:pt x="1168205" y="893370"/>
                        <a:pt x="1161333" y="886497"/>
                      </a:cubicBezTo>
                      <a:cubicBezTo>
                        <a:pt x="1161333" y="886497"/>
                        <a:pt x="1154460" y="886497"/>
                        <a:pt x="1147587" y="893370"/>
                      </a:cubicBezTo>
                      <a:cubicBezTo>
                        <a:pt x="1154460" y="907115"/>
                        <a:pt x="1175078" y="907115"/>
                        <a:pt x="1188823" y="920860"/>
                      </a:cubicBezTo>
                      <a:cubicBezTo>
                        <a:pt x="1184150" y="925534"/>
                        <a:pt x="1185868" y="930207"/>
                        <a:pt x="1185249" y="930551"/>
                      </a:cubicBezTo>
                      <a:cubicBezTo>
                        <a:pt x="1184975" y="930688"/>
                        <a:pt x="1184150" y="929932"/>
                        <a:pt x="1181951" y="927733"/>
                      </a:cubicBezTo>
                      <a:cubicBezTo>
                        <a:pt x="1181951" y="927733"/>
                        <a:pt x="1175078" y="927733"/>
                        <a:pt x="1168205" y="934606"/>
                      </a:cubicBezTo>
                      <a:cubicBezTo>
                        <a:pt x="1175078" y="941478"/>
                        <a:pt x="1181951" y="934606"/>
                        <a:pt x="1181951" y="948351"/>
                      </a:cubicBezTo>
                      <a:cubicBezTo>
                        <a:pt x="1181951" y="968969"/>
                        <a:pt x="1168205" y="941478"/>
                        <a:pt x="1168205" y="962096"/>
                      </a:cubicBezTo>
                      <a:cubicBezTo>
                        <a:pt x="1168205" y="975841"/>
                        <a:pt x="1195696" y="996459"/>
                        <a:pt x="1195696" y="1017077"/>
                      </a:cubicBezTo>
                      <a:cubicBezTo>
                        <a:pt x="1195696" y="1051440"/>
                        <a:pt x="1154460" y="1072058"/>
                        <a:pt x="1120097" y="1106352"/>
                      </a:cubicBezTo>
                      <a:cubicBezTo>
                        <a:pt x="1106352" y="1106352"/>
                        <a:pt x="1085734" y="1106352"/>
                        <a:pt x="1065116" y="1120097"/>
                      </a:cubicBezTo>
                      <a:cubicBezTo>
                        <a:pt x="1065116" y="1175078"/>
                        <a:pt x="1058244" y="1271294"/>
                        <a:pt x="1058244" y="1291912"/>
                      </a:cubicBezTo>
                      <a:cubicBezTo>
                        <a:pt x="1058244" y="1305657"/>
                        <a:pt x="1065116" y="1353766"/>
                        <a:pt x="1065116" y="1388129"/>
                      </a:cubicBezTo>
                      <a:lnTo>
                        <a:pt x="1078861" y="1401874"/>
                      </a:lnTo>
                      <a:cubicBezTo>
                        <a:pt x="1120097" y="1353766"/>
                        <a:pt x="1126970" y="1291912"/>
                        <a:pt x="1147587" y="1243804"/>
                      </a:cubicBezTo>
                      <a:cubicBezTo>
                        <a:pt x="1181951" y="1257549"/>
                        <a:pt x="1209441" y="1333148"/>
                        <a:pt x="1209441" y="1340020"/>
                      </a:cubicBezTo>
                      <a:cubicBezTo>
                        <a:pt x="1209441" y="1353766"/>
                        <a:pt x="1195696" y="1326275"/>
                        <a:pt x="1195696" y="1346893"/>
                      </a:cubicBezTo>
                      <a:cubicBezTo>
                        <a:pt x="1195696" y="1360638"/>
                        <a:pt x="1209441" y="1346893"/>
                        <a:pt x="1209441" y="1367511"/>
                      </a:cubicBezTo>
                      <a:cubicBezTo>
                        <a:pt x="1209441" y="1388129"/>
                        <a:pt x="1126970" y="1532454"/>
                        <a:pt x="1120097" y="1546199"/>
                      </a:cubicBezTo>
                      <a:lnTo>
                        <a:pt x="1120097" y="1566817"/>
                      </a:lnTo>
                      <a:cubicBezTo>
                        <a:pt x="1120097" y="1566817"/>
                        <a:pt x="1133842" y="1559944"/>
                        <a:pt x="1140715" y="1553071"/>
                      </a:cubicBezTo>
                      <a:cubicBezTo>
                        <a:pt x="1133842" y="1559944"/>
                        <a:pt x="1133842" y="1566817"/>
                        <a:pt x="1126970" y="1573689"/>
                      </a:cubicBezTo>
                      <a:cubicBezTo>
                        <a:pt x="1133842" y="1580562"/>
                        <a:pt x="1140715" y="1580562"/>
                        <a:pt x="1147587" y="1580562"/>
                      </a:cubicBezTo>
                      <a:cubicBezTo>
                        <a:pt x="1133842" y="1594307"/>
                        <a:pt x="1140715" y="1608052"/>
                        <a:pt x="1133842" y="1614925"/>
                      </a:cubicBezTo>
                      <a:cubicBezTo>
                        <a:pt x="1126970" y="1656092"/>
                        <a:pt x="1085734" y="1690455"/>
                        <a:pt x="1065116" y="1738563"/>
                      </a:cubicBezTo>
                      <a:cubicBezTo>
                        <a:pt x="1051371" y="1766053"/>
                        <a:pt x="1058244" y="1827907"/>
                        <a:pt x="1058244" y="1848524"/>
                      </a:cubicBezTo>
                      <a:lnTo>
                        <a:pt x="1058244" y="2040957"/>
                      </a:lnTo>
                      <a:cubicBezTo>
                        <a:pt x="1071989" y="2054703"/>
                        <a:pt x="1078861" y="2082193"/>
                        <a:pt x="1085734" y="2102811"/>
                      </a:cubicBezTo>
                      <a:lnTo>
                        <a:pt x="1436237" y="1779798"/>
                      </a:lnTo>
                      <a:cubicBezTo>
                        <a:pt x="1443109" y="1786671"/>
                        <a:pt x="1449982" y="1793544"/>
                        <a:pt x="1463727" y="1800416"/>
                      </a:cubicBezTo>
                      <a:cubicBezTo>
                        <a:pt x="1491218" y="1786671"/>
                        <a:pt x="1553071" y="1807289"/>
                        <a:pt x="1553071" y="1862270"/>
                      </a:cubicBezTo>
                      <a:cubicBezTo>
                        <a:pt x="1553071" y="1876015"/>
                        <a:pt x="1539326" y="1903505"/>
                        <a:pt x="1532453" y="1917251"/>
                      </a:cubicBezTo>
                      <a:cubicBezTo>
                        <a:pt x="1401874" y="2006594"/>
                        <a:pt x="1236931" y="2212704"/>
                        <a:pt x="1120097" y="2350156"/>
                      </a:cubicBezTo>
                      <a:lnTo>
                        <a:pt x="1910378" y="2501354"/>
                      </a:lnTo>
                      <a:lnTo>
                        <a:pt x="1958486" y="2501354"/>
                      </a:lnTo>
                      <a:cubicBezTo>
                        <a:pt x="1958486" y="2405137"/>
                        <a:pt x="2013467" y="2308921"/>
                        <a:pt x="2068448" y="2219577"/>
                      </a:cubicBezTo>
                      <a:cubicBezTo>
                        <a:pt x="2164595" y="2068448"/>
                        <a:pt x="2295175" y="1889760"/>
                        <a:pt x="2357028" y="1731690"/>
                      </a:cubicBezTo>
                      <a:cubicBezTo>
                        <a:pt x="2233321" y="1704200"/>
                        <a:pt x="2095938" y="1656092"/>
                        <a:pt x="1992849" y="1525581"/>
                      </a:cubicBezTo>
                      <a:cubicBezTo>
                        <a:pt x="1930996" y="1449982"/>
                        <a:pt x="1896633" y="1346893"/>
                        <a:pt x="1889760" y="1264422"/>
                      </a:cubicBezTo>
                      <a:cubicBezTo>
                        <a:pt x="1876015" y="1113225"/>
                        <a:pt x="1869142" y="955223"/>
                        <a:pt x="1855397" y="810899"/>
                      </a:cubicBezTo>
                      <a:cubicBezTo>
                        <a:pt x="1848524" y="735300"/>
                        <a:pt x="1827907" y="584103"/>
                        <a:pt x="1827907" y="570358"/>
                      </a:cubicBezTo>
                      <a:cubicBezTo>
                        <a:pt x="1827907" y="549740"/>
                        <a:pt x="1834779" y="522318"/>
                        <a:pt x="1834779" y="501700"/>
                      </a:cubicBezTo>
                      <a:cubicBezTo>
                        <a:pt x="1841652" y="487955"/>
                        <a:pt x="1862270" y="467337"/>
                        <a:pt x="1869142" y="446720"/>
                      </a:cubicBezTo>
                      <a:cubicBezTo>
                        <a:pt x="1910378" y="419229"/>
                        <a:pt x="1917250" y="377993"/>
                        <a:pt x="1965359" y="377993"/>
                      </a:cubicBezTo>
                      <a:cubicBezTo>
                        <a:pt x="1979104" y="377993"/>
                        <a:pt x="2061575" y="426102"/>
                        <a:pt x="2061575" y="426102"/>
                      </a:cubicBezTo>
                      <a:cubicBezTo>
                        <a:pt x="2075320" y="426102"/>
                        <a:pt x="2054702" y="412357"/>
                        <a:pt x="2075320" y="412357"/>
                      </a:cubicBezTo>
                      <a:cubicBezTo>
                        <a:pt x="2109683" y="412357"/>
                        <a:pt x="2157723" y="453592"/>
                        <a:pt x="2185213" y="515446"/>
                      </a:cubicBezTo>
                      <a:cubicBezTo>
                        <a:pt x="2198958" y="542867"/>
                        <a:pt x="2219576" y="563485"/>
                        <a:pt x="2233321" y="597848"/>
                      </a:cubicBezTo>
                      <a:cubicBezTo>
                        <a:pt x="2288302" y="707810"/>
                        <a:pt x="2295175" y="852134"/>
                        <a:pt x="2308920" y="982714"/>
                      </a:cubicBezTo>
                      <a:cubicBezTo>
                        <a:pt x="2322665" y="1085734"/>
                        <a:pt x="2295175" y="1216314"/>
                        <a:pt x="2357028" y="1326275"/>
                      </a:cubicBezTo>
                      <a:cubicBezTo>
                        <a:pt x="2398264" y="1401874"/>
                        <a:pt x="2487608" y="1415619"/>
                        <a:pt x="2556334" y="1436237"/>
                      </a:cubicBezTo>
                      <a:cubicBezTo>
                        <a:pt x="2631932" y="1463727"/>
                        <a:pt x="2721208" y="1532454"/>
                        <a:pt x="2755571" y="1608052"/>
                      </a:cubicBezTo>
                      <a:cubicBezTo>
                        <a:pt x="2783062" y="1656092"/>
                        <a:pt x="2789934" y="1669837"/>
                        <a:pt x="2789934" y="1724818"/>
                      </a:cubicBezTo>
                      <a:cubicBezTo>
                        <a:pt x="2789934" y="1937868"/>
                        <a:pt x="2515098" y="2384519"/>
                        <a:pt x="2377646" y="2563207"/>
                      </a:cubicBezTo>
                      <a:lnTo>
                        <a:pt x="3106074" y="2652551"/>
                      </a:lnTo>
                      <a:lnTo>
                        <a:pt x="3518362" y="2659423"/>
                      </a:lnTo>
                      <a:cubicBezTo>
                        <a:pt x="3538979" y="2666296"/>
                        <a:pt x="3566470" y="2680041"/>
                        <a:pt x="3593960" y="2680041"/>
                      </a:cubicBezTo>
                      <a:cubicBezTo>
                        <a:pt x="3683304" y="2686914"/>
                        <a:pt x="3841305" y="2693786"/>
                        <a:pt x="3861923" y="2693786"/>
                      </a:cubicBezTo>
                      <a:cubicBezTo>
                        <a:pt x="3875668" y="2693786"/>
                        <a:pt x="4088719" y="2645678"/>
                        <a:pt x="4109337" y="2645678"/>
                      </a:cubicBezTo>
                      <a:cubicBezTo>
                        <a:pt x="4123082" y="2645678"/>
                        <a:pt x="4191808" y="2666296"/>
                        <a:pt x="4212426" y="2666296"/>
                      </a:cubicBezTo>
                      <a:cubicBezTo>
                        <a:pt x="4226171" y="2666296"/>
                        <a:pt x="4397917" y="2618188"/>
                        <a:pt x="4411663" y="2618188"/>
                      </a:cubicBezTo>
                      <a:cubicBezTo>
                        <a:pt x="4439153" y="2618188"/>
                        <a:pt x="4452898" y="2631933"/>
                        <a:pt x="4452898" y="2645678"/>
                      </a:cubicBezTo>
                      <a:cubicBezTo>
                        <a:pt x="4452898" y="2659423"/>
                        <a:pt x="4432280" y="2659423"/>
                        <a:pt x="4432280" y="2680041"/>
                      </a:cubicBezTo>
                      <a:cubicBezTo>
                        <a:pt x="4432280" y="2693786"/>
                        <a:pt x="4397917" y="2693786"/>
                        <a:pt x="4384172" y="2700659"/>
                      </a:cubicBezTo>
                      <a:cubicBezTo>
                        <a:pt x="4384172" y="2700659"/>
                        <a:pt x="4391045" y="2707532"/>
                        <a:pt x="4397917" y="2707532"/>
                      </a:cubicBezTo>
                      <a:cubicBezTo>
                        <a:pt x="4342937" y="2734953"/>
                        <a:pt x="4281152" y="2762444"/>
                        <a:pt x="4219298" y="2783061"/>
                      </a:cubicBezTo>
                      <a:lnTo>
                        <a:pt x="4219298" y="2803679"/>
                      </a:lnTo>
                      <a:cubicBezTo>
                        <a:pt x="4226171" y="2810552"/>
                        <a:pt x="4239916" y="2824297"/>
                        <a:pt x="4246789" y="2824297"/>
                      </a:cubicBezTo>
                      <a:cubicBezTo>
                        <a:pt x="4150572" y="2879278"/>
                        <a:pt x="4040611" y="2906768"/>
                        <a:pt x="3944394" y="2934259"/>
                      </a:cubicBezTo>
                      <a:cubicBezTo>
                        <a:pt x="3916904" y="2941131"/>
                        <a:pt x="3875668" y="2941131"/>
                        <a:pt x="3855050" y="2948004"/>
                      </a:cubicBezTo>
                      <a:cubicBezTo>
                        <a:pt x="3806942" y="2961749"/>
                        <a:pt x="3765775" y="3002985"/>
                        <a:pt x="3724540" y="3023603"/>
                      </a:cubicBezTo>
                      <a:cubicBezTo>
                        <a:pt x="3724540" y="3030475"/>
                        <a:pt x="3724540" y="3044220"/>
                        <a:pt x="3717667" y="3051093"/>
                      </a:cubicBezTo>
                      <a:cubicBezTo>
                        <a:pt x="3717667" y="3064838"/>
                        <a:pt x="3703922" y="3078583"/>
                        <a:pt x="3690177" y="3085456"/>
                      </a:cubicBezTo>
                      <a:cubicBezTo>
                        <a:pt x="3669559" y="3099201"/>
                        <a:pt x="3648941" y="3099201"/>
                        <a:pt x="3628323" y="3099201"/>
                      </a:cubicBezTo>
                      <a:cubicBezTo>
                        <a:pt x="3621451" y="3106074"/>
                        <a:pt x="3607705" y="3119819"/>
                        <a:pt x="3600833" y="3119819"/>
                      </a:cubicBezTo>
                      <a:cubicBezTo>
                        <a:pt x="3566470" y="3133564"/>
                        <a:pt x="3497744" y="3133564"/>
                        <a:pt x="3483999" y="3133564"/>
                      </a:cubicBezTo>
                      <a:cubicBezTo>
                        <a:pt x="3195418" y="3133564"/>
                        <a:pt x="3092329" y="3112946"/>
                        <a:pt x="2748699" y="3057966"/>
                      </a:cubicBezTo>
                      <a:cubicBezTo>
                        <a:pt x="2425754" y="3009857"/>
                        <a:pt x="2089065" y="2954877"/>
                        <a:pt x="1772926" y="2899896"/>
                      </a:cubicBezTo>
                      <a:cubicBezTo>
                        <a:pt x="1594238" y="2872405"/>
                        <a:pt x="1408746" y="2824297"/>
                        <a:pt x="1236931" y="2776189"/>
                      </a:cubicBezTo>
                      <a:cubicBezTo>
                        <a:pt x="1058244" y="2721277"/>
                        <a:pt x="845262" y="2721277"/>
                        <a:pt x="673447" y="2549462"/>
                      </a:cubicBezTo>
                      <a:lnTo>
                        <a:pt x="645956" y="2549462"/>
                      </a:lnTo>
                      <a:cubicBezTo>
                        <a:pt x="611593" y="2604443"/>
                        <a:pt x="439847" y="2776189"/>
                        <a:pt x="439847" y="2817425"/>
                      </a:cubicBezTo>
                      <a:cubicBezTo>
                        <a:pt x="439847" y="2831170"/>
                        <a:pt x="405484" y="2844915"/>
                        <a:pt x="391739" y="2865533"/>
                      </a:cubicBezTo>
                      <a:cubicBezTo>
                        <a:pt x="350503" y="2920514"/>
                        <a:pt x="302395" y="2996112"/>
                        <a:pt x="261159" y="3064838"/>
                      </a:cubicBezTo>
                      <a:cubicBezTo>
                        <a:pt x="281777" y="3064838"/>
                        <a:pt x="309268" y="3064838"/>
                        <a:pt x="329885" y="3071711"/>
                      </a:cubicBezTo>
                      <a:cubicBezTo>
                        <a:pt x="302395" y="3119819"/>
                        <a:pt x="281777" y="3174800"/>
                        <a:pt x="254287" y="3222908"/>
                      </a:cubicBezTo>
                      <a:cubicBezTo>
                        <a:pt x="233669" y="3257271"/>
                        <a:pt x="171816" y="3298438"/>
                        <a:pt x="178688" y="3353419"/>
                      </a:cubicBezTo>
                      <a:cubicBezTo>
                        <a:pt x="171816" y="3353419"/>
                        <a:pt x="158070" y="3339674"/>
                        <a:pt x="151198" y="3332801"/>
                      </a:cubicBezTo>
                      <a:cubicBezTo>
                        <a:pt x="137452" y="3325928"/>
                        <a:pt x="116835" y="3325928"/>
                        <a:pt x="96217" y="3325928"/>
                      </a:cubicBezTo>
                      <a:cubicBezTo>
                        <a:pt x="89344" y="3325928"/>
                        <a:pt x="82472" y="3319056"/>
                        <a:pt x="75599" y="3312183"/>
                      </a:cubicBezTo>
                      <a:cubicBezTo>
                        <a:pt x="75599" y="3312183"/>
                        <a:pt x="82472" y="3312183"/>
                        <a:pt x="82472" y="3298438"/>
                      </a:cubicBezTo>
                      <a:cubicBezTo>
                        <a:pt x="75599" y="3298438"/>
                        <a:pt x="82472" y="3305311"/>
                        <a:pt x="61854" y="3305311"/>
                      </a:cubicBezTo>
                      <a:cubicBezTo>
                        <a:pt x="0" y="3305311"/>
                        <a:pt x="0" y="3209163"/>
                        <a:pt x="0" y="3202290"/>
                      </a:cubicBezTo>
                      <a:cubicBezTo>
                        <a:pt x="0" y="3078583"/>
                        <a:pt x="192433" y="2879278"/>
                        <a:pt x="219924" y="2838042"/>
                      </a:cubicBezTo>
                      <a:cubicBezTo>
                        <a:pt x="240542" y="2817425"/>
                        <a:pt x="261159" y="2803679"/>
                        <a:pt x="281777" y="2789934"/>
                      </a:cubicBezTo>
                      <a:cubicBezTo>
                        <a:pt x="281777" y="2789934"/>
                        <a:pt x="288650" y="2783061"/>
                        <a:pt x="281777" y="2776189"/>
                      </a:cubicBezTo>
                      <a:cubicBezTo>
                        <a:pt x="288650" y="2783061"/>
                        <a:pt x="295522" y="2769316"/>
                        <a:pt x="309268" y="2776189"/>
                      </a:cubicBezTo>
                      <a:cubicBezTo>
                        <a:pt x="316140" y="2769316"/>
                        <a:pt x="316140" y="2755571"/>
                        <a:pt x="309268" y="2748698"/>
                      </a:cubicBezTo>
                      <a:cubicBezTo>
                        <a:pt x="316140" y="2741826"/>
                        <a:pt x="329885" y="2741826"/>
                        <a:pt x="343631" y="2748698"/>
                      </a:cubicBezTo>
                      <a:lnTo>
                        <a:pt x="357376" y="2734953"/>
                      </a:lnTo>
                      <a:lnTo>
                        <a:pt x="343631" y="2721277"/>
                      </a:lnTo>
                      <a:cubicBezTo>
                        <a:pt x="357376" y="2721277"/>
                        <a:pt x="350503" y="2707532"/>
                        <a:pt x="350503" y="2700659"/>
                      </a:cubicBezTo>
                      <a:cubicBezTo>
                        <a:pt x="357376" y="2707532"/>
                        <a:pt x="364248" y="2707532"/>
                        <a:pt x="371121" y="2714404"/>
                      </a:cubicBezTo>
                      <a:cubicBezTo>
                        <a:pt x="377994" y="2707532"/>
                        <a:pt x="377994" y="2700659"/>
                        <a:pt x="371121" y="2693786"/>
                      </a:cubicBezTo>
                      <a:cubicBezTo>
                        <a:pt x="384866" y="2686914"/>
                        <a:pt x="405484" y="2673169"/>
                        <a:pt x="426102" y="2659423"/>
                      </a:cubicBezTo>
                      <a:cubicBezTo>
                        <a:pt x="460465" y="2618188"/>
                        <a:pt x="542867" y="2535717"/>
                        <a:pt x="542867" y="2521971"/>
                      </a:cubicBezTo>
                      <a:cubicBezTo>
                        <a:pt x="542867" y="2501354"/>
                        <a:pt x="597848" y="2508226"/>
                        <a:pt x="611593" y="2432627"/>
                      </a:cubicBezTo>
                      <a:cubicBezTo>
                        <a:pt x="618466" y="2418882"/>
                        <a:pt x="618466" y="2398264"/>
                        <a:pt x="625339" y="2384519"/>
                      </a:cubicBezTo>
                      <a:lnTo>
                        <a:pt x="639084" y="2398264"/>
                      </a:lnTo>
                      <a:cubicBezTo>
                        <a:pt x="645956" y="2391392"/>
                        <a:pt x="632211" y="2384519"/>
                        <a:pt x="645956" y="2384519"/>
                      </a:cubicBezTo>
                      <a:cubicBezTo>
                        <a:pt x="666574" y="2384519"/>
                        <a:pt x="666574" y="2398264"/>
                        <a:pt x="680319" y="2391392"/>
                      </a:cubicBezTo>
                      <a:cubicBezTo>
                        <a:pt x="673447" y="2384519"/>
                        <a:pt x="666574" y="2370774"/>
                        <a:pt x="652829" y="2357029"/>
                      </a:cubicBezTo>
                      <a:cubicBezTo>
                        <a:pt x="680319" y="2274558"/>
                        <a:pt x="749045" y="2308921"/>
                        <a:pt x="790281" y="2295175"/>
                      </a:cubicBezTo>
                      <a:cubicBezTo>
                        <a:pt x="810899" y="2274558"/>
                        <a:pt x="817771" y="2253940"/>
                        <a:pt x="859007" y="2253940"/>
                      </a:cubicBezTo>
                      <a:cubicBezTo>
                        <a:pt x="859007" y="2226449"/>
                        <a:pt x="879625" y="2192086"/>
                        <a:pt x="886497" y="2157792"/>
                      </a:cubicBezTo>
                      <a:cubicBezTo>
                        <a:pt x="879625" y="2061575"/>
                        <a:pt x="886497" y="2054703"/>
                        <a:pt x="886497" y="2047830"/>
                      </a:cubicBezTo>
                      <a:cubicBezTo>
                        <a:pt x="879625" y="2040957"/>
                        <a:pt x="872752" y="2040957"/>
                        <a:pt x="872752" y="2027212"/>
                      </a:cubicBezTo>
                      <a:cubicBezTo>
                        <a:pt x="872752" y="2006594"/>
                        <a:pt x="886497" y="2040957"/>
                        <a:pt x="886497" y="2020340"/>
                      </a:cubicBezTo>
                      <a:lnTo>
                        <a:pt x="886497" y="1999722"/>
                      </a:lnTo>
                      <a:lnTo>
                        <a:pt x="872752" y="1985977"/>
                      </a:lnTo>
                      <a:cubicBezTo>
                        <a:pt x="790281" y="2089066"/>
                        <a:pt x="522250" y="2288303"/>
                        <a:pt x="405484" y="2288303"/>
                      </a:cubicBezTo>
                      <a:lnTo>
                        <a:pt x="336758" y="2288303"/>
                      </a:lnTo>
                      <a:cubicBezTo>
                        <a:pt x="329885" y="2274558"/>
                        <a:pt x="323013" y="2260812"/>
                        <a:pt x="302395" y="2253940"/>
                      </a:cubicBezTo>
                      <a:cubicBezTo>
                        <a:pt x="309268" y="2253940"/>
                        <a:pt x="302395" y="2240195"/>
                        <a:pt x="295522" y="2233322"/>
                      </a:cubicBezTo>
                      <a:cubicBezTo>
                        <a:pt x="233669" y="2219577"/>
                        <a:pt x="123707" y="2178409"/>
                        <a:pt x="123707" y="2109683"/>
                      </a:cubicBezTo>
                      <a:cubicBezTo>
                        <a:pt x="123707" y="2068448"/>
                        <a:pt x="192433" y="1944741"/>
                        <a:pt x="206179" y="1924123"/>
                      </a:cubicBezTo>
                      <a:cubicBezTo>
                        <a:pt x="226796" y="1896633"/>
                        <a:pt x="247414" y="1862270"/>
                        <a:pt x="268032" y="1827907"/>
                      </a:cubicBezTo>
                      <a:cubicBezTo>
                        <a:pt x="274905" y="1827907"/>
                        <a:pt x="288650" y="1827907"/>
                        <a:pt x="288650" y="1821034"/>
                      </a:cubicBezTo>
                      <a:lnTo>
                        <a:pt x="288650" y="1807289"/>
                      </a:lnTo>
                      <a:cubicBezTo>
                        <a:pt x="295522" y="1807289"/>
                        <a:pt x="302395" y="1814161"/>
                        <a:pt x="316140" y="1814161"/>
                      </a:cubicBezTo>
                      <a:cubicBezTo>
                        <a:pt x="316140" y="1807289"/>
                        <a:pt x="309268" y="1800416"/>
                        <a:pt x="309268" y="1793544"/>
                      </a:cubicBezTo>
                      <a:lnTo>
                        <a:pt x="831516" y="1154460"/>
                      </a:lnTo>
                      <a:cubicBezTo>
                        <a:pt x="831516" y="1154460"/>
                        <a:pt x="824644" y="1147588"/>
                        <a:pt x="817771" y="1147588"/>
                      </a:cubicBezTo>
                      <a:lnTo>
                        <a:pt x="364248" y="1319403"/>
                      </a:lnTo>
                      <a:lnTo>
                        <a:pt x="323013" y="1319403"/>
                      </a:lnTo>
                      <a:cubicBezTo>
                        <a:pt x="329885" y="1312530"/>
                        <a:pt x="336758" y="1298785"/>
                        <a:pt x="343631" y="1291912"/>
                      </a:cubicBezTo>
                      <a:cubicBezTo>
                        <a:pt x="329885" y="1285040"/>
                        <a:pt x="309268" y="1291912"/>
                        <a:pt x="288650" y="1291912"/>
                      </a:cubicBezTo>
                      <a:cubicBezTo>
                        <a:pt x="302395" y="1278167"/>
                        <a:pt x="316140" y="1278167"/>
                        <a:pt x="316140" y="1250677"/>
                      </a:cubicBezTo>
                      <a:cubicBezTo>
                        <a:pt x="302395" y="1257549"/>
                        <a:pt x="288650" y="1264422"/>
                        <a:pt x="274905" y="1264422"/>
                      </a:cubicBezTo>
                      <a:cubicBezTo>
                        <a:pt x="254287" y="1264422"/>
                        <a:pt x="226796" y="1250677"/>
                        <a:pt x="213051" y="1230059"/>
                      </a:cubicBezTo>
                      <a:lnTo>
                        <a:pt x="192433" y="1230059"/>
                      </a:lnTo>
                      <a:cubicBezTo>
                        <a:pt x="144325" y="1195696"/>
                        <a:pt x="137452" y="1175078"/>
                        <a:pt x="137452" y="1140715"/>
                      </a:cubicBezTo>
                      <a:cubicBezTo>
                        <a:pt x="137452" y="886497"/>
                        <a:pt x="804026" y="749045"/>
                        <a:pt x="831516" y="735300"/>
                      </a:cubicBezTo>
                      <a:cubicBezTo>
                        <a:pt x="865880" y="721555"/>
                        <a:pt x="845262" y="632211"/>
                        <a:pt x="845262" y="584103"/>
                      </a:cubicBezTo>
                      <a:cubicBezTo>
                        <a:pt x="845262" y="570358"/>
                        <a:pt x="859007" y="474210"/>
                        <a:pt x="859007" y="453592"/>
                      </a:cubicBezTo>
                      <a:cubicBezTo>
                        <a:pt x="859007" y="439847"/>
                        <a:pt x="845262" y="377993"/>
                        <a:pt x="845262" y="357376"/>
                      </a:cubicBezTo>
                      <a:cubicBezTo>
                        <a:pt x="845262" y="343630"/>
                        <a:pt x="859007" y="350503"/>
                        <a:pt x="859007" y="336758"/>
                      </a:cubicBezTo>
                      <a:cubicBezTo>
                        <a:pt x="859007" y="316140"/>
                        <a:pt x="845262" y="350503"/>
                        <a:pt x="845262" y="329885"/>
                      </a:cubicBezTo>
                      <a:lnTo>
                        <a:pt x="845262" y="41236"/>
                      </a:lnTo>
                      <a:cubicBezTo>
                        <a:pt x="852134" y="27491"/>
                        <a:pt x="859007" y="0"/>
                        <a:pt x="886497" y="0"/>
                      </a:cubicBezTo>
                      <a:close/>
                      <a:moveTo>
                        <a:pt x="845262" y="1312530"/>
                      </a:moveTo>
                      <a:cubicBezTo>
                        <a:pt x="831516" y="1326275"/>
                        <a:pt x="810899" y="1319403"/>
                        <a:pt x="797153" y="1326275"/>
                      </a:cubicBezTo>
                      <a:cubicBezTo>
                        <a:pt x="804026" y="1333148"/>
                        <a:pt x="797153" y="1346893"/>
                        <a:pt x="790281" y="1353766"/>
                      </a:cubicBezTo>
                      <a:cubicBezTo>
                        <a:pt x="783408" y="1346893"/>
                        <a:pt x="804026" y="1340020"/>
                        <a:pt x="783408" y="1340020"/>
                      </a:cubicBezTo>
                      <a:cubicBezTo>
                        <a:pt x="769663" y="1340020"/>
                        <a:pt x="769663" y="1374384"/>
                        <a:pt x="755918" y="1401874"/>
                      </a:cubicBezTo>
                      <a:cubicBezTo>
                        <a:pt x="721555" y="1401874"/>
                        <a:pt x="714682" y="1395001"/>
                        <a:pt x="707810" y="1401874"/>
                      </a:cubicBezTo>
                      <a:cubicBezTo>
                        <a:pt x="721555" y="1408747"/>
                        <a:pt x="735300" y="1408747"/>
                        <a:pt x="742173" y="1415619"/>
                      </a:cubicBezTo>
                      <a:cubicBezTo>
                        <a:pt x="721555" y="1422492"/>
                        <a:pt x="721555" y="1436237"/>
                        <a:pt x="714682" y="1449982"/>
                      </a:cubicBezTo>
                      <a:lnTo>
                        <a:pt x="700937" y="1436237"/>
                      </a:lnTo>
                      <a:cubicBezTo>
                        <a:pt x="700937" y="1456855"/>
                        <a:pt x="694064" y="1477473"/>
                        <a:pt x="680319" y="1491218"/>
                      </a:cubicBezTo>
                      <a:cubicBezTo>
                        <a:pt x="673447" y="1484345"/>
                        <a:pt x="673447" y="1470600"/>
                        <a:pt x="666574" y="1470600"/>
                      </a:cubicBezTo>
                      <a:cubicBezTo>
                        <a:pt x="666574" y="1525581"/>
                        <a:pt x="645956" y="1498090"/>
                        <a:pt x="645956" y="1511836"/>
                      </a:cubicBezTo>
                      <a:cubicBezTo>
                        <a:pt x="645956" y="1525581"/>
                        <a:pt x="652829" y="1511836"/>
                        <a:pt x="632211" y="1539326"/>
                      </a:cubicBezTo>
                      <a:lnTo>
                        <a:pt x="639084" y="1546199"/>
                      </a:lnTo>
                      <a:cubicBezTo>
                        <a:pt x="639084" y="1559944"/>
                        <a:pt x="625339" y="1580562"/>
                        <a:pt x="604721" y="1580562"/>
                      </a:cubicBezTo>
                      <a:cubicBezTo>
                        <a:pt x="590976" y="1580562"/>
                        <a:pt x="597848" y="1573689"/>
                        <a:pt x="590976" y="1573689"/>
                      </a:cubicBezTo>
                      <a:cubicBezTo>
                        <a:pt x="590976" y="1587434"/>
                        <a:pt x="584103" y="1601180"/>
                        <a:pt x="577230" y="1614925"/>
                      </a:cubicBezTo>
                      <a:cubicBezTo>
                        <a:pt x="570358" y="1608052"/>
                        <a:pt x="570358" y="1601180"/>
                        <a:pt x="563485" y="1601180"/>
                      </a:cubicBezTo>
                      <a:cubicBezTo>
                        <a:pt x="563485" y="1614925"/>
                        <a:pt x="570358" y="1628670"/>
                        <a:pt x="563485" y="1635474"/>
                      </a:cubicBezTo>
                      <a:cubicBezTo>
                        <a:pt x="501632" y="1683582"/>
                        <a:pt x="494759" y="1731690"/>
                        <a:pt x="446720" y="1786671"/>
                      </a:cubicBezTo>
                      <a:cubicBezTo>
                        <a:pt x="419229" y="1821034"/>
                        <a:pt x="412357" y="1869142"/>
                        <a:pt x="384866" y="1903505"/>
                      </a:cubicBezTo>
                      <a:lnTo>
                        <a:pt x="845262" y="1525581"/>
                      </a:lnTo>
                      <a:lnTo>
                        <a:pt x="845262" y="1312530"/>
                      </a:lnTo>
                      <a:close/>
                      <a:moveTo>
                        <a:pt x="542867" y="1635474"/>
                      </a:moveTo>
                      <a:cubicBezTo>
                        <a:pt x="535995" y="1635474"/>
                        <a:pt x="535995" y="1642346"/>
                        <a:pt x="529122" y="1649219"/>
                      </a:cubicBezTo>
                      <a:cubicBezTo>
                        <a:pt x="535995" y="1649219"/>
                        <a:pt x="549740" y="1635474"/>
                        <a:pt x="542867" y="163547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62A89D1-7D56-A026-441D-F58A30E404E1}"/>
                    </a:ext>
                  </a:extLst>
                </p:cNvPr>
                <p:cNvSpPr/>
                <p:nvPr/>
              </p:nvSpPr>
              <p:spPr>
                <a:xfrm>
                  <a:off x="10293924" y="3663906"/>
                  <a:ext cx="714614" cy="709527"/>
                </a:xfrm>
                <a:custGeom>
                  <a:avLst/>
                  <a:gdLst>
                    <a:gd name="connsiteX0" fmla="*/ 370193 w 714614"/>
                    <a:gd name="connsiteY0" fmla="*/ 0 h 709527"/>
                    <a:gd name="connsiteX1" fmla="*/ 426033 w 714614"/>
                    <a:gd name="connsiteY1" fmla="*/ 8590 h 709527"/>
                    <a:gd name="connsiteX2" fmla="*/ 625339 w 714614"/>
                    <a:gd name="connsiteY2" fmla="*/ 111679 h 709527"/>
                    <a:gd name="connsiteX3" fmla="*/ 693996 w 714614"/>
                    <a:gd name="connsiteY3" fmla="*/ 214769 h 709527"/>
                    <a:gd name="connsiteX4" fmla="*/ 714614 w 714614"/>
                    <a:gd name="connsiteY4" fmla="*/ 317858 h 709527"/>
                    <a:gd name="connsiteX5" fmla="*/ 700869 w 714614"/>
                    <a:gd name="connsiteY5" fmla="*/ 338475 h 709527"/>
                    <a:gd name="connsiteX6" fmla="*/ 687123 w 714614"/>
                    <a:gd name="connsiteY6" fmla="*/ 407201 h 709527"/>
                    <a:gd name="connsiteX7" fmla="*/ 659702 w 714614"/>
                    <a:gd name="connsiteY7" fmla="*/ 475859 h 709527"/>
                    <a:gd name="connsiteX8" fmla="*/ 508505 w 714614"/>
                    <a:gd name="connsiteY8" fmla="*/ 585820 h 709527"/>
                    <a:gd name="connsiteX9" fmla="*/ 494759 w 714614"/>
                    <a:gd name="connsiteY9" fmla="*/ 551457 h 709527"/>
                    <a:gd name="connsiteX10" fmla="*/ 419161 w 714614"/>
                    <a:gd name="connsiteY10" fmla="*/ 654546 h 709527"/>
                    <a:gd name="connsiteX11" fmla="*/ 391670 w 714614"/>
                    <a:gd name="connsiteY11" fmla="*/ 640801 h 709527"/>
                    <a:gd name="connsiteX12" fmla="*/ 377925 w 714614"/>
                    <a:gd name="connsiteY12" fmla="*/ 647674 h 709527"/>
                    <a:gd name="connsiteX13" fmla="*/ 398543 w 714614"/>
                    <a:gd name="connsiteY13" fmla="*/ 661419 h 709527"/>
                    <a:gd name="connsiteX14" fmla="*/ 316072 w 714614"/>
                    <a:gd name="connsiteY14" fmla="*/ 709527 h 709527"/>
                    <a:gd name="connsiteX15" fmla="*/ 316072 w 714614"/>
                    <a:gd name="connsiteY15" fmla="*/ 661419 h 709527"/>
                    <a:gd name="connsiteX16" fmla="*/ 329817 w 714614"/>
                    <a:gd name="connsiteY16" fmla="*/ 640801 h 709527"/>
                    <a:gd name="connsiteX17" fmla="*/ 371052 w 714614"/>
                    <a:gd name="connsiteY17" fmla="*/ 530840 h 709527"/>
                    <a:gd name="connsiteX18" fmla="*/ 171747 w 714614"/>
                    <a:gd name="connsiteY18" fmla="*/ 414074 h 709527"/>
                    <a:gd name="connsiteX19" fmla="*/ 0 w 714614"/>
                    <a:gd name="connsiteY19" fmla="*/ 228514 h 709527"/>
                    <a:gd name="connsiteX20" fmla="*/ 6872 w 714614"/>
                    <a:gd name="connsiteY20" fmla="*/ 187278 h 709527"/>
                    <a:gd name="connsiteX21" fmla="*/ 34363 w 714614"/>
                    <a:gd name="connsiteY21" fmla="*/ 132297 h 709527"/>
                    <a:gd name="connsiteX22" fmla="*/ 329817 w 714614"/>
                    <a:gd name="connsiteY22" fmla="*/ 1718 h 709527"/>
                    <a:gd name="connsiteX23" fmla="*/ 370193 w 714614"/>
                    <a:gd name="connsiteY23" fmla="*/ 0 h 70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14614" h="709527">
                      <a:moveTo>
                        <a:pt x="370193" y="0"/>
                      </a:moveTo>
                      <a:cubicBezTo>
                        <a:pt x="388234" y="0"/>
                        <a:pt x="408852" y="1718"/>
                        <a:pt x="426033" y="8590"/>
                      </a:cubicBezTo>
                      <a:cubicBezTo>
                        <a:pt x="494759" y="29208"/>
                        <a:pt x="563485" y="22336"/>
                        <a:pt x="625339" y="111679"/>
                      </a:cubicBezTo>
                      <a:cubicBezTo>
                        <a:pt x="639084" y="132297"/>
                        <a:pt x="659702" y="194151"/>
                        <a:pt x="693996" y="214769"/>
                      </a:cubicBezTo>
                      <a:cubicBezTo>
                        <a:pt x="700869" y="249132"/>
                        <a:pt x="714614" y="297240"/>
                        <a:pt x="714614" y="317858"/>
                      </a:cubicBezTo>
                      <a:cubicBezTo>
                        <a:pt x="714614" y="331603"/>
                        <a:pt x="707741" y="331603"/>
                        <a:pt x="700869" y="338475"/>
                      </a:cubicBezTo>
                      <a:cubicBezTo>
                        <a:pt x="700869" y="359093"/>
                        <a:pt x="687123" y="386584"/>
                        <a:pt x="687123" y="407201"/>
                      </a:cubicBezTo>
                      <a:cubicBezTo>
                        <a:pt x="680251" y="427819"/>
                        <a:pt x="673447" y="455310"/>
                        <a:pt x="659702" y="475859"/>
                      </a:cubicBezTo>
                      <a:cubicBezTo>
                        <a:pt x="625339" y="510222"/>
                        <a:pt x="556613" y="572075"/>
                        <a:pt x="508505" y="585820"/>
                      </a:cubicBezTo>
                      <a:cubicBezTo>
                        <a:pt x="508505" y="578948"/>
                        <a:pt x="501632" y="565203"/>
                        <a:pt x="494759" y="551457"/>
                      </a:cubicBezTo>
                      <a:cubicBezTo>
                        <a:pt x="467269" y="585820"/>
                        <a:pt x="439778" y="613311"/>
                        <a:pt x="419161" y="654546"/>
                      </a:cubicBezTo>
                      <a:cubicBezTo>
                        <a:pt x="412288" y="654546"/>
                        <a:pt x="398543" y="640801"/>
                        <a:pt x="391670" y="640801"/>
                      </a:cubicBezTo>
                      <a:cubicBezTo>
                        <a:pt x="391670" y="640801"/>
                        <a:pt x="384798" y="640801"/>
                        <a:pt x="377925" y="647674"/>
                      </a:cubicBezTo>
                      <a:cubicBezTo>
                        <a:pt x="384798" y="654546"/>
                        <a:pt x="391670" y="654546"/>
                        <a:pt x="398543" y="661419"/>
                      </a:cubicBezTo>
                      <a:cubicBezTo>
                        <a:pt x="371052" y="682037"/>
                        <a:pt x="336689" y="688909"/>
                        <a:pt x="316072" y="709527"/>
                      </a:cubicBezTo>
                      <a:cubicBezTo>
                        <a:pt x="309199" y="695782"/>
                        <a:pt x="316072" y="675164"/>
                        <a:pt x="316072" y="661419"/>
                      </a:cubicBezTo>
                      <a:cubicBezTo>
                        <a:pt x="316072" y="640801"/>
                        <a:pt x="329817" y="647674"/>
                        <a:pt x="329817" y="640801"/>
                      </a:cubicBezTo>
                      <a:cubicBezTo>
                        <a:pt x="343562" y="613311"/>
                        <a:pt x="371052" y="551457"/>
                        <a:pt x="371052" y="530840"/>
                      </a:cubicBezTo>
                      <a:cubicBezTo>
                        <a:pt x="371052" y="434692"/>
                        <a:pt x="151129" y="482731"/>
                        <a:pt x="171747" y="414074"/>
                      </a:cubicBezTo>
                      <a:cubicBezTo>
                        <a:pt x="89344" y="420947"/>
                        <a:pt x="0" y="297240"/>
                        <a:pt x="0" y="228514"/>
                      </a:cubicBezTo>
                      <a:cubicBezTo>
                        <a:pt x="0" y="214769"/>
                        <a:pt x="6872" y="201023"/>
                        <a:pt x="6872" y="187278"/>
                      </a:cubicBezTo>
                      <a:cubicBezTo>
                        <a:pt x="6872" y="166660"/>
                        <a:pt x="20618" y="152915"/>
                        <a:pt x="34363" y="132297"/>
                      </a:cubicBezTo>
                      <a:cubicBezTo>
                        <a:pt x="89344" y="15463"/>
                        <a:pt x="240473" y="1718"/>
                        <a:pt x="329817" y="1718"/>
                      </a:cubicBezTo>
                      <a:cubicBezTo>
                        <a:pt x="336690" y="1718"/>
                        <a:pt x="352153" y="0"/>
                        <a:pt x="370193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8C6DD281-C0EE-3F51-63C7-BE0BEA3A40C2}"/>
                    </a:ext>
                  </a:extLst>
                </p:cNvPr>
                <p:cNvSpPr/>
                <p:nvPr/>
              </p:nvSpPr>
              <p:spPr>
                <a:xfrm>
                  <a:off x="12156126" y="5747817"/>
                  <a:ext cx="27491" cy="6873"/>
                </a:xfrm>
                <a:custGeom>
                  <a:avLst/>
                  <a:gdLst>
                    <a:gd name="connsiteX0" fmla="*/ 27491 w 27491"/>
                    <a:gd name="connsiteY0" fmla="*/ 0 h 6873"/>
                    <a:gd name="connsiteX1" fmla="*/ 0 w 27491"/>
                    <a:gd name="connsiteY1" fmla="*/ 6873 h 6873"/>
                    <a:gd name="connsiteX2" fmla="*/ 27491 w 27491"/>
                    <a:gd name="connsiteY2" fmla="*/ 0 h 6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91" h="6873">
                      <a:moveTo>
                        <a:pt x="27491" y="0"/>
                      </a:moveTo>
                      <a:cubicBezTo>
                        <a:pt x="20618" y="0"/>
                        <a:pt x="6873" y="6873"/>
                        <a:pt x="0" y="6873"/>
                      </a:cubicBezTo>
                      <a:cubicBezTo>
                        <a:pt x="0" y="0"/>
                        <a:pt x="13745" y="0"/>
                        <a:pt x="27491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1C33272-0314-E011-741A-F127206AD9CA}"/>
              </a:ext>
            </a:extLst>
          </p:cNvPr>
          <p:cNvSpPr txBox="1"/>
          <p:nvPr/>
        </p:nvSpPr>
        <p:spPr>
          <a:xfrm>
            <a:off x="6183424" y="4056030"/>
            <a:ext cx="522960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7914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C3BA9887-DAFA-8E59-FFEC-3F886DF080BC}"/>
              </a:ext>
            </a:extLst>
          </p:cNvPr>
          <p:cNvSpPr/>
          <p:nvPr/>
        </p:nvSpPr>
        <p:spPr>
          <a:xfrm>
            <a:off x="1618390" y="1517297"/>
            <a:ext cx="3525110" cy="3525110"/>
          </a:xfrm>
          <a:prstGeom prst="arc">
            <a:avLst>
              <a:gd name="adj1" fmla="val 21134013"/>
              <a:gd name="adj2" fmla="val 10447195"/>
            </a:avLst>
          </a:prstGeom>
          <a:ln w="127000" cap="rnd">
            <a:solidFill>
              <a:srgbClr val="F1E71D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CB9025AE-D87B-CB96-5CCB-CEEDE810DD34}"/>
              </a:ext>
            </a:extLst>
          </p:cNvPr>
          <p:cNvSpPr/>
          <p:nvPr/>
        </p:nvSpPr>
        <p:spPr>
          <a:xfrm>
            <a:off x="5143500" y="177514"/>
            <a:ext cx="5383213" cy="5383213"/>
          </a:xfrm>
          <a:prstGeom prst="arc">
            <a:avLst>
              <a:gd name="adj1" fmla="val 8535"/>
              <a:gd name="adj2" fmla="val 9854982"/>
            </a:avLst>
          </a:prstGeom>
          <a:ln w="127000" cap="rnd"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41EA47-B62D-7B58-43F1-3E5060562877}"/>
              </a:ext>
            </a:extLst>
          </p:cNvPr>
          <p:cNvGrpSpPr/>
          <p:nvPr/>
        </p:nvGrpSpPr>
        <p:grpSpPr>
          <a:xfrm>
            <a:off x="1618390" y="1937411"/>
            <a:ext cx="2733296" cy="1491589"/>
            <a:chOff x="1618390" y="1937411"/>
            <a:chExt cx="2733296" cy="1491589"/>
          </a:xfrm>
        </p:grpSpPr>
        <p:cxnSp>
          <p:nvCxnSpPr>
            <p:cNvPr id="13" name="原创设计师QQ598969553      _4">
              <a:extLst>
                <a:ext uri="{FF2B5EF4-FFF2-40B4-BE49-F238E27FC236}">
                  <a16:creationId xmlns:a16="http://schemas.microsoft.com/office/drawing/2014/main" id="{460EC61D-F1C2-E12A-409E-0804E0E1A28D}"/>
                </a:ext>
              </a:extLst>
            </p:cNvPr>
            <p:cNvCxnSpPr>
              <a:cxnSpLocks/>
            </p:cNvCxnSpPr>
            <p:nvPr/>
          </p:nvCxnSpPr>
          <p:spPr>
            <a:xfrm>
              <a:off x="1618390" y="1968500"/>
              <a:ext cx="0" cy="1460500"/>
            </a:xfrm>
            <a:prstGeom prst="line">
              <a:avLst/>
            </a:prstGeom>
            <a:ln w="1270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F25C866-6B66-A8DE-D08F-9B3E896053E5}"/>
                </a:ext>
              </a:extLst>
            </p:cNvPr>
            <p:cNvGrpSpPr/>
            <p:nvPr/>
          </p:nvGrpSpPr>
          <p:grpSpPr>
            <a:xfrm>
              <a:off x="1680414" y="1937411"/>
              <a:ext cx="2671272" cy="816522"/>
              <a:chOff x="187603" y="1906534"/>
              <a:chExt cx="2671272" cy="816522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58390C7-62D1-3408-4EF2-CADF40FDA24D}"/>
                  </a:ext>
                </a:extLst>
              </p:cNvPr>
              <p:cNvSpPr txBox="1"/>
              <p:nvPr/>
            </p:nvSpPr>
            <p:spPr>
              <a:xfrm>
                <a:off x="187603" y="2190603"/>
                <a:ext cx="2671272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0CBD9CB-5FA7-23D4-2BCD-B1558C3E2700}"/>
                  </a:ext>
                </a:extLst>
              </p:cNvPr>
              <p:cNvSpPr txBox="1"/>
              <p:nvPr/>
            </p:nvSpPr>
            <p:spPr>
              <a:xfrm>
                <a:off x="187604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BADEE3A-4E21-74A3-DCEA-612F3096339F}"/>
              </a:ext>
            </a:extLst>
          </p:cNvPr>
          <p:cNvGrpSpPr/>
          <p:nvPr/>
        </p:nvGrpSpPr>
        <p:grpSpPr>
          <a:xfrm>
            <a:off x="5130799" y="2212183"/>
            <a:ext cx="2733296" cy="1491589"/>
            <a:chOff x="1618390" y="1937411"/>
            <a:chExt cx="2733296" cy="1491589"/>
          </a:xfrm>
        </p:grpSpPr>
        <p:cxnSp>
          <p:nvCxnSpPr>
            <p:cNvPr id="20" name="原创设计师QQ598969553      _4">
              <a:extLst>
                <a:ext uri="{FF2B5EF4-FFF2-40B4-BE49-F238E27FC236}">
                  <a16:creationId xmlns:a16="http://schemas.microsoft.com/office/drawing/2014/main" id="{87353B0A-001F-509F-7733-7CCD10833829}"/>
                </a:ext>
              </a:extLst>
            </p:cNvPr>
            <p:cNvCxnSpPr>
              <a:cxnSpLocks/>
            </p:cNvCxnSpPr>
            <p:nvPr/>
          </p:nvCxnSpPr>
          <p:spPr>
            <a:xfrm>
              <a:off x="1618390" y="1968500"/>
              <a:ext cx="0" cy="1460500"/>
            </a:xfrm>
            <a:prstGeom prst="line">
              <a:avLst/>
            </a:prstGeom>
            <a:ln w="1270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120A3AD-754E-9E13-9A5B-3903E83B0FA4}"/>
                </a:ext>
              </a:extLst>
            </p:cNvPr>
            <p:cNvGrpSpPr/>
            <p:nvPr/>
          </p:nvGrpSpPr>
          <p:grpSpPr>
            <a:xfrm>
              <a:off x="1680414" y="1937411"/>
              <a:ext cx="2671272" cy="816522"/>
              <a:chOff x="187603" y="1906534"/>
              <a:chExt cx="2671272" cy="816522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4D3700DE-8473-2B81-362B-30B28B63EBE5}"/>
                  </a:ext>
                </a:extLst>
              </p:cNvPr>
              <p:cNvSpPr txBox="1"/>
              <p:nvPr/>
            </p:nvSpPr>
            <p:spPr>
              <a:xfrm>
                <a:off x="187603" y="2190603"/>
                <a:ext cx="2671272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B8A98867-C9C7-DC1E-4D51-22EAE1E6A242}"/>
                  </a:ext>
                </a:extLst>
              </p:cNvPr>
              <p:cNvSpPr txBox="1"/>
              <p:nvPr/>
            </p:nvSpPr>
            <p:spPr>
              <a:xfrm>
                <a:off x="187604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D33292B-2241-CF07-6DE4-6967C4A9E157}"/>
              </a:ext>
            </a:extLst>
          </p:cNvPr>
          <p:cNvGrpSpPr/>
          <p:nvPr/>
        </p:nvGrpSpPr>
        <p:grpSpPr>
          <a:xfrm>
            <a:off x="7770778" y="1327937"/>
            <a:ext cx="2720596" cy="1491589"/>
            <a:chOff x="-1102206" y="1937411"/>
            <a:chExt cx="2720596" cy="1491589"/>
          </a:xfrm>
        </p:grpSpPr>
        <p:cxnSp>
          <p:nvCxnSpPr>
            <p:cNvPr id="25" name="原创设计师QQ598969553      _4">
              <a:extLst>
                <a:ext uri="{FF2B5EF4-FFF2-40B4-BE49-F238E27FC236}">
                  <a16:creationId xmlns:a16="http://schemas.microsoft.com/office/drawing/2014/main" id="{966DBD1A-F069-22AC-9390-4019C6621E28}"/>
                </a:ext>
              </a:extLst>
            </p:cNvPr>
            <p:cNvCxnSpPr>
              <a:cxnSpLocks/>
            </p:cNvCxnSpPr>
            <p:nvPr/>
          </p:nvCxnSpPr>
          <p:spPr>
            <a:xfrm>
              <a:off x="1618390" y="1968500"/>
              <a:ext cx="0" cy="1460500"/>
            </a:xfrm>
            <a:prstGeom prst="line">
              <a:avLst/>
            </a:prstGeom>
            <a:ln w="1270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C1EBB95B-2D05-9CA4-F4E1-2F20221AC408}"/>
                </a:ext>
              </a:extLst>
            </p:cNvPr>
            <p:cNvGrpSpPr/>
            <p:nvPr/>
          </p:nvGrpSpPr>
          <p:grpSpPr>
            <a:xfrm>
              <a:off x="-1102206" y="1937411"/>
              <a:ext cx="2671272" cy="816522"/>
              <a:chOff x="-2595017" y="1906534"/>
              <a:chExt cx="2671272" cy="816522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7334566A-F30F-9DA6-FE34-9565494C2A87}"/>
                  </a:ext>
                </a:extLst>
              </p:cNvPr>
              <p:cNvSpPr txBox="1"/>
              <p:nvPr/>
            </p:nvSpPr>
            <p:spPr>
              <a:xfrm>
                <a:off x="-2595017" y="2190603"/>
                <a:ext cx="2671272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CCDD5B8F-5C1D-4A72-C1C5-ED40BFFF964D}"/>
                  </a:ext>
                </a:extLst>
              </p:cNvPr>
              <p:cNvSpPr txBox="1"/>
              <p:nvPr/>
            </p:nvSpPr>
            <p:spPr>
              <a:xfrm>
                <a:off x="-2160605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32879304-7F6D-8F71-D4CF-739765E01A98}"/>
              </a:ext>
            </a:extLst>
          </p:cNvPr>
          <p:cNvSpPr/>
          <p:nvPr/>
        </p:nvSpPr>
        <p:spPr>
          <a:xfrm>
            <a:off x="1849961" y="3429001"/>
            <a:ext cx="3036566" cy="1310891"/>
          </a:xfrm>
          <a:custGeom>
            <a:avLst/>
            <a:gdLst>
              <a:gd name="connsiteX0" fmla="*/ 0 w 3036566"/>
              <a:gd name="connsiteY0" fmla="*/ 0 h 1310891"/>
              <a:gd name="connsiteX1" fmla="*/ 3036566 w 3036566"/>
              <a:gd name="connsiteY1" fmla="*/ 0 h 1310891"/>
              <a:gd name="connsiteX2" fmla="*/ 3023763 w 3036566"/>
              <a:gd name="connsiteY2" fmla="*/ 83890 h 1310891"/>
              <a:gd name="connsiteX3" fmla="*/ 1518283 w 3036566"/>
              <a:gd name="connsiteY3" fmla="*/ 1310891 h 1310891"/>
              <a:gd name="connsiteX4" fmla="*/ 12803 w 3036566"/>
              <a:gd name="connsiteY4" fmla="*/ 83890 h 1310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6566" h="1310891">
                <a:moveTo>
                  <a:pt x="0" y="0"/>
                </a:moveTo>
                <a:lnTo>
                  <a:pt x="3036566" y="0"/>
                </a:lnTo>
                <a:lnTo>
                  <a:pt x="3023763" y="83890"/>
                </a:lnTo>
                <a:cubicBezTo>
                  <a:pt x="2880471" y="784138"/>
                  <a:pt x="2260892" y="1310891"/>
                  <a:pt x="1518283" y="1310891"/>
                </a:cubicBezTo>
                <a:cubicBezTo>
                  <a:pt x="775674" y="1310891"/>
                  <a:pt x="156095" y="784138"/>
                  <a:pt x="12803" y="8389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53571102-9B76-6623-1FE3-34DC2A7DB7B7}"/>
              </a:ext>
            </a:extLst>
          </p:cNvPr>
          <p:cNvSpPr/>
          <p:nvPr/>
        </p:nvSpPr>
        <p:spPr>
          <a:xfrm>
            <a:off x="5432080" y="3429000"/>
            <a:ext cx="4738949" cy="1895090"/>
          </a:xfrm>
          <a:custGeom>
            <a:avLst/>
            <a:gdLst>
              <a:gd name="connsiteX0" fmla="*/ 0 w 4738949"/>
              <a:gd name="connsiteY0" fmla="*/ 0 h 1895090"/>
              <a:gd name="connsiteX1" fmla="*/ 4738949 w 4738949"/>
              <a:gd name="connsiteY1" fmla="*/ 0 h 1895090"/>
              <a:gd name="connsiteX2" fmla="*/ 4699129 w 4738949"/>
              <a:gd name="connsiteY2" fmla="*/ 158942 h 1895090"/>
              <a:gd name="connsiteX3" fmla="*/ 2369475 w 4738949"/>
              <a:gd name="connsiteY3" fmla="*/ 1895090 h 1895090"/>
              <a:gd name="connsiteX4" fmla="*/ 39820 w 4738949"/>
              <a:gd name="connsiteY4" fmla="*/ 158942 h 1895090"/>
              <a:gd name="connsiteX5" fmla="*/ 0 w 4738949"/>
              <a:gd name="connsiteY5" fmla="*/ 0 h 1895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8949" h="1895090">
                <a:moveTo>
                  <a:pt x="0" y="0"/>
                </a:moveTo>
                <a:lnTo>
                  <a:pt x="4738949" y="0"/>
                </a:lnTo>
                <a:lnTo>
                  <a:pt x="4699129" y="158942"/>
                </a:lnTo>
                <a:cubicBezTo>
                  <a:pt x="4400461" y="1162934"/>
                  <a:pt x="3470470" y="1895090"/>
                  <a:pt x="2369475" y="1895090"/>
                </a:cubicBezTo>
                <a:cubicBezTo>
                  <a:pt x="1268479" y="1895090"/>
                  <a:pt x="338488" y="1162934"/>
                  <a:pt x="39820" y="158942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91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0E5DC74-3547-CB6B-346E-E2E5955733F1}"/>
              </a:ext>
            </a:extLst>
          </p:cNvPr>
          <p:cNvSpPr/>
          <p:nvPr/>
        </p:nvSpPr>
        <p:spPr>
          <a:xfrm>
            <a:off x="0" y="852908"/>
            <a:ext cx="5014666" cy="6005092"/>
          </a:xfrm>
          <a:custGeom>
            <a:avLst/>
            <a:gdLst>
              <a:gd name="connsiteX0" fmla="*/ 0 w 5014666"/>
              <a:gd name="connsiteY0" fmla="*/ 0 h 6005092"/>
              <a:gd name="connsiteX1" fmla="*/ 3775864 w 5014666"/>
              <a:gd name="connsiteY1" fmla="*/ 0 h 6005092"/>
              <a:gd name="connsiteX2" fmla="*/ 3849935 w 5014666"/>
              <a:gd name="connsiteY2" fmla="*/ 91663 h 6005092"/>
              <a:gd name="connsiteX3" fmla="*/ 5014666 w 5014666"/>
              <a:gd name="connsiteY3" fmla="*/ 3447165 h 6005092"/>
              <a:gd name="connsiteX4" fmla="*/ 4541617 w 5014666"/>
              <a:gd name="connsiteY4" fmla="*/ 5647769 h 6005092"/>
              <a:gd name="connsiteX5" fmla="*/ 4364009 w 5014666"/>
              <a:gd name="connsiteY5" fmla="*/ 6005092 h 6005092"/>
              <a:gd name="connsiteX6" fmla="*/ 0 w 5014666"/>
              <a:gd name="connsiteY6" fmla="*/ 6005092 h 600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4666" h="6005092">
                <a:moveTo>
                  <a:pt x="0" y="0"/>
                </a:moveTo>
                <a:lnTo>
                  <a:pt x="3775864" y="0"/>
                </a:lnTo>
                <a:lnTo>
                  <a:pt x="3849935" y="91663"/>
                </a:lnTo>
                <a:cubicBezTo>
                  <a:pt x="4585287" y="1049510"/>
                  <a:pt x="5014666" y="2204211"/>
                  <a:pt x="5014666" y="3447165"/>
                </a:cubicBezTo>
                <a:cubicBezTo>
                  <a:pt x="5014666" y="4224012"/>
                  <a:pt x="4846940" y="4966384"/>
                  <a:pt x="4541617" y="5647769"/>
                </a:cubicBezTo>
                <a:lnTo>
                  <a:pt x="4364009" y="6005092"/>
                </a:lnTo>
                <a:lnTo>
                  <a:pt x="0" y="6005092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21F4FAAC-3FD3-3FFE-D026-CB98766B5D3B}"/>
              </a:ext>
            </a:extLst>
          </p:cNvPr>
          <p:cNvSpPr/>
          <p:nvPr/>
        </p:nvSpPr>
        <p:spPr>
          <a:xfrm>
            <a:off x="0" y="47194"/>
            <a:ext cx="4496166" cy="6810806"/>
          </a:xfrm>
          <a:custGeom>
            <a:avLst/>
            <a:gdLst>
              <a:gd name="connsiteX0" fmla="*/ 0 w 4496166"/>
              <a:gd name="connsiteY0" fmla="*/ 0 h 6810806"/>
              <a:gd name="connsiteX1" fmla="*/ 3257364 w 4496166"/>
              <a:gd name="connsiteY1" fmla="*/ 0 h 6810806"/>
              <a:gd name="connsiteX2" fmla="*/ 3331436 w 4496166"/>
              <a:gd name="connsiteY2" fmla="*/ 91663 h 6810806"/>
              <a:gd name="connsiteX3" fmla="*/ 4496166 w 4496166"/>
              <a:gd name="connsiteY3" fmla="*/ 3447165 h 6810806"/>
              <a:gd name="connsiteX4" fmla="*/ 3331436 w 4496166"/>
              <a:gd name="connsiteY4" fmla="*/ 6802668 h 6810806"/>
              <a:gd name="connsiteX5" fmla="*/ 3324859 w 4496166"/>
              <a:gd name="connsiteY5" fmla="*/ 6810806 h 6810806"/>
              <a:gd name="connsiteX6" fmla="*/ 0 w 4496166"/>
              <a:gd name="connsiteY6" fmla="*/ 6810806 h 6810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6166" h="6810806">
                <a:moveTo>
                  <a:pt x="0" y="0"/>
                </a:moveTo>
                <a:lnTo>
                  <a:pt x="3257364" y="0"/>
                </a:lnTo>
                <a:lnTo>
                  <a:pt x="3331436" y="91663"/>
                </a:lnTo>
                <a:cubicBezTo>
                  <a:pt x="4066786" y="1049510"/>
                  <a:pt x="4496166" y="2204211"/>
                  <a:pt x="4496166" y="3447165"/>
                </a:cubicBezTo>
                <a:cubicBezTo>
                  <a:pt x="4496166" y="4690119"/>
                  <a:pt x="4066786" y="5844820"/>
                  <a:pt x="3331436" y="6802668"/>
                </a:cubicBezTo>
                <a:lnTo>
                  <a:pt x="3324859" y="6810806"/>
                </a:lnTo>
                <a:lnTo>
                  <a:pt x="0" y="6810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CA266127-4EE6-E598-CE87-0736AE24D0E2}"/>
              </a:ext>
            </a:extLst>
          </p:cNvPr>
          <p:cNvSpPr/>
          <p:nvPr/>
        </p:nvSpPr>
        <p:spPr>
          <a:xfrm>
            <a:off x="1" y="0"/>
            <a:ext cx="4451833" cy="6858000"/>
          </a:xfrm>
          <a:custGeom>
            <a:avLst/>
            <a:gdLst>
              <a:gd name="connsiteX0" fmla="*/ 0 w 4451833"/>
              <a:gd name="connsiteY0" fmla="*/ 0 h 6858000"/>
              <a:gd name="connsiteX1" fmla="*/ 3213030 w 4451833"/>
              <a:gd name="connsiteY1" fmla="*/ 0 h 6858000"/>
              <a:gd name="connsiteX2" fmla="*/ 3287101 w 4451833"/>
              <a:gd name="connsiteY2" fmla="*/ 91663 h 6858000"/>
              <a:gd name="connsiteX3" fmla="*/ 4451833 w 4451833"/>
              <a:gd name="connsiteY3" fmla="*/ 3447165 h 6858000"/>
              <a:gd name="connsiteX4" fmla="*/ 3287101 w 4451833"/>
              <a:gd name="connsiteY4" fmla="*/ 6802668 h 6858000"/>
              <a:gd name="connsiteX5" fmla="*/ 3242388 w 4451833"/>
              <a:gd name="connsiteY5" fmla="*/ 6858000 h 6858000"/>
              <a:gd name="connsiteX6" fmla="*/ 0 w 44518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1833" h="6858000">
                <a:moveTo>
                  <a:pt x="0" y="0"/>
                </a:moveTo>
                <a:lnTo>
                  <a:pt x="3213030" y="0"/>
                </a:lnTo>
                <a:lnTo>
                  <a:pt x="3287101" y="91663"/>
                </a:lnTo>
                <a:cubicBezTo>
                  <a:pt x="4022452" y="1049510"/>
                  <a:pt x="4451833" y="2204211"/>
                  <a:pt x="4451833" y="3447165"/>
                </a:cubicBezTo>
                <a:cubicBezTo>
                  <a:pt x="4451833" y="4690119"/>
                  <a:pt x="4022452" y="5844820"/>
                  <a:pt x="3287101" y="6802668"/>
                </a:cubicBezTo>
                <a:lnTo>
                  <a:pt x="324238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14000" r="-89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321C96-BC4D-C38D-5A14-8CAFAC350D6A}"/>
              </a:ext>
            </a:extLst>
          </p:cNvPr>
          <p:cNvSpPr txBox="1"/>
          <p:nvPr/>
        </p:nvSpPr>
        <p:spPr>
          <a:xfrm>
            <a:off x="9856599" y="740261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rgbClr val="4879FA"/>
                    </a:gs>
                    <a:gs pos="100000">
                      <a:srgbClr val="3A61C0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3C1444A-92E8-435F-0E96-C4C5CDB5AF1C}"/>
              </a:ext>
            </a:extLst>
          </p:cNvPr>
          <p:cNvSpPr txBox="1"/>
          <p:nvPr/>
        </p:nvSpPr>
        <p:spPr>
          <a:xfrm>
            <a:off x="5529179" y="1068969"/>
            <a:ext cx="43671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3600" dirty="0">
                <a:ln>
                  <a:gradFill>
                    <a:gsLst>
                      <a:gs pos="0">
                        <a:srgbClr val="4879FA"/>
                      </a:gs>
                      <a:gs pos="100000">
                        <a:srgbClr val="F1E71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4000" dirty="0">
              <a:ln>
                <a:gradFill>
                  <a:gsLst>
                    <a:gs pos="0">
                      <a:srgbClr val="4879FA"/>
                    </a:gs>
                    <a:gs pos="100000">
                      <a:srgbClr val="F1E71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B574CDE5-F942-D300-3836-303CB720EF4A}"/>
              </a:ext>
            </a:extLst>
          </p:cNvPr>
          <p:cNvSpPr/>
          <p:nvPr/>
        </p:nvSpPr>
        <p:spPr>
          <a:xfrm rot="20392307">
            <a:off x="3685633" y="-255229"/>
            <a:ext cx="855324" cy="3538620"/>
          </a:xfrm>
          <a:custGeom>
            <a:avLst/>
            <a:gdLst>
              <a:gd name="connsiteX0" fmla="*/ 0 w 855324"/>
              <a:gd name="connsiteY0" fmla="*/ 0 h 3538620"/>
              <a:gd name="connsiteX1" fmla="*/ 551804 w 855324"/>
              <a:gd name="connsiteY1" fmla="*/ 202240 h 3538620"/>
              <a:gd name="connsiteX2" fmla="*/ 589808 w 855324"/>
              <a:gd name="connsiteY2" fmla="*/ 313794 h 3538620"/>
              <a:gd name="connsiteX3" fmla="*/ 668930 w 855324"/>
              <a:gd name="connsiteY3" fmla="*/ 3424768 h 3538620"/>
              <a:gd name="connsiteX4" fmla="*/ 635375 w 855324"/>
              <a:gd name="connsiteY4" fmla="*/ 3538620 h 3538620"/>
              <a:gd name="connsiteX5" fmla="*/ 663867 w 855324"/>
              <a:gd name="connsiteY5" fmla="*/ 3350800 h 3538620"/>
              <a:gd name="connsiteX6" fmla="*/ 708340 w 855324"/>
              <a:gd name="connsiteY6" fmla="*/ 2661662 h 3538620"/>
              <a:gd name="connsiteX7" fmla="*/ 35825 w 855324"/>
              <a:gd name="connsiteY7" fmla="*/ 59758 h 3538620"/>
              <a:gd name="connsiteX8" fmla="*/ 0 w 855324"/>
              <a:gd name="connsiteY8" fmla="*/ 0 h 35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5324" h="3538620">
                <a:moveTo>
                  <a:pt x="0" y="0"/>
                </a:moveTo>
                <a:lnTo>
                  <a:pt x="551804" y="202240"/>
                </a:lnTo>
                <a:lnTo>
                  <a:pt x="589808" y="313794"/>
                </a:lnTo>
                <a:cubicBezTo>
                  <a:pt x="905528" y="1322142"/>
                  <a:pt x="949431" y="2391386"/>
                  <a:pt x="668930" y="3424768"/>
                </a:cubicBezTo>
                <a:lnTo>
                  <a:pt x="635375" y="3538620"/>
                </a:lnTo>
                <a:lnTo>
                  <a:pt x="663867" y="3350800"/>
                </a:lnTo>
                <a:cubicBezTo>
                  <a:pt x="693245" y="3124667"/>
                  <a:pt x="708340" y="2894716"/>
                  <a:pt x="708340" y="2661662"/>
                </a:cubicBezTo>
                <a:cubicBezTo>
                  <a:pt x="708340" y="1729447"/>
                  <a:pt x="466814" y="846873"/>
                  <a:pt x="35825" y="59758"/>
                </a:cubicBezTo>
                <a:lnTo>
                  <a:pt x="0" y="0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0869E72-A66E-2D54-8EB0-DDDAA28E7D8A}"/>
              </a:ext>
            </a:extLst>
          </p:cNvPr>
          <p:cNvGrpSpPr/>
          <p:nvPr/>
        </p:nvGrpSpPr>
        <p:grpSpPr>
          <a:xfrm>
            <a:off x="5727082" y="2111547"/>
            <a:ext cx="5685945" cy="646331"/>
            <a:chOff x="6833953" y="1478005"/>
            <a:chExt cx="5685945" cy="646331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DD518AC6-07CF-27A1-3F15-E311607C729B}"/>
                </a:ext>
              </a:extLst>
            </p:cNvPr>
            <p:cNvSpPr/>
            <p:nvPr/>
          </p:nvSpPr>
          <p:spPr>
            <a:xfrm>
              <a:off x="6833953" y="1525091"/>
              <a:ext cx="5685945" cy="521191"/>
            </a:xfrm>
            <a:prstGeom prst="roundRect">
              <a:avLst>
                <a:gd name="adj" fmla="val 50000"/>
              </a:avLst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0A22365-0F83-C125-00D8-52CC7F649360}"/>
                </a:ext>
              </a:extLst>
            </p:cNvPr>
            <p:cNvSpPr txBox="1"/>
            <p:nvPr/>
          </p:nvSpPr>
          <p:spPr>
            <a:xfrm>
              <a:off x="8088680" y="1592200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CA371753-4D91-F37E-D0F8-09A6825B7FFA}"/>
                </a:ext>
              </a:extLst>
            </p:cNvPr>
            <p:cNvSpPr txBox="1"/>
            <p:nvPr/>
          </p:nvSpPr>
          <p:spPr>
            <a:xfrm>
              <a:off x="6898153" y="1478005"/>
              <a:ext cx="104884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3600" dirty="0">
                  <a:solidFill>
                    <a:srgbClr val="F1E71D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4000" dirty="0">
                <a:solidFill>
                  <a:srgbClr val="F1E71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35299FB-60EF-1160-C96E-EDD2FC140C17}"/>
              </a:ext>
            </a:extLst>
          </p:cNvPr>
          <p:cNvGrpSpPr/>
          <p:nvPr/>
        </p:nvGrpSpPr>
        <p:grpSpPr>
          <a:xfrm>
            <a:off x="5727082" y="3059165"/>
            <a:ext cx="5685945" cy="646331"/>
            <a:chOff x="6833953" y="1468916"/>
            <a:chExt cx="5685945" cy="646331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CCC017E-C615-E834-136B-FB8529F73193}"/>
                </a:ext>
              </a:extLst>
            </p:cNvPr>
            <p:cNvSpPr/>
            <p:nvPr/>
          </p:nvSpPr>
          <p:spPr>
            <a:xfrm>
              <a:off x="6833953" y="1525091"/>
              <a:ext cx="5685945" cy="521191"/>
            </a:xfrm>
            <a:prstGeom prst="roundRect">
              <a:avLst>
                <a:gd name="adj" fmla="val 50000"/>
              </a:avLst>
            </a:pr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91DA075-ECE7-0E29-64FE-7FD5AE377980}"/>
                </a:ext>
              </a:extLst>
            </p:cNvPr>
            <p:cNvSpPr txBox="1"/>
            <p:nvPr/>
          </p:nvSpPr>
          <p:spPr>
            <a:xfrm>
              <a:off x="8088680" y="1592200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4879FA"/>
                  </a:solidFill>
                </a:rPr>
                <a:t>单击此处添加标题文本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81EB6B6-664C-0061-3D94-6640A67ADA38}"/>
                </a:ext>
              </a:extLst>
            </p:cNvPr>
            <p:cNvSpPr txBox="1"/>
            <p:nvPr/>
          </p:nvSpPr>
          <p:spPr>
            <a:xfrm>
              <a:off x="6898153" y="1468916"/>
              <a:ext cx="104884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4400">
                  <a:solidFill>
                    <a:srgbClr val="F1E71D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3600" dirty="0">
                  <a:solidFill>
                    <a:srgbClr val="4879FA"/>
                  </a:solidFill>
                </a:rPr>
                <a:t>02</a:t>
              </a:r>
              <a:endParaRPr lang="zh-CN" altLang="en-US" sz="3600" dirty="0">
                <a:solidFill>
                  <a:srgbClr val="4879FA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A4C0DA2-FBFB-C3D5-815D-65EB90C8B91F}"/>
              </a:ext>
            </a:extLst>
          </p:cNvPr>
          <p:cNvGrpSpPr/>
          <p:nvPr/>
        </p:nvGrpSpPr>
        <p:grpSpPr>
          <a:xfrm>
            <a:off x="5727082" y="4041445"/>
            <a:ext cx="5685945" cy="646331"/>
            <a:chOff x="6833953" y="1494489"/>
            <a:chExt cx="5685945" cy="646331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559ACDCE-0ABF-3B0A-E2A5-847B8A294AE1}"/>
                </a:ext>
              </a:extLst>
            </p:cNvPr>
            <p:cNvSpPr/>
            <p:nvPr/>
          </p:nvSpPr>
          <p:spPr>
            <a:xfrm>
              <a:off x="6833953" y="1525091"/>
              <a:ext cx="5685945" cy="521191"/>
            </a:xfrm>
            <a:prstGeom prst="roundRect">
              <a:avLst>
                <a:gd name="adj" fmla="val 50000"/>
              </a:avLst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0DD21C8-0B18-672F-A2BF-09530176DF70}"/>
                </a:ext>
              </a:extLst>
            </p:cNvPr>
            <p:cNvSpPr txBox="1"/>
            <p:nvPr/>
          </p:nvSpPr>
          <p:spPr>
            <a:xfrm>
              <a:off x="8088680" y="1592200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F465084-588D-45D7-6C09-33CCDDC01800}"/>
                </a:ext>
              </a:extLst>
            </p:cNvPr>
            <p:cNvSpPr txBox="1"/>
            <p:nvPr/>
          </p:nvSpPr>
          <p:spPr>
            <a:xfrm>
              <a:off x="6898153" y="1494489"/>
              <a:ext cx="104884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3600">
                  <a:solidFill>
                    <a:srgbClr val="F1E71D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4F7E2A6-BB88-BD36-0065-2514014267E4}"/>
              </a:ext>
            </a:extLst>
          </p:cNvPr>
          <p:cNvGrpSpPr/>
          <p:nvPr/>
        </p:nvGrpSpPr>
        <p:grpSpPr>
          <a:xfrm>
            <a:off x="5727082" y="4998152"/>
            <a:ext cx="5685945" cy="646331"/>
            <a:chOff x="6833953" y="1494489"/>
            <a:chExt cx="5685945" cy="646331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E16211B2-57FC-DC06-90ED-F533E51F1354}"/>
                </a:ext>
              </a:extLst>
            </p:cNvPr>
            <p:cNvSpPr/>
            <p:nvPr/>
          </p:nvSpPr>
          <p:spPr>
            <a:xfrm>
              <a:off x="6833953" y="1525091"/>
              <a:ext cx="5685945" cy="521191"/>
            </a:xfrm>
            <a:prstGeom prst="roundRect">
              <a:avLst>
                <a:gd name="adj" fmla="val 50000"/>
              </a:avLst>
            </a:pr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8CE84DB-56C5-AFA8-AF08-74C4528EFDA9}"/>
                </a:ext>
              </a:extLst>
            </p:cNvPr>
            <p:cNvSpPr txBox="1"/>
            <p:nvPr/>
          </p:nvSpPr>
          <p:spPr>
            <a:xfrm>
              <a:off x="8088680" y="1592200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4879FA"/>
                  </a:solidFill>
                </a:rPr>
                <a:t>单击此处添加标题文本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3965D24-3C24-88AB-D992-E5634AFEC86B}"/>
                </a:ext>
              </a:extLst>
            </p:cNvPr>
            <p:cNvSpPr txBox="1"/>
            <p:nvPr/>
          </p:nvSpPr>
          <p:spPr>
            <a:xfrm>
              <a:off x="6898153" y="1494489"/>
              <a:ext cx="104884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defRPr sz="3600">
                  <a:solidFill>
                    <a:srgbClr val="4879FA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51" name="组合 50" descr="D:\51PPT模板网\51pptmoban.com\图片.jpg">
            <a:extLst>
              <a:ext uri="{FF2B5EF4-FFF2-40B4-BE49-F238E27FC236}">
                <a16:creationId xmlns:a16="http://schemas.microsoft.com/office/drawing/2014/main" id="{340E7742-E586-6246-2CBC-DFEBF81591A2}"/>
              </a:ext>
            </a:extLst>
          </p:cNvPr>
          <p:cNvGrpSpPr/>
          <p:nvPr/>
        </p:nvGrpSpPr>
        <p:grpSpPr>
          <a:xfrm>
            <a:off x="601416" y="2425701"/>
            <a:ext cx="3569996" cy="1726630"/>
            <a:chOff x="3265717" y="1337311"/>
            <a:chExt cx="6285454" cy="3039965"/>
          </a:xfrm>
          <a:solidFill>
            <a:srgbClr val="4879FA"/>
          </a:solidFill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5E79AF5-076D-B70D-DD46-3F9B86639D8F}"/>
                </a:ext>
              </a:extLst>
            </p:cNvPr>
            <p:cNvGrpSpPr/>
            <p:nvPr/>
          </p:nvGrpSpPr>
          <p:grpSpPr>
            <a:xfrm>
              <a:off x="6058938" y="1659017"/>
              <a:ext cx="2065634" cy="1104390"/>
              <a:chOff x="4624714" y="209185"/>
              <a:chExt cx="5765427" cy="3082482"/>
            </a:xfrm>
            <a:grpFill/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9867FAE-1E3D-5C95-9EF4-92E118316B08}"/>
                  </a:ext>
                </a:extLst>
              </p:cNvPr>
              <p:cNvSpPr/>
              <p:nvPr/>
            </p:nvSpPr>
            <p:spPr>
              <a:xfrm>
                <a:off x="8204928" y="209185"/>
                <a:ext cx="2185213" cy="3082482"/>
              </a:xfrm>
              <a:custGeom>
                <a:avLst/>
                <a:gdLst>
                  <a:gd name="connsiteX0" fmla="*/ 872683 w 2185213"/>
                  <a:gd name="connsiteY0" fmla="*/ 0 h 3082482"/>
                  <a:gd name="connsiteX1" fmla="*/ 934537 w 2185213"/>
                  <a:gd name="connsiteY1" fmla="*/ 13745 h 3082482"/>
                  <a:gd name="connsiteX2" fmla="*/ 913919 w 2185213"/>
                  <a:gd name="connsiteY2" fmla="*/ 20618 h 3082482"/>
                  <a:gd name="connsiteX3" fmla="*/ 858938 w 2185213"/>
                  <a:gd name="connsiteY3" fmla="*/ 27490 h 3082482"/>
                  <a:gd name="connsiteX4" fmla="*/ 852066 w 2185213"/>
                  <a:gd name="connsiteY4" fmla="*/ 54981 h 3082482"/>
                  <a:gd name="connsiteX5" fmla="*/ 853247 w 2185213"/>
                  <a:gd name="connsiteY5" fmla="*/ 61853 h 3082482"/>
                  <a:gd name="connsiteX6" fmla="*/ 855568 w 2185213"/>
                  <a:gd name="connsiteY6" fmla="*/ 63133 h 3082482"/>
                  <a:gd name="connsiteX7" fmla="*/ 852066 w 2185213"/>
                  <a:gd name="connsiteY7" fmla="*/ 63571 h 3082482"/>
                  <a:gd name="connsiteX8" fmla="*/ 838320 w 2185213"/>
                  <a:gd name="connsiteY8" fmla="*/ 54981 h 3082482"/>
                  <a:gd name="connsiteX9" fmla="*/ 824575 w 2185213"/>
                  <a:gd name="connsiteY9" fmla="*/ 82403 h 3082482"/>
                  <a:gd name="connsiteX10" fmla="*/ 865811 w 2185213"/>
                  <a:gd name="connsiteY10" fmla="*/ 89275 h 3082482"/>
                  <a:gd name="connsiteX11" fmla="*/ 831448 w 2185213"/>
                  <a:gd name="connsiteY11" fmla="*/ 89275 h 3082482"/>
                  <a:gd name="connsiteX12" fmla="*/ 803957 w 2185213"/>
                  <a:gd name="connsiteY12" fmla="*/ 103020 h 3082482"/>
                  <a:gd name="connsiteX13" fmla="*/ 790212 w 2185213"/>
                  <a:gd name="connsiteY13" fmla="*/ 89275 h 3082482"/>
                  <a:gd name="connsiteX14" fmla="*/ 783340 w 2185213"/>
                  <a:gd name="connsiteY14" fmla="*/ 123638 h 3082482"/>
                  <a:gd name="connsiteX15" fmla="*/ 762722 w 2185213"/>
                  <a:gd name="connsiteY15" fmla="*/ 109893 h 3082482"/>
                  <a:gd name="connsiteX16" fmla="*/ 687123 w 2185213"/>
                  <a:gd name="connsiteY16" fmla="*/ 171746 h 3082482"/>
                  <a:gd name="connsiteX17" fmla="*/ 611524 w 2185213"/>
                  <a:gd name="connsiteY17" fmla="*/ 219855 h 3082482"/>
                  <a:gd name="connsiteX18" fmla="*/ 625270 w 2185213"/>
                  <a:gd name="connsiteY18" fmla="*/ 226727 h 3082482"/>
                  <a:gd name="connsiteX19" fmla="*/ 467269 w 2185213"/>
                  <a:gd name="connsiteY19" fmla="*/ 419160 h 3082482"/>
                  <a:gd name="connsiteX20" fmla="*/ 481014 w 2185213"/>
                  <a:gd name="connsiteY20" fmla="*/ 439778 h 3082482"/>
                  <a:gd name="connsiteX21" fmla="*/ 494759 w 2185213"/>
                  <a:gd name="connsiteY21" fmla="*/ 494759 h 3082482"/>
                  <a:gd name="connsiteX22" fmla="*/ 474141 w 2185213"/>
                  <a:gd name="connsiteY22" fmla="*/ 632142 h 3082482"/>
                  <a:gd name="connsiteX23" fmla="*/ 625270 w 2185213"/>
                  <a:gd name="connsiteY23" fmla="*/ 1023881 h 3082482"/>
                  <a:gd name="connsiteX24" fmla="*/ 666505 w 2185213"/>
                  <a:gd name="connsiteY24" fmla="*/ 975772 h 3082482"/>
                  <a:gd name="connsiteX25" fmla="*/ 1800347 w 2185213"/>
                  <a:gd name="connsiteY25" fmla="*/ 89275 h 3082482"/>
                  <a:gd name="connsiteX26" fmla="*/ 2185213 w 2185213"/>
                  <a:gd name="connsiteY26" fmla="*/ 426033 h 3082482"/>
                  <a:gd name="connsiteX27" fmla="*/ 2178341 w 2185213"/>
                  <a:gd name="connsiteY27" fmla="*/ 494759 h 3082482"/>
                  <a:gd name="connsiteX28" fmla="*/ 2150850 w 2185213"/>
                  <a:gd name="connsiteY28" fmla="*/ 535994 h 3082482"/>
                  <a:gd name="connsiteX29" fmla="*/ 2157723 w 2185213"/>
                  <a:gd name="connsiteY29" fmla="*/ 549740 h 3082482"/>
                  <a:gd name="connsiteX30" fmla="*/ 2061506 w 2185213"/>
                  <a:gd name="connsiteY30" fmla="*/ 707741 h 3082482"/>
                  <a:gd name="connsiteX31" fmla="*/ 1910309 w 2185213"/>
                  <a:gd name="connsiteY31" fmla="*/ 886428 h 3082482"/>
                  <a:gd name="connsiteX32" fmla="*/ 1951545 w 2185213"/>
                  <a:gd name="connsiteY32" fmla="*/ 900174 h 3082482"/>
                  <a:gd name="connsiteX33" fmla="*/ 1951545 w 2185213"/>
                  <a:gd name="connsiteY33" fmla="*/ 920791 h 3082482"/>
                  <a:gd name="connsiteX34" fmla="*/ 1917182 w 2185213"/>
                  <a:gd name="connsiteY34" fmla="*/ 962027 h 3082482"/>
                  <a:gd name="connsiteX35" fmla="*/ 941409 w 2185213"/>
                  <a:gd name="connsiteY35" fmla="*/ 1408678 h 3082482"/>
                  <a:gd name="connsiteX36" fmla="*/ 893301 w 2185213"/>
                  <a:gd name="connsiteY36" fmla="*/ 1463659 h 3082482"/>
                  <a:gd name="connsiteX37" fmla="*/ 267963 w 2185213"/>
                  <a:gd name="connsiteY37" fmla="*/ 2673100 h 3082482"/>
                  <a:gd name="connsiteX38" fmla="*/ 233600 w 2185213"/>
                  <a:gd name="connsiteY38" fmla="*/ 2693717 h 3082482"/>
                  <a:gd name="connsiteX39" fmla="*/ 212982 w 2185213"/>
                  <a:gd name="connsiteY39" fmla="*/ 2693717 h 3082482"/>
                  <a:gd name="connsiteX40" fmla="*/ 130511 w 2185213"/>
                  <a:gd name="connsiteY40" fmla="*/ 2879209 h 3082482"/>
                  <a:gd name="connsiteX41" fmla="*/ 116766 w 2185213"/>
                  <a:gd name="connsiteY41" fmla="*/ 2954808 h 3082482"/>
                  <a:gd name="connsiteX42" fmla="*/ 96148 w 2185213"/>
                  <a:gd name="connsiteY42" fmla="*/ 2975425 h 3082482"/>
                  <a:gd name="connsiteX43" fmla="*/ 96148 w 2185213"/>
                  <a:gd name="connsiteY43" fmla="*/ 2989171 h 3082482"/>
                  <a:gd name="connsiteX44" fmla="*/ 75530 w 2185213"/>
                  <a:gd name="connsiteY44" fmla="*/ 3002916 h 3082482"/>
                  <a:gd name="connsiteX45" fmla="*/ 75530 w 2185213"/>
                  <a:gd name="connsiteY45" fmla="*/ 3023534 h 3082482"/>
                  <a:gd name="connsiteX46" fmla="*/ 68658 w 2185213"/>
                  <a:gd name="connsiteY46" fmla="*/ 3051024 h 3082482"/>
                  <a:gd name="connsiteX47" fmla="*/ 48040 w 2185213"/>
                  <a:gd name="connsiteY47" fmla="*/ 3030406 h 3082482"/>
                  <a:gd name="connsiteX48" fmla="*/ 16176 w 2185213"/>
                  <a:gd name="connsiteY48" fmla="*/ 3081629 h 3082482"/>
                  <a:gd name="connsiteX49" fmla="*/ 12506 w 2185213"/>
                  <a:gd name="connsiteY49" fmla="*/ 3082482 h 3082482"/>
                  <a:gd name="connsiteX50" fmla="*/ 13746 w 2185213"/>
                  <a:gd name="connsiteY50" fmla="*/ 3078514 h 3082482"/>
                  <a:gd name="connsiteX51" fmla="*/ 0 w 2185213"/>
                  <a:gd name="connsiteY51" fmla="*/ 3057897 h 3082482"/>
                  <a:gd name="connsiteX52" fmla="*/ 13746 w 2185213"/>
                  <a:gd name="connsiteY52" fmla="*/ 3037279 h 3082482"/>
                  <a:gd name="connsiteX53" fmla="*/ 13746 w 2185213"/>
                  <a:gd name="connsiteY53" fmla="*/ 3016661 h 3082482"/>
                  <a:gd name="connsiteX54" fmla="*/ 34295 w 2185213"/>
                  <a:gd name="connsiteY54" fmla="*/ 2961680 h 3082482"/>
                  <a:gd name="connsiteX55" fmla="*/ 20550 w 2185213"/>
                  <a:gd name="connsiteY55" fmla="*/ 2947935 h 3082482"/>
                  <a:gd name="connsiteX56" fmla="*/ 75530 w 2185213"/>
                  <a:gd name="connsiteY56" fmla="*/ 2741826 h 3082482"/>
                  <a:gd name="connsiteX57" fmla="*/ 61785 w 2185213"/>
                  <a:gd name="connsiteY57" fmla="*/ 2714335 h 3082482"/>
                  <a:gd name="connsiteX58" fmla="*/ 75530 w 2185213"/>
                  <a:gd name="connsiteY58" fmla="*/ 2501284 h 3082482"/>
                  <a:gd name="connsiteX59" fmla="*/ 96148 w 2185213"/>
                  <a:gd name="connsiteY59" fmla="*/ 2384450 h 3082482"/>
                  <a:gd name="connsiteX60" fmla="*/ 281708 w 2185213"/>
                  <a:gd name="connsiteY60" fmla="*/ 1724749 h 3082482"/>
                  <a:gd name="connsiteX61" fmla="*/ 515377 w 2185213"/>
                  <a:gd name="connsiteY61" fmla="*/ 1223117 h 3082482"/>
                  <a:gd name="connsiteX62" fmla="*/ 391670 w 2185213"/>
                  <a:gd name="connsiteY62" fmla="*/ 1085734 h 3082482"/>
                  <a:gd name="connsiteX63" fmla="*/ 233600 w 2185213"/>
                  <a:gd name="connsiteY63" fmla="*/ 604720 h 3082482"/>
                  <a:gd name="connsiteX64" fmla="*/ 247345 w 2185213"/>
                  <a:gd name="connsiteY64" fmla="*/ 515377 h 3082482"/>
                  <a:gd name="connsiteX65" fmla="*/ 453523 w 2185213"/>
                  <a:gd name="connsiteY65" fmla="*/ 192364 h 3082482"/>
                  <a:gd name="connsiteX66" fmla="*/ 460396 w 2185213"/>
                  <a:gd name="connsiteY66" fmla="*/ 185492 h 3082482"/>
                  <a:gd name="connsiteX67" fmla="*/ 508504 w 2185213"/>
                  <a:gd name="connsiteY67" fmla="*/ 164874 h 3082482"/>
                  <a:gd name="connsiteX68" fmla="*/ 515377 w 2185213"/>
                  <a:gd name="connsiteY68" fmla="*/ 151129 h 3082482"/>
                  <a:gd name="connsiteX69" fmla="*/ 680250 w 2185213"/>
                  <a:gd name="connsiteY69" fmla="*/ 54981 h 3082482"/>
                  <a:gd name="connsiteX70" fmla="*/ 707741 w 2185213"/>
                  <a:gd name="connsiteY70" fmla="*/ 48108 h 3082482"/>
                  <a:gd name="connsiteX71" fmla="*/ 810830 w 2185213"/>
                  <a:gd name="connsiteY71" fmla="*/ 6873 h 3082482"/>
                  <a:gd name="connsiteX72" fmla="*/ 872683 w 2185213"/>
                  <a:gd name="connsiteY72" fmla="*/ 0 h 3082482"/>
                  <a:gd name="connsiteX73" fmla="*/ 2020271 w 2185213"/>
                  <a:gd name="connsiteY73" fmla="*/ 322944 h 3082482"/>
                  <a:gd name="connsiteX74" fmla="*/ 1161264 w 2185213"/>
                  <a:gd name="connsiteY74" fmla="*/ 1051371 h 3082482"/>
                  <a:gd name="connsiteX75" fmla="*/ 1181882 w 2185213"/>
                  <a:gd name="connsiteY75" fmla="*/ 1051371 h 3082482"/>
                  <a:gd name="connsiteX76" fmla="*/ 1546130 w 2185213"/>
                  <a:gd name="connsiteY76" fmla="*/ 893301 h 3082482"/>
                  <a:gd name="connsiteX77" fmla="*/ 1875946 w 2185213"/>
                  <a:gd name="connsiteY77" fmla="*/ 693996 h 3082482"/>
                  <a:gd name="connsiteX78" fmla="*/ 1910309 w 2185213"/>
                  <a:gd name="connsiteY78" fmla="*/ 666505 h 3082482"/>
                  <a:gd name="connsiteX79" fmla="*/ 1917182 w 2185213"/>
                  <a:gd name="connsiteY79" fmla="*/ 652760 h 3082482"/>
                  <a:gd name="connsiteX80" fmla="*/ 1944672 w 2185213"/>
                  <a:gd name="connsiteY80" fmla="*/ 652760 h 3082482"/>
                  <a:gd name="connsiteX81" fmla="*/ 1972163 w 2185213"/>
                  <a:gd name="connsiteY81" fmla="*/ 625270 h 3082482"/>
                  <a:gd name="connsiteX82" fmla="*/ 1969139 w 2185213"/>
                  <a:gd name="connsiteY82" fmla="*/ 608500 h 3082482"/>
                  <a:gd name="connsiteX83" fmla="*/ 1972163 w 2185213"/>
                  <a:gd name="connsiteY83" fmla="*/ 604720 h 3082482"/>
                  <a:gd name="connsiteX84" fmla="*/ 1992780 w 2185213"/>
                  <a:gd name="connsiteY84" fmla="*/ 611593 h 3082482"/>
                  <a:gd name="connsiteX85" fmla="*/ 2040889 w 2185213"/>
                  <a:gd name="connsiteY85" fmla="*/ 549740 h 3082482"/>
                  <a:gd name="connsiteX86" fmla="*/ 2075252 w 2185213"/>
                  <a:gd name="connsiteY86" fmla="*/ 419160 h 3082482"/>
                  <a:gd name="connsiteX87" fmla="*/ 2020271 w 2185213"/>
                  <a:gd name="connsiteY87" fmla="*/ 322944 h 308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2185213" h="3082482">
                    <a:moveTo>
                      <a:pt x="872683" y="0"/>
                    </a:moveTo>
                    <a:cubicBezTo>
                      <a:pt x="886429" y="0"/>
                      <a:pt x="907046" y="6873"/>
                      <a:pt x="934537" y="13745"/>
                    </a:cubicBezTo>
                    <a:cubicBezTo>
                      <a:pt x="927664" y="13745"/>
                      <a:pt x="920792" y="20618"/>
                      <a:pt x="913919" y="20618"/>
                    </a:cubicBezTo>
                    <a:cubicBezTo>
                      <a:pt x="907046" y="27490"/>
                      <a:pt x="886429" y="27490"/>
                      <a:pt x="858938" y="27490"/>
                    </a:cubicBezTo>
                    <a:cubicBezTo>
                      <a:pt x="858938" y="34363"/>
                      <a:pt x="852066" y="34363"/>
                      <a:pt x="852066" y="54981"/>
                    </a:cubicBezTo>
                    <a:cubicBezTo>
                      <a:pt x="852066" y="58417"/>
                      <a:pt x="852495" y="60565"/>
                      <a:pt x="853247" y="61853"/>
                    </a:cubicBezTo>
                    <a:lnTo>
                      <a:pt x="855568" y="63133"/>
                    </a:lnTo>
                    <a:lnTo>
                      <a:pt x="852066" y="63571"/>
                    </a:lnTo>
                    <a:cubicBezTo>
                      <a:pt x="846911" y="61853"/>
                      <a:pt x="841757" y="58417"/>
                      <a:pt x="838320" y="54981"/>
                    </a:cubicBezTo>
                    <a:cubicBezTo>
                      <a:pt x="831448" y="61853"/>
                      <a:pt x="831448" y="75530"/>
                      <a:pt x="824575" y="82403"/>
                    </a:cubicBezTo>
                    <a:cubicBezTo>
                      <a:pt x="838320" y="89275"/>
                      <a:pt x="852066" y="89275"/>
                      <a:pt x="865811" y="89275"/>
                    </a:cubicBezTo>
                    <a:lnTo>
                      <a:pt x="831448" y="89275"/>
                    </a:lnTo>
                    <a:cubicBezTo>
                      <a:pt x="810830" y="89275"/>
                      <a:pt x="817703" y="103020"/>
                      <a:pt x="803957" y="103020"/>
                    </a:cubicBezTo>
                    <a:cubicBezTo>
                      <a:pt x="783340" y="103020"/>
                      <a:pt x="797085" y="96148"/>
                      <a:pt x="790212" y="89275"/>
                    </a:cubicBezTo>
                    <a:cubicBezTo>
                      <a:pt x="790212" y="89275"/>
                      <a:pt x="776467" y="103020"/>
                      <a:pt x="783340" y="123638"/>
                    </a:cubicBezTo>
                    <a:cubicBezTo>
                      <a:pt x="776467" y="123638"/>
                      <a:pt x="769594" y="116766"/>
                      <a:pt x="762722" y="109893"/>
                    </a:cubicBezTo>
                    <a:cubicBezTo>
                      <a:pt x="735231" y="151129"/>
                      <a:pt x="687123" y="158001"/>
                      <a:pt x="687123" y="171746"/>
                    </a:cubicBezTo>
                    <a:cubicBezTo>
                      <a:pt x="687123" y="185492"/>
                      <a:pt x="611524" y="199237"/>
                      <a:pt x="611524" y="219855"/>
                    </a:cubicBezTo>
                    <a:cubicBezTo>
                      <a:pt x="611524" y="233600"/>
                      <a:pt x="618397" y="226727"/>
                      <a:pt x="625270" y="226727"/>
                    </a:cubicBezTo>
                    <a:cubicBezTo>
                      <a:pt x="597779" y="226727"/>
                      <a:pt x="467269" y="371052"/>
                      <a:pt x="467269" y="419160"/>
                    </a:cubicBezTo>
                    <a:cubicBezTo>
                      <a:pt x="467269" y="439778"/>
                      <a:pt x="481014" y="439778"/>
                      <a:pt x="481014" y="439778"/>
                    </a:cubicBezTo>
                    <a:cubicBezTo>
                      <a:pt x="481014" y="453523"/>
                      <a:pt x="494759" y="474141"/>
                      <a:pt x="494759" y="494759"/>
                    </a:cubicBezTo>
                    <a:cubicBezTo>
                      <a:pt x="494759" y="508504"/>
                      <a:pt x="474141" y="611593"/>
                      <a:pt x="474141" y="632142"/>
                    </a:cubicBezTo>
                    <a:cubicBezTo>
                      <a:pt x="474141" y="748976"/>
                      <a:pt x="508504" y="913919"/>
                      <a:pt x="625270" y="1023881"/>
                    </a:cubicBezTo>
                    <a:cubicBezTo>
                      <a:pt x="645887" y="1010135"/>
                      <a:pt x="659633" y="989518"/>
                      <a:pt x="666505" y="975772"/>
                    </a:cubicBezTo>
                    <a:cubicBezTo>
                      <a:pt x="907046" y="570357"/>
                      <a:pt x="1346824" y="89275"/>
                      <a:pt x="1800347" y="89275"/>
                    </a:cubicBezTo>
                    <a:cubicBezTo>
                      <a:pt x="1965290" y="89275"/>
                      <a:pt x="2185213" y="240472"/>
                      <a:pt x="2185213" y="426033"/>
                    </a:cubicBezTo>
                    <a:cubicBezTo>
                      <a:pt x="2185213" y="439778"/>
                      <a:pt x="2178341" y="481014"/>
                      <a:pt x="2178341" y="494759"/>
                    </a:cubicBezTo>
                    <a:cubicBezTo>
                      <a:pt x="2178341" y="515377"/>
                      <a:pt x="2164595" y="522249"/>
                      <a:pt x="2150850" y="535994"/>
                    </a:cubicBezTo>
                    <a:cubicBezTo>
                      <a:pt x="2150850" y="535994"/>
                      <a:pt x="2157723" y="529122"/>
                      <a:pt x="2157723" y="549740"/>
                    </a:cubicBezTo>
                    <a:cubicBezTo>
                      <a:pt x="2157723" y="577230"/>
                      <a:pt x="2061506" y="700868"/>
                      <a:pt x="2061506" y="707741"/>
                    </a:cubicBezTo>
                    <a:cubicBezTo>
                      <a:pt x="2027143" y="762722"/>
                      <a:pt x="1965290" y="824575"/>
                      <a:pt x="1910309" y="886428"/>
                    </a:cubicBezTo>
                    <a:cubicBezTo>
                      <a:pt x="1924054" y="920791"/>
                      <a:pt x="1930927" y="900174"/>
                      <a:pt x="1951545" y="900174"/>
                    </a:cubicBezTo>
                    <a:lnTo>
                      <a:pt x="1951545" y="920791"/>
                    </a:lnTo>
                    <a:cubicBezTo>
                      <a:pt x="1937799" y="927664"/>
                      <a:pt x="1930927" y="948282"/>
                      <a:pt x="1917182" y="962027"/>
                    </a:cubicBezTo>
                    <a:cubicBezTo>
                      <a:pt x="1628601" y="1271226"/>
                      <a:pt x="1250608" y="1429296"/>
                      <a:pt x="941409" y="1408678"/>
                    </a:cubicBezTo>
                    <a:cubicBezTo>
                      <a:pt x="920792" y="1422423"/>
                      <a:pt x="900174" y="1443041"/>
                      <a:pt x="893301" y="1463659"/>
                    </a:cubicBezTo>
                    <a:cubicBezTo>
                      <a:pt x="673378" y="1862201"/>
                      <a:pt x="267963" y="2652482"/>
                      <a:pt x="267963" y="2673100"/>
                    </a:cubicBezTo>
                    <a:cubicBezTo>
                      <a:pt x="267963" y="2686845"/>
                      <a:pt x="233600" y="2666227"/>
                      <a:pt x="233600" y="2693717"/>
                    </a:cubicBezTo>
                    <a:lnTo>
                      <a:pt x="212982" y="2693717"/>
                    </a:lnTo>
                    <a:cubicBezTo>
                      <a:pt x="192364" y="2693717"/>
                      <a:pt x="151129" y="2817424"/>
                      <a:pt x="130511" y="2879209"/>
                    </a:cubicBezTo>
                    <a:cubicBezTo>
                      <a:pt x="123639" y="2899827"/>
                      <a:pt x="116766" y="2941062"/>
                      <a:pt x="116766" y="2954808"/>
                    </a:cubicBezTo>
                    <a:cubicBezTo>
                      <a:pt x="116766" y="2975425"/>
                      <a:pt x="103021" y="2968553"/>
                      <a:pt x="96148" y="2975425"/>
                    </a:cubicBezTo>
                    <a:cubicBezTo>
                      <a:pt x="96148" y="2982298"/>
                      <a:pt x="103021" y="2989171"/>
                      <a:pt x="96148" y="2989171"/>
                    </a:cubicBezTo>
                    <a:cubicBezTo>
                      <a:pt x="96148" y="2996043"/>
                      <a:pt x="82403" y="2996043"/>
                      <a:pt x="75530" y="3002916"/>
                    </a:cubicBezTo>
                    <a:lnTo>
                      <a:pt x="75530" y="3023534"/>
                    </a:lnTo>
                    <a:cubicBezTo>
                      <a:pt x="68658" y="3030406"/>
                      <a:pt x="68658" y="3044151"/>
                      <a:pt x="68658" y="3051024"/>
                    </a:cubicBezTo>
                    <a:lnTo>
                      <a:pt x="48040" y="3030406"/>
                    </a:lnTo>
                    <a:cubicBezTo>
                      <a:pt x="32577" y="3040715"/>
                      <a:pt x="28711" y="3070353"/>
                      <a:pt x="16176" y="3081629"/>
                    </a:cubicBezTo>
                    <a:lnTo>
                      <a:pt x="12506" y="3082482"/>
                    </a:lnTo>
                    <a:lnTo>
                      <a:pt x="13746" y="3078514"/>
                    </a:lnTo>
                    <a:cubicBezTo>
                      <a:pt x="13746" y="3057897"/>
                      <a:pt x="0" y="3078514"/>
                      <a:pt x="0" y="3057897"/>
                    </a:cubicBezTo>
                    <a:cubicBezTo>
                      <a:pt x="0" y="3044151"/>
                      <a:pt x="13746" y="3044151"/>
                      <a:pt x="13746" y="3037279"/>
                    </a:cubicBezTo>
                    <a:lnTo>
                      <a:pt x="13746" y="3016661"/>
                    </a:lnTo>
                    <a:cubicBezTo>
                      <a:pt x="13746" y="3002916"/>
                      <a:pt x="20550" y="2982298"/>
                      <a:pt x="34295" y="2961680"/>
                    </a:cubicBezTo>
                    <a:lnTo>
                      <a:pt x="20550" y="2947935"/>
                    </a:lnTo>
                    <a:cubicBezTo>
                      <a:pt x="41167" y="2879209"/>
                      <a:pt x="75530" y="2755571"/>
                      <a:pt x="75530" y="2741826"/>
                    </a:cubicBezTo>
                    <a:cubicBezTo>
                      <a:pt x="75530" y="2721208"/>
                      <a:pt x="61785" y="2728080"/>
                      <a:pt x="61785" y="2714335"/>
                    </a:cubicBezTo>
                    <a:cubicBezTo>
                      <a:pt x="61785" y="2693717"/>
                      <a:pt x="75530" y="2515030"/>
                      <a:pt x="75530" y="2501284"/>
                    </a:cubicBezTo>
                    <a:cubicBezTo>
                      <a:pt x="75530" y="2480667"/>
                      <a:pt x="89276" y="2425686"/>
                      <a:pt x="96148" y="2384450"/>
                    </a:cubicBezTo>
                    <a:cubicBezTo>
                      <a:pt x="130511" y="2164595"/>
                      <a:pt x="199237" y="1937799"/>
                      <a:pt x="281708" y="1724749"/>
                    </a:cubicBezTo>
                    <a:cubicBezTo>
                      <a:pt x="343562" y="1553002"/>
                      <a:pt x="515377" y="1243735"/>
                      <a:pt x="515377" y="1223117"/>
                    </a:cubicBezTo>
                    <a:cubicBezTo>
                      <a:pt x="515377" y="1202500"/>
                      <a:pt x="398543" y="1092607"/>
                      <a:pt x="391670" y="1085734"/>
                    </a:cubicBezTo>
                    <a:cubicBezTo>
                      <a:pt x="295453" y="968900"/>
                      <a:pt x="233600" y="735231"/>
                      <a:pt x="233600" y="604720"/>
                    </a:cubicBezTo>
                    <a:cubicBezTo>
                      <a:pt x="233600" y="584103"/>
                      <a:pt x="247345" y="542867"/>
                      <a:pt x="247345" y="515377"/>
                    </a:cubicBezTo>
                    <a:cubicBezTo>
                      <a:pt x="261090" y="426033"/>
                      <a:pt x="357307" y="240472"/>
                      <a:pt x="453523" y="192364"/>
                    </a:cubicBezTo>
                    <a:cubicBezTo>
                      <a:pt x="453523" y="192364"/>
                      <a:pt x="460396" y="199237"/>
                      <a:pt x="460396" y="185492"/>
                    </a:cubicBezTo>
                    <a:cubicBezTo>
                      <a:pt x="460396" y="164874"/>
                      <a:pt x="494759" y="171746"/>
                      <a:pt x="508504" y="164874"/>
                    </a:cubicBezTo>
                    <a:cubicBezTo>
                      <a:pt x="515377" y="164874"/>
                      <a:pt x="515377" y="158001"/>
                      <a:pt x="515377" y="151129"/>
                    </a:cubicBezTo>
                    <a:cubicBezTo>
                      <a:pt x="570289" y="130511"/>
                      <a:pt x="632142" y="89275"/>
                      <a:pt x="680250" y="54981"/>
                    </a:cubicBezTo>
                    <a:cubicBezTo>
                      <a:pt x="687123" y="54981"/>
                      <a:pt x="700868" y="54981"/>
                      <a:pt x="707741" y="48108"/>
                    </a:cubicBezTo>
                    <a:cubicBezTo>
                      <a:pt x="742104" y="34363"/>
                      <a:pt x="769594" y="13745"/>
                      <a:pt x="810830" y="6873"/>
                    </a:cubicBezTo>
                    <a:cubicBezTo>
                      <a:pt x="824575" y="0"/>
                      <a:pt x="852066" y="6873"/>
                      <a:pt x="872683" y="0"/>
                    </a:cubicBezTo>
                    <a:close/>
                    <a:moveTo>
                      <a:pt x="2020271" y="322944"/>
                    </a:moveTo>
                    <a:cubicBezTo>
                      <a:pt x="1731621" y="322944"/>
                      <a:pt x="1278098" y="824575"/>
                      <a:pt x="1161264" y="1051371"/>
                    </a:cubicBezTo>
                    <a:lnTo>
                      <a:pt x="1181882" y="1051371"/>
                    </a:lnTo>
                    <a:cubicBezTo>
                      <a:pt x="1305589" y="1010135"/>
                      <a:pt x="1429296" y="955155"/>
                      <a:pt x="1546130" y="893301"/>
                    </a:cubicBezTo>
                    <a:cubicBezTo>
                      <a:pt x="1656092" y="831448"/>
                      <a:pt x="1772857" y="762722"/>
                      <a:pt x="1875946" y="693996"/>
                    </a:cubicBezTo>
                    <a:cubicBezTo>
                      <a:pt x="1889691" y="687123"/>
                      <a:pt x="1903436" y="680250"/>
                      <a:pt x="1910309" y="666505"/>
                    </a:cubicBezTo>
                    <a:cubicBezTo>
                      <a:pt x="1910309" y="666505"/>
                      <a:pt x="1910309" y="659633"/>
                      <a:pt x="1917182" y="652760"/>
                    </a:cubicBezTo>
                    <a:lnTo>
                      <a:pt x="1944672" y="652760"/>
                    </a:lnTo>
                    <a:cubicBezTo>
                      <a:pt x="1951545" y="645887"/>
                      <a:pt x="1972163" y="639015"/>
                      <a:pt x="1972163" y="625270"/>
                    </a:cubicBezTo>
                    <a:cubicBezTo>
                      <a:pt x="1972163" y="611593"/>
                      <a:pt x="1969139" y="610012"/>
                      <a:pt x="1969139" y="608500"/>
                    </a:cubicBezTo>
                    <a:cubicBezTo>
                      <a:pt x="1969139" y="607744"/>
                      <a:pt x="1969895" y="606988"/>
                      <a:pt x="1972163" y="604720"/>
                    </a:cubicBezTo>
                    <a:cubicBezTo>
                      <a:pt x="1979035" y="611593"/>
                      <a:pt x="1985908" y="604720"/>
                      <a:pt x="1992780" y="611593"/>
                    </a:cubicBezTo>
                    <a:cubicBezTo>
                      <a:pt x="1999653" y="604720"/>
                      <a:pt x="2040889" y="570357"/>
                      <a:pt x="2040889" y="549740"/>
                    </a:cubicBezTo>
                    <a:cubicBezTo>
                      <a:pt x="2040889" y="535994"/>
                      <a:pt x="2075252" y="439778"/>
                      <a:pt x="2075252" y="419160"/>
                    </a:cubicBezTo>
                    <a:cubicBezTo>
                      <a:pt x="2075252" y="398542"/>
                      <a:pt x="2075252" y="322944"/>
                      <a:pt x="2020271" y="322944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8BFBDBC-2A79-FB4F-6990-EAA037BD333C}"/>
                  </a:ext>
                </a:extLst>
              </p:cNvPr>
              <p:cNvSpPr/>
              <p:nvPr/>
            </p:nvSpPr>
            <p:spPr>
              <a:xfrm>
                <a:off x="6754946" y="573364"/>
                <a:ext cx="1649218" cy="1230059"/>
              </a:xfrm>
              <a:custGeom>
                <a:avLst/>
                <a:gdLst>
                  <a:gd name="connsiteX0" fmla="*/ 556612 w 1649218"/>
                  <a:gd name="connsiteY0" fmla="*/ 0 h 1230059"/>
                  <a:gd name="connsiteX1" fmla="*/ 1044498 w 1649218"/>
                  <a:gd name="connsiteY1" fmla="*/ 391670 h 1230059"/>
                  <a:gd name="connsiteX2" fmla="*/ 1078861 w 1649218"/>
                  <a:gd name="connsiteY2" fmla="*/ 432906 h 1230059"/>
                  <a:gd name="connsiteX3" fmla="*/ 1126969 w 1649218"/>
                  <a:gd name="connsiteY3" fmla="*/ 426033 h 1230059"/>
                  <a:gd name="connsiteX4" fmla="*/ 1422491 w 1649218"/>
                  <a:gd name="connsiteY4" fmla="*/ 316071 h 1230059"/>
                  <a:gd name="connsiteX5" fmla="*/ 1594237 w 1649218"/>
                  <a:gd name="connsiteY5" fmla="*/ 267963 h 1230059"/>
                  <a:gd name="connsiteX6" fmla="*/ 1614855 w 1649218"/>
                  <a:gd name="connsiteY6" fmla="*/ 247414 h 1230059"/>
                  <a:gd name="connsiteX7" fmla="*/ 1635473 w 1649218"/>
                  <a:gd name="connsiteY7" fmla="*/ 267963 h 1230059"/>
                  <a:gd name="connsiteX8" fmla="*/ 1642345 w 1649218"/>
                  <a:gd name="connsiteY8" fmla="*/ 254287 h 1230059"/>
                  <a:gd name="connsiteX9" fmla="*/ 1649218 w 1649218"/>
                  <a:gd name="connsiteY9" fmla="*/ 274836 h 1230059"/>
                  <a:gd name="connsiteX10" fmla="*/ 1628600 w 1649218"/>
                  <a:gd name="connsiteY10" fmla="*/ 267963 h 1230059"/>
                  <a:gd name="connsiteX11" fmla="*/ 1580492 w 1649218"/>
                  <a:gd name="connsiteY11" fmla="*/ 322944 h 1230059"/>
                  <a:gd name="connsiteX12" fmla="*/ 1559874 w 1649218"/>
                  <a:gd name="connsiteY12" fmla="*/ 302326 h 1230059"/>
                  <a:gd name="connsiteX13" fmla="*/ 1553002 w 1649218"/>
                  <a:gd name="connsiteY13" fmla="*/ 350434 h 1230059"/>
                  <a:gd name="connsiteX14" fmla="*/ 1539257 w 1649218"/>
                  <a:gd name="connsiteY14" fmla="*/ 322944 h 1230059"/>
                  <a:gd name="connsiteX15" fmla="*/ 1525511 w 1649218"/>
                  <a:gd name="connsiteY15" fmla="*/ 357307 h 1230059"/>
                  <a:gd name="connsiteX16" fmla="*/ 1504894 w 1649218"/>
                  <a:gd name="connsiteY16" fmla="*/ 322944 h 1230059"/>
                  <a:gd name="connsiteX17" fmla="*/ 1491148 w 1649218"/>
                  <a:gd name="connsiteY17" fmla="*/ 364180 h 1230059"/>
                  <a:gd name="connsiteX18" fmla="*/ 1470531 w 1649218"/>
                  <a:gd name="connsiteY18" fmla="*/ 371052 h 1230059"/>
                  <a:gd name="connsiteX19" fmla="*/ 1463727 w 1649218"/>
                  <a:gd name="connsiteY19" fmla="*/ 364180 h 1230059"/>
                  <a:gd name="connsiteX20" fmla="*/ 1422491 w 1649218"/>
                  <a:gd name="connsiteY20" fmla="*/ 412288 h 1230059"/>
                  <a:gd name="connsiteX21" fmla="*/ 1388128 w 1649218"/>
                  <a:gd name="connsiteY21" fmla="*/ 426033 h 1230059"/>
                  <a:gd name="connsiteX22" fmla="*/ 1388128 w 1649218"/>
                  <a:gd name="connsiteY22" fmla="*/ 391670 h 1230059"/>
                  <a:gd name="connsiteX23" fmla="*/ 1367510 w 1649218"/>
                  <a:gd name="connsiteY23" fmla="*/ 391670 h 1230059"/>
                  <a:gd name="connsiteX24" fmla="*/ 1374383 w 1649218"/>
                  <a:gd name="connsiteY24" fmla="*/ 419160 h 1230059"/>
                  <a:gd name="connsiteX25" fmla="*/ 1360638 w 1649218"/>
                  <a:gd name="connsiteY25" fmla="*/ 412288 h 1230059"/>
                  <a:gd name="connsiteX26" fmla="*/ 1333147 w 1649218"/>
                  <a:gd name="connsiteY26" fmla="*/ 432906 h 1230059"/>
                  <a:gd name="connsiteX27" fmla="*/ 1367510 w 1649218"/>
                  <a:gd name="connsiteY27" fmla="*/ 439778 h 1230059"/>
                  <a:gd name="connsiteX28" fmla="*/ 1340020 w 1649218"/>
                  <a:gd name="connsiteY28" fmla="*/ 439778 h 1230059"/>
                  <a:gd name="connsiteX29" fmla="*/ 1298784 w 1649218"/>
                  <a:gd name="connsiteY29" fmla="*/ 467269 h 1230059"/>
                  <a:gd name="connsiteX30" fmla="*/ 1285039 w 1649218"/>
                  <a:gd name="connsiteY30" fmla="*/ 446651 h 1230059"/>
                  <a:gd name="connsiteX31" fmla="*/ 1271294 w 1649218"/>
                  <a:gd name="connsiteY31" fmla="*/ 474141 h 1230059"/>
                  <a:gd name="connsiteX32" fmla="*/ 1257549 w 1649218"/>
                  <a:gd name="connsiteY32" fmla="*/ 460396 h 1230059"/>
                  <a:gd name="connsiteX33" fmla="*/ 1230058 w 1649218"/>
                  <a:gd name="connsiteY33" fmla="*/ 467269 h 1230059"/>
                  <a:gd name="connsiteX34" fmla="*/ 1243803 w 1649218"/>
                  <a:gd name="connsiteY34" fmla="*/ 481014 h 1230059"/>
                  <a:gd name="connsiteX35" fmla="*/ 1106351 w 1649218"/>
                  <a:gd name="connsiteY35" fmla="*/ 556612 h 1230059"/>
                  <a:gd name="connsiteX36" fmla="*/ 1106351 w 1649218"/>
                  <a:gd name="connsiteY36" fmla="*/ 721555 h 1230059"/>
                  <a:gd name="connsiteX37" fmla="*/ 439777 w 1649218"/>
                  <a:gd name="connsiteY37" fmla="*/ 1230059 h 1230059"/>
                  <a:gd name="connsiteX38" fmla="*/ 0 w 1649218"/>
                  <a:gd name="connsiteY38" fmla="*/ 989518 h 1230059"/>
                  <a:gd name="connsiteX39" fmla="*/ 13745 w 1649218"/>
                  <a:gd name="connsiteY39" fmla="*/ 975773 h 1230059"/>
                  <a:gd name="connsiteX40" fmla="*/ 0 w 1649218"/>
                  <a:gd name="connsiteY40" fmla="*/ 907047 h 1230059"/>
                  <a:gd name="connsiteX41" fmla="*/ 20617 w 1649218"/>
                  <a:gd name="connsiteY41" fmla="*/ 858938 h 1230059"/>
                  <a:gd name="connsiteX42" fmla="*/ 103089 w 1649218"/>
                  <a:gd name="connsiteY42" fmla="*/ 783408 h 1230059"/>
                  <a:gd name="connsiteX43" fmla="*/ 158069 w 1649218"/>
                  <a:gd name="connsiteY43" fmla="*/ 742173 h 1230059"/>
                  <a:gd name="connsiteX44" fmla="*/ 226796 w 1649218"/>
                  <a:gd name="connsiteY44" fmla="*/ 707810 h 1230059"/>
                  <a:gd name="connsiteX45" fmla="*/ 247413 w 1649218"/>
                  <a:gd name="connsiteY45" fmla="*/ 714682 h 1230059"/>
                  <a:gd name="connsiteX46" fmla="*/ 316139 w 1649218"/>
                  <a:gd name="connsiteY46" fmla="*/ 673447 h 1230059"/>
                  <a:gd name="connsiteX47" fmla="*/ 316139 w 1649218"/>
                  <a:gd name="connsiteY47" fmla="*/ 666574 h 1230059"/>
                  <a:gd name="connsiteX48" fmla="*/ 426032 w 1649218"/>
                  <a:gd name="connsiteY48" fmla="*/ 639084 h 1230059"/>
                  <a:gd name="connsiteX49" fmla="*/ 467268 w 1649218"/>
                  <a:gd name="connsiteY49" fmla="*/ 611593 h 1230059"/>
                  <a:gd name="connsiteX50" fmla="*/ 501631 w 1649218"/>
                  <a:gd name="connsiteY50" fmla="*/ 611593 h 1230059"/>
                  <a:gd name="connsiteX51" fmla="*/ 597847 w 1649218"/>
                  <a:gd name="connsiteY51" fmla="*/ 570358 h 1230059"/>
                  <a:gd name="connsiteX52" fmla="*/ 597847 w 1649218"/>
                  <a:gd name="connsiteY52" fmla="*/ 584103 h 1230059"/>
                  <a:gd name="connsiteX53" fmla="*/ 790280 w 1649218"/>
                  <a:gd name="connsiteY53" fmla="*/ 522249 h 1230059"/>
                  <a:gd name="connsiteX54" fmla="*/ 797153 w 1649218"/>
                  <a:gd name="connsiteY54" fmla="*/ 494759 h 1230059"/>
                  <a:gd name="connsiteX55" fmla="*/ 584102 w 1649218"/>
                  <a:gd name="connsiteY55" fmla="*/ 164943 h 1230059"/>
                  <a:gd name="connsiteX56" fmla="*/ 535994 w 1649218"/>
                  <a:gd name="connsiteY56" fmla="*/ 158070 h 1230059"/>
                  <a:gd name="connsiteX57" fmla="*/ 529121 w 1649218"/>
                  <a:gd name="connsiteY57" fmla="*/ 151198 h 1230059"/>
                  <a:gd name="connsiteX58" fmla="*/ 412287 w 1649218"/>
                  <a:gd name="connsiteY58" fmla="*/ 130580 h 1230059"/>
                  <a:gd name="connsiteX59" fmla="*/ 412287 w 1649218"/>
                  <a:gd name="connsiteY59" fmla="*/ 103089 h 1230059"/>
                  <a:gd name="connsiteX60" fmla="*/ 501631 w 1649218"/>
                  <a:gd name="connsiteY60" fmla="*/ 34363 h 1230059"/>
                  <a:gd name="connsiteX61" fmla="*/ 515376 w 1649218"/>
                  <a:gd name="connsiteY61" fmla="*/ 6873 h 1230059"/>
                  <a:gd name="connsiteX62" fmla="*/ 556612 w 1649218"/>
                  <a:gd name="connsiteY62" fmla="*/ 0 h 1230059"/>
                  <a:gd name="connsiteX63" fmla="*/ 1305657 w 1649218"/>
                  <a:gd name="connsiteY63" fmla="*/ 432906 h 1230059"/>
                  <a:gd name="connsiteX64" fmla="*/ 1319402 w 1649218"/>
                  <a:gd name="connsiteY64" fmla="*/ 446651 h 1230059"/>
                  <a:gd name="connsiteX65" fmla="*/ 1305657 w 1649218"/>
                  <a:gd name="connsiteY65" fmla="*/ 432906 h 1230059"/>
                  <a:gd name="connsiteX66" fmla="*/ 1223186 w 1649218"/>
                  <a:gd name="connsiteY66" fmla="*/ 487887 h 1230059"/>
                  <a:gd name="connsiteX67" fmla="*/ 1175077 w 1649218"/>
                  <a:gd name="connsiteY67" fmla="*/ 501632 h 1230059"/>
                  <a:gd name="connsiteX68" fmla="*/ 1223186 w 1649218"/>
                  <a:gd name="connsiteY68" fmla="*/ 487887 h 1230059"/>
                  <a:gd name="connsiteX69" fmla="*/ 1161332 w 1649218"/>
                  <a:gd name="connsiteY69" fmla="*/ 494759 h 1230059"/>
                  <a:gd name="connsiteX70" fmla="*/ 1147587 w 1649218"/>
                  <a:gd name="connsiteY70" fmla="*/ 508504 h 1230059"/>
                  <a:gd name="connsiteX71" fmla="*/ 1161332 w 1649218"/>
                  <a:gd name="connsiteY71" fmla="*/ 494759 h 1230059"/>
                  <a:gd name="connsiteX72" fmla="*/ 769662 w 1649218"/>
                  <a:gd name="connsiteY72" fmla="*/ 645956 h 1230059"/>
                  <a:gd name="connsiteX73" fmla="*/ 659701 w 1649218"/>
                  <a:gd name="connsiteY73" fmla="*/ 673447 h 1230059"/>
                  <a:gd name="connsiteX74" fmla="*/ 652828 w 1649218"/>
                  <a:gd name="connsiteY74" fmla="*/ 687192 h 1230059"/>
                  <a:gd name="connsiteX75" fmla="*/ 570357 w 1649218"/>
                  <a:gd name="connsiteY75" fmla="*/ 700937 h 1230059"/>
                  <a:gd name="connsiteX76" fmla="*/ 549739 w 1649218"/>
                  <a:gd name="connsiteY76" fmla="*/ 714682 h 1230059"/>
                  <a:gd name="connsiteX77" fmla="*/ 268031 w 1649218"/>
                  <a:gd name="connsiteY77" fmla="*/ 831448 h 1230059"/>
                  <a:gd name="connsiteX78" fmla="*/ 130579 w 1649218"/>
                  <a:gd name="connsiteY78" fmla="*/ 975773 h 1230059"/>
                  <a:gd name="connsiteX79" fmla="*/ 323012 w 1649218"/>
                  <a:gd name="connsiteY79" fmla="*/ 1030754 h 1230059"/>
                  <a:gd name="connsiteX80" fmla="*/ 790280 w 1649218"/>
                  <a:gd name="connsiteY80" fmla="*/ 666574 h 1230059"/>
                  <a:gd name="connsiteX81" fmla="*/ 790280 w 1649218"/>
                  <a:gd name="connsiteY81" fmla="*/ 652829 h 1230059"/>
                  <a:gd name="connsiteX82" fmla="*/ 769662 w 1649218"/>
                  <a:gd name="connsiteY82" fmla="*/ 645956 h 12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49218" h="1230059">
                    <a:moveTo>
                      <a:pt x="556612" y="0"/>
                    </a:moveTo>
                    <a:cubicBezTo>
                      <a:pt x="721554" y="0"/>
                      <a:pt x="989517" y="219924"/>
                      <a:pt x="1044498" y="391670"/>
                    </a:cubicBezTo>
                    <a:cubicBezTo>
                      <a:pt x="1051370" y="405415"/>
                      <a:pt x="1065116" y="419160"/>
                      <a:pt x="1078861" y="432906"/>
                    </a:cubicBezTo>
                    <a:cubicBezTo>
                      <a:pt x="1092606" y="432906"/>
                      <a:pt x="1113224" y="432906"/>
                      <a:pt x="1126969" y="426033"/>
                    </a:cubicBezTo>
                    <a:cubicBezTo>
                      <a:pt x="1216313" y="391670"/>
                      <a:pt x="1312529" y="350434"/>
                      <a:pt x="1422491" y="316071"/>
                    </a:cubicBezTo>
                    <a:cubicBezTo>
                      <a:pt x="1470531" y="295454"/>
                      <a:pt x="1539257" y="288581"/>
                      <a:pt x="1594237" y="267963"/>
                    </a:cubicBezTo>
                    <a:cubicBezTo>
                      <a:pt x="1601110" y="267963"/>
                      <a:pt x="1607983" y="254287"/>
                      <a:pt x="1614855" y="247414"/>
                    </a:cubicBezTo>
                    <a:lnTo>
                      <a:pt x="1635473" y="267963"/>
                    </a:lnTo>
                    <a:cubicBezTo>
                      <a:pt x="1635473" y="267963"/>
                      <a:pt x="1642345" y="261091"/>
                      <a:pt x="1642345" y="254287"/>
                    </a:cubicBezTo>
                    <a:cubicBezTo>
                      <a:pt x="1642345" y="261091"/>
                      <a:pt x="1642345" y="274836"/>
                      <a:pt x="1649218" y="274836"/>
                    </a:cubicBezTo>
                    <a:cubicBezTo>
                      <a:pt x="1642345" y="274836"/>
                      <a:pt x="1642345" y="267963"/>
                      <a:pt x="1628600" y="267963"/>
                    </a:cubicBezTo>
                    <a:cubicBezTo>
                      <a:pt x="1594237" y="267963"/>
                      <a:pt x="1580492" y="302326"/>
                      <a:pt x="1580492" y="322944"/>
                    </a:cubicBezTo>
                    <a:lnTo>
                      <a:pt x="1559874" y="302326"/>
                    </a:lnTo>
                    <a:cubicBezTo>
                      <a:pt x="1553002" y="316071"/>
                      <a:pt x="1553002" y="336689"/>
                      <a:pt x="1553002" y="350434"/>
                    </a:cubicBezTo>
                    <a:cubicBezTo>
                      <a:pt x="1546129" y="343562"/>
                      <a:pt x="1546129" y="329817"/>
                      <a:pt x="1539257" y="322944"/>
                    </a:cubicBezTo>
                    <a:cubicBezTo>
                      <a:pt x="1532384" y="336689"/>
                      <a:pt x="1525511" y="343562"/>
                      <a:pt x="1525511" y="357307"/>
                    </a:cubicBezTo>
                    <a:cubicBezTo>
                      <a:pt x="1518639" y="350434"/>
                      <a:pt x="1511766" y="336689"/>
                      <a:pt x="1504894" y="322944"/>
                    </a:cubicBezTo>
                    <a:cubicBezTo>
                      <a:pt x="1498021" y="322944"/>
                      <a:pt x="1491148" y="336689"/>
                      <a:pt x="1491148" y="364180"/>
                    </a:cubicBezTo>
                    <a:cubicBezTo>
                      <a:pt x="1484276" y="364180"/>
                      <a:pt x="1484276" y="371052"/>
                      <a:pt x="1470531" y="371052"/>
                    </a:cubicBezTo>
                    <a:lnTo>
                      <a:pt x="1463727" y="364180"/>
                    </a:lnTo>
                    <a:cubicBezTo>
                      <a:pt x="1449981" y="377925"/>
                      <a:pt x="1443109" y="398543"/>
                      <a:pt x="1422491" y="412288"/>
                    </a:cubicBezTo>
                    <a:cubicBezTo>
                      <a:pt x="1415618" y="419160"/>
                      <a:pt x="1401873" y="419160"/>
                      <a:pt x="1388128" y="426033"/>
                    </a:cubicBezTo>
                    <a:cubicBezTo>
                      <a:pt x="1395001" y="419160"/>
                      <a:pt x="1395001" y="405415"/>
                      <a:pt x="1388128" y="391670"/>
                    </a:cubicBezTo>
                    <a:lnTo>
                      <a:pt x="1367510" y="391670"/>
                    </a:lnTo>
                    <a:cubicBezTo>
                      <a:pt x="1367510" y="398543"/>
                      <a:pt x="1374383" y="412288"/>
                      <a:pt x="1374383" y="419160"/>
                    </a:cubicBezTo>
                    <a:cubicBezTo>
                      <a:pt x="1374383" y="419160"/>
                      <a:pt x="1367510" y="419160"/>
                      <a:pt x="1360638" y="412288"/>
                    </a:cubicBezTo>
                    <a:cubicBezTo>
                      <a:pt x="1353765" y="419160"/>
                      <a:pt x="1340020" y="426033"/>
                      <a:pt x="1333147" y="432906"/>
                    </a:cubicBezTo>
                    <a:cubicBezTo>
                      <a:pt x="1346892" y="439778"/>
                      <a:pt x="1360638" y="439778"/>
                      <a:pt x="1367510" y="439778"/>
                    </a:cubicBezTo>
                    <a:lnTo>
                      <a:pt x="1340020" y="439778"/>
                    </a:lnTo>
                    <a:cubicBezTo>
                      <a:pt x="1319402" y="439778"/>
                      <a:pt x="1312529" y="467269"/>
                      <a:pt x="1298784" y="467269"/>
                    </a:cubicBezTo>
                    <a:cubicBezTo>
                      <a:pt x="1278166" y="467269"/>
                      <a:pt x="1291912" y="453523"/>
                      <a:pt x="1285039" y="446651"/>
                    </a:cubicBezTo>
                    <a:cubicBezTo>
                      <a:pt x="1278166" y="446651"/>
                      <a:pt x="1278166" y="467269"/>
                      <a:pt x="1271294" y="474141"/>
                    </a:cubicBezTo>
                    <a:cubicBezTo>
                      <a:pt x="1264421" y="474141"/>
                      <a:pt x="1264421" y="467269"/>
                      <a:pt x="1257549" y="460396"/>
                    </a:cubicBezTo>
                    <a:cubicBezTo>
                      <a:pt x="1250676" y="467269"/>
                      <a:pt x="1243803" y="467269"/>
                      <a:pt x="1230058" y="467269"/>
                    </a:cubicBezTo>
                    <a:cubicBezTo>
                      <a:pt x="1230058" y="474141"/>
                      <a:pt x="1236931" y="481014"/>
                      <a:pt x="1243803" y="481014"/>
                    </a:cubicBezTo>
                    <a:cubicBezTo>
                      <a:pt x="1202568" y="522249"/>
                      <a:pt x="1106351" y="501632"/>
                      <a:pt x="1106351" y="556612"/>
                    </a:cubicBezTo>
                    <a:lnTo>
                      <a:pt x="1106351" y="721555"/>
                    </a:lnTo>
                    <a:cubicBezTo>
                      <a:pt x="1085733" y="1071989"/>
                      <a:pt x="680319" y="1230059"/>
                      <a:pt x="439777" y="1230059"/>
                    </a:cubicBezTo>
                    <a:cubicBezTo>
                      <a:pt x="329885" y="1230059"/>
                      <a:pt x="0" y="1126970"/>
                      <a:pt x="0" y="989518"/>
                    </a:cubicBezTo>
                    <a:cubicBezTo>
                      <a:pt x="0" y="968900"/>
                      <a:pt x="13745" y="989518"/>
                      <a:pt x="13745" y="975773"/>
                    </a:cubicBezTo>
                    <a:cubicBezTo>
                      <a:pt x="13745" y="955155"/>
                      <a:pt x="0" y="927664"/>
                      <a:pt x="0" y="907047"/>
                    </a:cubicBezTo>
                    <a:cubicBezTo>
                      <a:pt x="0" y="865811"/>
                      <a:pt x="20617" y="893301"/>
                      <a:pt x="20617" y="858938"/>
                    </a:cubicBezTo>
                    <a:cubicBezTo>
                      <a:pt x="20617" y="845193"/>
                      <a:pt x="75598" y="804026"/>
                      <a:pt x="103089" y="783408"/>
                    </a:cubicBezTo>
                    <a:cubicBezTo>
                      <a:pt x="116834" y="769663"/>
                      <a:pt x="144324" y="755918"/>
                      <a:pt x="158069" y="742173"/>
                    </a:cubicBezTo>
                    <a:cubicBezTo>
                      <a:pt x="164942" y="742173"/>
                      <a:pt x="226796" y="714682"/>
                      <a:pt x="226796" y="707810"/>
                    </a:cubicBezTo>
                    <a:cubicBezTo>
                      <a:pt x="226796" y="714682"/>
                      <a:pt x="233668" y="714682"/>
                      <a:pt x="247413" y="714682"/>
                    </a:cubicBezTo>
                    <a:cubicBezTo>
                      <a:pt x="281776" y="714682"/>
                      <a:pt x="233668" y="694065"/>
                      <a:pt x="316139" y="673447"/>
                    </a:cubicBezTo>
                    <a:lnTo>
                      <a:pt x="316139" y="666574"/>
                    </a:lnTo>
                    <a:cubicBezTo>
                      <a:pt x="316139" y="645956"/>
                      <a:pt x="391669" y="652829"/>
                      <a:pt x="426032" y="639084"/>
                    </a:cubicBezTo>
                    <a:cubicBezTo>
                      <a:pt x="426032" y="632211"/>
                      <a:pt x="439777" y="618466"/>
                      <a:pt x="467268" y="611593"/>
                    </a:cubicBezTo>
                    <a:lnTo>
                      <a:pt x="501631" y="611593"/>
                    </a:lnTo>
                    <a:cubicBezTo>
                      <a:pt x="529121" y="597848"/>
                      <a:pt x="577230" y="570358"/>
                      <a:pt x="597847" y="570358"/>
                    </a:cubicBezTo>
                    <a:cubicBezTo>
                      <a:pt x="611593" y="570358"/>
                      <a:pt x="584102" y="584103"/>
                      <a:pt x="597847" y="584103"/>
                    </a:cubicBezTo>
                    <a:cubicBezTo>
                      <a:pt x="618465" y="584103"/>
                      <a:pt x="728427" y="542867"/>
                      <a:pt x="790280" y="522249"/>
                    </a:cubicBezTo>
                    <a:cubicBezTo>
                      <a:pt x="797153" y="522249"/>
                      <a:pt x="797153" y="508504"/>
                      <a:pt x="797153" y="494759"/>
                    </a:cubicBezTo>
                    <a:cubicBezTo>
                      <a:pt x="797153" y="405415"/>
                      <a:pt x="680319" y="226796"/>
                      <a:pt x="584102" y="164943"/>
                    </a:cubicBezTo>
                    <a:cubicBezTo>
                      <a:pt x="570357" y="158070"/>
                      <a:pt x="549739" y="158070"/>
                      <a:pt x="535994" y="158070"/>
                    </a:cubicBezTo>
                    <a:cubicBezTo>
                      <a:pt x="529121" y="158070"/>
                      <a:pt x="529121" y="164943"/>
                      <a:pt x="529121" y="151198"/>
                    </a:cubicBezTo>
                    <a:cubicBezTo>
                      <a:pt x="529121" y="130580"/>
                      <a:pt x="453523" y="144325"/>
                      <a:pt x="412287" y="130580"/>
                    </a:cubicBezTo>
                    <a:lnTo>
                      <a:pt x="412287" y="103089"/>
                    </a:lnTo>
                    <a:cubicBezTo>
                      <a:pt x="446650" y="89344"/>
                      <a:pt x="474140" y="61854"/>
                      <a:pt x="501631" y="34363"/>
                    </a:cubicBezTo>
                    <a:cubicBezTo>
                      <a:pt x="508504" y="34363"/>
                      <a:pt x="508504" y="20618"/>
                      <a:pt x="515376" y="6873"/>
                    </a:cubicBezTo>
                    <a:cubicBezTo>
                      <a:pt x="529121" y="6873"/>
                      <a:pt x="542867" y="0"/>
                      <a:pt x="556612" y="0"/>
                    </a:cubicBezTo>
                    <a:close/>
                    <a:moveTo>
                      <a:pt x="1305657" y="432906"/>
                    </a:moveTo>
                    <a:cubicBezTo>
                      <a:pt x="1312529" y="432906"/>
                      <a:pt x="1319402" y="439778"/>
                      <a:pt x="1319402" y="446651"/>
                    </a:cubicBezTo>
                    <a:cubicBezTo>
                      <a:pt x="1319402" y="432906"/>
                      <a:pt x="1312529" y="432906"/>
                      <a:pt x="1305657" y="432906"/>
                    </a:cubicBezTo>
                    <a:close/>
                    <a:moveTo>
                      <a:pt x="1223186" y="487887"/>
                    </a:moveTo>
                    <a:cubicBezTo>
                      <a:pt x="1188823" y="487887"/>
                      <a:pt x="1188823" y="494759"/>
                      <a:pt x="1175077" y="501632"/>
                    </a:cubicBezTo>
                    <a:cubicBezTo>
                      <a:pt x="1188823" y="501632"/>
                      <a:pt x="1209440" y="487887"/>
                      <a:pt x="1223186" y="487887"/>
                    </a:cubicBezTo>
                    <a:close/>
                    <a:moveTo>
                      <a:pt x="1161332" y="494759"/>
                    </a:moveTo>
                    <a:cubicBezTo>
                      <a:pt x="1154460" y="501632"/>
                      <a:pt x="1147587" y="501632"/>
                      <a:pt x="1147587" y="508504"/>
                    </a:cubicBezTo>
                    <a:cubicBezTo>
                      <a:pt x="1154460" y="508504"/>
                      <a:pt x="1161332" y="501632"/>
                      <a:pt x="1161332" y="494759"/>
                    </a:cubicBezTo>
                    <a:close/>
                    <a:moveTo>
                      <a:pt x="769662" y="645956"/>
                    </a:moveTo>
                    <a:cubicBezTo>
                      <a:pt x="755917" y="645956"/>
                      <a:pt x="714682" y="680319"/>
                      <a:pt x="659701" y="673447"/>
                    </a:cubicBezTo>
                    <a:cubicBezTo>
                      <a:pt x="652828" y="680319"/>
                      <a:pt x="659701" y="687192"/>
                      <a:pt x="652828" y="687192"/>
                    </a:cubicBezTo>
                    <a:cubicBezTo>
                      <a:pt x="625338" y="694065"/>
                      <a:pt x="597847" y="707810"/>
                      <a:pt x="570357" y="700937"/>
                    </a:cubicBezTo>
                    <a:cubicBezTo>
                      <a:pt x="563484" y="707810"/>
                      <a:pt x="556612" y="714682"/>
                      <a:pt x="549739" y="714682"/>
                    </a:cubicBezTo>
                    <a:cubicBezTo>
                      <a:pt x="453523" y="728428"/>
                      <a:pt x="343630" y="790281"/>
                      <a:pt x="268031" y="831448"/>
                    </a:cubicBezTo>
                    <a:cubicBezTo>
                      <a:pt x="268031" y="831448"/>
                      <a:pt x="130579" y="920792"/>
                      <a:pt x="130579" y="975773"/>
                    </a:cubicBezTo>
                    <a:cubicBezTo>
                      <a:pt x="130579" y="1023881"/>
                      <a:pt x="302394" y="1030754"/>
                      <a:pt x="323012" y="1030754"/>
                    </a:cubicBezTo>
                    <a:cubicBezTo>
                      <a:pt x="494758" y="1030754"/>
                      <a:pt x="755917" y="907047"/>
                      <a:pt x="790280" y="666574"/>
                    </a:cubicBezTo>
                    <a:lnTo>
                      <a:pt x="790280" y="652829"/>
                    </a:lnTo>
                    <a:cubicBezTo>
                      <a:pt x="776535" y="652829"/>
                      <a:pt x="783408" y="645956"/>
                      <a:pt x="769662" y="645956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644BCDE-8F5E-9A97-88A1-B3A42E737E3F}"/>
                  </a:ext>
                </a:extLst>
              </p:cNvPr>
              <p:cNvSpPr/>
              <p:nvPr/>
            </p:nvSpPr>
            <p:spPr>
              <a:xfrm>
                <a:off x="4624714" y="614600"/>
                <a:ext cx="1340021" cy="1353697"/>
              </a:xfrm>
              <a:custGeom>
                <a:avLst/>
                <a:gdLst>
                  <a:gd name="connsiteX0" fmla="*/ 845262 w 1340021"/>
                  <a:gd name="connsiteY0" fmla="*/ 0 h 1353697"/>
                  <a:gd name="connsiteX1" fmla="*/ 989518 w 1340021"/>
                  <a:gd name="connsiteY1" fmla="*/ 61853 h 1353697"/>
                  <a:gd name="connsiteX2" fmla="*/ 1278167 w 1340021"/>
                  <a:gd name="connsiteY2" fmla="*/ 357307 h 1353697"/>
                  <a:gd name="connsiteX3" fmla="*/ 1278167 w 1340021"/>
                  <a:gd name="connsiteY3" fmla="*/ 384797 h 1353697"/>
                  <a:gd name="connsiteX4" fmla="*/ 1340021 w 1340021"/>
                  <a:gd name="connsiteY4" fmla="*/ 529122 h 1353697"/>
                  <a:gd name="connsiteX5" fmla="*/ 1271295 w 1340021"/>
                  <a:gd name="connsiteY5" fmla="*/ 632211 h 1353697"/>
                  <a:gd name="connsiteX6" fmla="*/ 1278167 w 1340021"/>
                  <a:gd name="connsiteY6" fmla="*/ 645956 h 1353697"/>
                  <a:gd name="connsiteX7" fmla="*/ 1250677 w 1340021"/>
                  <a:gd name="connsiteY7" fmla="*/ 632211 h 1353697"/>
                  <a:gd name="connsiteX8" fmla="*/ 1247584 w 1340021"/>
                  <a:gd name="connsiteY8" fmla="*/ 635991 h 1353697"/>
                  <a:gd name="connsiteX9" fmla="*/ 1250677 w 1340021"/>
                  <a:gd name="connsiteY9" fmla="*/ 652829 h 1353697"/>
                  <a:gd name="connsiteX10" fmla="*/ 1161333 w 1340021"/>
                  <a:gd name="connsiteY10" fmla="*/ 790212 h 1353697"/>
                  <a:gd name="connsiteX11" fmla="*/ 927664 w 1340021"/>
                  <a:gd name="connsiteY11" fmla="*/ 1058244 h 1353697"/>
                  <a:gd name="connsiteX12" fmla="*/ 714682 w 1340021"/>
                  <a:gd name="connsiteY12" fmla="*/ 1195696 h 1353697"/>
                  <a:gd name="connsiteX13" fmla="*/ 645956 w 1340021"/>
                  <a:gd name="connsiteY13" fmla="*/ 1230059 h 1353697"/>
                  <a:gd name="connsiteX14" fmla="*/ 584103 w 1340021"/>
                  <a:gd name="connsiteY14" fmla="*/ 1250676 h 1353697"/>
                  <a:gd name="connsiteX15" fmla="*/ 584103 w 1340021"/>
                  <a:gd name="connsiteY15" fmla="*/ 1271294 h 1353697"/>
                  <a:gd name="connsiteX16" fmla="*/ 563485 w 1340021"/>
                  <a:gd name="connsiteY16" fmla="*/ 1257549 h 1353697"/>
                  <a:gd name="connsiteX17" fmla="*/ 508504 w 1340021"/>
                  <a:gd name="connsiteY17" fmla="*/ 1291912 h 1353697"/>
                  <a:gd name="connsiteX18" fmla="*/ 535994 w 1340021"/>
                  <a:gd name="connsiteY18" fmla="*/ 1285039 h 1353697"/>
                  <a:gd name="connsiteX19" fmla="*/ 529122 w 1340021"/>
                  <a:gd name="connsiteY19" fmla="*/ 1298785 h 1353697"/>
                  <a:gd name="connsiteX20" fmla="*/ 556612 w 1340021"/>
                  <a:gd name="connsiteY20" fmla="*/ 1298785 h 1353697"/>
                  <a:gd name="connsiteX21" fmla="*/ 336689 w 1340021"/>
                  <a:gd name="connsiteY21" fmla="*/ 1353697 h 1353697"/>
                  <a:gd name="connsiteX22" fmla="*/ 0 w 1340021"/>
                  <a:gd name="connsiteY22" fmla="*/ 1154460 h 1353697"/>
                  <a:gd name="connsiteX23" fmla="*/ 20618 w 1340021"/>
                  <a:gd name="connsiteY23" fmla="*/ 1085734 h 1353697"/>
                  <a:gd name="connsiteX24" fmla="*/ 103089 w 1340021"/>
                  <a:gd name="connsiteY24" fmla="*/ 1010135 h 1353697"/>
                  <a:gd name="connsiteX25" fmla="*/ 89344 w 1340021"/>
                  <a:gd name="connsiteY25" fmla="*/ 1003263 h 1353697"/>
                  <a:gd name="connsiteX26" fmla="*/ 109962 w 1340021"/>
                  <a:gd name="connsiteY26" fmla="*/ 989518 h 1353697"/>
                  <a:gd name="connsiteX27" fmla="*/ 109962 w 1340021"/>
                  <a:gd name="connsiteY27" fmla="*/ 968900 h 1353697"/>
                  <a:gd name="connsiteX28" fmla="*/ 123707 w 1340021"/>
                  <a:gd name="connsiteY28" fmla="*/ 982645 h 1353697"/>
                  <a:gd name="connsiteX29" fmla="*/ 171815 w 1340021"/>
                  <a:gd name="connsiteY29" fmla="*/ 934537 h 1353697"/>
                  <a:gd name="connsiteX30" fmla="*/ 185560 w 1340021"/>
                  <a:gd name="connsiteY30" fmla="*/ 948282 h 1353697"/>
                  <a:gd name="connsiteX31" fmla="*/ 213051 w 1340021"/>
                  <a:gd name="connsiteY31" fmla="*/ 913919 h 1353697"/>
                  <a:gd name="connsiteX32" fmla="*/ 384797 w 1340021"/>
                  <a:gd name="connsiteY32" fmla="*/ 824575 h 1353697"/>
                  <a:gd name="connsiteX33" fmla="*/ 412287 w 1340021"/>
                  <a:gd name="connsiteY33" fmla="*/ 803957 h 1353697"/>
                  <a:gd name="connsiteX34" fmla="*/ 749045 w 1340021"/>
                  <a:gd name="connsiteY34" fmla="*/ 673446 h 1353697"/>
                  <a:gd name="connsiteX35" fmla="*/ 776535 w 1340021"/>
                  <a:gd name="connsiteY35" fmla="*/ 687192 h 1353697"/>
                  <a:gd name="connsiteX36" fmla="*/ 817771 w 1340021"/>
                  <a:gd name="connsiteY36" fmla="*/ 652829 h 1353697"/>
                  <a:gd name="connsiteX37" fmla="*/ 865811 w 1340021"/>
                  <a:gd name="connsiteY37" fmla="*/ 659701 h 1353697"/>
                  <a:gd name="connsiteX38" fmla="*/ 858938 w 1340021"/>
                  <a:gd name="connsiteY38" fmla="*/ 673446 h 1353697"/>
                  <a:gd name="connsiteX39" fmla="*/ 810899 w 1340021"/>
                  <a:gd name="connsiteY39" fmla="*/ 687192 h 1353697"/>
                  <a:gd name="connsiteX40" fmla="*/ 755918 w 1340021"/>
                  <a:gd name="connsiteY40" fmla="*/ 707809 h 1353697"/>
                  <a:gd name="connsiteX41" fmla="*/ 769663 w 1340021"/>
                  <a:gd name="connsiteY41" fmla="*/ 735300 h 1353697"/>
                  <a:gd name="connsiteX42" fmla="*/ 755918 w 1340021"/>
                  <a:gd name="connsiteY42" fmla="*/ 714682 h 1353697"/>
                  <a:gd name="connsiteX43" fmla="*/ 742172 w 1340021"/>
                  <a:gd name="connsiteY43" fmla="*/ 728427 h 1353697"/>
                  <a:gd name="connsiteX44" fmla="*/ 743353 w 1340021"/>
                  <a:gd name="connsiteY44" fmla="*/ 740454 h 1353697"/>
                  <a:gd name="connsiteX45" fmla="*/ 744993 w 1340021"/>
                  <a:gd name="connsiteY45" fmla="*/ 744073 h 1353697"/>
                  <a:gd name="connsiteX46" fmla="*/ 735300 w 1340021"/>
                  <a:gd name="connsiteY46" fmla="*/ 742172 h 1353697"/>
                  <a:gd name="connsiteX47" fmla="*/ 733504 w 1340021"/>
                  <a:gd name="connsiteY47" fmla="*/ 742486 h 1353697"/>
                  <a:gd name="connsiteX48" fmla="*/ 735300 w 1340021"/>
                  <a:gd name="connsiteY48" fmla="*/ 735300 h 1353697"/>
                  <a:gd name="connsiteX49" fmla="*/ 714682 w 1340021"/>
                  <a:gd name="connsiteY49" fmla="*/ 728427 h 1353697"/>
                  <a:gd name="connsiteX50" fmla="*/ 700937 w 1340021"/>
                  <a:gd name="connsiteY50" fmla="*/ 749045 h 1353697"/>
                  <a:gd name="connsiteX51" fmla="*/ 721555 w 1340021"/>
                  <a:gd name="connsiteY51" fmla="*/ 769594 h 1353697"/>
                  <a:gd name="connsiteX52" fmla="*/ 680319 w 1340021"/>
                  <a:gd name="connsiteY52" fmla="*/ 735300 h 1353697"/>
                  <a:gd name="connsiteX53" fmla="*/ 645956 w 1340021"/>
                  <a:gd name="connsiteY53" fmla="*/ 783339 h 1353697"/>
                  <a:gd name="connsiteX54" fmla="*/ 584103 w 1340021"/>
                  <a:gd name="connsiteY54" fmla="*/ 817702 h 1353697"/>
                  <a:gd name="connsiteX55" fmla="*/ 585082 w 1340021"/>
                  <a:gd name="connsiteY55" fmla="*/ 823396 h 1353697"/>
                  <a:gd name="connsiteX56" fmla="*/ 556612 w 1340021"/>
                  <a:gd name="connsiteY56" fmla="*/ 817702 h 1353697"/>
                  <a:gd name="connsiteX57" fmla="*/ 542867 w 1340021"/>
                  <a:gd name="connsiteY57" fmla="*/ 831448 h 1353697"/>
                  <a:gd name="connsiteX58" fmla="*/ 563485 w 1340021"/>
                  <a:gd name="connsiteY58" fmla="*/ 831448 h 1353697"/>
                  <a:gd name="connsiteX59" fmla="*/ 446650 w 1340021"/>
                  <a:gd name="connsiteY59" fmla="*/ 907046 h 1353697"/>
                  <a:gd name="connsiteX60" fmla="*/ 164943 w 1340021"/>
                  <a:gd name="connsiteY60" fmla="*/ 1133842 h 1353697"/>
                  <a:gd name="connsiteX61" fmla="*/ 268032 w 1340021"/>
                  <a:gd name="connsiteY61" fmla="*/ 1147587 h 1353697"/>
                  <a:gd name="connsiteX62" fmla="*/ 371052 w 1340021"/>
                  <a:gd name="connsiteY62" fmla="*/ 1133842 h 1353697"/>
                  <a:gd name="connsiteX63" fmla="*/ 419160 w 1340021"/>
                  <a:gd name="connsiteY63" fmla="*/ 1147587 h 1353697"/>
                  <a:gd name="connsiteX64" fmla="*/ 446650 w 1340021"/>
                  <a:gd name="connsiteY64" fmla="*/ 1126970 h 1353697"/>
                  <a:gd name="connsiteX65" fmla="*/ 515377 w 1340021"/>
                  <a:gd name="connsiteY65" fmla="*/ 1126970 h 1353697"/>
                  <a:gd name="connsiteX66" fmla="*/ 522249 w 1340021"/>
                  <a:gd name="connsiteY66" fmla="*/ 1113224 h 1353697"/>
                  <a:gd name="connsiteX67" fmla="*/ 535994 w 1340021"/>
                  <a:gd name="connsiteY67" fmla="*/ 1120097 h 1353697"/>
                  <a:gd name="connsiteX68" fmla="*/ 556612 w 1340021"/>
                  <a:gd name="connsiteY68" fmla="*/ 1099479 h 1353697"/>
                  <a:gd name="connsiteX69" fmla="*/ 577230 w 1340021"/>
                  <a:gd name="connsiteY69" fmla="*/ 1113224 h 1353697"/>
                  <a:gd name="connsiteX70" fmla="*/ 797153 w 1340021"/>
                  <a:gd name="connsiteY70" fmla="*/ 975772 h 1353697"/>
                  <a:gd name="connsiteX71" fmla="*/ 879556 w 1340021"/>
                  <a:gd name="connsiteY71" fmla="*/ 907046 h 1353697"/>
                  <a:gd name="connsiteX72" fmla="*/ 1051371 w 1340021"/>
                  <a:gd name="connsiteY72" fmla="*/ 694064 h 1353697"/>
                  <a:gd name="connsiteX73" fmla="*/ 1030753 w 1340021"/>
                  <a:gd name="connsiteY73" fmla="*/ 673446 h 1353697"/>
                  <a:gd name="connsiteX74" fmla="*/ 1113225 w 1340021"/>
                  <a:gd name="connsiteY74" fmla="*/ 529122 h 1353697"/>
                  <a:gd name="connsiteX75" fmla="*/ 1126970 w 1340021"/>
                  <a:gd name="connsiteY75" fmla="*/ 467268 h 1353697"/>
                  <a:gd name="connsiteX76" fmla="*/ 845262 w 1340021"/>
                  <a:gd name="connsiteY76" fmla="*/ 103089 h 1353697"/>
                  <a:gd name="connsiteX77" fmla="*/ 817771 w 1340021"/>
                  <a:gd name="connsiteY77" fmla="*/ 103089 h 1353697"/>
                  <a:gd name="connsiteX78" fmla="*/ 776535 w 1340021"/>
                  <a:gd name="connsiteY78" fmla="*/ 75599 h 1353697"/>
                  <a:gd name="connsiteX79" fmla="*/ 755918 w 1340021"/>
                  <a:gd name="connsiteY79" fmla="*/ 75599 h 1353697"/>
                  <a:gd name="connsiteX80" fmla="*/ 749045 w 1340021"/>
                  <a:gd name="connsiteY80" fmla="*/ 48108 h 1353697"/>
                  <a:gd name="connsiteX81" fmla="*/ 783408 w 1340021"/>
                  <a:gd name="connsiteY81" fmla="*/ 13745 h 1353697"/>
                  <a:gd name="connsiteX82" fmla="*/ 845262 w 1340021"/>
                  <a:gd name="connsiteY82" fmla="*/ 0 h 135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340021" h="1353697">
                    <a:moveTo>
                      <a:pt x="845262" y="0"/>
                    </a:moveTo>
                    <a:cubicBezTo>
                      <a:pt x="893301" y="0"/>
                      <a:pt x="941410" y="34363"/>
                      <a:pt x="989518" y="61853"/>
                    </a:cubicBezTo>
                    <a:cubicBezTo>
                      <a:pt x="1113225" y="151197"/>
                      <a:pt x="1202569" y="213051"/>
                      <a:pt x="1278167" y="357307"/>
                    </a:cubicBezTo>
                    <a:cubicBezTo>
                      <a:pt x="1285040" y="364179"/>
                      <a:pt x="1278167" y="364179"/>
                      <a:pt x="1278167" y="384797"/>
                    </a:cubicBezTo>
                    <a:cubicBezTo>
                      <a:pt x="1278167" y="398542"/>
                      <a:pt x="1340021" y="508504"/>
                      <a:pt x="1340021" y="529122"/>
                    </a:cubicBezTo>
                    <a:cubicBezTo>
                      <a:pt x="1340021" y="570357"/>
                      <a:pt x="1319403" y="604720"/>
                      <a:pt x="1271295" y="632211"/>
                    </a:cubicBezTo>
                    <a:cubicBezTo>
                      <a:pt x="1271295" y="632211"/>
                      <a:pt x="1278167" y="639083"/>
                      <a:pt x="1278167" y="645956"/>
                    </a:cubicBezTo>
                    <a:cubicBezTo>
                      <a:pt x="1264422" y="645956"/>
                      <a:pt x="1264422" y="632211"/>
                      <a:pt x="1250677" y="632211"/>
                    </a:cubicBezTo>
                    <a:cubicBezTo>
                      <a:pt x="1248340" y="634479"/>
                      <a:pt x="1247584" y="635235"/>
                      <a:pt x="1247584" y="635991"/>
                    </a:cubicBezTo>
                    <a:cubicBezTo>
                      <a:pt x="1247584" y="637571"/>
                      <a:pt x="1250677" y="639083"/>
                      <a:pt x="1250677" y="652829"/>
                    </a:cubicBezTo>
                    <a:cubicBezTo>
                      <a:pt x="1250677" y="673446"/>
                      <a:pt x="1175078" y="755918"/>
                      <a:pt x="1161333" y="790212"/>
                    </a:cubicBezTo>
                    <a:cubicBezTo>
                      <a:pt x="1106352" y="907046"/>
                      <a:pt x="1023881" y="975772"/>
                      <a:pt x="927664" y="1058244"/>
                    </a:cubicBezTo>
                    <a:cubicBezTo>
                      <a:pt x="865811" y="1120097"/>
                      <a:pt x="790281" y="1154460"/>
                      <a:pt x="714682" y="1195696"/>
                    </a:cubicBezTo>
                    <a:cubicBezTo>
                      <a:pt x="700937" y="1209441"/>
                      <a:pt x="673446" y="1216313"/>
                      <a:pt x="645956" y="1230059"/>
                    </a:cubicBezTo>
                    <a:cubicBezTo>
                      <a:pt x="632211" y="1236931"/>
                      <a:pt x="604720" y="1243804"/>
                      <a:pt x="584103" y="1250676"/>
                    </a:cubicBezTo>
                    <a:cubicBezTo>
                      <a:pt x="577230" y="1257549"/>
                      <a:pt x="577230" y="1264422"/>
                      <a:pt x="584103" y="1271294"/>
                    </a:cubicBezTo>
                    <a:cubicBezTo>
                      <a:pt x="577230" y="1264422"/>
                      <a:pt x="584103" y="1257549"/>
                      <a:pt x="563485" y="1257549"/>
                    </a:cubicBezTo>
                    <a:cubicBezTo>
                      <a:pt x="549740" y="1257549"/>
                      <a:pt x="515377" y="1271294"/>
                      <a:pt x="508504" y="1291912"/>
                    </a:cubicBezTo>
                    <a:cubicBezTo>
                      <a:pt x="515377" y="1291912"/>
                      <a:pt x="529122" y="1291912"/>
                      <a:pt x="535994" y="1285039"/>
                    </a:cubicBezTo>
                    <a:cubicBezTo>
                      <a:pt x="535994" y="1285039"/>
                      <a:pt x="535994" y="1291912"/>
                      <a:pt x="529122" y="1298785"/>
                    </a:cubicBezTo>
                    <a:cubicBezTo>
                      <a:pt x="535994" y="1305657"/>
                      <a:pt x="549740" y="1305657"/>
                      <a:pt x="556612" y="1298785"/>
                    </a:cubicBezTo>
                    <a:cubicBezTo>
                      <a:pt x="529122" y="1326206"/>
                      <a:pt x="384797" y="1353697"/>
                      <a:pt x="336689" y="1353697"/>
                    </a:cubicBezTo>
                    <a:cubicBezTo>
                      <a:pt x="254286" y="1353697"/>
                      <a:pt x="0" y="1236931"/>
                      <a:pt x="0" y="1154460"/>
                    </a:cubicBezTo>
                    <a:cubicBezTo>
                      <a:pt x="0" y="1133842"/>
                      <a:pt x="20618" y="1106352"/>
                      <a:pt x="20618" y="1085734"/>
                    </a:cubicBezTo>
                    <a:cubicBezTo>
                      <a:pt x="48108" y="1023881"/>
                      <a:pt x="103089" y="1017008"/>
                      <a:pt x="103089" y="1010135"/>
                    </a:cubicBezTo>
                    <a:cubicBezTo>
                      <a:pt x="103089" y="989518"/>
                      <a:pt x="89344" y="1017008"/>
                      <a:pt x="89344" y="1003263"/>
                    </a:cubicBezTo>
                    <a:cubicBezTo>
                      <a:pt x="89344" y="982645"/>
                      <a:pt x="103089" y="982645"/>
                      <a:pt x="109962" y="989518"/>
                    </a:cubicBezTo>
                    <a:cubicBezTo>
                      <a:pt x="116834" y="982645"/>
                      <a:pt x="116834" y="975772"/>
                      <a:pt x="109962" y="968900"/>
                    </a:cubicBezTo>
                    <a:lnTo>
                      <a:pt x="123707" y="982645"/>
                    </a:lnTo>
                    <a:cubicBezTo>
                      <a:pt x="137452" y="962027"/>
                      <a:pt x="158070" y="955154"/>
                      <a:pt x="171815" y="934537"/>
                    </a:cubicBezTo>
                    <a:lnTo>
                      <a:pt x="185560" y="948282"/>
                    </a:lnTo>
                    <a:cubicBezTo>
                      <a:pt x="192433" y="934537"/>
                      <a:pt x="213051" y="927664"/>
                      <a:pt x="213051" y="913919"/>
                    </a:cubicBezTo>
                    <a:cubicBezTo>
                      <a:pt x="213051" y="893301"/>
                      <a:pt x="329816" y="852065"/>
                      <a:pt x="384797" y="824575"/>
                    </a:cubicBezTo>
                    <a:cubicBezTo>
                      <a:pt x="391670" y="824575"/>
                      <a:pt x="398542" y="810830"/>
                      <a:pt x="412287" y="803957"/>
                    </a:cubicBezTo>
                    <a:cubicBezTo>
                      <a:pt x="522249" y="755918"/>
                      <a:pt x="728427" y="673446"/>
                      <a:pt x="749045" y="673446"/>
                    </a:cubicBezTo>
                    <a:cubicBezTo>
                      <a:pt x="762790" y="673446"/>
                      <a:pt x="755918" y="687192"/>
                      <a:pt x="776535" y="687192"/>
                    </a:cubicBezTo>
                    <a:cubicBezTo>
                      <a:pt x="776535" y="687192"/>
                      <a:pt x="810899" y="666574"/>
                      <a:pt x="817771" y="652829"/>
                    </a:cubicBezTo>
                    <a:cubicBezTo>
                      <a:pt x="831516" y="659701"/>
                      <a:pt x="852066" y="666574"/>
                      <a:pt x="865811" y="659701"/>
                    </a:cubicBezTo>
                    <a:cubicBezTo>
                      <a:pt x="858938" y="659701"/>
                      <a:pt x="852066" y="666574"/>
                      <a:pt x="858938" y="673446"/>
                    </a:cubicBezTo>
                    <a:cubicBezTo>
                      <a:pt x="845262" y="673446"/>
                      <a:pt x="797153" y="666574"/>
                      <a:pt x="810899" y="687192"/>
                    </a:cubicBezTo>
                    <a:cubicBezTo>
                      <a:pt x="797153" y="687192"/>
                      <a:pt x="776535" y="694064"/>
                      <a:pt x="755918" y="707809"/>
                    </a:cubicBezTo>
                    <a:cubicBezTo>
                      <a:pt x="755918" y="714682"/>
                      <a:pt x="762790" y="728427"/>
                      <a:pt x="769663" y="735300"/>
                    </a:cubicBezTo>
                    <a:cubicBezTo>
                      <a:pt x="762790" y="735300"/>
                      <a:pt x="762790" y="721555"/>
                      <a:pt x="755918" y="714682"/>
                    </a:cubicBezTo>
                    <a:cubicBezTo>
                      <a:pt x="749045" y="721555"/>
                      <a:pt x="742172" y="714682"/>
                      <a:pt x="742172" y="728427"/>
                    </a:cubicBezTo>
                    <a:cubicBezTo>
                      <a:pt x="742172" y="733582"/>
                      <a:pt x="742602" y="737447"/>
                      <a:pt x="743353" y="740454"/>
                    </a:cubicBezTo>
                    <a:lnTo>
                      <a:pt x="744993" y="744073"/>
                    </a:lnTo>
                    <a:lnTo>
                      <a:pt x="735300" y="742172"/>
                    </a:lnTo>
                    <a:lnTo>
                      <a:pt x="733504" y="742486"/>
                    </a:lnTo>
                    <a:lnTo>
                      <a:pt x="735300" y="735300"/>
                    </a:lnTo>
                    <a:cubicBezTo>
                      <a:pt x="735300" y="735300"/>
                      <a:pt x="728427" y="728427"/>
                      <a:pt x="714682" y="728427"/>
                    </a:cubicBezTo>
                    <a:cubicBezTo>
                      <a:pt x="714682" y="735300"/>
                      <a:pt x="707809" y="742172"/>
                      <a:pt x="700937" y="749045"/>
                    </a:cubicBezTo>
                    <a:lnTo>
                      <a:pt x="721555" y="769594"/>
                    </a:lnTo>
                    <a:cubicBezTo>
                      <a:pt x="694064" y="762790"/>
                      <a:pt x="694064" y="749045"/>
                      <a:pt x="680319" y="735300"/>
                    </a:cubicBezTo>
                    <a:cubicBezTo>
                      <a:pt x="666574" y="755918"/>
                      <a:pt x="645956" y="762790"/>
                      <a:pt x="645956" y="783339"/>
                    </a:cubicBezTo>
                    <a:cubicBezTo>
                      <a:pt x="645956" y="797085"/>
                      <a:pt x="584103" y="797085"/>
                      <a:pt x="584103" y="817702"/>
                    </a:cubicBezTo>
                    <a:lnTo>
                      <a:pt x="585082" y="823396"/>
                    </a:lnTo>
                    <a:lnTo>
                      <a:pt x="556612" y="817702"/>
                    </a:lnTo>
                    <a:lnTo>
                      <a:pt x="542867" y="831448"/>
                    </a:lnTo>
                    <a:cubicBezTo>
                      <a:pt x="549740" y="838320"/>
                      <a:pt x="556612" y="838320"/>
                      <a:pt x="563485" y="831448"/>
                    </a:cubicBezTo>
                    <a:cubicBezTo>
                      <a:pt x="549740" y="852065"/>
                      <a:pt x="446650" y="886428"/>
                      <a:pt x="446650" y="907046"/>
                    </a:cubicBezTo>
                    <a:cubicBezTo>
                      <a:pt x="446650" y="907046"/>
                      <a:pt x="233669" y="982645"/>
                      <a:pt x="164943" y="1133842"/>
                    </a:cubicBezTo>
                    <a:cubicBezTo>
                      <a:pt x="199306" y="1140715"/>
                      <a:pt x="247414" y="1147587"/>
                      <a:pt x="268032" y="1147587"/>
                    </a:cubicBezTo>
                    <a:cubicBezTo>
                      <a:pt x="281777" y="1147587"/>
                      <a:pt x="357307" y="1133842"/>
                      <a:pt x="371052" y="1133842"/>
                    </a:cubicBezTo>
                    <a:cubicBezTo>
                      <a:pt x="391670" y="1133842"/>
                      <a:pt x="405415" y="1147587"/>
                      <a:pt x="419160" y="1147587"/>
                    </a:cubicBezTo>
                    <a:cubicBezTo>
                      <a:pt x="439778" y="1147587"/>
                      <a:pt x="439778" y="1133842"/>
                      <a:pt x="446650" y="1126970"/>
                    </a:cubicBezTo>
                    <a:lnTo>
                      <a:pt x="515377" y="1126970"/>
                    </a:lnTo>
                    <a:cubicBezTo>
                      <a:pt x="522249" y="1126970"/>
                      <a:pt x="522249" y="1113224"/>
                      <a:pt x="522249" y="1113224"/>
                    </a:cubicBezTo>
                    <a:cubicBezTo>
                      <a:pt x="522249" y="1120097"/>
                      <a:pt x="529122" y="1120097"/>
                      <a:pt x="535994" y="1120097"/>
                    </a:cubicBezTo>
                    <a:cubicBezTo>
                      <a:pt x="556612" y="1120097"/>
                      <a:pt x="556612" y="1106352"/>
                      <a:pt x="556612" y="1099479"/>
                    </a:cubicBezTo>
                    <a:cubicBezTo>
                      <a:pt x="563485" y="1106352"/>
                      <a:pt x="556612" y="1113224"/>
                      <a:pt x="577230" y="1113224"/>
                    </a:cubicBezTo>
                    <a:cubicBezTo>
                      <a:pt x="632211" y="1113224"/>
                      <a:pt x="783408" y="982645"/>
                      <a:pt x="797153" y="975772"/>
                    </a:cubicBezTo>
                    <a:cubicBezTo>
                      <a:pt x="824644" y="955154"/>
                      <a:pt x="858938" y="934537"/>
                      <a:pt x="879556" y="907046"/>
                    </a:cubicBezTo>
                    <a:cubicBezTo>
                      <a:pt x="879556" y="907046"/>
                      <a:pt x="1051371" y="749045"/>
                      <a:pt x="1051371" y="694064"/>
                    </a:cubicBezTo>
                    <a:cubicBezTo>
                      <a:pt x="1051371" y="673446"/>
                      <a:pt x="1030753" y="694064"/>
                      <a:pt x="1030753" y="673446"/>
                    </a:cubicBezTo>
                    <a:cubicBezTo>
                      <a:pt x="1030753" y="639083"/>
                      <a:pt x="1106352" y="535994"/>
                      <a:pt x="1113225" y="529122"/>
                    </a:cubicBezTo>
                    <a:cubicBezTo>
                      <a:pt x="1120097" y="508504"/>
                      <a:pt x="1126970" y="487886"/>
                      <a:pt x="1126970" y="467268"/>
                    </a:cubicBezTo>
                    <a:cubicBezTo>
                      <a:pt x="1126970" y="309198"/>
                      <a:pt x="1003263" y="213051"/>
                      <a:pt x="845262" y="103089"/>
                    </a:cubicBezTo>
                    <a:lnTo>
                      <a:pt x="817771" y="103089"/>
                    </a:lnTo>
                    <a:cubicBezTo>
                      <a:pt x="810899" y="96216"/>
                      <a:pt x="797153" y="75599"/>
                      <a:pt x="776535" y="75599"/>
                    </a:cubicBezTo>
                    <a:lnTo>
                      <a:pt x="755918" y="75599"/>
                    </a:lnTo>
                    <a:cubicBezTo>
                      <a:pt x="755918" y="68726"/>
                      <a:pt x="749045" y="68726"/>
                      <a:pt x="749045" y="48108"/>
                    </a:cubicBezTo>
                    <a:cubicBezTo>
                      <a:pt x="749045" y="34363"/>
                      <a:pt x="762790" y="20618"/>
                      <a:pt x="783408" y="13745"/>
                    </a:cubicBezTo>
                    <a:cubicBezTo>
                      <a:pt x="797153" y="0"/>
                      <a:pt x="824644" y="0"/>
                      <a:pt x="845262" y="0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52D1D38-FB2E-6612-4A4F-BFE0803A12EC}"/>
                  </a:ext>
                </a:extLst>
              </p:cNvPr>
              <p:cNvSpPr/>
              <p:nvPr/>
            </p:nvSpPr>
            <p:spPr>
              <a:xfrm>
                <a:off x="6129607" y="944416"/>
                <a:ext cx="639084" cy="721555"/>
              </a:xfrm>
              <a:custGeom>
                <a:avLst/>
                <a:gdLst>
                  <a:gd name="connsiteX0" fmla="*/ 178688 w 639084"/>
                  <a:gd name="connsiteY0" fmla="*/ 0 h 721555"/>
                  <a:gd name="connsiteX1" fmla="*/ 206179 w 639084"/>
                  <a:gd name="connsiteY1" fmla="*/ 0 h 721555"/>
                  <a:gd name="connsiteX2" fmla="*/ 213051 w 639084"/>
                  <a:gd name="connsiteY2" fmla="*/ 54981 h 721555"/>
                  <a:gd name="connsiteX3" fmla="*/ 233669 w 639084"/>
                  <a:gd name="connsiteY3" fmla="*/ 41236 h 721555"/>
                  <a:gd name="connsiteX4" fmla="*/ 639084 w 639084"/>
                  <a:gd name="connsiteY4" fmla="*/ 336758 h 721555"/>
                  <a:gd name="connsiteX5" fmla="*/ 632211 w 639084"/>
                  <a:gd name="connsiteY5" fmla="*/ 405484 h 721555"/>
                  <a:gd name="connsiteX6" fmla="*/ 481014 w 639084"/>
                  <a:gd name="connsiteY6" fmla="*/ 639084 h 721555"/>
                  <a:gd name="connsiteX7" fmla="*/ 405484 w 639084"/>
                  <a:gd name="connsiteY7" fmla="*/ 687192 h 721555"/>
                  <a:gd name="connsiteX8" fmla="*/ 377994 w 639084"/>
                  <a:gd name="connsiteY8" fmla="*/ 714682 h 721555"/>
                  <a:gd name="connsiteX9" fmla="*/ 350503 w 639084"/>
                  <a:gd name="connsiteY9" fmla="*/ 700937 h 721555"/>
                  <a:gd name="connsiteX10" fmla="*/ 343631 w 639084"/>
                  <a:gd name="connsiteY10" fmla="*/ 721555 h 721555"/>
                  <a:gd name="connsiteX11" fmla="*/ 178688 w 639084"/>
                  <a:gd name="connsiteY11" fmla="*/ 666574 h 721555"/>
                  <a:gd name="connsiteX12" fmla="*/ 61854 w 639084"/>
                  <a:gd name="connsiteY12" fmla="*/ 515377 h 721555"/>
                  <a:gd name="connsiteX13" fmla="*/ 48109 w 639084"/>
                  <a:gd name="connsiteY13" fmla="*/ 501632 h 721555"/>
                  <a:gd name="connsiteX14" fmla="*/ 34363 w 639084"/>
                  <a:gd name="connsiteY14" fmla="*/ 384866 h 721555"/>
                  <a:gd name="connsiteX15" fmla="*/ 20618 w 639084"/>
                  <a:gd name="connsiteY15" fmla="*/ 329885 h 721555"/>
                  <a:gd name="connsiteX16" fmla="*/ 27491 w 639084"/>
                  <a:gd name="connsiteY16" fmla="*/ 268032 h 721555"/>
                  <a:gd name="connsiteX17" fmla="*/ 0 w 639084"/>
                  <a:gd name="connsiteY17" fmla="*/ 171815 h 721555"/>
                  <a:gd name="connsiteX18" fmla="*/ 6873 w 639084"/>
                  <a:gd name="connsiteY18" fmla="*/ 123707 h 721555"/>
                  <a:gd name="connsiteX19" fmla="*/ 34363 w 639084"/>
                  <a:gd name="connsiteY19" fmla="*/ 89344 h 721555"/>
                  <a:gd name="connsiteX20" fmla="*/ 103089 w 639084"/>
                  <a:gd name="connsiteY20" fmla="*/ 54981 h 721555"/>
                  <a:gd name="connsiteX21" fmla="*/ 158070 w 639084"/>
                  <a:gd name="connsiteY21" fmla="*/ 6873 h 721555"/>
                  <a:gd name="connsiteX22" fmla="*/ 171815 w 639084"/>
                  <a:gd name="connsiteY22" fmla="*/ 20618 h 721555"/>
                  <a:gd name="connsiteX23" fmla="*/ 178688 w 639084"/>
                  <a:gd name="connsiteY23" fmla="*/ 0 h 721555"/>
                  <a:gd name="connsiteX24" fmla="*/ 272095 w 639084"/>
                  <a:gd name="connsiteY24" fmla="*/ 123295 h 721555"/>
                  <a:gd name="connsiteX25" fmla="*/ 254287 w 639084"/>
                  <a:gd name="connsiteY25" fmla="*/ 123707 h 721555"/>
                  <a:gd name="connsiteX26" fmla="*/ 137452 w 639084"/>
                  <a:gd name="connsiteY26" fmla="*/ 213051 h 721555"/>
                  <a:gd name="connsiteX27" fmla="*/ 137452 w 639084"/>
                  <a:gd name="connsiteY27" fmla="*/ 336758 h 721555"/>
                  <a:gd name="connsiteX28" fmla="*/ 288650 w 639084"/>
                  <a:gd name="connsiteY28" fmla="*/ 577230 h 721555"/>
                  <a:gd name="connsiteX29" fmla="*/ 364248 w 639084"/>
                  <a:gd name="connsiteY29" fmla="*/ 542867 h 721555"/>
                  <a:gd name="connsiteX30" fmla="*/ 405484 w 639084"/>
                  <a:gd name="connsiteY30" fmla="*/ 508504 h 721555"/>
                  <a:gd name="connsiteX31" fmla="*/ 432974 w 639084"/>
                  <a:gd name="connsiteY31" fmla="*/ 501632 h 721555"/>
                  <a:gd name="connsiteX32" fmla="*/ 419229 w 639084"/>
                  <a:gd name="connsiteY32" fmla="*/ 494759 h 721555"/>
                  <a:gd name="connsiteX33" fmla="*/ 453523 w 639084"/>
                  <a:gd name="connsiteY33" fmla="*/ 474141 h 721555"/>
                  <a:gd name="connsiteX34" fmla="*/ 487886 w 639084"/>
                  <a:gd name="connsiteY34" fmla="*/ 419229 h 721555"/>
                  <a:gd name="connsiteX35" fmla="*/ 494759 w 639084"/>
                  <a:gd name="connsiteY35" fmla="*/ 432974 h 721555"/>
                  <a:gd name="connsiteX36" fmla="*/ 522250 w 639084"/>
                  <a:gd name="connsiteY36" fmla="*/ 357376 h 721555"/>
                  <a:gd name="connsiteX37" fmla="*/ 508504 w 639084"/>
                  <a:gd name="connsiteY37" fmla="*/ 343630 h 721555"/>
                  <a:gd name="connsiteX38" fmla="*/ 522250 w 639084"/>
                  <a:gd name="connsiteY38" fmla="*/ 329885 h 721555"/>
                  <a:gd name="connsiteX39" fmla="*/ 309268 w 639084"/>
                  <a:gd name="connsiteY39" fmla="*/ 158070 h 721555"/>
                  <a:gd name="connsiteX40" fmla="*/ 282533 w 639084"/>
                  <a:gd name="connsiteY40" fmla="*/ 124532 h 721555"/>
                  <a:gd name="connsiteX41" fmla="*/ 272095 w 639084"/>
                  <a:gd name="connsiteY41" fmla="*/ 123295 h 72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39084" h="721555">
                    <a:moveTo>
                      <a:pt x="178688" y="0"/>
                    </a:moveTo>
                    <a:lnTo>
                      <a:pt x="206179" y="0"/>
                    </a:lnTo>
                    <a:cubicBezTo>
                      <a:pt x="199306" y="13745"/>
                      <a:pt x="213051" y="34363"/>
                      <a:pt x="213051" y="54981"/>
                    </a:cubicBezTo>
                    <a:cubicBezTo>
                      <a:pt x="219924" y="48108"/>
                      <a:pt x="213051" y="41236"/>
                      <a:pt x="233669" y="41236"/>
                    </a:cubicBezTo>
                    <a:cubicBezTo>
                      <a:pt x="384866" y="41236"/>
                      <a:pt x="639084" y="123707"/>
                      <a:pt x="639084" y="336758"/>
                    </a:cubicBezTo>
                    <a:cubicBezTo>
                      <a:pt x="639084" y="357376"/>
                      <a:pt x="632211" y="391739"/>
                      <a:pt x="632211" y="405484"/>
                    </a:cubicBezTo>
                    <a:cubicBezTo>
                      <a:pt x="632211" y="446651"/>
                      <a:pt x="501632" y="625338"/>
                      <a:pt x="481014" y="639084"/>
                    </a:cubicBezTo>
                    <a:cubicBezTo>
                      <a:pt x="453523" y="659702"/>
                      <a:pt x="426102" y="680319"/>
                      <a:pt x="405484" y="687192"/>
                    </a:cubicBezTo>
                    <a:cubicBezTo>
                      <a:pt x="391739" y="687192"/>
                      <a:pt x="377994" y="687192"/>
                      <a:pt x="377994" y="714682"/>
                    </a:cubicBezTo>
                    <a:cubicBezTo>
                      <a:pt x="371121" y="714682"/>
                      <a:pt x="357376" y="700937"/>
                      <a:pt x="350503" y="700937"/>
                    </a:cubicBezTo>
                    <a:cubicBezTo>
                      <a:pt x="343631" y="700937"/>
                      <a:pt x="343631" y="714682"/>
                      <a:pt x="343631" y="721555"/>
                    </a:cubicBezTo>
                    <a:cubicBezTo>
                      <a:pt x="254287" y="700937"/>
                      <a:pt x="226796" y="707810"/>
                      <a:pt x="178688" y="666574"/>
                    </a:cubicBezTo>
                    <a:cubicBezTo>
                      <a:pt x="144325" y="645956"/>
                      <a:pt x="61854" y="556612"/>
                      <a:pt x="61854" y="515377"/>
                    </a:cubicBezTo>
                    <a:cubicBezTo>
                      <a:pt x="61854" y="494759"/>
                      <a:pt x="54981" y="508504"/>
                      <a:pt x="48109" y="501632"/>
                    </a:cubicBezTo>
                    <a:cubicBezTo>
                      <a:pt x="41236" y="467269"/>
                      <a:pt x="34363" y="398611"/>
                      <a:pt x="34363" y="384866"/>
                    </a:cubicBezTo>
                    <a:cubicBezTo>
                      <a:pt x="34363" y="364248"/>
                      <a:pt x="20618" y="350503"/>
                      <a:pt x="20618" y="329885"/>
                    </a:cubicBezTo>
                    <a:cubicBezTo>
                      <a:pt x="20618" y="309267"/>
                      <a:pt x="27491" y="288650"/>
                      <a:pt x="27491" y="268032"/>
                    </a:cubicBezTo>
                    <a:cubicBezTo>
                      <a:pt x="27491" y="254287"/>
                      <a:pt x="0" y="185560"/>
                      <a:pt x="0" y="171815"/>
                    </a:cubicBezTo>
                    <a:cubicBezTo>
                      <a:pt x="0" y="151197"/>
                      <a:pt x="0" y="130580"/>
                      <a:pt x="6873" y="123707"/>
                    </a:cubicBezTo>
                    <a:cubicBezTo>
                      <a:pt x="13746" y="109962"/>
                      <a:pt x="20618" y="96217"/>
                      <a:pt x="34363" y="89344"/>
                    </a:cubicBezTo>
                    <a:cubicBezTo>
                      <a:pt x="48109" y="75599"/>
                      <a:pt x="82472" y="68726"/>
                      <a:pt x="103089" y="54981"/>
                    </a:cubicBezTo>
                    <a:cubicBezTo>
                      <a:pt x="116835" y="41236"/>
                      <a:pt x="137452" y="6873"/>
                      <a:pt x="158070" y="6873"/>
                    </a:cubicBezTo>
                    <a:cubicBezTo>
                      <a:pt x="171815" y="6873"/>
                      <a:pt x="164943" y="20618"/>
                      <a:pt x="171815" y="20618"/>
                    </a:cubicBezTo>
                    <a:cubicBezTo>
                      <a:pt x="178688" y="13745"/>
                      <a:pt x="178688" y="6873"/>
                      <a:pt x="178688" y="0"/>
                    </a:cubicBezTo>
                    <a:close/>
                    <a:moveTo>
                      <a:pt x="272095" y="123295"/>
                    </a:moveTo>
                    <a:cubicBezTo>
                      <a:pt x="267671" y="123364"/>
                      <a:pt x="262019" y="123707"/>
                      <a:pt x="254287" y="123707"/>
                    </a:cubicBezTo>
                    <a:cubicBezTo>
                      <a:pt x="171815" y="123707"/>
                      <a:pt x="213051" y="137452"/>
                      <a:pt x="137452" y="213051"/>
                    </a:cubicBezTo>
                    <a:cubicBezTo>
                      <a:pt x="144325" y="323013"/>
                      <a:pt x="144325" y="329885"/>
                      <a:pt x="137452" y="336758"/>
                    </a:cubicBezTo>
                    <a:cubicBezTo>
                      <a:pt x="158070" y="398611"/>
                      <a:pt x="151198" y="577230"/>
                      <a:pt x="288650" y="577230"/>
                    </a:cubicBezTo>
                    <a:cubicBezTo>
                      <a:pt x="309268" y="577230"/>
                      <a:pt x="343631" y="556612"/>
                      <a:pt x="364248" y="542867"/>
                    </a:cubicBezTo>
                    <a:cubicBezTo>
                      <a:pt x="377994" y="529122"/>
                      <a:pt x="384866" y="508504"/>
                      <a:pt x="405484" y="508504"/>
                    </a:cubicBezTo>
                    <a:cubicBezTo>
                      <a:pt x="419229" y="508504"/>
                      <a:pt x="426102" y="508504"/>
                      <a:pt x="432974" y="501632"/>
                    </a:cubicBezTo>
                    <a:cubicBezTo>
                      <a:pt x="426102" y="501632"/>
                      <a:pt x="419229" y="508504"/>
                      <a:pt x="419229" y="494759"/>
                    </a:cubicBezTo>
                    <a:cubicBezTo>
                      <a:pt x="419229" y="474141"/>
                      <a:pt x="439847" y="474141"/>
                      <a:pt x="453523" y="474141"/>
                    </a:cubicBezTo>
                    <a:cubicBezTo>
                      <a:pt x="467269" y="460396"/>
                      <a:pt x="481014" y="439778"/>
                      <a:pt x="487886" y="419229"/>
                    </a:cubicBezTo>
                    <a:cubicBezTo>
                      <a:pt x="494759" y="426102"/>
                      <a:pt x="487886" y="432974"/>
                      <a:pt x="494759" y="432974"/>
                    </a:cubicBezTo>
                    <a:cubicBezTo>
                      <a:pt x="501632" y="398611"/>
                      <a:pt x="481014" y="371121"/>
                      <a:pt x="522250" y="357376"/>
                    </a:cubicBezTo>
                    <a:lnTo>
                      <a:pt x="508504" y="343630"/>
                    </a:lnTo>
                    <a:cubicBezTo>
                      <a:pt x="515377" y="336758"/>
                      <a:pt x="522250" y="350503"/>
                      <a:pt x="522250" y="329885"/>
                    </a:cubicBezTo>
                    <a:cubicBezTo>
                      <a:pt x="522250" y="226796"/>
                      <a:pt x="439847" y="151197"/>
                      <a:pt x="309268" y="158070"/>
                    </a:cubicBezTo>
                    <a:cubicBezTo>
                      <a:pt x="294148" y="135459"/>
                      <a:pt x="289406" y="127281"/>
                      <a:pt x="282533" y="124532"/>
                    </a:cubicBezTo>
                    <a:cubicBezTo>
                      <a:pt x="279715" y="123433"/>
                      <a:pt x="276519" y="123226"/>
                      <a:pt x="272095" y="123295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9DC4A29-FE90-D749-6692-E6BA4E12367F}"/>
                </a:ext>
              </a:extLst>
            </p:cNvPr>
            <p:cNvGrpSpPr/>
            <p:nvPr/>
          </p:nvGrpSpPr>
          <p:grpSpPr>
            <a:xfrm>
              <a:off x="3265717" y="1337311"/>
              <a:ext cx="6285454" cy="3039965"/>
              <a:chOff x="1" y="752052"/>
              <a:chExt cx="12190487" cy="5895939"/>
            </a:xfrm>
            <a:grpFill/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1EF7DD81-9097-6854-AC72-D9AFAA71AF0F}"/>
                  </a:ext>
                </a:extLst>
              </p:cNvPr>
              <p:cNvGrpSpPr/>
              <p:nvPr/>
            </p:nvGrpSpPr>
            <p:grpSpPr>
              <a:xfrm>
                <a:off x="1" y="752052"/>
                <a:ext cx="6383893" cy="5325581"/>
                <a:chOff x="1" y="752052"/>
                <a:chExt cx="6383893" cy="5325581"/>
              </a:xfrm>
              <a:grpFill/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274F454-5FD2-3D83-A6E2-BAD80DAD7890}"/>
                    </a:ext>
                  </a:extLst>
                </p:cNvPr>
                <p:cNvSpPr/>
                <p:nvPr/>
              </p:nvSpPr>
              <p:spPr>
                <a:xfrm>
                  <a:off x="1" y="752052"/>
                  <a:ext cx="4006247" cy="3636491"/>
                </a:xfrm>
                <a:custGeom>
                  <a:avLst/>
                  <a:gdLst>
                    <a:gd name="connsiteX0" fmla="*/ 2473863 w 4006247"/>
                    <a:gd name="connsiteY0" fmla="*/ 0 h 3636491"/>
                    <a:gd name="connsiteX1" fmla="*/ 2590697 w 4006247"/>
                    <a:gd name="connsiteY1" fmla="*/ 48108 h 3636491"/>
                    <a:gd name="connsiteX2" fmla="*/ 2631933 w 4006247"/>
                    <a:gd name="connsiteY2" fmla="*/ 109893 h 3636491"/>
                    <a:gd name="connsiteX3" fmla="*/ 2618187 w 4006247"/>
                    <a:gd name="connsiteY3" fmla="*/ 130511 h 3636491"/>
                    <a:gd name="connsiteX4" fmla="*/ 2666296 w 4006247"/>
                    <a:gd name="connsiteY4" fmla="*/ 212982 h 3636491"/>
                    <a:gd name="connsiteX5" fmla="*/ 2267685 w 4006247"/>
                    <a:gd name="connsiteY5" fmla="*/ 762722 h 3636491"/>
                    <a:gd name="connsiteX6" fmla="*/ 1944741 w 4006247"/>
                    <a:gd name="connsiteY6" fmla="*/ 1161333 h 3636491"/>
                    <a:gd name="connsiteX7" fmla="*/ 1951614 w 4006247"/>
                    <a:gd name="connsiteY7" fmla="*/ 1175078 h 3636491"/>
                    <a:gd name="connsiteX8" fmla="*/ 2006594 w 4006247"/>
                    <a:gd name="connsiteY8" fmla="*/ 1133842 h 3636491"/>
                    <a:gd name="connsiteX9" fmla="*/ 2040957 w 4006247"/>
                    <a:gd name="connsiteY9" fmla="*/ 1085734 h 3636491"/>
                    <a:gd name="connsiteX10" fmla="*/ 2123429 w 4006247"/>
                    <a:gd name="connsiteY10" fmla="*/ 1023881 h 3636491"/>
                    <a:gd name="connsiteX11" fmla="*/ 2212704 w 4006247"/>
                    <a:gd name="connsiteY11" fmla="*/ 968900 h 3636491"/>
                    <a:gd name="connsiteX12" fmla="*/ 2233322 w 4006247"/>
                    <a:gd name="connsiteY12" fmla="*/ 982645 h 3636491"/>
                    <a:gd name="connsiteX13" fmla="*/ 2240194 w 4006247"/>
                    <a:gd name="connsiteY13" fmla="*/ 975772 h 3636491"/>
                    <a:gd name="connsiteX14" fmla="*/ 2273458 w 4006247"/>
                    <a:gd name="connsiteY14" fmla="*/ 964982 h 3636491"/>
                    <a:gd name="connsiteX15" fmla="*/ 2274557 w 4006247"/>
                    <a:gd name="connsiteY15" fmla="*/ 955155 h 3636491"/>
                    <a:gd name="connsiteX16" fmla="*/ 2288302 w 4006247"/>
                    <a:gd name="connsiteY16" fmla="*/ 962027 h 3636491"/>
                    <a:gd name="connsiteX17" fmla="*/ 2370774 w 4006247"/>
                    <a:gd name="connsiteY17" fmla="*/ 920792 h 3636491"/>
                    <a:gd name="connsiteX18" fmla="*/ 2377646 w 4006247"/>
                    <a:gd name="connsiteY18" fmla="*/ 934537 h 3636491"/>
                    <a:gd name="connsiteX19" fmla="*/ 2391391 w 4006247"/>
                    <a:gd name="connsiteY19" fmla="*/ 913919 h 3636491"/>
                    <a:gd name="connsiteX20" fmla="*/ 2473863 w 4006247"/>
                    <a:gd name="connsiteY20" fmla="*/ 900174 h 3636491"/>
                    <a:gd name="connsiteX21" fmla="*/ 2611315 w 4006247"/>
                    <a:gd name="connsiteY21" fmla="*/ 900174 h 3636491"/>
                    <a:gd name="connsiteX22" fmla="*/ 2948004 w 4006247"/>
                    <a:gd name="connsiteY22" fmla="*/ 989518 h 3636491"/>
                    <a:gd name="connsiteX23" fmla="*/ 3181672 w 4006247"/>
                    <a:gd name="connsiteY23" fmla="*/ 1099479 h 3636491"/>
                    <a:gd name="connsiteX24" fmla="*/ 3800138 w 4006247"/>
                    <a:gd name="connsiteY24" fmla="*/ 1443041 h 3636491"/>
                    <a:gd name="connsiteX25" fmla="*/ 3978757 w 4006247"/>
                    <a:gd name="connsiteY25" fmla="*/ 1649219 h 3636491"/>
                    <a:gd name="connsiteX26" fmla="*/ 3965012 w 4006247"/>
                    <a:gd name="connsiteY26" fmla="*/ 1656091 h 3636491"/>
                    <a:gd name="connsiteX27" fmla="*/ 4006247 w 4006247"/>
                    <a:gd name="connsiteY27" fmla="*/ 1765985 h 3636491"/>
                    <a:gd name="connsiteX28" fmla="*/ 3999375 w 4006247"/>
                    <a:gd name="connsiteY28" fmla="*/ 1786602 h 3636491"/>
                    <a:gd name="connsiteX29" fmla="*/ 3992502 w 4006247"/>
                    <a:gd name="connsiteY29" fmla="*/ 1786602 h 3636491"/>
                    <a:gd name="connsiteX30" fmla="*/ 3965012 w 4006247"/>
                    <a:gd name="connsiteY30" fmla="*/ 1814093 h 3636491"/>
                    <a:gd name="connsiteX31" fmla="*/ 3937521 w 4006247"/>
                    <a:gd name="connsiteY31" fmla="*/ 1800348 h 3636491"/>
                    <a:gd name="connsiteX32" fmla="*/ 3793265 w 4006247"/>
                    <a:gd name="connsiteY32" fmla="*/ 1903437 h 3636491"/>
                    <a:gd name="connsiteX33" fmla="*/ 3779520 w 4006247"/>
                    <a:gd name="connsiteY33" fmla="*/ 1924054 h 3636491"/>
                    <a:gd name="connsiteX34" fmla="*/ 3710794 w 4006247"/>
                    <a:gd name="connsiteY34" fmla="*/ 1944672 h 3636491"/>
                    <a:gd name="connsiteX35" fmla="*/ 3621450 w 4006247"/>
                    <a:gd name="connsiteY35" fmla="*/ 1972163 h 3636491"/>
                    <a:gd name="connsiteX36" fmla="*/ 3580215 w 4006247"/>
                    <a:gd name="connsiteY36" fmla="*/ 1972163 h 3636491"/>
                    <a:gd name="connsiteX37" fmla="*/ 3566469 w 4006247"/>
                    <a:gd name="connsiteY37" fmla="*/ 1958417 h 3636491"/>
                    <a:gd name="connsiteX38" fmla="*/ 3504616 w 4006247"/>
                    <a:gd name="connsiteY38" fmla="*/ 1985908 h 3636491"/>
                    <a:gd name="connsiteX39" fmla="*/ 3497743 w 4006247"/>
                    <a:gd name="connsiteY39" fmla="*/ 1972163 h 3636491"/>
                    <a:gd name="connsiteX40" fmla="*/ 3470253 w 4006247"/>
                    <a:gd name="connsiteY40" fmla="*/ 1992780 h 3636491"/>
                    <a:gd name="connsiteX41" fmla="*/ 3463380 w 4006247"/>
                    <a:gd name="connsiteY41" fmla="*/ 1979035 h 3636491"/>
                    <a:gd name="connsiteX42" fmla="*/ 3772648 w 4006247"/>
                    <a:gd name="connsiteY42" fmla="*/ 1807220 h 3636491"/>
                    <a:gd name="connsiteX43" fmla="*/ 3758902 w 4006247"/>
                    <a:gd name="connsiteY43" fmla="*/ 1800348 h 3636491"/>
                    <a:gd name="connsiteX44" fmla="*/ 3807011 w 4006247"/>
                    <a:gd name="connsiteY44" fmla="*/ 1697327 h 3636491"/>
                    <a:gd name="connsiteX45" fmla="*/ 3607705 w 4006247"/>
                    <a:gd name="connsiteY45" fmla="*/ 1498022 h 3636491"/>
                    <a:gd name="connsiteX46" fmla="*/ 3532106 w 4006247"/>
                    <a:gd name="connsiteY46" fmla="*/ 1443041 h 3636491"/>
                    <a:gd name="connsiteX47" fmla="*/ 2604442 w 4006247"/>
                    <a:gd name="connsiteY47" fmla="*/ 1071989 h 3636491"/>
                    <a:gd name="connsiteX48" fmla="*/ 2590697 w 4006247"/>
                    <a:gd name="connsiteY48" fmla="*/ 1051371 h 3636491"/>
                    <a:gd name="connsiteX49" fmla="*/ 2515098 w 4006247"/>
                    <a:gd name="connsiteY49" fmla="*/ 1051371 h 3636491"/>
                    <a:gd name="connsiteX50" fmla="*/ 2089066 w 4006247"/>
                    <a:gd name="connsiteY50" fmla="*/ 1209372 h 3636491"/>
                    <a:gd name="connsiteX51" fmla="*/ 2068448 w 4006247"/>
                    <a:gd name="connsiteY51" fmla="*/ 1209372 h 3636491"/>
                    <a:gd name="connsiteX52" fmla="*/ 2027212 w 4006247"/>
                    <a:gd name="connsiteY52" fmla="*/ 1236863 h 3636491"/>
                    <a:gd name="connsiteX53" fmla="*/ 1979104 w 4006247"/>
                    <a:gd name="connsiteY53" fmla="*/ 1278098 h 3636491"/>
                    <a:gd name="connsiteX54" fmla="*/ 1972231 w 4006247"/>
                    <a:gd name="connsiteY54" fmla="*/ 1278098 h 3636491"/>
                    <a:gd name="connsiteX55" fmla="*/ 1979104 w 4006247"/>
                    <a:gd name="connsiteY55" fmla="*/ 1257480 h 3636491"/>
                    <a:gd name="connsiteX56" fmla="*/ 1910378 w 4006247"/>
                    <a:gd name="connsiteY56" fmla="*/ 1284971 h 3636491"/>
                    <a:gd name="connsiteX57" fmla="*/ 1944741 w 4006247"/>
                    <a:gd name="connsiteY57" fmla="*/ 1312461 h 3636491"/>
                    <a:gd name="connsiteX58" fmla="*/ 1896633 w 4006247"/>
                    <a:gd name="connsiteY58" fmla="*/ 1298716 h 3636491"/>
                    <a:gd name="connsiteX59" fmla="*/ 1896633 w 4006247"/>
                    <a:gd name="connsiteY59" fmla="*/ 1319334 h 3636491"/>
                    <a:gd name="connsiteX60" fmla="*/ 1876015 w 4006247"/>
                    <a:gd name="connsiteY60" fmla="*/ 1319334 h 3636491"/>
                    <a:gd name="connsiteX61" fmla="*/ 1862270 w 4006247"/>
                    <a:gd name="connsiteY61" fmla="*/ 1298716 h 3636491"/>
                    <a:gd name="connsiteX62" fmla="*/ 1848524 w 4006247"/>
                    <a:gd name="connsiteY62" fmla="*/ 1339952 h 3636491"/>
                    <a:gd name="connsiteX63" fmla="*/ 1834779 w 4006247"/>
                    <a:gd name="connsiteY63" fmla="*/ 1326206 h 3636491"/>
                    <a:gd name="connsiteX64" fmla="*/ 1814161 w 4006247"/>
                    <a:gd name="connsiteY64" fmla="*/ 1326206 h 3636491"/>
                    <a:gd name="connsiteX65" fmla="*/ 1814161 w 4006247"/>
                    <a:gd name="connsiteY65" fmla="*/ 1346824 h 3636491"/>
                    <a:gd name="connsiteX66" fmla="*/ 1779798 w 4006247"/>
                    <a:gd name="connsiteY66" fmla="*/ 1367442 h 3636491"/>
                    <a:gd name="connsiteX67" fmla="*/ 460465 w 4006247"/>
                    <a:gd name="connsiteY67" fmla="*/ 3291565 h 3636491"/>
                    <a:gd name="connsiteX68" fmla="*/ 226796 w 4006247"/>
                    <a:gd name="connsiteY68" fmla="*/ 3607636 h 3636491"/>
                    <a:gd name="connsiteX69" fmla="*/ 164943 w 4006247"/>
                    <a:gd name="connsiteY69" fmla="*/ 3635126 h 3636491"/>
                    <a:gd name="connsiteX70" fmla="*/ 144325 w 4006247"/>
                    <a:gd name="connsiteY70" fmla="*/ 3600763 h 3636491"/>
                    <a:gd name="connsiteX71" fmla="*/ 68726 w 4006247"/>
                    <a:gd name="connsiteY71" fmla="*/ 3587018 h 3636491"/>
                    <a:gd name="connsiteX72" fmla="*/ 0 w 4006247"/>
                    <a:gd name="connsiteY72" fmla="*/ 3504547 h 3636491"/>
                    <a:gd name="connsiteX73" fmla="*/ 96216 w 4006247"/>
                    <a:gd name="connsiteY73" fmla="*/ 3319055 h 3636491"/>
                    <a:gd name="connsiteX74" fmla="*/ 309267 w 4006247"/>
                    <a:gd name="connsiteY74" fmla="*/ 2886081 h 3636491"/>
                    <a:gd name="connsiteX75" fmla="*/ 1044567 w 4006247"/>
                    <a:gd name="connsiteY75" fmla="*/ 1704200 h 3636491"/>
                    <a:gd name="connsiteX76" fmla="*/ 2370774 w 4006247"/>
                    <a:gd name="connsiteY76" fmla="*/ 48108 h 3636491"/>
                    <a:gd name="connsiteX77" fmla="*/ 2473863 w 4006247"/>
                    <a:gd name="connsiteY77" fmla="*/ 0 h 3636491"/>
                    <a:gd name="connsiteX78" fmla="*/ 1938620 w 4006247"/>
                    <a:gd name="connsiteY78" fmla="*/ 1187036 h 3636491"/>
                    <a:gd name="connsiteX79" fmla="*/ 1924123 w 4006247"/>
                    <a:gd name="connsiteY79" fmla="*/ 1202500 h 3636491"/>
                    <a:gd name="connsiteX80" fmla="*/ 1944741 w 4006247"/>
                    <a:gd name="connsiteY80" fmla="*/ 1188754 h 3636491"/>
                    <a:gd name="connsiteX81" fmla="*/ 1938620 w 4006247"/>
                    <a:gd name="connsiteY81" fmla="*/ 1187036 h 363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006247" h="3636491">
                      <a:moveTo>
                        <a:pt x="2473863" y="0"/>
                      </a:moveTo>
                      <a:cubicBezTo>
                        <a:pt x="2494481" y="0"/>
                        <a:pt x="2549461" y="27490"/>
                        <a:pt x="2590697" y="48108"/>
                      </a:cubicBezTo>
                      <a:cubicBezTo>
                        <a:pt x="2611315" y="61853"/>
                        <a:pt x="2631933" y="89275"/>
                        <a:pt x="2631933" y="109893"/>
                      </a:cubicBezTo>
                      <a:cubicBezTo>
                        <a:pt x="2631933" y="123638"/>
                        <a:pt x="2625060" y="123638"/>
                        <a:pt x="2618187" y="130511"/>
                      </a:cubicBezTo>
                      <a:cubicBezTo>
                        <a:pt x="2618187" y="130511"/>
                        <a:pt x="2666296" y="185492"/>
                        <a:pt x="2666296" y="212982"/>
                      </a:cubicBezTo>
                      <a:cubicBezTo>
                        <a:pt x="2666296" y="329816"/>
                        <a:pt x="2329538" y="680250"/>
                        <a:pt x="2267685" y="762722"/>
                      </a:cubicBezTo>
                      <a:cubicBezTo>
                        <a:pt x="2164664" y="893301"/>
                        <a:pt x="2054703" y="1030753"/>
                        <a:pt x="1944741" y="1161333"/>
                      </a:cubicBezTo>
                      <a:lnTo>
                        <a:pt x="1951614" y="1175078"/>
                      </a:lnTo>
                      <a:cubicBezTo>
                        <a:pt x="1972231" y="1161333"/>
                        <a:pt x="1999722" y="1147587"/>
                        <a:pt x="2006594" y="1133842"/>
                      </a:cubicBezTo>
                      <a:cubicBezTo>
                        <a:pt x="2020340" y="1113224"/>
                        <a:pt x="2040957" y="1106352"/>
                        <a:pt x="2040957" y="1085734"/>
                      </a:cubicBezTo>
                      <a:cubicBezTo>
                        <a:pt x="2068448" y="1071989"/>
                        <a:pt x="2095938" y="1037626"/>
                        <a:pt x="2123429" y="1023881"/>
                      </a:cubicBezTo>
                      <a:cubicBezTo>
                        <a:pt x="2144046" y="1010135"/>
                        <a:pt x="2219576" y="996390"/>
                        <a:pt x="2212704" y="968900"/>
                      </a:cubicBezTo>
                      <a:cubicBezTo>
                        <a:pt x="2219576" y="975772"/>
                        <a:pt x="2212704" y="982645"/>
                        <a:pt x="2233322" y="982645"/>
                      </a:cubicBezTo>
                      <a:lnTo>
                        <a:pt x="2240194" y="975772"/>
                      </a:lnTo>
                      <a:cubicBezTo>
                        <a:pt x="2263561" y="961752"/>
                        <a:pt x="2271052" y="966769"/>
                        <a:pt x="2273458" y="964982"/>
                      </a:cubicBezTo>
                      <a:cubicBezTo>
                        <a:pt x="2274557" y="964158"/>
                        <a:pt x="2274557" y="961752"/>
                        <a:pt x="2274557" y="955155"/>
                      </a:cubicBezTo>
                      <a:cubicBezTo>
                        <a:pt x="2274557" y="955155"/>
                        <a:pt x="2281430" y="962027"/>
                        <a:pt x="2288302" y="962027"/>
                      </a:cubicBezTo>
                      <a:cubicBezTo>
                        <a:pt x="2302048" y="962027"/>
                        <a:pt x="2350156" y="920792"/>
                        <a:pt x="2370774" y="920792"/>
                      </a:cubicBezTo>
                      <a:cubicBezTo>
                        <a:pt x="2384519" y="920792"/>
                        <a:pt x="2357028" y="934537"/>
                        <a:pt x="2377646" y="934537"/>
                      </a:cubicBezTo>
                      <a:cubicBezTo>
                        <a:pt x="2391391" y="934537"/>
                        <a:pt x="2384519" y="920792"/>
                        <a:pt x="2391391" y="913919"/>
                      </a:cubicBezTo>
                      <a:cubicBezTo>
                        <a:pt x="2418882" y="920792"/>
                        <a:pt x="2453245" y="900174"/>
                        <a:pt x="2473863" y="900174"/>
                      </a:cubicBezTo>
                      <a:lnTo>
                        <a:pt x="2611315" y="900174"/>
                      </a:lnTo>
                      <a:cubicBezTo>
                        <a:pt x="2728080" y="913919"/>
                        <a:pt x="2838042" y="941409"/>
                        <a:pt x="2948004" y="989518"/>
                      </a:cubicBezTo>
                      <a:cubicBezTo>
                        <a:pt x="3023602" y="1017008"/>
                        <a:pt x="3106074" y="1065116"/>
                        <a:pt x="3181672" y="1099479"/>
                      </a:cubicBezTo>
                      <a:cubicBezTo>
                        <a:pt x="3380909" y="1202500"/>
                        <a:pt x="3593960" y="1298716"/>
                        <a:pt x="3800138" y="1443041"/>
                      </a:cubicBezTo>
                      <a:cubicBezTo>
                        <a:pt x="3813883" y="1449913"/>
                        <a:pt x="3978757" y="1587365"/>
                        <a:pt x="3978757" y="1649219"/>
                      </a:cubicBezTo>
                      <a:cubicBezTo>
                        <a:pt x="3978757" y="1662964"/>
                        <a:pt x="3965012" y="1642346"/>
                        <a:pt x="3965012" y="1656091"/>
                      </a:cubicBezTo>
                      <a:cubicBezTo>
                        <a:pt x="3965012" y="1676709"/>
                        <a:pt x="4006247" y="1752239"/>
                        <a:pt x="4006247" y="1765985"/>
                      </a:cubicBezTo>
                      <a:cubicBezTo>
                        <a:pt x="4006247" y="1786602"/>
                        <a:pt x="3999375" y="1779730"/>
                        <a:pt x="3999375" y="1786602"/>
                      </a:cubicBezTo>
                      <a:lnTo>
                        <a:pt x="3992502" y="1786602"/>
                      </a:lnTo>
                      <a:cubicBezTo>
                        <a:pt x="3978757" y="1800348"/>
                        <a:pt x="3971884" y="1786602"/>
                        <a:pt x="3965012" y="1814093"/>
                      </a:cubicBezTo>
                      <a:cubicBezTo>
                        <a:pt x="3958139" y="1807220"/>
                        <a:pt x="3958139" y="1800348"/>
                        <a:pt x="3937521" y="1800348"/>
                      </a:cubicBezTo>
                      <a:cubicBezTo>
                        <a:pt x="3910031" y="1800348"/>
                        <a:pt x="3882540" y="1896564"/>
                        <a:pt x="3793265" y="1903437"/>
                      </a:cubicBezTo>
                      <a:cubicBezTo>
                        <a:pt x="3786393" y="1910309"/>
                        <a:pt x="3786393" y="1924054"/>
                        <a:pt x="3779520" y="1924054"/>
                      </a:cubicBezTo>
                      <a:cubicBezTo>
                        <a:pt x="3758902" y="1930927"/>
                        <a:pt x="3738285" y="1944672"/>
                        <a:pt x="3710794" y="1944672"/>
                      </a:cubicBezTo>
                      <a:cubicBezTo>
                        <a:pt x="3703921" y="1944672"/>
                        <a:pt x="3621450" y="1951545"/>
                        <a:pt x="3621450" y="1972163"/>
                      </a:cubicBezTo>
                      <a:cubicBezTo>
                        <a:pt x="3621450" y="1951545"/>
                        <a:pt x="3593960" y="1972163"/>
                        <a:pt x="3580215" y="1972163"/>
                      </a:cubicBezTo>
                      <a:lnTo>
                        <a:pt x="3566469" y="1958417"/>
                      </a:lnTo>
                      <a:cubicBezTo>
                        <a:pt x="3545852" y="1965290"/>
                        <a:pt x="3518361" y="1985908"/>
                        <a:pt x="3504616" y="1985908"/>
                      </a:cubicBezTo>
                      <a:cubicBezTo>
                        <a:pt x="3483998" y="1985908"/>
                        <a:pt x="3511489" y="1972163"/>
                        <a:pt x="3497743" y="1972163"/>
                      </a:cubicBezTo>
                      <a:cubicBezTo>
                        <a:pt x="3477126" y="1972163"/>
                        <a:pt x="3477126" y="1985908"/>
                        <a:pt x="3470253" y="1992780"/>
                      </a:cubicBezTo>
                      <a:cubicBezTo>
                        <a:pt x="3470253" y="1992780"/>
                        <a:pt x="3463380" y="1992780"/>
                        <a:pt x="3463380" y="1979035"/>
                      </a:cubicBezTo>
                      <a:cubicBezTo>
                        <a:pt x="3463380" y="1958417"/>
                        <a:pt x="3669558" y="1869074"/>
                        <a:pt x="3772648" y="1807220"/>
                      </a:cubicBezTo>
                      <a:cubicBezTo>
                        <a:pt x="3772648" y="1807220"/>
                        <a:pt x="3765775" y="1800348"/>
                        <a:pt x="3758902" y="1800348"/>
                      </a:cubicBezTo>
                      <a:cubicBezTo>
                        <a:pt x="3772648" y="1772857"/>
                        <a:pt x="3807011" y="1717945"/>
                        <a:pt x="3807011" y="1697327"/>
                      </a:cubicBezTo>
                      <a:cubicBezTo>
                        <a:pt x="3807011" y="1607983"/>
                        <a:pt x="3648941" y="1532385"/>
                        <a:pt x="3607705" y="1498022"/>
                      </a:cubicBezTo>
                      <a:cubicBezTo>
                        <a:pt x="3580215" y="1484276"/>
                        <a:pt x="3552724" y="1456786"/>
                        <a:pt x="3532106" y="1443041"/>
                      </a:cubicBezTo>
                      <a:cubicBezTo>
                        <a:pt x="3229781" y="1264353"/>
                        <a:pt x="2920513" y="1085734"/>
                        <a:pt x="2604442" y="1071989"/>
                      </a:cubicBezTo>
                      <a:cubicBezTo>
                        <a:pt x="2604442" y="1071989"/>
                        <a:pt x="2597570" y="1058244"/>
                        <a:pt x="2590697" y="1051371"/>
                      </a:cubicBezTo>
                      <a:lnTo>
                        <a:pt x="2515098" y="1051371"/>
                      </a:lnTo>
                      <a:cubicBezTo>
                        <a:pt x="2391391" y="1051371"/>
                        <a:pt x="2178341" y="1133842"/>
                        <a:pt x="2089066" y="1209372"/>
                      </a:cubicBezTo>
                      <a:cubicBezTo>
                        <a:pt x="2082193" y="1216245"/>
                        <a:pt x="2075320" y="1209372"/>
                        <a:pt x="2068448" y="1209372"/>
                      </a:cubicBezTo>
                      <a:cubicBezTo>
                        <a:pt x="2061575" y="1223117"/>
                        <a:pt x="2040957" y="1229990"/>
                        <a:pt x="2027212" y="1236863"/>
                      </a:cubicBezTo>
                      <a:cubicBezTo>
                        <a:pt x="2013467" y="1250608"/>
                        <a:pt x="2006594" y="1271226"/>
                        <a:pt x="1979104" y="1278098"/>
                      </a:cubicBezTo>
                      <a:lnTo>
                        <a:pt x="1972231" y="1278098"/>
                      </a:lnTo>
                      <a:cubicBezTo>
                        <a:pt x="1979104" y="1278098"/>
                        <a:pt x="1992849" y="1271226"/>
                        <a:pt x="1979104" y="1257480"/>
                      </a:cubicBezTo>
                      <a:cubicBezTo>
                        <a:pt x="1958486" y="1271226"/>
                        <a:pt x="1930996" y="1284971"/>
                        <a:pt x="1910378" y="1284971"/>
                      </a:cubicBezTo>
                      <a:cubicBezTo>
                        <a:pt x="1917250" y="1298716"/>
                        <a:pt x="1930996" y="1312461"/>
                        <a:pt x="1944741" y="1312461"/>
                      </a:cubicBezTo>
                      <a:cubicBezTo>
                        <a:pt x="1910378" y="1312461"/>
                        <a:pt x="1924123" y="1305589"/>
                        <a:pt x="1896633" y="1298716"/>
                      </a:cubicBezTo>
                      <a:cubicBezTo>
                        <a:pt x="1889760" y="1305589"/>
                        <a:pt x="1896633" y="1312461"/>
                        <a:pt x="1896633" y="1319334"/>
                      </a:cubicBezTo>
                      <a:lnTo>
                        <a:pt x="1876015" y="1319334"/>
                      </a:lnTo>
                      <a:cubicBezTo>
                        <a:pt x="1876015" y="1312461"/>
                        <a:pt x="1869142" y="1305589"/>
                        <a:pt x="1862270" y="1298716"/>
                      </a:cubicBezTo>
                      <a:cubicBezTo>
                        <a:pt x="1855397" y="1298716"/>
                        <a:pt x="1841652" y="1312461"/>
                        <a:pt x="1848524" y="1339952"/>
                      </a:cubicBezTo>
                      <a:lnTo>
                        <a:pt x="1834779" y="1326206"/>
                      </a:lnTo>
                      <a:lnTo>
                        <a:pt x="1814161" y="1326206"/>
                      </a:lnTo>
                      <a:cubicBezTo>
                        <a:pt x="1807289" y="1333079"/>
                        <a:pt x="1807289" y="1339952"/>
                        <a:pt x="1814161" y="1346824"/>
                      </a:cubicBezTo>
                      <a:cubicBezTo>
                        <a:pt x="1807289" y="1346824"/>
                        <a:pt x="1786671" y="1353697"/>
                        <a:pt x="1779798" y="1367442"/>
                      </a:cubicBezTo>
                      <a:cubicBezTo>
                        <a:pt x="1278167" y="1992780"/>
                        <a:pt x="865879" y="2659354"/>
                        <a:pt x="460465" y="3291565"/>
                      </a:cubicBezTo>
                      <a:cubicBezTo>
                        <a:pt x="391738" y="3394585"/>
                        <a:pt x="309267" y="3504547"/>
                        <a:pt x="226796" y="3607636"/>
                      </a:cubicBezTo>
                      <a:cubicBezTo>
                        <a:pt x="213051" y="3621381"/>
                        <a:pt x="192433" y="3641999"/>
                        <a:pt x="164943" y="3635126"/>
                      </a:cubicBezTo>
                      <a:cubicBezTo>
                        <a:pt x="164943" y="3628254"/>
                        <a:pt x="158070" y="3614509"/>
                        <a:pt x="144325" y="3600763"/>
                      </a:cubicBezTo>
                      <a:cubicBezTo>
                        <a:pt x="123707" y="3607636"/>
                        <a:pt x="89344" y="3600763"/>
                        <a:pt x="68726" y="3587018"/>
                      </a:cubicBezTo>
                      <a:cubicBezTo>
                        <a:pt x="34363" y="3573273"/>
                        <a:pt x="0" y="3525165"/>
                        <a:pt x="0" y="3504547"/>
                      </a:cubicBezTo>
                      <a:cubicBezTo>
                        <a:pt x="0" y="3470184"/>
                        <a:pt x="89344" y="3325928"/>
                        <a:pt x="96216" y="3319055"/>
                      </a:cubicBezTo>
                      <a:cubicBezTo>
                        <a:pt x="164943" y="3174731"/>
                        <a:pt x="233669" y="3023533"/>
                        <a:pt x="309267" y="2886081"/>
                      </a:cubicBezTo>
                      <a:cubicBezTo>
                        <a:pt x="529122" y="2501284"/>
                        <a:pt x="776536" y="2082124"/>
                        <a:pt x="1044567" y="1704200"/>
                      </a:cubicBezTo>
                      <a:cubicBezTo>
                        <a:pt x="1436237" y="1140715"/>
                        <a:pt x="1855397" y="590975"/>
                        <a:pt x="2370774" y="48108"/>
                      </a:cubicBezTo>
                      <a:cubicBezTo>
                        <a:pt x="2398264" y="20618"/>
                        <a:pt x="2460117" y="0"/>
                        <a:pt x="2473863" y="0"/>
                      </a:cubicBezTo>
                      <a:close/>
                      <a:moveTo>
                        <a:pt x="1938620" y="1187036"/>
                      </a:moveTo>
                      <a:cubicBezTo>
                        <a:pt x="1931855" y="1188325"/>
                        <a:pt x="1924123" y="1197345"/>
                        <a:pt x="1924123" y="1202500"/>
                      </a:cubicBezTo>
                      <a:cubicBezTo>
                        <a:pt x="1930996" y="1195627"/>
                        <a:pt x="1937868" y="1188754"/>
                        <a:pt x="1944741" y="1188754"/>
                      </a:cubicBezTo>
                      <a:cubicBezTo>
                        <a:pt x="1943023" y="1187036"/>
                        <a:pt x="1940875" y="1186607"/>
                        <a:pt x="1938620" y="1187036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D63BA97A-AE28-9354-F253-C7C62D5CC856}"/>
                    </a:ext>
                  </a:extLst>
                </p:cNvPr>
                <p:cNvSpPr/>
                <p:nvPr/>
              </p:nvSpPr>
              <p:spPr>
                <a:xfrm>
                  <a:off x="1174662" y="2806686"/>
                  <a:ext cx="5209232" cy="3270947"/>
                </a:xfrm>
                <a:custGeom>
                  <a:avLst/>
                  <a:gdLst>
                    <a:gd name="connsiteX0" fmla="*/ 1244220 w 5209232"/>
                    <a:gd name="connsiteY0" fmla="*/ 0 h 3270947"/>
                    <a:gd name="connsiteX1" fmla="*/ 1567164 w 5209232"/>
                    <a:gd name="connsiteY1" fmla="*/ 254217 h 3270947"/>
                    <a:gd name="connsiteX2" fmla="*/ 1580909 w 5209232"/>
                    <a:gd name="connsiteY2" fmla="*/ 295453 h 3270947"/>
                    <a:gd name="connsiteX3" fmla="*/ 1629017 w 5209232"/>
                    <a:gd name="connsiteY3" fmla="*/ 590975 h 3270947"/>
                    <a:gd name="connsiteX4" fmla="*/ 1642762 w 5209232"/>
                    <a:gd name="connsiteY4" fmla="*/ 852065 h 3270947"/>
                    <a:gd name="connsiteX5" fmla="*/ 1780214 w 5209232"/>
                    <a:gd name="connsiteY5" fmla="*/ 1126969 h 3270947"/>
                    <a:gd name="connsiteX6" fmla="*/ 1752724 w 5209232"/>
                    <a:gd name="connsiteY6" fmla="*/ 1099479 h 3270947"/>
                    <a:gd name="connsiteX7" fmla="*/ 1745851 w 5209232"/>
                    <a:gd name="connsiteY7" fmla="*/ 1113224 h 3270947"/>
                    <a:gd name="connsiteX8" fmla="*/ 1780214 w 5209232"/>
                    <a:gd name="connsiteY8" fmla="*/ 1147587 h 3270947"/>
                    <a:gd name="connsiteX9" fmla="*/ 1766469 w 5209232"/>
                    <a:gd name="connsiteY9" fmla="*/ 1161332 h 3270947"/>
                    <a:gd name="connsiteX10" fmla="*/ 1773342 w 5209232"/>
                    <a:gd name="connsiteY10" fmla="*/ 1168205 h 3270947"/>
                    <a:gd name="connsiteX11" fmla="*/ 1787087 w 5209232"/>
                    <a:gd name="connsiteY11" fmla="*/ 1209441 h 3270947"/>
                    <a:gd name="connsiteX12" fmla="*/ 1663380 w 5209232"/>
                    <a:gd name="connsiteY12" fmla="*/ 1518639 h 3270947"/>
                    <a:gd name="connsiteX13" fmla="*/ 1656508 w 5209232"/>
                    <a:gd name="connsiteY13" fmla="*/ 1614856 h 3270947"/>
                    <a:gd name="connsiteX14" fmla="*/ 1560291 w 5209232"/>
                    <a:gd name="connsiteY14" fmla="*/ 2027143 h 3270947"/>
                    <a:gd name="connsiteX15" fmla="*/ 1436653 w 5209232"/>
                    <a:gd name="connsiteY15" fmla="*/ 2068379 h 3270947"/>
                    <a:gd name="connsiteX16" fmla="*/ 1374799 w 5209232"/>
                    <a:gd name="connsiteY16" fmla="*/ 2040888 h 3270947"/>
                    <a:gd name="connsiteX17" fmla="*/ 1333564 w 5209232"/>
                    <a:gd name="connsiteY17" fmla="*/ 1999653 h 3270947"/>
                    <a:gd name="connsiteX18" fmla="*/ 1278583 w 5209232"/>
                    <a:gd name="connsiteY18" fmla="*/ 2006525 h 3270947"/>
                    <a:gd name="connsiteX19" fmla="*/ 1148003 w 5209232"/>
                    <a:gd name="connsiteY19" fmla="*/ 2150850 h 3270947"/>
                    <a:gd name="connsiteX20" fmla="*/ 701353 w 5209232"/>
                    <a:gd name="connsiteY20" fmla="*/ 2666227 h 3270947"/>
                    <a:gd name="connsiteX21" fmla="*/ 708225 w 5209232"/>
                    <a:gd name="connsiteY21" fmla="*/ 2679972 h 3270947"/>
                    <a:gd name="connsiteX22" fmla="*/ 1738979 w 5209232"/>
                    <a:gd name="connsiteY22" fmla="*/ 1999653 h 3270947"/>
                    <a:gd name="connsiteX23" fmla="*/ 2920929 w 5209232"/>
                    <a:gd name="connsiteY23" fmla="*/ 1243804 h 3270947"/>
                    <a:gd name="connsiteX24" fmla="*/ 3195833 w 5209232"/>
                    <a:gd name="connsiteY24" fmla="*/ 1071989 h 3270947"/>
                    <a:gd name="connsiteX25" fmla="*/ 3333217 w 5209232"/>
                    <a:gd name="connsiteY25" fmla="*/ 996390 h 3270947"/>
                    <a:gd name="connsiteX26" fmla="*/ 3353835 w 5209232"/>
                    <a:gd name="connsiteY26" fmla="*/ 1010135 h 3270947"/>
                    <a:gd name="connsiteX27" fmla="*/ 3429433 w 5209232"/>
                    <a:gd name="connsiteY27" fmla="*/ 955154 h 3270947"/>
                    <a:gd name="connsiteX28" fmla="*/ 3456924 w 5209232"/>
                    <a:gd name="connsiteY28" fmla="*/ 948282 h 3270947"/>
                    <a:gd name="connsiteX29" fmla="*/ 3580630 w 5209232"/>
                    <a:gd name="connsiteY29" fmla="*/ 838320 h 3270947"/>
                    <a:gd name="connsiteX30" fmla="*/ 3601248 w 5209232"/>
                    <a:gd name="connsiteY30" fmla="*/ 728427 h 3270947"/>
                    <a:gd name="connsiteX31" fmla="*/ 3635611 w 5209232"/>
                    <a:gd name="connsiteY31" fmla="*/ 535994 h 3270947"/>
                    <a:gd name="connsiteX32" fmla="*/ 3766122 w 5209232"/>
                    <a:gd name="connsiteY32" fmla="*/ 82471 h 3270947"/>
                    <a:gd name="connsiteX33" fmla="*/ 3807358 w 5209232"/>
                    <a:gd name="connsiteY33" fmla="*/ 34363 h 3270947"/>
                    <a:gd name="connsiteX34" fmla="*/ 3889829 w 5209232"/>
                    <a:gd name="connsiteY34" fmla="*/ 82471 h 3270947"/>
                    <a:gd name="connsiteX35" fmla="*/ 3999791 w 5209232"/>
                    <a:gd name="connsiteY35" fmla="*/ 219923 h 3270947"/>
                    <a:gd name="connsiteX36" fmla="*/ 4013536 w 5209232"/>
                    <a:gd name="connsiteY36" fmla="*/ 322944 h 3270947"/>
                    <a:gd name="connsiteX37" fmla="*/ 3979173 w 5209232"/>
                    <a:gd name="connsiteY37" fmla="*/ 652829 h 3270947"/>
                    <a:gd name="connsiteX38" fmla="*/ 4082262 w 5209232"/>
                    <a:gd name="connsiteY38" fmla="*/ 597848 h 3270947"/>
                    <a:gd name="connsiteX39" fmla="*/ 4467059 w 5209232"/>
                    <a:gd name="connsiteY39" fmla="*/ 391670 h 3270947"/>
                    <a:gd name="connsiteX40" fmla="*/ 4467059 w 5209232"/>
                    <a:gd name="connsiteY40" fmla="*/ 384797 h 3270947"/>
                    <a:gd name="connsiteX41" fmla="*/ 4487677 w 5209232"/>
                    <a:gd name="connsiteY41" fmla="*/ 364179 h 3270947"/>
                    <a:gd name="connsiteX42" fmla="*/ 4494550 w 5209232"/>
                    <a:gd name="connsiteY42" fmla="*/ 377924 h 3270947"/>
                    <a:gd name="connsiteX43" fmla="*/ 4501422 w 5209232"/>
                    <a:gd name="connsiteY43" fmla="*/ 357307 h 3270947"/>
                    <a:gd name="connsiteX44" fmla="*/ 4714473 w 5209232"/>
                    <a:gd name="connsiteY44" fmla="*/ 309198 h 3270947"/>
                    <a:gd name="connsiteX45" fmla="*/ 5209232 w 5209232"/>
                    <a:gd name="connsiteY45" fmla="*/ 790212 h 3270947"/>
                    <a:gd name="connsiteX46" fmla="*/ 5140506 w 5209232"/>
                    <a:gd name="connsiteY46" fmla="*/ 1120097 h 3270947"/>
                    <a:gd name="connsiteX47" fmla="*/ 4968691 w 5209232"/>
                    <a:gd name="connsiteY47" fmla="*/ 1422423 h 3270947"/>
                    <a:gd name="connsiteX48" fmla="*/ 4872474 w 5209232"/>
                    <a:gd name="connsiteY48" fmla="*/ 1553002 h 3270947"/>
                    <a:gd name="connsiteX49" fmla="*/ 3944810 w 5209232"/>
                    <a:gd name="connsiteY49" fmla="*/ 2260812 h 3270947"/>
                    <a:gd name="connsiteX50" fmla="*/ 3862338 w 5209232"/>
                    <a:gd name="connsiteY50" fmla="*/ 2247066 h 3270947"/>
                    <a:gd name="connsiteX51" fmla="*/ 3827975 w 5209232"/>
                    <a:gd name="connsiteY51" fmla="*/ 2233321 h 3270947"/>
                    <a:gd name="connsiteX52" fmla="*/ 3532522 w 5209232"/>
                    <a:gd name="connsiteY52" fmla="*/ 1958417 h 3270947"/>
                    <a:gd name="connsiteX53" fmla="*/ 3422561 w 5209232"/>
                    <a:gd name="connsiteY53" fmla="*/ 2020270 h 3270947"/>
                    <a:gd name="connsiteX54" fmla="*/ 3443178 w 5209232"/>
                    <a:gd name="connsiteY54" fmla="*/ 1985907 h 3270947"/>
                    <a:gd name="connsiteX55" fmla="*/ 3429433 w 5209232"/>
                    <a:gd name="connsiteY55" fmla="*/ 1979035 h 3270947"/>
                    <a:gd name="connsiteX56" fmla="*/ 3298854 w 5209232"/>
                    <a:gd name="connsiteY56" fmla="*/ 2130232 h 3270947"/>
                    <a:gd name="connsiteX57" fmla="*/ 3294559 w 5209232"/>
                    <a:gd name="connsiteY57" fmla="*/ 2150850 h 3270947"/>
                    <a:gd name="connsiteX58" fmla="*/ 3294152 w 5209232"/>
                    <a:gd name="connsiteY58" fmla="*/ 2152551 h 3270947"/>
                    <a:gd name="connsiteX59" fmla="*/ 3290263 w 5209232"/>
                    <a:gd name="connsiteY59" fmla="*/ 2148273 h 3270947"/>
                    <a:gd name="connsiteX60" fmla="*/ 3271363 w 5209232"/>
                    <a:gd name="connsiteY60" fmla="*/ 2143977 h 3270947"/>
                    <a:gd name="connsiteX61" fmla="*/ 3257618 w 5209232"/>
                    <a:gd name="connsiteY61" fmla="*/ 2150850 h 3270947"/>
                    <a:gd name="connsiteX62" fmla="*/ 3243873 w 5209232"/>
                    <a:gd name="connsiteY62" fmla="*/ 2150850 h 3270947"/>
                    <a:gd name="connsiteX63" fmla="*/ 3243873 w 5209232"/>
                    <a:gd name="connsiteY63" fmla="*/ 2171468 h 3270947"/>
                    <a:gd name="connsiteX64" fmla="*/ 3230128 w 5209232"/>
                    <a:gd name="connsiteY64" fmla="*/ 2185213 h 3270947"/>
                    <a:gd name="connsiteX65" fmla="*/ 3182088 w 5209232"/>
                    <a:gd name="connsiteY65" fmla="*/ 2198958 h 3270947"/>
                    <a:gd name="connsiteX66" fmla="*/ 3182088 w 5209232"/>
                    <a:gd name="connsiteY66" fmla="*/ 2205831 h 3270947"/>
                    <a:gd name="connsiteX67" fmla="*/ 3195833 w 5209232"/>
                    <a:gd name="connsiteY67" fmla="*/ 2219576 h 3270947"/>
                    <a:gd name="connsiteX68" fmla="*/ 3140853 w 5209232"/>
                    <a:gd name="connsiteY68" fmla="*/ 2247066 h 3270947"/>
                    <a:gd name="connsiteX69" fmla="*/ 3271363 w 5209232"/>
                    <a:gd name="connsiteY69" fmla="*/ 1985907 h 3270947"/>
                    <a:gd name="connsiteX70" fmla="*/ 3257618 w 5209232"/>
                    <a:gd name="connsiteY70" fmla="*/ 1965290 h 3270947"/>
                    <a:gd name="connsiteX71" fmla="*/ 3436306 w 5209232"/>
                    <a:gd name="connsiteY71" fmla="*/ 1415550 h 3270947"/>
                    <a:gd name="connsiteX72" fmla="*/ 3525650 w 5209232"/>
                    <a:gd name="connsiteY72" fmla="*/ 1085734 h 3270947"/>
                    <a:gd name="connsiteX73" fmla="*/ 3518777 w 5209232"/>
                    <a:gd name="connsiteY73" fmla="*/ 1065116 h 3270947"/>
                    <a:gd name="connsiteX74" fmla="*/ 3450051 w 5209232"/>
                    <a:gd name="connsiteY74" fmla="*/ 1126969 h 3270947"/>
                    <a:gd name="connsiteX75" fmla="*/ 3388198 w 5209232"/>
                    <a:gd name="connsiteY75" fmla="*/ 1147587 h 3270947"/>
                    <a:gd name="connsiteX76" fmla="*/ 3360707 w 5209232"/>
                    <a:gd name="connsiteY76" fmla="*/ 1181950 h 3270947"/>
                    <a:gd name="connsiteX77" fmla="*/ 3340089 w 5209232"/>
                    <a:gd name="connsiteY77" fmla="*/ 1188823 h 3270947"/>
                    <a:gd name="connsiteX78" fmla="*/ 3326344 w 5209232"/>
                    <a:gd name="connsiteY78" fmla="*/ 1202568 h 3270947"/>
                    <a:gd name="connsiteX79" fmla="*/ 3346962 w 5209232"/>
                    <a:gd name="connsiteY79" fmla="*/ 1230058 h 3270947"/>
                    <a:gd name="connsiteX80" fmla="*/ 3374452 w 5209232"/>
                    <a:gd name="connsiteY80" fmla="*/ 1223186 h 3270947"/>
                    <a:gd name="connsiteX81" fmla="*/ 3285109 w 5209232"/>
                    <a:gd name="connsiteY81" fmla="*/ 1305657 h 3270947"/>
                    <a:gd name="connsiteX82" fmla="*/ 2982783 w 5209232"/>
                    <a:gd name="connsiteY82" fmla="*/ 1532384 h 3270947"/>
                    <a:gd name="connsiteX83" fmla="*/ 254702 w 5209232"/>
                    <a:gd name="connsiteY83" fmla="*/ 3270947 h 3270947"/>
                    <a:gd name="connsiteX84" fmla="*/ 137868 w 5209232"/>
                    <a:gd name="connsiteY84" fmla="*/ 3209094 h 3270947"/>
                    <a:gd name="connsiteX85" fmla="*/ 158486 w 5209232"/>
                    <a:gd name="connsiteY85" fmla="*/ 3181603 h 3270947"/>
                    <a:gd name="connsiteX86" fmla="*/ 144741 w 5209232"/>
                    <a:gd name="connsiteY86" fmla="*/ 3167858 h 3270947"/>
                    <a:gd name="connsiteX87" fmla="*/ 117250 w 5209232"/>
                    <a:gd name="connsiteY87" fmla="*/ 3195349 h 3270947"/>
                    <a:gd name="connsiteX88" fmla="*/ 416 w 5209232"/>
                    <a:gd name="connsiteY88" fmla="*/ 3023533 h 3270947"/>
                    <a:gd name="connsiteX89" fmla="*/ 1017424 w 5209232"/>
                    <a:gd name="connsiteY89" fmla="*/ 1724817 h 3270947"/>
                    <a:gd name="connsiteX90" fmla="*/ 618882 w 5209232"/>
                    <a:gd name="connsiteY90" fmla="*/ 1312530 h 3270947"/>
                    <a:gd name="connsiteX91" fmla="*/ 563901 w 5209232"/>
                    <a:gd name="connsiteY91" fmla="*/ 1236931 h 3270947"/>
                    <a:gd name="connsiteX92" fmla="*/ 584519 w 5209232"/>
                    <a:gd name="connsiteY92" fmla="*/ 1181950 h 3270947"/>
                    <a:gd name="connsiteX93" fmla="*/ 852550 w 5209232"/>
                    <a:gd name="connsiteY93" fmla="*/ 1071989 h 3270947"/>
                    <a:gd name="connsiteX94" fmla="*/ 1285455 w 5209232"/>
                    <a:gd name="connsiteY94" fmla="*/ 955154 h 3270947"/>
                    <a:gd name="connsiteX95" fmla="*/ 1299201 w 5209232"/>
                    <a:gd name="connsiteY95" fmla="*/ 941409 h 3270947"/>
                    <a:gd name="connsiteX96" fmla="*/ 1306073 w 5209232"/>
                    <a:gd name="connsiteY96" fmla="*/ 556612 h 3270947"/>
                    <a:gd name="connsiteX97" fmla="*/ 1326691 w 5209232"/>
                    <a:gd name="connsiteY97" fmla="*/ 343561 h 3270947"/>
                    <a:gd name="connsiteX98" fmla="*/ 1299201 w 5209232"/>
                    <a:gd name="connsiteY98" fmla="*/ 309198 h 3270947"/>
                    <a:gd name="connsiteX99" fmla="*/ 1209857 w 5209232"/>
                    <a:gd name="connsiteY99" fmla="*/ 322944 h 3270947"/>
                    <a:gd name="connsiteX100" fmla="*/ 1182366 w 5209232"/>
                    <a:gd name="connsiteY100" fmla="*/ 343561 h 3270947"/>
                    <a:gd name="connsiteX101" fmla="*/ 983130 w 5209232"/>
                    <a:gd name="connsiteY101" fmla="*/ 192433 h 3270947"/>
                    <a:gd name="connsiteX102" fmla="*/ 996875 w 5209232"/>
                    <a:gd name="connsiteY102" fmla="*/ 151197 h 3270947"/>
                    <a:gd name="connsiteX103" fmla="*/ 1244220 w 5209232"/>
                    <a:gd name="connsiteY103" fmla="*/ 0 h 3270947"/>
                    <a:gd name="connsiteX104" fmla="*/ 1285455 w 5209232"/>
                    <a:gd name="connsiteY104" fmla="*/ 1223186 h 3270947"/>
                    <a:gd name="connsiteX105" fmla="*/ 825060 w 5209232"/>
                    <a:gd name="connsiteY105" fmla="*/ 1339951 h 3270947"/>
                    <a:gd name="connsiteX106" fmla="*/ 1093023 w 5209232"/>
                    <a:gd name="connsiteY106" fmla="*/ 1628601 h 3270947"/>
                    <a:gd name="connsiteX107" fmla="*/ 1292328 w 5209232"/>
                    <a:gd name="connsiteY107" fmla="*/ 1285039 h 3270947"/>
                    <a:gd name="connsiteX108" fmla="*/ 1285455 w 5209232"/>
                    <a:gd name="connsiteY108" fmla="*/ 1223186 h 3270947"/>
                    <a:gd name="connsiteX109" fmla="*/ 4556403 w 5209232"/>
                    <a:gd name="connsiteY109" fmla="*/ 508504 h 3270947"/>
                    <a:gd name="connsiteX110" fmla="*/ 4432696 w 5209232"/>
                    <a:gd name="connsiteY110" fmla="*/ 529122 h 3270947"/>
                    <a:gd name="connsiteX111" fmla="*/ 4343352 w 5209232"/>
                    <a:gd name="connsiteY111" fmla="*/ 563485 h 3270947"/>
                    <a:gd name="connsiteX112" fmla="*/ 4308989 w 5209232"/>
                    <a:gd name="connsiteY112" fmla="*/ 590975 h 3270947"/>
                    <a:gd name="connsiteX113" fmla="*/ 4274695 w 5209232"/>
                    <a:gd name="connsiteY113" fmla="*/ 597848 h 3270947"/>
                    <a:gd name="connsiteX114" fmla="*/ 4267822 w 5209232"/>
                    <a:gd name="connsiteY114" fmla="*/ 611593 h 3270947"/>
                    <a:gd name="connsiteX115" fmla="*/ 4260950 w 5209232"/>
                    <a:gd name="connsiteY115" fmla="*/ 604720 h 3270947"/>
                    <a:gd name="connsiteX116" fmla="*/ 4109752 w 5209232"/>
                    <a:gd name="connsiteY116" fmla="*/ 700937 h 3270947"/>
                    <a:gd name="connsiteX117" fmla="*/ 4102880 w 5209232"/>
                    <a:gd name="connsiteY117" fmla="*/ 687192 h 3270947"/>
                    <a:gd name="connsiteX118" fmla="*/ 3992918 w 5209232"/>
                    <a:gd name="connsiteY118" fmla="*/ 769663 h 3270947"/>
                    <a:gd name="connsiteX119" fmla="*/ 3972300 w 5209232"/>
                    <a:gd name="connsiteY119" fmla="*/ 762790 h 3270947"/>
                    <a:gd name="connsiteX120" fmla="*/ 3951682 w 5209232"/>
                    <a:gd name="connsiteY120" fmla="*/ 872683 h 3270947"/>
                    <a:gd name="connsiteX121" fmla="*/ 3903574 w 5209232"/>
                    <a:gd name="connsiteY121" fmla="*/ 1126969 h 3270947"/>
                    <a:gd name="connsiteX122" fmla="*/ 3560013 w 5209232"/>
                    <a:gd name="connsiteY122" fmla="*/ 1937799 h 3270947"/>
                    <a:gd name="connsiteX123" fmla="*/ 3697465 w 5209232"/>
                    <a:gd name="connsiteY123" fmla="*/ 2006525 h 3270947"/>
                    <a:gd name="connsiteX124" fmla="*/ 4858729 w 5209232"/>
                    <a:gd name="connsiteY124" fmla="*/ 707809 h 3270947"/>
                    <a:gd name="connsiteX125" fmla="*/ 4817562 w 5209232"/>
                    <a:gd name="connsiteY125" fmla="*/ 597848 h 3270947"/>
                    <a:gd name="connsiteX126" fmla="*/ 4748836 w 5209232"/>
                    <a:gd name="connsiteY126" fmla="*/ 570357 h 3270947"/>
                    <a:gd name="connsiteX127" fmla="*/ 4666365 w 5209232"/>
                    <a:gd name="connsiteY127" fmla="*/ 542867 h 3270947"/>
                    <a:gd name="connsiteX128" fmla="*/ 4556403 w 5209232"/>
                    <a:gd name="connsiteY128" fmla="*/ 508504 h 327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</a:cxnLst>
                  <a:rect l="l" t="t" r="r" b="b"/>
                  <a:pathLst>
                    <a:path w="5209232" h="3270947">
                      <a:moveTo>
                        <a:pt x="1244220" y="0"/>
                      </a:moveTo>
                      <a:cubicBezTo>
                        <a:pt x="1374799" y="0"/>
                        <a:pt x="1567164" y="164942"/>
                        <a:pt x="1567164" y="254217"/>
                      </a:cubicBezTo>
                      <a:cubicBezTo>
                        <a:pt x="1567164" y="274835"/>
                        <a:pt x="1574036" y="281708"/>
                        <a:pt x="1580909" y="295453"/>
                      </a:cubicBezTo>
                      <a:cubicBezTo>
                        <a:pt x="1615272" y="364179"/>
                        <a:pt x="1629017" y="487886"/>
                        <a:pt x="1629017" y="590975"/>
                      </a:cubicBezTo>
                      <a:cubicBezTo>
                        <a:pt x="1629017" y="604720"/>
                        <a:pt x="1642762" y="831447"/>
                        <a:pt x="1642762" y="852065"/>
                      </a:cubicBezTo>
                      <a:cubicBezTo>
                        <a:pt x="1642762" y="1044498"/>
                        <a:pt x="1670253" y="907046"/>
                        <a:pt x="1780214" y="1126969"/>
                      </a:cubicBezTo>
                      <a:cubicBezTo>
                        <a:pt x="1766469" y="1126969"/>
                        <a:pt x="1759597" y="1113224"/>
                        <a:pt x="1752724" y="1099479"/>
                      </a:cubicBezTo>
                      <a:cubicBezTo>
                        <a:pt x="1745851" y="1106352"/>
                        <a:pt x="1745851" y="1099479"/>
                        <a:pt x="1745851" y="1113224"/>
                      </a:cubicBezTo>
                      <a:cubicBezTo>
                        <a:pt x="1745851" y="1133842"/>
                        <a:pt x="1766469" y="1147587"/>
                        <a:pt x="1780214" y="1147587"/>
                      </a:cubicBezTo>
                      <a:cubicBezTo>
                        <a:pt x="1780214" y="1154460"/>
                        <a:pt x="1773342" y="1154460"/>
                        <a:pt x="1766469" y="1161332"/>
                      </a:cubicBezTo>
                      <a:lnTo>
                        <a:pt x="1773342" y="1168205"/>
                      </a:lnTo>
                      <a:cubicBezTo>
                        <a:pt x="1787087" y="1181950"/>
                        <a:pt x="1787087" y="1195695"/>
                        <a:pt x="1787087" y="1209441"/>
                      </a:cubicBezTo>
                      <a:cubicBezTo>
                        <a:pt x="1787087" y="1319402"/>
                        <a:pt x="1725234" y="1388060"/>
                        <a:pt x="1663380" y="1518639"/>
                      </a:cubicBezTo>
                      <a:cubicBezTo>
                        <a:pt x="1649635" y="1539257"/>
                        <a:pt x="1656508" y="1580492"/>
                        <a:pt x="1656508" y="1614856"/>
                      </a:cubicBezTo>
                      <a:cubicBezTo>
                        <a:pt x="1656508" y="1759180"/>
                        <a:pt x="1656508" y="1937799"/>
                        <a:pt x="1560291" y="2027143"/>
                      </a:cubicBezTo>
                      <a:cubicBezTo>
                        <a:pt x="1525997" y="2061506"/>
                        <a:pt x="1450398" y="2068379"/>
                        <a:pt x="1436653" y="2068379"/>
                      </a:cubicBezTo>
                      <a:cubicBezTo>
                        <a:pt x="1416035" y="2068379"/>
                        <a:pt x="1388545" y="2054633"/>
                        <a:pt x="1374799" y="2040888"/>
                      </a:cubicBezTo>
                      <a:cubicBezTo>
                        <a:pt x="1354182" y="2034016"/>
                        <a:pt x="1354182" y="1999653"/>
                        <a:pt x="1333564" y="1999653"/>
                      </a:cubicBezTo>
                      <a:cubicBezTo>
                        <a:pt x="1319819" y="1999653"/>
                        <a:pt x="1292328" y="1992780"/>
                        <a:pt x="1278583" y="2006525"/>
                      </a:cubicBezTo>
                      <a:cubicBezTo>
                        <a:pt x="1230475" y="2040888"/>
                        <a:pt x="1189239" y="2095869"/>
                        <a:pt x="1148003" y="2150850"/>
                      </a:cubicBezTo>
                      <a:cubicBezTo>
                        <a:pt x="996875" y="2315792"/>
                        <a:pt x="845678" y="2501284"/>
                        <a:pt x="701353" y="2666227"/>
                      </a:cubicBezTo>
                      <a:lnTo>
                        <a:pt x="708225" y="2679972"/>
                      </a:lnTo>
                      <a:cubicBezTo>
                        <a:pt x="1051787" y="2460049"/>
                        <a:pt x="1388545" y="2226449"/>
                        <a:pt x="1738979" y="1999653"/>
                      </a:cubicBezTo>
                      <a:cubicBezTo>
                        <a:pt x="2123776" y="1738562"/>
                        <a:pt x="2529259" y="1491149"/>
                        <a:pt x="2920929" y="1243804"/>
                      </a:cubicBezTo>
                      <a:cubicBezTo>
                        <a:pt x="3010273" y="1188823"/>
                        <a:pt x="3099617" y="1126969"/>
                        <a:pt x="3195833" y="1071989"/>
                      </a:cubicBezTo>
                      <a:cubicBezTo>
                        <a:pt x="3223255" y="1051371"/>
                        <a:pt x="3305726" y="1030753"/>
                        <a:pt x="3333217" y="996390"/>
                      </a:cubicBezTo>
                      <a:cubicBezTo>
                        <a:pt x="3340089" y="1003263"/>
                        <a:pt x="3333217" y="1010135"/>
                        <a:pt x="3353835" y="1010135"/>
                      </a:cubicBezTo>
                      <a:cubicBezTo>
                        <a:pt x="3367580" y="1010135"/>
                        <a:pt x="3401943" y="975772"/>
                        <a:pt x="3429433" y="955154"/>
                      </a:cubicBezTo>
                      <a:cubicBezTo>
                        <a:pt x="3436306" y="955154"/>
                        <a:pt x="3450051" y="955154"/>
                        <a:pt x="3456924" y="948282"/>
                      </a:cubicBezTo>
                      <a:cubicBezTo>
                        <a:pt x="3498159" y="907046"/>
                        <a:pt x="3573758" y="907046"/>
                        <a:pt x="3580630" y="838320"/>
                      </a:cubicBezTo>
                      <a:cubicBezTo>
                        <a:pt x="3587503" y="803957"/>
                        <a:pt x="3601248" y="762790"/>
                        <a:pt x="3601248" y="728427"/>
                      </a:cubicBezTo>
                      <a:cubicBezTo>
                        <a:pt x="3614994" y="666574"/>
                        <a:pt x="3628739" y="597848"/>
                        <a:pt x="3635611" y="535994"/>
                      </a:cubicBezTo>
                      <a:cubicBezTo>
                        <a:pt x="3656229" y="391670"/>
                        <a:pt x="3683720" y="206178"/>
                        <a:pt x="3766122" y="82471"/>
                      </a:cubicBezTo>
                      <a:cubicBezTo>
                        <a:pt x="3779867" y="54981"/>
                        <a:pt x="3772995" y="34363"/>
                        <a:pt x="3807358" y="34363"/>
                      </a:cubicBezTo>
                      <a:cubicBezTo>
                        <a:pt x="3848593" y="34363"/>
                        <a:pt x="3848593" y="61853"/>
                        <a:pt x="3889829" y="82471"/>
                      </a:cubicBezTo>
                      <a:cubicBezTo>
                        <a:pt x="3951682" y="61853"/>
                        <a:pt x="3986045" y="178688"/>
                        <a:pt x="3999791" y="219923"/>
                      </a:cubicBezTo>
                      <a:cubicBezTo>
                        <a:pt x="4013536" y="247345"/>
                        <a:pt x="4013536" y="302326"/>
                        <a:pt x="4013536" y="322944"/>
                      </a:cubicBezTo>
                      <a:lnTo>
                        <a:pt x="3979173" y="652829"/>
                      </a:lnTo>
                      <a:cubicBezTo>
                        <a:pt x="4013536" y="639083"/>
                        <a:pt x="4047899" y="618465"/>
                        <a:pt x="4082262" y="597848"/>
                      </a:cubicBezTo>
                      <a:cubicBezTo>
                        <a:pt x="4212841" y="522249"/>
                        <a:pt x="4336480" y="460396"/>
                        <a:pt x="4467059" y="391670"/>
                      </a:cubicBezTo>
                      <a:cubicBezTo>
                        <a:pt x="4467059" y="391670"/>
                        <a:pt x="4473932" y="391670"/>
                        <a:pt x="4467059" y="384797"/>
                      </a:cubicBezTo>
                      <a:lnTo>
                        <a:pt x="4487677" y="364179"/>
                      </a:lnTo>
                      <a:cubicBezTo>
                        <a:pt x="4487677" y="364179"/>
                        <a:pt x="4473932" y="377924"/>
                        <a:pt x="4494550" y="377924"/>
                      </a:cubicBezTo>
                      <a:cubicBezTo>
                        <a:pt x="4508295" y="377924"/>
                        <a:pt x="4501422" y="364179"/>
                        <a:pt x="4501422" y="357307"/>
                      </a:cubicBezTo>
                      <a:cubicBezTo>
                        <a:pt x="4535785" y="316071"/>
                        <a:pt x="4659492" y="309198"/>
                        <a:pt x="4714473" y="309198"/>
                      </a:cubicBezTo>
                      <a:cubicBezTo>
                        <a:pt x="5003054" y="309198"/>
                        <a:pt x="5209232" y="508504"/>
                        <a:pt x="5209232" y="790212"/>
                      </a:cubicBezTo>
                      <a:cubicBezTo>
                        <a:pt x="5209232" y="907046"/>
                        <a:pt x="5195487" y="989517"/>
                        <a:pt x="5140506" y="1120097"/>
                      </a:cubicBezTo>
                      <a:cubicBezTo>
                        <a:pt x="5099270" y="1209441"/>
                        <a:pt x="5051162" y="1312530"/>
                        <a:pt x="4968691" y="1422423"/>
                      </a:cubicBezTo>
                      <a:cubicBezTo>
                        <a:pt x="4941200" y="1456786"/>
                        <a:pt x="4906837" y="1511766"/>
                        <a:pt x="4872474" y="1553002"/>
                      </a:cubicBezTo>
                      <a:cubicBezTo>
                        <a:pt x="4632002" y="1855397"/>
                        <a:pt x="4260950" y="2260812"/>
                        <a:pt x="3944810" y="2260812"/>
                      </a:cubicBezTo>
                      <a:cubicBezTo>
                        <a:pt x="3924192" y="2260812"/>
                        <a:pt x="3882956" y="2253939"/>
                        <a:pt x="3862338" y="2247066"/>
                      </a:cubicBezTo>
                      <a:cubicBezTo>
                        <a:pt x="3848593" y="2247066"/>
                        <a:pt x="3841721" y="2233321"/>
                        <a:pt x="3827975" y="2233321"/>
                      </a:cubicBezTo>
                      <a:cubicBezTo>
                        <a:pt x="3731828" y="2185213"/>
                        <a:pt x="3560013" y="2095869"/>
                        <a:pt x="3532522" y="1958417"/>
                      </a:cubicBezTo>
                      <a:cubicBezTo>
                        <a:pt x="3498159" y="1972162"/>
                        <a:pt x="3450051" y="2027143"/>
                        <a:pt x="3422561" y="2020270"/>
                      </a:cubicBezTo>
                      <a:cubicBezTo>
                        <a:pt x="3429433" y="2013398"/>
                        <a:pt x="3429433" y="1999653"/>
                        <a:pt x="3443178" y="1985907"/>
                      </a:cubicBezTo>
                      <a:cubicBezTo>
                        <a:pt x="3443178" y="1985907"/>
                        <a:pt x="3443178" y="1979035"/>
                        <a:pt x="3429433" y="1979035"/>
                      </a:cubicBezTo>
                      <a:cubicBezTo>
                        <a:pt x="3395070" y="1979035"/>
                        <a:pt x="3353835" y="2095869"/>
                        <a:pt x="3298854" y="2130232"/>
                      </a:cubicBezTo>
                      <a:cubicBezTo>
                        <a:pt x="3295418" y="2137105"/>
                        <a:pt x="3295418" y="2143977"/>
                        <a:pt x="3294559" y="2150850"/>
                      </a:cubicBezTo>
                      <a:lnTo>
                        <a:pt x="3294152" y="2152551"/>
                      </a:lnTo>
                      <a:lnTo>
                        <a:pt x="3290263" y="2148273"/>
                      </a:lnTo>
                      <a:cubicBezTo>
                        <a:pt x="3286827" y="2145695"/>
                        <a:pt x="3281672" y="2143977"/>
                        <a:pt x="3271363" y="2143977"/>
                      </a:cubicBezTo>
                      <a:cubicBezTo>
                        <a:pt x="3257618" y="2143977"/>
                        <a:pt x="3257618" y="2150850"/>
                        <a:pt x="3257618" y="2150850"/>
                      </a:cubicBezTo>
                      <a:lnTo>
                        <a:pt x="3243873" y="2150850"/>
                      </a:lnTo>
                      <a:cubicBezTo>
                        <a:pt x="3237000" y="2164595"/>
                        <a:pt x="3250745" y="2171468"/>
                        <a:pt x="3243873" y="2171468"/>
                      </a:cubicBezTo>
                      <a:cubicBezTo>
                        <a:pt x="3237000" y="2178340"/>
                        <a:pt x="3237000" y="2185213"/>
                        <a:pt x="3230128" y="2185213"/>
                      </a:cubicBezTo>
                      <a:cubicBezTo>
                        <a:pt x="3230128" y="2185213"/>
                        <a:pt x="3195833" y="2198958"/>
                        <a:pt x="3182088" y="2198958"/>
                      </a:cubicBezTo>
                      <a:lnTo>
                        <a:pt x="3182088" y="2205831"/>
                      </a:lnTo>
                      <a:cubicBezTo>
                        <a:pt x="3182088" y="2226449"/>
                        <a:pt x="3188961" y="2219576"/>
                        <a:pt x="3195833" y="2219576"/>
                      </a:cubicBezTo>
                      <a:cubicBezTo>
                        <a:pt x="3182088" y="2219576"/>
                        <a:pt x="3154598" y="2219576"/>
                        <a:pt x="3140853" y="2247066"/>
                      </a:cubicBezTo>
                      <a:cubicBezTo>
                        <a:pt x="3133980" y="2178340"/>
                        <a:pt x="3271363" y="2047761"/>
                        <a:pt x="3271363" y="1985907"/>
                      </a:cubicBezTo>
                      <a:cubicBezTo>
                        <a:pt x="3271363" y="1972162"/>
                        <a:pt x="3257618" y="1985907"/>
                        <a:pt x="3257618" y="1965290"/>
                      </a:cubicBezTo>
                      <a:cubicBezTo>
                        <a:pt x="3257618" y="1951544"/>
                        <a:pt x="3374452" y="1601110"/>
                        <a:pt x="3436306" y="1415550"/>
                      </a:cubicBezTo>
                      <a:cubicBezTo>
                        <a:pt x="3470669" y="1312530"/>
                        <a:pt x="3505032" y="1202568"/>
                        <a:pt x="3525650" y="1085734"/>
                      </a:cubicBezTo>
                      <a:lnTo>
                        <a:pt x="3518777" y="1065116"/>
                      </a:lnTo>
                      <a:cubicBezTo>
                        <a:pt x="3491287" y="1078861"/>
                        <a:pt x="3450051" y="1092606"/>
                        <a:pt x="3450051" y="1126969"/>
                      </a:cubicBezTo>
                      <a:cubicBezTo>
                        <a:pt x="3450051" y="1140715"/>
                        <a:pt x="3401943" y="1140715"/>
                        <a:pt x="3388198" y="1147587"/>
                      </a:cubicBezTo>
                      <a:cubicBezTo>
                        <a:pt x="3374452" y="1154460"/>
                        <a:pt x="3374452" y="1175078"/>
                        <a:pt x="3360707" y="1181950"/>
                      </a:cubicBezTo>
                      <a:cubicBezTo>
                        <a:pt x="3353835" y="1188823"/>
                        <a:pt x="3346962" y="1188823"/>
                        <a:pt x="3340089" y="1188823"/>
                      </a:cubicBezTo>
                      <a:lnTo>
                        <a:pt x="3326344" y="1202568"/>
                      </a:lnTo>
                      <a:cubicBezTo>
                        <a:pt x="3333217" y="1209441"/>
                        <a:pt x="3340089" y="1223186"/>
                        <a:pt x="3346962" y="1230058"/>
                      </a:cubicBezTo>
                      <a:cubicBezTo>
                        <a:pt x="3353835" y="1230058"/>
                        <a:pt x="3360707" y="1216313"/>
                        <a:pt x="3374452" y="1223186"/>
                      </a:cubicBezTo>
                      <a:cubicBezTo>
                        <a:pt x="3353835" y="1250676"/>
                        <a:pt x="3319472" y="1278167"/>
                        <a:pt x="3285109" y="1305657"/>
                      </a:cubicBezTo>
                      <a:cubicBezTo>
                        <a:pt x="3182088" y="1388060"/>
                        <a:pt x="3078999" y="1470531"/>
                        <a:pt x="2982783" y="1532384"/>
                      </a:cubicBezTo>
                      <a:cubicBezTo>
                        <a:pt x="2659770" y="1759180"/>
                        <a:pt x="708225" y="3270947"/>
                        <a:pt x="254702" y="3270947"/>
                      </a:cubicBezTo>
                      <a:cubicBezTo>
                        <a:pt x="151613" y="3270947"/>
                        <a:pt x="227212" y="3202221"/>
                        <a:pt x="137868" y="3209094"/>
                      </a:cubicBezTo>
                      <a:cubicBezTo>
                        <a:pt x="137868" y="3202221"/>
                        <a:pt x="144741" y="3188476"/>
                        <a:pt x="158486" y="3181603"/>
                      </a:cubicBezTo>
                      <a:lnTo>
                        <a:pt x="144741" y="3167858"/>
                      </a:lnTo>
                      <a:lnTo>
                        <a:pt x="117250" y="3195349"/>
                      </a:lnTo>
                      <a:cubicBezTo>
                        <a:pt x="-13329" y="3119750"/>
                        <a:pt x="416" y="3092260"/>
                        <a:pt x="416" y="3023533"/>
                      </a:cubicBezTo>
                      <a:cubicBezTo>
                        <a:pt x="416" y="2728080"/>
                        <a:pt x="1017424" y="1772926"/>
                        <a:pt x="1017424" y="1724817"/>
                      </a:cubicBezTo>
                      <a:cubicBezTo>
                        <a:pt x="1017424" y="1676709"/>
                        <a:pt x="770079" y="1429295"/>
                        <a:pt x="618882" y="1312530"/>
                      </a:cubicBezTo>
                      <a:cubicBezTo>
                        <a:pt x="591391" y="1291912"/>
                        <a:pt x="563901" y="1257549"/>
                        <a:pt x="563901" y="1236931"/>
                      </a:cubicBezTo>
                      <a:cubicBezTo>
                        <a:pt x="563901" y="1223186"/>
                        <a:pt x="584519" y="1202568"/>
                        <a:pt x="584519" y="1181950"/>
                      </a:cubicBezTo>
                      <a:cubicBezTo>
                        <a:pt x="584519" y="1120097"/>
                        <a:pt x="790697" y="1085734"/>
                        <a:pt x="852550" y="1071989"/>
                      </a:cubicBezTo>
                      <a:cubicBezTo>
                        <a:pt x="990002" y="1037626"/>
                        <a:pt x="1141131" y="996390"/>
                        <a:pt x="1285455" y="955154"/>
                      </a:cubicBezTo>
                      <a:cubicBezTo>
                        <a:pt x="1292328" y="955154"/>
                        <a:pt x="1292328" y="948282"/>
                        <a:pt x="1299201" y="941409"/>
                      </a:cubicBezTo>
                      <a:lnTo>
                        <a:pt x="1306073" y="556612"/>
                      </a:lnTo>
                      <a:cubicBezTo>
                        <a:pt x="1312946" y="487886"/>
                        <a:pt x="1326691" y="364179"/>
                        <a:pt x="1326691" y="343561"/>
                      </a:cubicBezTo>
                      <a:cubicBezTo>
                        <a:pt x="1326691" y="309198"/>
                        <a:pt x="1306073" y="309198"/>
                        <a:pt x="1299201" y="309198"/>
                      </a:cubicBezTo>
                      <a:cubicBezTo>
                        <a:pt x="1278583" y="309198"/>
                        <a:pt x="1237347" y="316071"/>
                        <a:pt x="1209857" y="322944"/>
                      </a:cubicBezTo>
                      <a:cubicBezTo>
                        <a:pt x="1196112" y="322944"/>
                        <a:pt x="1196112" y="343561"/>
                        <a:pt x="1182366" y="343561"/>
                      </a:cubicBezTo>
                      <a:cubicBezTo>
                        <a:pt x="1134258" y="343561"/>
                        <a:pt x="983130" y="240472"/>
                        <a:pt x="983130" y="192433"/>
                      </a:cubicBezTo>
                      <a:cubicBezTo>
                        <a:pt x="983130" y="178688"/>
                        <a:pt x="996875" y="158070"/>
                        <a:pt x="996875" y="151197"/>
                      </a:cubicBezTo>
                      <a:cubicBezTo>
                        <a:pt x="1024297" y="41236"/>
                        <a:pt x="1168621" y="0"/>
                        <a:pt x="1244220" y="0"/>
                      </a:cubicBezTo>
                      <a:close/>
                      <a:moveTo>
                        <a:pt x="1285455" y="1223186"/>
                      </a:moveTo>
                      <a:lnTo>
                        <a:pt x="825060" y="1339951"/>
                      </a:lnTo>
                      <a:lnTo>
                        <a:pt x="1093023" y="1628601"/>
                      </a:lnTo>
                      <a:cubicBezTo>
                        <a:pt x="1278583" y="1401805"/>
                        <a:pt x="1292328" y="1456786"/>
                        <a:pt x="1292328" y="1285039"/>
                      </a:cubicBezTo>
                      <a:cubicBezTo>
                        <a:pt x="1292328" y="1271294"/>
                        <a:pt x="1292328" y="1243804"/>
                        <a:pt x="1285455" y="1223186"/>
                      </a:cubicBezTo>
                      <a:close/>
                      <a:moveTo>
                        <a:pt x="4556403" y="508504"/>
                      </a:moveTo>
                      <a:cubicBezTo>
                        <a:pt x="4542658" y="508504"/>
                        <a:pt x="4473932" y="529122"/>
                        <a:pt x="4432696" y="529122"/>
                      </a:cubicBezTo>
                      <a:cubicBezTo>
                        <a:pt x="4412078" y="549739"/>
                        <a:pt x="4377715" y="556612"/>
                        <a:pt x="4343352" y="563485"/>
                      </a:cubicBezTo>
                      <a:cubicBezTo>
                        <a:pt x="4343352" y="577230"/>
                        <a:pt x="4329607" y="590975"/>
                        <a:pt x="4308989" y="590975"/>
                      </a:cubicBezTo>
                      <a:cubicBezTo>
                        <a:pt x="4302117" y="597848"/>
                        <a:pt x="4274695" y="577230"/>
                        <a:pt x="4274695" y="597848"/>
                      </a:cubicBezTo>
                      <a:cubicBezTo>
                        <a:pt x="4274695" y="597848"/>
                        <a:pt x="4274695" y="611593"/>
                        <a:pt x="4267822" y="611593"/>
                      </a:cubicBezTo>
                      <a:cubicBezTo>
                        <a:pt x="4254077" y="611593"/>
                        <a:pt x="4260950" y="604720"/>
                        <a:pt x="4260950" y="604720"/>
                      </a:cubicBezTo>
                      <a:cubicBezTo>
                        <a:pt x="4226586" y="632211"/>
                        <a:pt x="4157860" y="680319"/>
                        <a:pt x="4109752" y="700937"/>
                      </a:cubicBezTo>
                      <a:cubicBezTo>
                        <a:pt x="4102880" y="694064"/>
                        <a:pt x="4123497" y="687192"/>
                        <a:pt x="4102880" y="687192"/>
                      </a:cubicBezTo>
                      <a:cubicBezTo>
                        <a:pt x="4102880" y="687192"/>
                        <a:pt x="4006663" y="769663"/>
                        <a:pt x="3992918" y="769663"/>
                      </a:cubicBezTo>
                      <a:cubicBezTo>
                        <a:pt x="3972300" y="769663"/>
                        <a:pt x="3979173" y="762790"/>
                        <a:pt x="3972300" y="762790"/>
                      </a:cubicBezTo>
                      <a:cubicBezTo>
                        <a:pt x="3972300" y="803957"/>
                        <a:pt x="3951682" y="852065"/>
                        <a:pt x="3951682" y="872683"/>
                      </a:cubicBezTo>
                      <a:cubicBezTo>
                        <a:pt x="3951682" y="941409"/>
                        <a:pt x="3924192" y="1051371"/>
                        <a:pt x="3903574" y="1126969"/>
                      </a:cubicBezTo>
                      <a:cubicBezTo>
                        <a:pt x="3848593" y="1381187"/>
                        <a:pt x="3745573" y="1676709"/>
                        <a:pt x="3560013" y="1937799"/>
                      </a:cubicBezTo>
                      <a:cubicBezTo>
                        <a:pt x="3635611" y="1979035"/>
                        <a:pt x="3621866" y="2006525"/>
                        <a:pt x="3697465" y="2006525"/>
                      </a:cubicBezTo>
                      <a:cubicBezTo>
                        <a:pt x="3958555" y="2006525"/>
                        <a:pt x="4858729" y="1120097"/>
                        <a:pt x="4858729" y="707809"/>
                      </a:cubicBezTo>
                      <a:cubicBezTo>
                        <a:pt x="4858729" y="687192"/>
                        <a:pt x="4845053" y="611593"/>
                        <a:pt x="4817562" y="597848"/>
                      </a:cubicBezTo>
                      <a:cubicBezTo>
                        <a:pt x="4796944" y="584102"/>
                        <a:pt x="4762581" y="577230"/>
                        <a:pt x="4748836" y="570357"/>
                      </a:cubicBezTo>
                      <a:cubicBezTo>
                        <a:pt x="4714473" y="556612"/>
                        <a:pt x="4693855" y="542867"/>
                        <a:pt x="4666365" y="542867"/>
                      </a:cubicBezTo>
                      <a:cubicBezTo>
                        <a:pt x="4611384" y="529122"/>
                        <a:pt x="4618257" y="508504"/>
                        <a:pt x="4556403" y="50850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9C845B5B-16F0-F181-060D-B79BD9FB84EF}"/>
                  </a:ext>
                </a:extLst>
              </p:cNvPr>
              <p:cNvGrpSpPr/>
              <p:nvPr/>
            </p:nvGrpSpPr>
            <p:grpSpPr>
              <a:xfrm>
                <a:off x="4576606" y="4545248"/>
                <a:ext cx="2838042" cy="2102743"/>
                <a:chOff x="4576606" y="4545248"/>
                <a:chExt cx="2838042" cy="2102743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7FC2A84-D170-5224-3282-A1C44D92FD28}"/>
                    </a:ext>
                  </a:extLst>
                </p:cNvPr>
                <p:cNvSpPr/>
                <p:nvPr/>
              </p:nvSpPr>
              <p:spPr>
                <a:xfrm>
                  <a:off x="6184589" y="4545248"/>
                  <a:ext cx="1230059" cy="2102743"/>
                </a:xfrm>
                <a:custGeom>
                  <a:avLst/>
                  <a:gdLst>
                    <a:gd name="connsiteX0" fmla="*/ 432905 w 1230059"/>
                    <a:gd name="connsiteY0" fmla="*/ 0 h 2102743"/>
                    <a:gd name="connsiteX1" fmla="*/ 542867 w 1230059"/>
                    <a:gd name="connsiteY1" fmla="*/ 34364 h 2102743"/>
                    <a:gd name="connsiteX2" fmla="*/ 714682 w 1230059"/>
                    <a:gd name="connsiteY2" fmla="*/ 274836 h 2102743"/>
                    <a:gd name="connsiteX3" fmla="*/ 584103 w 1230059"/>
                    <a:gd name="connsiteY3" fmla="*/ 659702 h 2102743"/>
                    <a:gd name="connsiteX4" fmla="*/ 501632 w 1230059"/>
                    <a:gd name="connsiteY4" fmla="*/ 920792 h 2102743"/>
                    <a:gd name="connsiteX5" fmla="*/ 515377 w 1230059"/>
                    <a:gd name="connsiteY5" fmla="*/ 927665 h 2102743"/>
                    <a:gd name="connsiteX6" fmla="*/ 604721 w 1230059"/>
                    <a:gd name="connsiteY6" fmla="*/ 893302 h 2102743"/>
                    <a:gd name="connsiteX7" fmla="*/ 838389 w 1230059"/>
                    <a:gd name="connsiteY7" fmla="*/ 845194 h 2102743"/>
                    <a:gd name="connsiteX8" fmla="*/ 1113225 w 1230059"/>
                    <a:gd name="connsiteY8" fmla="*/ 934537 h 2102743"/>
                    <a:gd name="connsiteX9" fmla="*/ 1188823 w 1230059"/>
                    <a:gd name="connsiteY9" fmla="*/ 1065117 h 2102743"/>
                    <a:gd name="connsiteX10" fmla="*/ 1230059 w 1230059"/>
                    <a:gd name="connsiteY10" fmla="*/ 1195696 h 2102743"/>
                    <a:gd name="connsiteX11" fmla="*/ 542867 w 1230059"/>
                    <a:gd name="connsiteY11" fmla="*/ 1924055 h 2102743"/>
                    <a:gd name="connsiteX12" fmla="*/ 549740 w 1230059"/>
                    <a:gd name="connsiteY12" fmla="*/ 1889692 h 2102743"/>
                    <a:gd name="connsiteX13" fmla="*/ 529122 w 1230059"/>
                    <a:gd name="connsiteY13" fmla="*/ 1875947 h 2102743"/>
                    <a:gd name="connsiteX14" fmla="*/ 501632 w 1230059"/>
                    <a:gd name="connsiteY14" fmla="*/ 1896564 h 2102743"/>
                    <a:gd name="connsiteX15" fmla="*/ 309267 w 1230059"/>
                    <a:gd name="connsiteY15" fmla="*/ 2020271 h 2102743"/>
                    <a:gd name="connsiteX16" fmla="*/ 295522 w 1230059"/>
                    <a:gd name="connsiteY16" fmla="*/ 2040889 h 2102743"/>
                    <a:gd name="connsiteX17" fmla="*/ 247414 w 1230059"/>
                    <a:gd name="connsiteY17" fmla="*/ 2061507 h 2102743"/>
                    <a:gd name="connsiteX18" fmla="*/ 219924 w 1230059"/>
                    <a:gd name="connsiteY18" fmla="*/ 2047762 h 2102743"/>
                    <a:gd name="connsiteX19" fmla="*/ 219924 w 1230059"/>
                    <a:gd name="connsiteY19" fmla="*/ 2068380 h 2102743"/>
                    <a:gd name="connsiteX20" fmla="*/ 192433 w 1230059"/>
                    <a:gd name="connsiteY20" fmla="*/ 2061507 h 2102743"/>
                    <a:gd name="connsiteX21" fmla="*/ 192433 w 1230059"/>
                    <a:gd name="connsiteY21" fmla="*/ 2102743 h 2102743"/>
                    <a:gd name="connsiteX22" fmla="*/ 185561 w 1230059"/>
                    <a:gd name="connsiteY22" fmla="*/ 2082125 h 2102743"/>
                    <a:gd name="connsiteX23" fmla="*/ 144325 w 1230059"/>
                    <a:gd name="connsiteY23" fmla="*/ 2095870 h 2102743"/>
                    <a:gd name="connsiteX24" fmla="*/ 343630 w 1230059"/>
                    <a:gd name="connsiteY24" fmla="*/ 1875947 h 2102743"/>
                    <a:gd name="connsiteX25" fmla="*/ 343630 w 1230059"/>
                    <a:gd name="connsiteY25" fmla="*/ 1855329 h 2102743"/>
                    <a:gd name="connsiteX26" fmla="*/ 364248 w 1230059"/>
                    <a:gd name="connsiteY26" fmla="*/ 1814093 h 2102743"/>
                    <a:gd name="connsiteX27" fmla="*/ 714682 w 1230059"/>
                    <a:gd name="connsiteY27" fmla="*/ 1326207 h 2102743"/>
                    <a:gd name="connsiteX28" fmla="*/ 700937 w 1230059"/>
                    <a:gd name="connsiteY28" fmla="*/ 1305589 h 2102743"/>
                    <a:gd name="connsiteX29" fmla="*/ 446651 w 1230059"/>
                    <a:gd name="connsiteY29" fmla="*/ 1374315 h 2102743"/>
                    <a:gd name="connsiteX30" fmla="*/ 89344 w 1230059"/>
                    <a:gd name="connsiteY30" fmla="*/ 1085735 h 2102743"/>
                    <a:gd name="connsiteX31" fmla="*/ 89344 w 1230059"/>
                    <a:gd name="connsiteY31" fmla="*/ 927665 h 2102743"/>
                    <a:gd name="connsiteX32" fmla="*/ 261159 w 1230059"/>
                    <a:gd name="connsiteY32" fmla="*/ 377925 h 2102743"/>
                    <a:gd name="connsiteX33" fmla="*/ 247414 w 1230059"/>
                    <a:gd name="connsiteY33" fmla="*/ 364180 h 2102743"/>
                    <a:gd name="connsiteX34" fmla="*/ 206178 w 1230059"/>
                    <a:gd name="connsiteY34" fmla="*/ 391670 h 2102743"/>
                    <a:gd name="connsiteX35" fmla="*/ 192433 w 1230059"/>
                    <a:gd name="connsiteY35" fmla="*/ 391670 h 2102743"/>
                    <a:gd name="connsiteX36" fmla="*/ 164943 w 1230059"/>
                    <a:gd name="connsiteY36" fmla="*/ 439778 h 2102743"/>
                    <a:gd name="connsiteX37" fmla="*/ 158070 w 1230059"/>
                    <a:gd name="connsiteY37" fmla="*/ 419161 h 2102743"/>
                    <a:gd name="connsiteX38" fmla="*/ 151198 w 1230059"/>
                    <a:gd name="connsiteY38" fmla="*/ 432906 h 2102743"/>
                    <a:gd name="connsiteX39" fmla="*/ 123707 w 1230059"/>
                    <a:gd name="connsiteY39" fmla="*/ 426033 h 2102743"/>
                    <a:gd name="connsiteX40" fmla="*/ 137452 w 1230059"/>
                    <a:gd name="connsiteY40" fmla="*/ 439778 h 2102743"/>
                    <a:gd name="connsiteX41" fmla="*/ 90096 w 1230059"/>
                    <a:gd name="connsiteY41" fmla="*/ 480370 h 2102743"/>
                    <a:gd name="connsiteX42" fmla="*/ 94669 w 1230059"/>
                    <a:gd name="connsiteY42" fmla="*/ 496254 h 2102743"/>
                    <a:gd name="connsiteX43" fmla="*/ 89344 w 1230059"/>
                    <a:gd name="connsiteY43" fmla="*/ 487887 h 2102743"/>
                    <a:gd name="connsiteX44" fmla="*/ 65290 w 1230059"/>
                    <a:gd name="connsiteY44" fmla="*/ 501632 h 2102743"/>
                    <a:gd name="connsiteX45" fmla="*/ 54357 w 1230059"/>
                    <a:gd name="connsiteY45" fmla="*/ 507880 h 2102743"/>
                    <a:gd name="connsiteX46" fmla="*/ 41236 w 1230059"/>
                    <a:gd name="connsiteY46" fmla="*/ 494759 h 2102743"/>
                    <a:gd name="connsiteX47" fmla="*/ 26632 w 1230059"/>
                    <a:gd name="connsiteY47" fmla="*/ 503135 h 2102743"/>
                    <a:gd name="connsiteX48" fmla="*/ 12866 w 1230059"/>
                    <a:gd name="connsiteY48" fmla="*/ 514674 h 2102743"/>
                    <a:gd name="connsiteX49" fmla="*/ 9450 w 1230059"/>
                    <a:gd name="connsiteY49" fmla="*/ 511941 h 2102743"/>
                    <a:gd name="connsiteX50" fmla="*/ 0 w 1230059"/>
                    <a:gd name="connsiteY50" fmla="*/ 508504 h 2102743"/>
                    <a:gd name="connsiteX51" fmla="*/ 48108 w 1230059"/>
                    <a:gd name="connsiteY51" fmla="*/ 439778 h 2102743"/>
                    <a:gd name="connsiteX52" fmla="*/ 185561 w 1230059"/>
                    <a:gd name="connsiteY52" fmla="*/ 274836 h 2102743"/>
                    <a:gd name="connsiteX53" fmla="*/ 171815 w 1230059"/>
                    <a:gd name="connsiteY53" fmla="*/ 254218 h 2102743"/>
                    <a:gd name="connsiteX54" fmla="*/ 192433 w 1230059"/>
                    <a:gd name="connsiteY54" fmla="*/ 254218 h 2102743"/>
                    <a:gd name="connsiteX55" fmla="*/ 432905 w 1230059"/>
                    <a:gd name="connsiteY55" fmla="*/ 0 h 210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230059" h="2102743">
                      <a:moveTo>
                        <a:pt x="432905" y="0"/>
                      </a:moveTo>
                      <a:cubicBezTo>
                        <a:pt x="460396" y="0"/>
                        <a:pt x="522249" y="34364"/>
                        <a:pt x="542867" y="34364"/>
                      </a:cubicBezTo>
                      <a:cubicBezTo>
                        <a:pt x="639084" y="54981"/>
                        <a:pt x="714682" y="199237"/>
                        <a:pt x="714682" y="274836"/>
                      </a:cubicBezTo>
                      <a:cubicBezTo>
                        <a:pt x="714682" y="398543"/>
                        <a:pt x="625338" y="542867"/>
                        <a:pt x="584103" y="659702"/>
                      </a:cubicBezTo>
                      <a:cubicBezTo>
                        <a:pt x="549740" y="735232"/>
                        <a:pt x="529122" y="831448"/>
                        <a:pt x="501632" y="920792"/>
                      </a:cubicBezTo>
                      <a:cubicBezTo>
                        <a:pt x="508504" y="927665"/>
                        <a:pt x="501632" y="927665"/>
                        <a:pt x="515377" y="927665"/>
                      </a:cubicBezTo>
                      <a:cubicBezTo>
                        <a:pt x="535995" y="927665"/>
                        <a:pt x="577230" y="900174"/>
                        <a:pt x="604721" y="893302"/>
                      </a:cubicBezTo>
                      <a:cubicBezTo>
                        <a:pt x="673447" y="865811"/>
                        <a:pt x="817771" y="845194"/>
                        <a:pt x="838389" y="845194"/>
                      </a:cubicBezTo>
                      <a:cubicBezTo>
                        <a:pt x="920860" y="845194"/>
                        <a:pt x="1030753" y="865811"/>
                        <a:pt x="1113225" y="934537"/>
                      </a:cubicBezTo>
                      <a:cubicBezTo>
                        <a:pt x="1140715" y="955155"/>
                        <a:pt x="1175078" y="1030754"/>
                        <a:pt x="1188823" y="1065117"/>
                      </a:cubicBezTo>
                      <a:cubicBezTo>
                        <a:pt x="1202568" y="1085735"/>
                        <a:pt x="1230059" y="1147588"/>
                        <a:pt x="1230059" y="1195696"/>
                      </a:cubicBezTo>
                      <a:cubicBezTo>
                        <a:pt x="1230059" y="1498022"/>
                        <a:pt x="838389" y="1793475"/>
                        <a:pt x="542867" y="1924055"/>
                      </a:cubicBezTo>
                      <a:lnTo>
                        <a:pt x="549740" y="1889692"/>
                      </a:lnTo>
                      <a:cubicBezTo>
                        <a:pt x="542867" y="1882819"/>
                        <a:pt x="542867" y="1875947"/>
                        <a:pt x="529122" y="1875947"/>
                      </a:cubicBezTo>
                      <a:cubicBezTo>
                        <a:pt x="508504" y="1875947"/>
                        <a:pt x="515377" y="1889692"/>
                        <a:pt x="501632" y="1896564"/>
                      </a:cubicBezTo>
                      <a:cubicBezTo>
                        <a:pt x="439778" y="1924055"/>
                        <a:pt x="377993" y="2027144"/>
                        <a:pt x="309267" y="2020271"/>
                      </a:cubicBezTo>
                      <a:cubicBezTo>
                        <a:pt x="302395" y="2027144"/>
                        <a:pt x="302395" y="2040889"/>
                        <a:pt x="295522" y="2040889"/>
                      </a:cubicBezTo>
                      <a:cubicBezTo>
                        <a:pt x="281777" y="2040889"/>
                        <a:pt x="268032" y="2061507"/>
                        <a:pt x="247414" y="2061507"/>
                      </a:cubicBezTo>
                      <a:cubicBezTo>
                        <a:pt x="233669" y="2061507"/>
                        <a:pt x="226796" y="2054634"/>
                        <a:pt x="219924" y="2047762"/>
                      </a:cubicBezTo>
                      <a:cubicBezTo>
                        <a:pt x="213051" y="2054634"/>
                        <a:pt x="213051" y="2061507"/>
                        <a:pt x="219924" y="2068380"/>
                      </a:cubicBezTo>
                      <a:cubicBezTo>
                        <a:pt x="213051" y="2061507"/>
                        <a:pt x="206178" y="2061507"/>
                        <a:pt x="192433" y="2061507"/>
                      </a:cubicBezTo>
                      <a:lnTo>
                        <a:pt x="192433" y="2102743"/>
                      </a:lnTo>
                      <a:cubicBezTo>
                        <a:pt x="185561" y="2095870"/>
                        <a:pt x="192433" y="2088997"/>
                        <a:pt x="185561" y="2082125"/>
                      </a:cubicBezTo>
                      <a:cubicBezTo>
                        <a:pt x="171815" y="2088997"/>
                        <a:pt x="144325" y="2082125"/>
                        <a:pt x="144325" y="2095870"/>
                      </a:cubicBezTo>
                      <a:cubicBezTo>
                        <a:pt x="144325" y="2061507"/>
                        <a:pt x="329885" y="1910310"/>
                        <a:pt x="343630" y="1875947"/>
                      </a:cubicBezTo>
                      <a:cubicBezTo>
                        <a:pt x="350503" y="1869074"/>
                        <a:pt x="343630" y="1869074"/>
                        <a:pt x="343630" y="1855329"/>
                      </a:cubicBezTo>
                      <a:cubicBezTo>
                        <a:pt x="343630" y="1834711"/>
                        <a:pt x="357376" y="1820966"/>
                        <a:pt x="364248" y="1814093"/>
                      </a:cubicBezTo>
                      <a:cubicBezTo>
                        <a:pt x="432905" y="1656092"/>
                        <a:pt x="590975" y="1484277"/>
                        <a:pt x="714682" y="1326207"/>
                      </a:cubicBezTo>
                      <a:cubicBezTo>
                        <a:pt x="714682" y="1319335"/>
                        <a:pt x="721555" y="1305589"/>
                        <a:pt x="700937" y="1305589"/>
                      </a:cubicBezTo>
                      <a:cubicBezTo>
                        <a:pt x="700937" y="1305589"/>
                        <a:pt x="474141" y="1374315"/>
                        <a:pt x="446651" y="1374315"/>
                      </a:cubicBezTo>
                      <a:cubicBezTo>
                        <a:pt x="350503" y="1374315"/>
                        <a:pt x="89344" y="1223187"/>
                        <a:pt x="89344" y="1085735"/>
                      </a:cubicBezTo>
                      <a:lnTo>
                        <a:pt x="89344" y="927665"/>
                      </a:lnTo>
                      <a:cubicBezTo>
                        <a:pt x="109962" y="748977"/>
                        <a:pt x="178688" y="556613"/>
                        <a:pt x="261159" y="377925"/>
                      </a:cubicBezTo>
                      <a:lnTo>
                        <a:pt x="247414" y="364180"/>
                      </a:lnTo>
                      <a:cubicBezTo>
                        <a:pt x="233669" y="377925"/>
                        <a:pt x="219924" y="384798"/>
                        <a:pt x="206178" y="391670"/>
                      </a:cubicBezTo>
                      <a:cubicBezTo>
                        <a:pt x="206178" y="398543"/>
                        <a:pt x="199306" y="398543"/>
                        <a:pt x="192433" y="391670"/>
                      </a:cubicBezTo>
                      <a:cubicBezTo>
                        <a:pt x="185561" y="412288"/>
                        <a:pt x="171815" y="419161"/>
                        <a:pt x="164943" y="439778"/>
                      </a:cubicBezTo>
                      <a:cubicBezTo>
                        <a:pt x="164943" y="432906"/>
                        <a:pt x="164943" y="426033"/>
                        <a:pt x="158070" y="419161"/>
                      </a:cubicBezTo>
                      <a:cubicBezTo>
                        <a:pt x="158070" y="419161"/>
                        <a:pt x="164943" y="432906"/>
                        <a:pt x="151198" y="432906"/>
                      </a:cubicBezTo>
                      <a:cubicBezTo>
                        <a:pt x="137452" y="432906"/>
                        <a:pt x="123707" y="439778"/>
                        <a:pt x="123707" y="426033"/>
                      </a:cubicBezTo>
                      <a:cubicBezTo>
                        <a:pt x="123707" y="446651"/>
                        <a:pt x="130580" y="439778"/>
                        <a:pt x="137452" y="439778"/>
                      </a:cubicBezTo>
                      <a:cubicBezTo>
                        <a:pt x="116835" y="439778"/>
                        <a:pt x="92351" y="459107"/>
                        <a:pt x="90096" y="480370"/>
                      </a:cubicBezTo>
                      <a:lnTo>
                        <a:pt x="94669" y="496254"/>
                      </a:lnTo>
                      <a:lnTo>
                        <a:pt x="89344" y="487887"/>
                      </a:lnTo>
                      <a:cubicBezTo>
                        <a:pt x="82472" y="491323"/>
                        <a:pt x="73881" y="496477"/>
                        <a:pt x="65290" y="501632"/>
                      </a:cubicBezTo>
                      <a:lnTo>
                        <a:pt x="54357" y="507880"/>
                      </a:lnTo>
                      <a:lnTo>
                        <a:pt x="41236" y="494759"/>
                      </a:lnTo>
                      <a:cubicBezTo>
                        <a:pt x="36082" y="496477"/>
                        <a:pt x="31357" y="499484"/>
                        <a:pt x="26632" y="503135"/>
                      </a:cubicBezTo>
                      <a:lnTo>
                        <a:pt x="12866" y="514674"/>
                      </a:lnTo>
                      <a:lnTo>
                        <a:pt x="9450" y="511941"/>
                      </a:lnTo>
                      <a:cubicBezTo>
                        <a:pt x="6873" y="510222"/>
                        <a:pt x="3437" y="508504"/>
                        <a:pt x="0" y="508504"/>
                      </a:cubicBezTo>
                      <a:cubicBezTo>
                        <a:pt x="6873" y="474141"/>
                        <a:pt x="34363" y="453524"/>
                        <a:pt x="48108" y="439778"/>
                      </a:cubicBezTo>
                      <a:cubicBezTo>
                        <a:pt x="89344" y="384798"/>
                        <a:pt x="185561" y="295454"/>
                        <a:pt x="185561" y="274836"/>
                      </a:cubicBezTo>
                      <a:cubicBezTo>
                        <a:pt x="185561" y="261091"/>
                        <a:pt x="171815" y="261091"/>
                        <a:pt x="171815" y="254218"/>
                      </a:cubicBezTo>
                      <a:lnTo>
                        <a:pt x="192433" y="254218"/>
                      </a:lnTo>
                      <a:cubicBezTo>
                        <a:pt x="213051" y="144256"/>
                        <a:pt x="329885" y="0"/>
                        <a:pt x="432905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4AC98EE-0045-91EC-8E5A-F1DCE9F9536E}"/>
                    </a:ext>
                  </a:extLst>
                </p:cNvPr>
                <p:cNvSpPr/>
                <p:nvPr/>
              </p:nvSpPr>
              <p:spPr>
                <a:xfrm>
                  <a:off x="4576606" y="5321716"/>
                  <a:ext cx="1305657" cy="955223"/>
                </a:xfrm>
                <a:custGeom>
                  <a:avLst/>
                  <a:gdLst>
                    <a:gd name="connsiteX0" fmla="*/ 886497 w 1305657"/>
                    <a:gd name="connsiteY0" fmla="*/ 0 h 955223"/>
                    <a:gd name="connsiteX1" fmla="*/ 1106352 w 1305657"/>
                    <a:gd name="connsiteY1" fmla="*/ 116834 h 955223"/>
                    <a:gd name="connsiteX2" fmla="*/ 1250677 w 1305657"/>
                    <a:gd name="connsiteY2" fmla="*/ 309267 h 955223"/>
                    <a:gd name="connsiteX3" fmla="*/ 1257549 w 1305657"/>
                    <a:gd name="connsiteY3" fmla="*/ 295522 h 955223"/>
                    <a:gd name="connsiteX4" fmla="*/ 1285040 w 1305657"/>
                    <a:gd name="connsiteY4" fmla="*/ 302394 h 955223"/>
                    <a:gd name="connsiteX5" fmla="*/ 1271294 w 1305657"/>
                    <a:gd name="connsiteY5" fmla="*/ 316139 h 955223"/>
                    <a:gd name="connsiteX6" fmla="*/ 1291912 w 1305657"/>
                    <a:gd name="connsiteY6" fmla="*/ 350502 h 955223"/>
                    <a:gd name="connsiteX7" fmla="*/ 1278167 w 1305657"/>
                    <a:gd name="connsiteY7" fmla="*/ 350502 h 955223"/>
                    <a:gd name="connsiteX8" fmla="*/ 1298785 w 1305657"/>
                    <a:gd name="connsiteY8" fmla="*/ 384865 h 955223"/>
                    <a:gd name="connsiteX9" fmla="*/ 1285040 w 1305657"/>
                    <a:gd name="connsiteY9" fmla="*/ 405483 h 955223"/>
                    <a:gd name="connsiteX10" fmla="*/ 1305657 w 1305657"/>
                    <a:gd name="connsiteY10" fmla="*/ 474140 h 955223"/>
                    <a:gd name="connsiteX11" fmla="*/ 1298785 w 1305657"/>
                    <a:gd name="connsiteY11" fmla="*/ 515376 h 955223"/>
                    <a:gd name="connsiteX12" fmla="*/ 1278167 w 1305657"/>
                    <a:gd name="connsiteY12" fmla="*/ 549739 h 955223"/>
                    <a:gd name="connsiteX13" fmla="*/ 1181951 w 1305657"/>
                    <a:gd name="connsiteY13" fmla="*/ 577230 h 955223"/>
                    <a:gd name="connsiteX14" fmla="*/ 1168205 w 1305657"/>
                    <a:gd name="connsiteY14" fmla="*/ 570357 h 955223"/>
                    <a:gd name="connsiteX15" fmla="*/ 1071989 w 1305657"/>
                    <a:gd name="connsiteY15" fmla="*/ 481013 h 955223"/>
                    <a:gd name="connsiteX16" fmla="*/ 1085734 w 1305657"/>
                    <a:gd name="connsiteY16" fmla="*/ 508503 h 955223"/>
                    <a:gd name="connsiteX17" fmla="*/ 865879 w 1305657"/>
                    <a:gd name="connsiteY17" fmla="*/ 233668 h 955223"/>
                    <a:gd name="connsiteX18" fmla="*/ 776535 w 1305657"/>
                    <a:gd name="connsiteY18" fmla="*/ 398611 h 955223"/>
                    <a:gd name="connsiteX19" fmla="*/ 742172 w 1305657"/>
                    <a:gd name="connsiteY19" fmla="*/ 501631 h 955223"/>
                    <a:gd name="connsiteX20" fmla="*/ 762790 w 1305657"/>
                    <a:gd name="connsiteY20" fmla="*/ 542867 h 955223"/>
                    <a:gd name="connsiteX21" fmla="*/ 776535 w 1305657"/>
                    <a:gd name="connsiteY21" fmla="*/ 604720 h 955223"/>
                    <a:gd name="connsiteX22" fmla="*/ 700937 w 1305657"/>
                    <a:gd name="connsiteY22" fmla="*/ 920860 h 955223"/>
                    <a:gd name="connsiteX23" fmla="*/ 577230 w 1305657"/>
                    <a:gd name="connsiteY23" fmla="*/ 955223 h 955223"/>
                    <a:gd name="connsiteX24" fmla="*/ 494758 w 1305657"/>
                    <a:gd name="connsiteY24" fmla="*/ 907115 h 955223"/>
                    <a:gd name="connsiteX25" fmla="*/ 446650 w 1305657"/>
                    <a:gd name="connsiteY25" fmla="*/ 893369 h 955223"/>
                    <a:gd name="connsiteX26" fmla="*/ 323012 w 1305657"/>
                    <a:gd name="connsiteY26" fmla="*/ 797153 h 955223"/>
                    <a:gd name="connsiteX27" fmla="*/ 0 w 1305657"/>
                    <a:gd name="connsiteY27" fmla="*/ 309267 h 955223"/>
                    <a:gd name="connsiteX28" fmla="*/ 20618 w 1305657"/>
                    <a:gd name="connsiteY28" fmla="*/ 268031 h 955223"/>
                    <a:gd name="connsiteX29" fmla="*/ 75598 w 1305657"/>
                    <a:gd name="connsiteY29" fmla="*/ 233668 h 955223"/>
                    <a:gd name="connsiteX30" fmla="*/ 364179 w 1305657"/>
                    <a:gd name="connsiteY30" fmla="*/ 350502 h 955223"/>
                    <a:gd name="connsiteX31" fmla="*/ 535994 w 1305657"/>
                    <a:gd name="connsiteY31" fmla="*/ 522249 h 955223"/>
                    <a:gd name="connsiteX32" fmla="*/ 645956 w 1305657"/>
                    <a:gd name="connsiteY32" fmla="*/ 316139 h 955223"/>
                    <a:gd name="connsiteX33" fmla="*/ 886497 w 1305657"/>
                    <a:gd name="connsiteY33" fmla="*/ 0 h 95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305657" h="955223">
                      <a:moveTo>
                        <a:pt x="886497" y="0"/>
                      </a:moveTo>
                      <a:cubicBezTo>
                        <a:pt x="941409" y="0"/>
                        <a:pt x="1078861" y="82471"/>
                        <a:pt x="1106352" y="116834"/>
                      </a:cubicBezTo>
                      <a:cubicBezTo>
                        <a:pt x="1140715" y="158069"/>
                        <a:pt x="1216314" y="309267"/>
                        <a:pt x="1250677" y="309267"/>
                      </a:cubicBezTo>
                      <a:cubicBezTo>
                        <a:pt x="1264422" y="309267"/>
                        <a:pt x="1257549" y="302394"/>
                        <a:pt x="1257549" y="295522"/>
                      </a:cubicBezTo>
                      <a:cubicBezTo>
                        <a:pt x="1257549" y="295522"/>
                        <a:pt x="1278167" y="295522"/>
                        <a:pt x="1285040" y="302394"/>
                      </a:cubicBezTo>
                      <a:cubicBezTo>
                        <a:pt x="1278167" y="309267"/>
                        <a:pt x="1271294" y="302394"/>
                        <a:pt x="1271294" y="316139"/>
                      </a:cubicBezTo>
                      <a:cubicBezTo>
                        <a:pt x="1271294" y="336757"/>
                        <a:pt x="1285040" y="343630"/>
                        <a:pt x="1291912" y="350502"/>
                      </a:cubicBezTo>
                      <a:cubicBezTo>
                        <a:pt x="1285040" y="343630"/>
                        <a:pt x="1278167" y="336757"/>
                        <a:pt x="1278167" y="350502"/>
                      </a:cubicBezTo>
                      <a:cubicBezTo>
                        <a:pt x="1278167" y="371120"/>
                        <a:pt x="1298785" y="371120"/>
                        <a:pt x="1298785" y="384865"/>
                      </a:cubicBezTo>
                      <a:cubicBezTo>
                        <a:pt x="1298785" y="405483"/>
                        <a:pt x="1285040" y="384865"/>
                        <a:pt x="1285040" y="405483"/>
                      </a:cubicBezTo>
                      <a:cubicBezTo>
                        <a:pt x="1285040" y="419228"/>
                        <a:pt x="1305657" y="460395"/>
                        <a:pt x="1305657" y="474140"/>
                      </a:cubicBezTo>
                      <a:cubicBezTo>
                        <a:pt x="1305657" y="494758"/>
                        <a:pt x="1298785" y="494758"/>
                        <a:pt x="1298785" y="515376"/>
                      </a:cubicBezTo>
                      <a:cubicBezTo>
                        <a:pt x="1298785" y="529121"/>
                        <a:pt x="1291912" y="542867"/>
                        <a:pt x="1278167" y="549739"/>
                      </a:cubicBezTo>
                      <a:cubicBezTo>
                        <a:pt x="1250677" y="563484"/>
                        <a:pt x="1202568" y="577230"/>
                        <a:pt x="1181951" y="577230"/>
                      </a:cubicBezTo>
                      <a:cubicBezTo>
                        <a:pt x="1168205" y="577230"/>
                        <a:pt x="1175078" y="577230"/>
                        <a:pt x="1168205" y="570357"/>
                      </a:cubicBezTo>
                      <a:cubicBezTo>
                        <a:pt x="1099479" y="494758"/>
                        <a:pt x="1071989" y="467268"/>
                        <a:pt x="1071989" y="481013"/>
                      </a:cubicBezTo>
                      <a:cubicBezTo>
                        <a:pt x="1071989" y="501631"/>
                        <a:pt x="1085734" y="501631"/>
                        <a:pt x="1085734" y="508503"/>
                      </a:cubicBezTo>
                      <a:cubicBezTo>
                        <a:pt x="955155" y="487886"/>
                        <a:pt x="913919" y="323012"/>
                        <a:pt x="865879" y="233668"/>
                      </a:cubicBezTo>
                      <a:cubicBezTo>
                        <a:pt x="817771" y="247413"/>
                        <a:pt x="776535" y="357375"/>
                        <a:pt x="776535" y="398611"/>
                      </a:cubicBezTo>
                      <a:cubicBezTo>
                        <a:pt x="776535" y="419228"/>
                        <a:pt x="742172" y="487886"/>
                        <a:pt x="742172" y="501631"/>
                      </a:cubicBezTo>
                      <a:cubicBezTo>
                        <a:pt x="742172" y="522249"/>
                        <a:pt x="755917" y="529121"/>
                        <a:pt x="762790" y="542867"/>
                      </a:cubicBezTo>
                      <a:cubicBezTo>
                        <a:pt x="769663" y="556612"/>
                        <a:pt x="776535" y="590975"/>
                        <a:pt x="776535" y="604720"/>
                      </a:cubicBezTo>
                      <a:cubicBezTo>
                        <a:pt x="776535" y="687191"/>
                        <a:pt x="762790" y="886497"/>
                        <a:pt x="700937" y="920860"/>
                      </a:cubicBezTo>
                      <a:cubicBezTo>
                        <a:pt x="659701" y="941478"/>
                        <a:pt x="597848" y="955223"/>
                        <a:pt x="577230" y="955223"/>
                      </a:cubicBezTo>
                      <a:cubicBezTo>
                        <a:pt x="529122" y="955223"/>
                        <a:pt x="508504" y="920860"/>
                        <a:pt x="494758" y="907115"/>
                      </a:cubicBezTo>
                      <a:cubicBezTo>
                        <a:pt x="481013" y="893369"/>
                        <a:pt x="453523" y="900242"/>
                        <a:pt x="446650" y="893369"/>
                      </a:cubicBezTo>
                      <a:cubicBezTo>
                        <a:pt x="412287" y="886497"/>
                        <a:pt x="343630" y="817771"/>
                        <a:pt x="323012" y="797153"/>
                      </a:cubicBezTo>
                      <a:cubicBezTo>
                        <a:pt x="302394" y="783408"/>
                        <a:pt x="0" y="412356"/>
                        <a:pt x="0" y="309267"/>
                      </a:cubicBezTo>
                      <a:cubicBezTo>
                        <a:pt x="0" y="281776"/>
                        <a:pt x="20618" y="302394"/>
                        <a:pt x="20618" y="268031"/>
                      </a:cubicBezTo>
                      <a:cubicBezTo>
                        <a:pt x="20618" y="240541"/>
                        <a:pt x="75598" y="233668"/>
                        <a:pt x="75598" y="233668"/>
                      </a:cubicBezTo>
                      <a:cubicBezTo>
                        <a:pt x="151197" y="233668"/>
                        <a:pt x="309267" y="309267"/>
                        <a:pt x="364179" y="350502"/>
                      </a:cubicBezTo>
                      <a:cubicBezTo>
                        <a:pt x="426032" y="405483"/>
                        <a:pt x="481013" y="474140"/>
                        <a:pt x="535994" y="522249"/>
                      </a:cubicBezTo>
                      <a:cubicBezTo>
                        <a:pt x="577230" y="453591"/>
                        <a:pt x="618465" y="377993"/>
                        <a:pt x="645956" y="316139"/>
                      </a:cubicBezTo>
                      <a:cubicBezTo>
                        <a:pt x="659701" y="288649"/>
                        <a:pt x="776535" y="0"/>
                        <a:pt x="886497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641C71BF-41AC-493B-D2DA-CD5853FB7F08}"/>
                  </a:ext>
                </a:extLst>
              </p:cNvPr>
              <p:cNvGrpSpPr/>
              <p:nvPr/>
            </p:nvGrpSpPr>
            <p:grpSpPr>
              <a:xfrm>
                <a:off x="7737590" y="3047158"/>
                <a:ext cx="4452898" cy="3353419"/>
                <a:chOff x="7737590" y="3047158"/>
                <a:chExt cx="4452898" cy="3353419"/>
              </a:xfrm>
              <a:grpFill/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11960BBF-8ADF-B5D0-1CF6-283366A4BD9C}"/>
                    </a:ext>
                  </a:extLst>
                </p:cNvPr>
                <p:cNvSpPr/>
                <p:nvPr/>
              </p:nvSpPr>
              <p:spPr>
                <a:xfrm>
                  <a:off x="7737590" y="3047158"/>
                  <a:ext cx="4452898" cy="3353419"/>
                </a:xfrm>
                <a:custGeom>
                  <a:avLst/>
                  <a:gdLst>
                    <a:gd name="connsiteX0" fmla="*/ 886497 w 4452898"/>
                    <a:gd name="connsiteY0" fmla="*/ 0 h 3353419"/>
                    <a:gd name="connsiteX1" fmla="*/ 920860 w 4452898"/>
                    <a:gd name="connsiteY1" fmla="*/ 6873 h 3353419"/>
                    <a:gd name="connsiteX2" fmla="*/ 975841 w 4452898"/>
                    <a:gd name="connsiteY2" fmla="*/ 164943 h 3353419"/>
                    <a:gd name="connsiteX3" fmla="*/ 982714 w 4452898"/>
                    <a:gd name="connsiteY3" fmla="*/ 247414 h 3353419"/>
                    <a:gd name="connsiteX4" fmla="*/ 1023949 w 4452898"/>
                    <a:gd name="connsiteY4" fmla="*/ 604721 h 3353419"/>
                    <a:gd name="connsiteX5" fmla="*/ 1037626 w 4452898"/>
                    <a:gd name="connsiteY5" fmla="*/ 645956 h 3353419"/>
                    <a:gd name="connsiteX6" fmla="*/ 1044498 w 4452898"/>
                    <a:gd name="connsiteY6" fmla="*/ 694064 h 3353419"/>
                    <a:gd name="connsiteX7" fmla="*/ 1168205 w 4452898"/>
                    <a:gd name="connsiteY7" fmla="*/ 879625 h 3353419"/>
                    <a:gd name="connsiteX8" fmla="*/ 1161333 w 4452898"/>
                    <a:gd name="connsiteY8" fmla="*/ 886497 h 3353419"/>
                    <a:gd name="connsiteX9" fmla="*/ 1147587 w 4452898"/>
                    <a:gd name="connsiteY9" fmla="*/ 893370 h 3353419"/>
                    <a:gd name="connsiteX10" fmla="*/ 1188823 w 4452898"/>
                    <a:gd name="connsiteY10" fmla="*/ 920860 h 3353419"/>
                    <a:gd name="connsiteX11" fmla="*/ 1185249 w 4452898"/>
                    <a:gd name="connsiteY11" fmla="*/ 930551 h 3353419"/>
                    <a:gd name="connsiteX12" fmla="*/ 1181951 w 4452898"/>
                    <a:gd name="connsiteY12" fmla="*/ 927733 h 3353419"/>
                    <a:gd name="connsiteX13" fmla="*/ 1168205 w 4452898"/>
                    <a:gd name="connsiteY13" fmla="*/ 934606 h 3353419"/>
                    <a:gd name="connsiteX14" fmla="*/ 1181951 w 4452898"/>
                    <a:gd name="connsiteY14" fmla="*/ 948351 h 3353419"/>
                    <a:gd name="connsiteX15" fmla="*/ 1168205 w 4452898"/>
                    <a:gd name="connsiteY15" fmla="*/ 962096 h 3353419"/>
                    <a:gd name="connsiteX16" fmla="*/ 1195696 w 4452898"/>
                    <a:gd name="connsiteY16" fmla="*/ 1017077 h 3353419"/>
                    <a:gd name="connsiteX17" fmla="*/ 1120097 w 4452898"/>
                    <a:gd name="connsiteY17" fmla="*/ 1106352 h 3353419"/>
                    <a:gd name="connsiteX18" fmla="*/ 1065116 w 4452898"/>
                    <a:gd name="connsiteY18" fmla="*/ 1120097 h 3353419"/>
                    <a:gd name="connsiteX19" fmla="*/ 1058244 w 4452898"/>
                    <a:gd name="connsiteY19" fmla="*/ 1291912 h 3353419"/>
                    <a:gd name="connsiteX20" fmla="*/ 1065116 w 4452898"/>
                    <a:gd name="connsiteY20" fmla="*/ 1388129 h 3353419"/>
                    <a:gd name="connsiteX21" fmla="*/ 1078861 w 4452898"/>
                    <a:gd name="connsiteY21" fmla="*/ 1401874 h 3353419"/>
                    <a:gd name="connsiteX22" fmla="*/ 1147587 w 4452898"/>
                    <a:gd name="connsiteY22" fmla="*/ 1243804 h 3353419"/>
                    <a:gd name="connsiteX23" fmla="*/ 1209441 w 4452898"/>
                    <a:gd name="connsiteY23" fmla="*/ 1340020 h 3353419"/>
                    <a:gd name="connsiteX24" fmla="*/ 1195696 w 4452898"/>
                    <a:gd name="connsiteY24" fmla="*/ 1346893 h 3353419"/>
                    <a:gd name="connsiteX25" fmla="*/ 1209441 w 4452898"/>
                    <a:gd name="connsiteY25" fmla="*/ 1367511 h 3353419"/>
                    <a:gd name="connsiteX26" fmla="*/ 1120097 w 4452898"/>
                    <a:gd name="connsiteY26" fmla="*/ 1546199 h 3353419"/>
                    <a:gd name="connsiteX27" fmla="*/ 1120097 w 4452898"/>
                    <a:gd name="connsiteY27" fmla="*/ 1566817 h 3353419"/>
                    <a:gd name="connsiteX28" fmla="*/ 1140715 w 4452898"/>
                    <a:gd name="connsiteY28" fmla="*/ 1553071 h 3353419"/>
                    <a:gd name="connsiteX29" fmla="*/ 1126970 w 4452898"/>
                    <a:gd name="connsiteY29" fmla="*/ 1573689 h 3353419"/>
                    <a:gd name="connsiteX30" fmla="*/ 1147587 w 4452898"/>
                    <a:gd name="connsiteY30" fmla="*/ 1580562 h 3353419"/>
                    <a:gd name="connsiteX31" fmla="*/ 1133842 w 4452898"/>
                    <a:gd name="connsiteY31" fmla="*/ 1614925 h 3353419"/>
                    <a:gd name="connsiteX32" fmla="*/ 1065116 w 4452898"/>
                    <a:gd name="connsiteY32" fmla="*/ 1738563 h 3353419"/>
                    <a:gd name="connsiteX33" fmla="*/ 1058244 w 4452898"/>
                    <a:gd name="connsiteY33" fmla="*/ 1848524 h 3353419"/>
                    <a:gd name="connsiteX34" fmla="*/ 1058244 w 4452898"/>
                    <a:gd name="connsiteY34" fmla="*/ 2040957 h 3353419"/>
                    <a:gd name="connsiteX35" fmla="*/ 1085734 w 4452898"/>
                    <a:gd name="connsiteY35" fmla="*/ 2102811 h 3353419"/>
                    <a:gd name="connsiteX36" fmla="*/ 1436237 w 4452898"/>
                    <a:gd name="connsiteY36" fmla="*/ 1779798 h 3353419"/>
                    <a:gd name="connsiteX37" fmla="*/ 1463727 w 4452898"/>
                    <a:gd name="connsiteY37" fmla="*/ 1800416 h 3353419"/>
                    <a:gd name="connsiteX38" fmla="*/ 1553071 w 4452898"/>
                    <a:gd name="connsiteY38" fmla="*/ 1862270 h 3353419"/>
                    <a:gd name="connsiteX39" fmla="*/ 1532453 w 4452898"/>
                    <a:gd name="connsiteY39" fmla="*/ 1917251 h 3353419"/>
                    <a:gd name="connsiteX40" fmla="*/ 1120097 w 4452898"/>
                    <a:gd name="connsiteY40" fmla="*/ 2350156 h 3353419"/>
                    <a:gd name="connsiteX41" fmla="*/ 1910378 w 4452898"/>
                    <a:gd name="connsiteY41" fmla="*/ 2501354 h 3353419"/>
                    <a:gd name="connsiteX42" fmla="*/ 1958486 w 4452898"/>
                    <a:gd name="connsiteY42" fmla="*/ 2501354 h 3353419"/>
                    <a:gd name="connsiteX43" fmla="*/ 2068448 w 4452898"/>
                    <a:gd name="connsiteY43" fmla="*/ 2219577 h 3353419"/>
                    <a:gd name="connsiteX44" fmla="*/ 2357028 w 4452898"/>
                    <a:gd name="connsiteY44" fmla="*/ 1731690 h 3353419"/>
                    <a:gd name="connsiteX45" fmla="*/ 1992849 w 4452898"/>
                    <a:gd name="connsiteY45" fmla="*/ 1525581 h 3353419"/>
                    <a:gd name="connsiteX46" fmla="*/ 1889760 w 4452898"/>
                    <a:gd name="connsiteY46" fmla="*/ 1264422 h 3353419"/>
                    <a:gd name="connsiteX47" fmla="*/ 1855397 w 4452898"/>
                    <a:gd name="connsiteY47" fmla="*/ 810899 h 3353419"/>
                    <a:gd name="connsiteX48" fmla="*/ 1827907 w 4452898"/>
                    <a:gd name="connsiteY48" fmla="*/ 570358 h 3353419"/>
                    <a:gd name="connsiteX49" fmla="*/ 1834779 w 4452898"/>
                    <a:gd name="connsiteY49" fmla="*/ 501700 h 3353419"/>
                    <a:gd name="connsiteX50" fmla="*/ 1869142 w 4452898"/>
                    <a:gd name="connsiteY50" fmla="*/ 446720 h 3353419"/>
                    <a:gd name="connsiteX51" fmla="*/ 1965359 w 4452898"/>
                    <a:gd name="connsiteY51" fmla="*/ 377993 h 3353419"/>
                    <a:gd name="connsiteX52" fmla="*/ 2061575 w 4452898"/>
                    <a:gd name="connsiteY52" fmla="*/ 426102 h 3353419"/>
                    <a:gd name="connsiteX53" fmla="*/ 2075320 w 4452898"/>
                    <a:gd name="connsiteY53" fmla="*/ 412357 h 3353419"/>
                    <a:gd name="connsiteX54" fmla="*/ 2185213 w 4452898"/>
                    <a:gd name="connsiteY54" fmla="*/ 515446 h 3353419"/>
                    <a:gd name="connsiteX55" fmla="*/ 2233321 w 4452898"/>
                    <a:gd name="connsiteY55" fmla="*/ 597848 h 3353419"/>
                    <a:gd name="connsiteX56" fmla="*/ 2308920 w 4452898"/>
                    <a:gd name="connsiteY56" fmla="*/ 982714 h 3353419"/>
                    <a:gd name="connsiteX57" fmla="*/ 2357028 w 4452898"/>
                    <a:gd name="connsiteY57" fmla="*/ 1326275 h 3353419"/>
                    <a:gd name="connsiteX58" fmla="*/ 2556334 w 4452898"/>
                    <a:gd name="connsiteY58" fmla="*/ 1436237 h 3353419"/>
                    <a:gd name="connsiteX59" fmla="*/ 2755571 w 4452898"/>
                    <a:gd name="connsiteY59" fmla="*/ 1608052 h 3353419"/>
                    <a:gd name="connsiteX60" fmla="*/ 2789934 w 4452898"/>
                    <a:gd name="connsiteY60" fmla="*/ 1724818 h 3353419"/>
                    <a:gd name="connsiteX61" fmla="*/ 2377646 w 4452898"/>
                    <a:gd name="connsiteY61" fmla="*/ 2563207 h 3353419"/>
                    <a:gd name="connsiteX62" fmla="*/ 3106074 w 4452898"/>
                    <a:gd name="connsiteY62" fmla="*/ 2652551 h 3353419"/>
                    <a:gd name="connsiteX63" fmla="*/ 3518362 w 4452898"/>
                    <a:gd name="connsiteY63" fmla="*/ 2659423 h 3353419"/>
                    <a:gd name="connsiteX64" fmla="*/ 3593960 w 4452898"/>
                    <a:gd name="connsiteY64" fmla="*/ 2680041 h 3353419"/>
                    <a:gd name="connsiteX65" fmla="*/ 3861923 w 4452898"/>
                    <a:gd name="connsiteY65" fmla="*/ 2693786 h 3353419"/>
                    <a:gd name="connsiteX66" fmla="*/ 4109337 w 4452898"/>
                    <a:gd name="connsiteY66" fmla="*/ 2645678 h 3353419"/>
                    <a:gd name="connsiteX67" fmla="*/ 4212426 w 4452898"/>
                    <a:gd name="connsiteY67" fmla="*/ 2666296 h 3353419"/>
                    <a:gd name="connsiteX68" fmla="*/ 4411663 w 4452898"/>
                    <a:gd name="connsiteY68" fmla="*/ 2618188 h 3353419"/>
                    <a:gd name="connsiteX69" fmla="*/ 4452898 w 4452898"/>
                    <a:gd name="connsiteY69" fmla="*/ 2645678 h 3353419"/>
                    <a:gd name="connsiteX70" fmla="*/ 4432280 w 4452898"/>
                    <a:gd name="connsiteY70" fmla="*/ 2680041 h 3353419"/>
                    <a:gd name="connsiteX71" fmla="*/ 4384172 w 4452898"/>
                    <a:gd name="connsiteY71" fmla="*/ 2700659 h 3353419"/>
                    <a:gd name="connsiteX72" fmla="*/ 4397917 w 4452898"/>
                    <a:gd name="connsiteY72" fmla="*/ 2707532 h 3353419"/>
                    <a:gd name="connsiteX73" fmla="*/ 4219298 w 4452898"/>
                    <a:gd name="connsiteY73" fmla="*/ 2783061 h 3353419"/>
                    <a:gd name="connsiteX74" fmla="*/ 4219298 w 4452898"/>
                    <a:gd name="connsiteY74" fmla="*/ 2803679 h 3353419"/>
                    <a:gd name="connsiteX75" fmla="*/ 4246789 w 4452898"/>
                    <a:gd name="connsiteY75" fmla="*/ 2824297 h 3353419"/>
                    <a:gd name="connsiteX76" fmla="*/ 3944394 w 4452898"/>
                    <a:gd name="connsiteY76" fmla="*/ 2934259 h 3353419"/>
                    <a:gd name="connsiteX77" fmla="*/ 3855050 w 4452898"/>
                    <a:gd name="connsiteY77" fmla="*/ 2948004 h 3353419"/>
                    <a:gd name="connsiteX78" fmla="*/ 3724540 w 4452898"/>
                    <a:gd name="connsiteY78" fmla="*/ 3023603 h 3353419"/>
                    <a:gd name="connsiteX79" fmla="*/ 3717667 w 4452898"/>
                    <a:gd name="connsiteY79" fmla="*/ 3051093 h 3353419"/>
                    <a:gd name="connsiteX80" fmla="*/ 3690177 w 4452898"/>
                    <a:gd name="connsiteY80" fmla="*/ 3085456 h 3353419"/>
                    <a:gd name="connsiteX81" fmla="*/ 3628323 w 4452898"/>
                    <a:gd name="connsiteY81" fmla="*/ 3099201 h 3353419"/>
                    <a:gd name="connsiteX82" fmla="*/ 3600833 w 4452898"/>
                    <a:gd name="connsiteY82" fmla="*/ 3119819 h 3353419"/>
                    <a:gd name="connsiteX83" fmla="*/ 3483999 w 4452898"/>
                    <a:gd name="connsiteY83" fmla="*/ 3133564 h 3353419"/>
                    <a:gd name="connsiteX84" fmla="*/ 2748699 w 4452898"/>
                    <a:gd name="connsiteY84" fmla="*/ 3057966 h 3353419"/>
                    <a:gd name="connsiteX85" fmla="*/ 1772926 w 4452898"/>
                    <a:gd name="connsiteY85" fmla="*/ 2899896 h 3353419"/>
                    <a:gd name="connsiteX86" fmla="*/ 1236931 w 4452898"/>
                    <a:gd name="connsiteY86" fmla="*/ 2776189 h 3353419"/>
                    <a:gd name="connsiteX87" fmla="*/ 673447 w 4452898"/>
                    <a:gd name="connsiteY87" fmla="*/ 2549462 h 3353419"/>
                    <a:gd name="connsiteX88" fmla="*/ 645956 w 4452898"/>
                    <a:gd name="connsiteY88" fmla="*/ 2549462 h 3353419"/>
                    <a:gd name="connsiteX89" fmla="*/ 439847 w 4452898"/>
                    <a:gd name="connsiteY89" fmla="*/ 2817425 h 3353419"/>
                    <a:gd name="connsiteX90" fmla="*/ 391739 w 4452898"/>
                    <a:gd name="connsiteY90" fmla="*/ 2865533 h 3353419"/>
                    <a:gd name="connsiteX91" fmla="*/ 261159 w 4452898"/>
                    <a:gd name="connsiteY91" fmla="*/ 3064838 h 3353419"/>
                    <a:gd name="connsiteX92" fmla="*/ 329885 w 4452898"/>
                    <a:gd name="connsiteY92" fmla="*/ 3071711 h 3353419"/>
                    <a:gd name="connsiteX93" fmla="*/ 254287 w 4452898"/>
                    <a:gd name="connsiteY93" fmla="*/ 3222908 h 3353419"/>
                    <a:gd name="connsiteX94" fmla="*/ 178688 w 4452898"/>
                    <a:gd name="connsiteY94" fmla="*/ 3353419 h 3353419"/>
                    <a:gd name="connsiteX95" fmla="*/ 151198 w 4452898"/>
                    <a:gd name="connsiteY95" fmla="*/ 3332801 h 3353419"/>
                    <a:gd name="connsiteX96" fmla="*/ 96217 w 4452898"/>
                    <a:gd name="connsiteY96" fmla="*/ 3325928 h 3353419"/>
                    <a:gd name="connsiteX97" fmla="*/ 75599 w 4452898"/>
                    <a:gd name="connsiteY97" fmla="*/ 3312183 h 3353419"/>
                    <a:gd name="connsiteX98" fmla="*/ 82472 w 4452898"/>
                    <a:gd name="connsiteY98" fmla="*/ 3298438 h 3353419"/>
                    <a:gd name="connsiteX99" fmla="*/ 61854 w 4452898"/>
                    <a:gd name="connsiteY99" fmla="*/ 3305311 h 3353419"/>
                    <a:gd name="connsiteX100" fmla="*/ 0 w 4452898"/>
                    <a:gd name="connsiteY100" fmla="*/ 3202290 h 3353419"/>
                    <a:gd name="connsiteX101" fmla="*/ 219924 w 4452898"/>
                    <a:gd name="connsiteY101" fmla="*/ 2838042 h 3353419"/>
                    <a:gd name="connsiteX102" fmla="*/ 281777 w 4452898"/>
                    <a:gd name="connsiteY102" fmla="*/ 2789934 h 3353419"/>
                    <a:gd name="connsiteX103" fmla="*/ 281777 w 4452898"/>
                    <a:gd name="connsiteY103" fmla="*/ 2776189 h 3353419"/>
                    <a:gd name="connsiteX104" fmla="*/ 309268 w 4452898"/>
                    <a:gd name="connsiteY104" fmla="*/ 2776189 h 3353419"/>
                    <a:gd name="connsiteX105" fmla="*/ 309268 w 4452898"/>
                    <a:gd name="connsiteY105" fmla="*/ 2748698 h 3353419"/>
                    <a:gd name="connsiteX106" fmla="*/ 343631 w 4452898"/>
                    <a:gd name="connsiteY106" fmla="*/ 2748698 h 3353419"/>
                    <a:gd name="connsiteX107" fmla="*/ 357376 w 4452898"/>
                    <a:gd name="connsiteY107" fmla="*/ 2734953 h 3353419"/>
                    <a:gd name="connsiteX108" fmla="*/ 343631 w 4452898"/>
                    <a:gd name="connsiteY108" fmla="*/ 2721277 h 3353419"/>
                    <a:gd name="connsiteX109" fmla="*/ 350503 w 4452898"/>
                    <a:gd name="connsiteY109" fmla="*/ 2700659 h 3353419"/>
                    <a:gd name="connsiteX110" fmla="*/ 371121 w 4452898"/>
                    <a:gd name="connsiteY110" fmla="*/ 2714404 h 3353419"/>
                    <a:gd name="connsiteX111" fmla="*/ 371121 w 4452898"/>
                    <a:gd name="connsiteY111" fmla="*/ 2693786 h 3353419"/>
                    <a:gd name="connsiteX112" fmla="*/ 426102 w 4452898"/>
                    <a:gd name="connsiteY112" fmla="*/ 2659423 h 3353419"/>
                    <a:gd name="connsiteX113" fmla="*/ 542867 w 4452898"/>
                    <a:gd name="connsiteY113" fmla="*/ 2521971 h 3353419"/>
                    <a:gd name="connsiteX114" fmla="*/ 611593 w 4452898"/>
                    <a:gd name="connsiteY114" fmla="*/ 2432627 h 3353419"/>
                    <a:gd name="connsiteX115" fmla="*/ 625339 w 4452898"/>
                    <a:gd name="connsiteY115" fmla="*/ 2384519 h 3353419"/>
                    <a:gd name="connsiteX116" fmla="*/ 639084 w 4452898"/>
                    <a:gd name="connsiteY116" fmla="*/ 2398264 h 3353419"/>
                    <a:gd name="connsiteX117" fmla="*/ 645956 w 4452898"/>
                    <a:gd name="connsiteY117" fmla="*/ 2384519 h 3353419"/>
                    <a:gd name="connsiteX118" fmla="*/ 680319 w 4452898"/>
                    <a:gd name="connsiteY118" fmla="*/ 2391392 h 3353419"/>
                    <a:gd name="connsiteX119" fmla="*/ 652829 w 4452898"/>
                    <a:gd name="connsiteY119" fmla="*/ 2357029 h 3353419"/>
                    <a:gd name="connsiteX120" fmla="*/ 790281 w 4452898"/>
                    <a:gd name="connsiteY120" fmla="*/ 2295175 h 3353419"/>
                    <a:gd name="connsiteX121" fmla="*/ 859007 w 4452898"/>
                    <a:gd name="connsiteY121" fmla="*/ 2253940 h 3353419"/>
                    <a:gd name="connsiteX122" fmla="*/ 886497 w 4452898"/>
                    <a:gd name="connsiteY122" fmla="*/ 2157792 h 3353419"/>
                    <a:gd name="connsiteX123" fmla="*/ 886497 w 4452898"/>
                    <a:gd name="connsiteY123" fmla="*/ 2047830 h 3353419"/>
                    <a:gd name="connsiteX124" fmla="*/ 872752 w 4452898"/>
                    <a:gd name="connsiteY124" fmla="*/ 2027212 h 3353419"/>
                    <a:gd name="connsiteX125" fmla="*/ 886497 w 4452898"/>
                    <a:gd name="connsiteY125" fmla="*/ 2020340 h 3353419"/>
                    <a:gd name="connsiteX126" fmla="*/ 886497 w 4452898"/>
                    <a:gd name="connsiteY126" fmla="*/ 1999722 h 3353419"/>
                    <a:gd name="connsiteX127" fmla="*/ 872752 w 4452898"/>
                    <a:gd name="connsiteY127" fmla="*/ 1985977 h 3353419"/>
                    <a:gd name="connsiteX128" fmla="*/ 405484 w 4452898"/>
                    <a:gd name="connsiteY128" fmla="*/ 2288303 h 3353419"/>
                    <a:gd name="connsiteX129" fmla="*/ 336758 w 4452898"/>
                    <a:gd name="connsiteY129" fmla="*/ 2288303 h 3353419"/>
                    <a:gd name="connsiteX130" fmla="*/ 302395 w 4452898"/>
                    <a:gd name="connsiteY130" fmla="*/ 2253940 h 3353419"/>
                    <a:gd name="connsiteX131" fmla="*/ 295522 w 4452898"/>
                    <a:gd name="connsiteY131" fmla="*/ 2233322 h 3353419"/>
                    <a:gd name="connsiteX132" fmla="*/ 123707 w 4452898"/>
                    <a:gd name="connsiteY132" fmla="*/ 2109683 h 3353419"/>
                    <a:gd name="connsiteX133" fmla="*/ 206179 w 4452898"/>
                    <a:gd name="connsiteY133" fmla="*/ 1924123 h 3353419"/>
                    <a:gd name="connsiteX134" fmla="*/ 268032 w 4452898"/>
                    <a:gd name="connsiteY134" fmla="*/ 1827907 h 3353419"/>
                    <a:gd name="connsiteX135" fmla="*/ 288650 w 4452898"/>
                    <a:gd name="connsiteY135" fmla="*/ 1821034 h 3353419"/>
                    <a:gd name="connsiteX136" fmla="*/ 288650 w 4452898"/>
                    <a:gd name="connsiteY136" fmla="*/ 1807289 h 3353419"/>
                    <a:gd name="connsiteX137" fmla="*/ 316140 w 4452898"/>
                    <a:gd name="connsiteY137" fmla="*/ 1814161 h 3353419"/>
                    <a:gd name="connsiteX138" fmla="*/ 309268 w 4452898"/>
                    <a:gd name="connsiteY138" fmla="*/ 1793544 h 3353419"/>
                    <a:gd name="connsiteX139" fmla="*/ 831516 w 4452898"/>
                    <a:gd name="connsiteY139" fmla="*/ 1154460 h 3353419"/>
                    <a:gd name="connsiteX140" fmla="*/ 817771 w 4452898"/>
                    <a:gd name="connsiteY140" fmla="*/ 1147588 h 3353419"/>
                    <a:gd name="connsiteX141" fmla="*/ 364248 w 4452898"/>
                    <a:gd name="connsiteY141" fmla="*/ 1319403 h 3353419"/>
                    <a:gd name="connsiteX142" fmla="*/ 323013 w 4452898"/>
                    <a:gd name="connsiteY142" fmla="*/ 1319403 h 3353419"/>
                    <a:gd name="connsiteX143" fmla="*/ 343631 w 4452898"/>
                    <a:gd name="connsiteY143" fmla="*/ 1291912 h 3353419"/>
                    <a:gd name="connsiteX144" fmla="*/ 288650 w 4452898"/>
                    <a:gd name="connsiteY144" fmla="*/ 1291912 h 3353419"/>
                    <a:gd name="connsiteX145" fmla="*/ 316140 w 4452898"/>
                    <a:gd name="connsiteY145" fmla="*/ 1250677 h 3353419"/>
                    <a:gd name="connsiteX146" fmla="*/ 274905 w 4452898"/>
                    <a:gd name="connsiteY146" fmla="*/ 1264422 h 3353419"/>
                    <a:gd name="connsiteX147" fmla="*/ 213051 w 4452898"/>
                    <a:gd name="connsiteY147" fmla="*/ 1230059 h 3353419"/>
                    <a:gd name="connsiteX148" fmla="*/ 192433 w 4452898"/>
                    <a:gd name="connsiteY148" fmla="*/ 1230059 h 3353419"/>
                    <a:gd name="connsiteX149" fmla="*/ 137452 w 4452898"/>
                    <a:gd name="connsiteY149" fmla="*/ 1140715 h 3353419"/>
                    <a:gd name="connsiteX150" fmla="*/ 831516 w 4452898"/>
                    <a:gd name="connsiteY150" fmla="*/ 735300 h 3353419"/>
                    <a:gd name="connsiteX151" fmla="*/ 845262 w 4452898"/>
                    <a:gd name="connsiteY151" fmla="*/ 584103 h 3353419"/>
                    <a:gd name="connsiteX152" fmla="*/ 859007 w 4452898"/>
                    <a:gd name="connsiteY152" fmla="*/ 453592 h 3353419"/>
                    <a:gd name="connsiteX153" fmla="*/ 845262 w 4452898"/>
                    <a:gd name="connsiteY153" fmla="*/ 357376 h 3353419"/>
                    <a:gd name="connsiteX154" fmla="*/ 859007 w 4452898"/>
                    <a:gd name="connsiteY154" fmla="*/ 336758 h 3353419"/>
                    <a:gd name="connsiteX155" fmla="*/ 845262 w 4452898"/>
                    <a:gd name="connsiteY155" fmla="*/ 329885 h 3353419"/>
                    <a:gd name="connsiteX156" fmla="*/ 845262 w 4452898"/>
                    <a:gd name="connsiteY156" fmla="*/ 41236 h 3353419"/>
                    <a:gd name="connsiteX157" fmla="*/ 886497 w 4452898"/>
                    <a:gd name="connsiteY157" fmla="*/ 0 h 3353419"/>
                    <a:gd name="connsiteX158" fmla="*/ 845262 w 4452898"/>
                    <a:gd name="connsiteY158" fmla="*/ 1312530 h 3353419"/>
                    <a:gd name="connsiteX159" fmla="*/ 797153 w 4452898"/>
                    <a:gd name="connsiteY159" fmla="*/ 1326275 h 3353419"/>
                    <a:gd name="connsiteX160" fmla="*/ 790281 w 4452898"/>
                    <a:gd name="connsiteY160" fmla="*/ 1353766 h 3353419"/>
                    <a:gd name="connsiteX161" fmla="*/ 783408 w 4452898"/>
                    <a:gd name="connsiteY161" fmla="*/ 1340020 h 3353419"/>
                    <a:gd name="connsiteX162" fmla="*/ 755918 w 4452898"/>
                    <a:gd name="connsiteY162" fmla="*/ 1401874 h 3353419"/>
                    <a:gd name="connsiteX163" fmla="*/ 707810 w 4452898"/>
                    <a:gd name="connsiteY163" fmla="*/ 1401874 h 3353419"/>
                    <a:gd name="connsiteX164" fmla="*/ 742173 w 4452898"/>
                    <a:gd name="connsiteY164" fmla="*/ 1415619 h 3353419"/>
                    <a:gd name="connsiteX165" fmla="*/ 714682 w 4452898"/>
                    <a:gd name="connsiteY165" fmla="*/ 1449982 h 3353419"/>
                    <a:gd name="connsiteX166" fmla="*/ 700937 w 4452898"/>
                    <a:gd name="connsiteY166" fmla="*/ 1436237 h 3353419"/>
                    <a:gd name="connsiteX167" fmla="*/ 680319 w 4452898"/>
                    <a:gd name="connsiteY167" fmla="*/ 1491218 h 3353419"/>
                    <a:gd name="connsiteX168" fmla="*/ 666574 w 4452898"/>
                    <a:gd name="connsiteY168" fmla="*/ 1470600 h 3353419"/>
                    <a:gd name="connsiteX169" fmla="*/ 645956 w 4452898"/>
                    <a:gd name="connsiteY169" fmla="*/ 1511836 h 3353419"/>
                    <a:gd name="connsiteX170" fmla="*/ 632211 w 4452898"/>
                    <a:gd name="connsiteY170" fmla="*/ 1539326 h 3353419"/>
                    <a:gd name="connsiteX171" fmla="*/ 639084 w 4452898"/>
                    <a:gd name="connsiteY171" fmla="*/ 1546199 h 3353419"/>
                    <a:gd name="connsiteX172" fmla="*/ 604721 w 4452898"/>
                    <a:gd name="connsiteY172" fmla="*/ 1580562 h 3353419"/>
                    <a:gd name="connsiteX173" fmla="*/ 590976 w 4452898"/>
                    <a:gd name="connsiteY173" fmla="*/ 1573689 h 3353419"/>
                    <a:gd name="connsiteX174" fmla="*/ 577230 w 4452898"/>
                    <a:gd name="connsiteY174" fmla="*/ 1614925 h 3353419"/>
                    <a:gd name="connsiteX175" fmla="*/ 563485 w 4452898"/>
                    <a:gd name="connsiteY175" fmla="*/ 1601180 h 3353419"/>
                    <a:gd name="connsiteX176" fmla="*/ 563485 w 4452898"/>
                    <a:gd name="connsiteY176" fmla="*/ 1635474 h 3353419"/>
                    <a:gd name="connsiteX177" fmla="*/ 446720 w 4452898"/>
                    <a:gd name="connsiteY177" fmla="*/ 1786671 h 3353419"/>
                    <a:gd name="connsiteX178" fmla="*/ 384866 w 4452898"/>
                    <a:gd name="connsiteY178" fmla="*/ 1903505 h 3353419"/>
                    <a:gd name="connsiteX179" fmla="*/ 845262 w 4452898"/>
                    <a:gd name="connsiteY179" fmla="*/ 1525581 h 3353419"/>
                    <a:gd name="connsiteX180" fmla="*/ 845262 w 4452898"/>
                    <a:gd name="connsiteY180" fmla="*/ 1312530 h 3353419"/>
                    <a:gd name="connsiteX181" fmla="*/ 542867 w 4452898"/>
                    <a:gd name="connsiteY181" fmla="*/ 1635474 h 3353419"/>
                    <a:gd name="connsiteX182" fmla="*/ 529122 w 4452898"/>
                    <a:gd name="connsiteY182" fmla="*/ 1649219 h 3353419"/>
                    <a:gd name="connsiteX183" fmla="*/ 542867 w 4452898"/>
                    <a:gd name="connsiteY183" fmla="*/ 1635474 h 335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</a:cxnLst>
                  <a:rect l="l" t="t" r="r" b="b"/>
                  <a:pathLst>
                    <a:path w="4452898" h="3353419">
                      <a:moveTo>
                        <a:pt x="886497" y="0"/>
                      </a:moveTo>
                      <a:cubicBezTo>
                        <a:pt x="900243" y="0"/>
                        <a:pt x="907115" y="6873"/>
                        <a:pt x="920860" y="6873"/>
                      </a:cubicBezTo>
                      <a:cubicBezTo>
                        <a:pt x="955223" y="6873"/>
                        <a:pt x="975841" y="123707"/>
                        <a:pt x="975841" y="164943"/>
                      </a:cubicBezTo>
                      <a:cubicBezTo>
                        <a:pt x="975841" y="192433"/>
                        <a:pt x="982714" y="226796"/>
                        <a:pt x="982714" y="247414"/>
                      </a:cubicBezTo>
                      <a:cubicBezTo>
                        <a:pt x="982714" y="261159"/>
                        <a:pt x="1023949" y="584103"/>
                        <a:pt x="1023949" y="604721"/>
                      </a:cubicBezTo>
                      <a:cubicBezTo>
                        <a:pt x="1023949" y="618466"/>
                        <a:pt x="1030822" y="625338"/>
                        <a:pt x="1037626" y="645956"/>
                      </a:cubicBezTo>
                      <a:cubicBezTo>
                        <a:pt x="1044498" y="652829"/>
                        <a:pt x="1044498" y="680319"/>
                        <a:pt x="1044498" y="694064"/>
                      </a:cubicBezTo>
                      <a:cubicBezTo>
                        <a:pt x="1044498" y="831517"/>
                        <a:pt x="1113224" y="728427"/>
                        <a:pt x="1168205" y="879625"/>
                      </a:cubicBezTo>
                      <a:cubicBezTo>
                        <a:pt x="1168205" y="886497"/>
                        <a:pt x="1168205" y="893370"/>
                        <a:pt x="1161333" y="886497"/>
                      </a:cubicBezTo>
                      <a:cubicBezTo>
                        <a:pt x="1161333" y="886497"/>
                        <a:pt x="1154460" y="886497"/>
                        <a:pt x="1147587" y="893370"/>
                      </a:cubicBezTo>
                      <a:cubicBezTo>
                        <a:pt x="1154460" y="907115"/>
                        <a:pt x="1175078" y="907115"/>
                        <a:pt x="1188823" y="920860"/>
                      </a:cubicBezTo>
                      <a:cubicBezTo>
                        <a:pt x="1184150" y="925534"/>
                        <a:pt x="1185868" y="930207"/>
                        <a:pt x="1185249" y="930551"/>
                      </a:cubicBezTo>
                      <a:cubicBezTo>
                        <a:pt x="1184975" y="930688"/>
                        <a:pt x="1184150" y="929932"/>
                        <a:pt x="1181951" y="927733"/>
                      </a:cubicBezTo>
                      <a:cubicBezTo>
                        <a:pt x="1181951" y="927733"/>
                        <a:pt x="1175078" y="927733"/>
                        <a:pt x="1168205" y="934606"/>
                      </a:cubicBezTo>
                      <a:cubicBezTo>
                        <a:pt x="1175078" y="941478"/>
                        <a:pt x="1181951" y="934606"/>
                        <a:pt x="1181951" y="948351"/>
                      </a:cubicBezTo>
                      <a:cubicBezTo>
                        <a:pt x="1181951" y="968969"/>
                        <a:pt x="1168205" y="941478"/>
                        <a:pt x="1168205" y="962096"/>
                      </a:cubicBezTo>
                      <a:cubicBezTo>
                        <a:pt x="1168205" y="975841"/>
                        <a:pt x="1195696" y="996459"/>
                        <a:pt x="1195696" y="1017077"/>
                      </a:cubicBezTo>
                      <a:cubicBezTo>
                        <a:pt x="1195696" y="1051440"/>
                        <a:pt x="1154460" y="1072058"/>
                        <a:pt x="1120097" y="1106352"/>
                      </a:cubicBezTo>
                      <a:cubicBezTo>
                        <a:pt x="1106352" y="1106352"/>
                        <a:pt x="1085734" y="1106352"/>
                        <a:pt x="1065116" y="1120097"/>
                      </a:cubicBezTo>
                      <a:cubicBezTo>
                        <a:pt x="1065116" y="1175078"/>
                        <a:pt x="1058244" y="1271294"/>
                        <a:pt x="1058244" y="1291912"/>
                      </a:cubicBezTo>
                      <a:cubicBezTo>
                        <a:pt x="1058244" y="1305657"/>
                        <a:pt x="1065116" y="1353766"/>
                        <a:pt x="1065116" y="1388129"/>
                      </a:cubicBezTo>
                      <a:lnTo>
                        <a:pt x="1078861" y="1401874"/>
                      </a:lnTo>
                      <a:cubicBezTo>
                        <a:pt x="1120097" y="1353766"/>
                        <a:pt x="1126970" y="1291912"/>
                        <a:pt x="1147587" y="1243804"/>
                      </a:cubicBezTo>
                      <a:cubicBezTo>
                        <a:pt x="1181951" y="1257549"/>
                        <a:pt x="1209441" y="1333148"/>
                        <a:pt x="1209441" y="1340020"/>
                      </a:cubicBezTo>
                      <a:cubicBezTo>
                        <a:pt x="1209441" y="1353766"/>
                        <a:pt x="1195696" y="1326275"/>
                        <a:pt x="1195696" y="1346893"/>
                      </a:cubicBezTo>
                      <a:cubicBezTo>
                        <a:pt x="1195696" y="1360638"/>
                        <a:pt x="1209441" y="1346893"/>
                        <a:pt x="1209441" y="1367511"/>
                      </a:cubicBezTo>
                      <a:cubicBezTo>
                        <a:pt x="1209441" y="1388129"/>
                        <a:pt x="1126970" y="1532454"/>
                        <a:pt x="1120097" y="1546199"/>
                      </a:cubicBezTo>
                      <a:lnTo>
                        <a:pt x="1120097" y="1566817"/>
                      </a:lnTo>
                      <a:cubicBezTo>
                        <a:pt x="1120097" y="1566817"/>
                        <a:pt x="1133842" y="1559944"/>
                        <a:pt x="1140715" y="1553071"/>
                      </a:cubicBezTo>
                      <a:cubicBezTo>
                        <a:pt x="1133842" y="1559944"/>
                        <a:pt x="1133842" y="1566817"/>
                        <a:pt x="1126970" y="1573689"/>
                      </a:cubicBezTo>
                      <a:cubicBezTo>
                        <a:pt x="1133842" y="1580562"/>
                        <a:pt x="1140715" y="1580562"/>
                        <a:pt x="1147587" y="1580562"/>
                      </a:cubicBezTo>
                      <a:cubicBezTo>
                        <a:pt x="1133842" y="1594307"/>
                        <a:pt x="1140715" y="1608052"/>
                        <a:pt x="1133842" y="1614925"/>
                      </a:cubicBezTo>
                      <a:cubicBezTo>
                        <a:pt x="1126970" y="1656092"/>
                        <a:pt x="1085734" y="1690455"/>
                        <a:pt x="1065116" y="1738563"/>
                      </a:cubicBezTo>
                      <a:cubicBezTo>
                        <a:pt x="1051371" y="1766053"/>
                        <a:pt x="1058244" y="1827907"/>
                        <a:pt x="1058244" y="1848524"/>
                      </a:cubicBezTo>
                      <a:lnTo>
                        <a:pt x="1058244" y="2040957"/>
                      </a:lnTo>
                      <a:cubicBezTo>
                        <a:pt x="1071989" y="2054703"/>
                        <a:pt x="1078861" y="2082193"/>
                        <a:pt x="1085734" y="2102811"/>
                      </a:cubicBezTo>
                      <a:lnTo>
                        <a:pt x="1436237" y="1779798"/>
                      </a:lnTo>
                      <a:cubicBezTo>
                        <a:pt x="1443109" y="1786671"/>
                        <a:pt x="1449982" y="1793544"/>
                        <a:pt x="1463727" y="1800416"/>
                      </a:cubicBezTo>
                      <a:cubicBezTo>
                        <a:pt x="1491218" y="1786671"/>
                        <a:pt x="1553071" y="1807289"/>
                        <a:pt x="1553071" y="1862270"/>
                      </a:cubicBezTo>
                      <a:cubicBezTo>
                        <a:pt x="1553071" y="1876015"/>
                        <a:pt x="1539326" y="1903505"/>
                        <a:pt x="1532453" y="1917251"/>
                      </a:cubicBezTo>
                      <a:cubicBezTo>
                        <a:pt x="1401874" y="2006594"/>
                        <a:pt x="1236931" y="2212704"/>
                        <a:pt x="1120097" y="2350156"/>
                      </a:cubicBezTo>
                      <a:lnTo>
                        <a:pt x="1910378" y="2501354"/>
                      </a:lnTo>
                      <a:lnTo>
                        <a:pt x="1958486" y="2501354"/>
                      </a:lnTo>
                      <a:cubicBezTo>
                        <a:pt x="1958486" y="2405137"/>
                        <a:pt x="2013467" y="2308921"/>
                        <a:pt x="2068448" y="2219577"/>
                      </a:cubicBezTo>
                      <a:cubicBezTo>
                        <a:pt x="2164595" y="2068448"/>
                        <a:pt x="2295175" y="1889760"/>
                        <a:pt x="2357028" y="1731690"/>
                      </a:cubicBezTo>
                      <a:cubicBezTo>
                        <a:pt x="2233321" y="1704200"/>
                        <a:pt x="2095938" y="1656092"/>
                        <a:pt x="1992849" y="1525581"/>
                      </a:cubicBezTo>
                      <a:cubicBezTo>
                        <a:pt x="1930996" y="1449982"/>
                        <a:pt x="1896633" y="1346893"/>
                        <a:pt x="1889760" y="1264422"/>
                      </a:cubicBezTo>
                      <a:cubicBezTo>
                        <a:pt x="1876015" y="1113225"/>
                        <a:pt x="1869142" y="955223"/>
                        <a:pt x="1855397" y="810899"/>
                      </a:cubicBezTo>
                      <a:cubicBezTo>
                        <a:pt x="1848524" y="735300"/>
                        <a:pt x="1827907" y="584103"/>
                        <a:pt x="1827907" y="570358"/>
                      </a:cubicBezTo>
                      <a:cubicBezTo>
                        <a:pt x="1827907" y="549740"/>
                        <a:pt x="1834779" y="522318"/>
                        <a:pt x="1834779" y="501700"/>
                      </a:cubicBezTo>
                      <a:cubicBezTo>
                        <a:pt x="1841652" y="487955"/>
                        <a:pt x="1862270" y="467337"/>
                        <a:pt x="1869142" y="446720"/>
                      </a:cubicBezTo>
                      <a:cubicBezTo>
                        <a:pt x="1910378" y="419229"/>
                        <a:pt x="1917250" y="377993"/>
                        <a:pt x="1965359" y="377993"/>
                      </a:cubicBezTo>
                      <a:cubicBezTo>
                        <a:pt x="1979104" y="377993"/>
                        <a:pt x="2061575" y="426102"/>
                        <a:pt x="2061575" y="426102"/>
                      </a:cubicBezTo>
                      <a:cubicBezTo>
                        <a:pt x="2075320" y="426102"/>
                        <a:pt x="2054702" y="412357"/>
                        <a:pt x="2075320" y="412357"/>
                      </a:cubicBezTo>
                      <a:cubicBezTo>
                        <a:pt x="2109683" y="412357"/>
                        <a:pt x="2157723" y="453592"/>
                        <a:pt x="2185213" y="515446"/>
                      </a:cubicBezTo>
                      <a:cubicBezTo>
                        <a:pt x="2198958" y="542867"/>
                        <a:pt x="2219576" y="563485"/>
                        <a:pt x="2233321" y="597848"/>
                      </a:cubicBezTo>
                      <a:cubicBezTo>
                        <a:pt x="2288302" y="707810"/>
                        <a:pt x="2295175" y="852134"/>
                        <a:pt x="2308920" y="982714"/>
                      </a:cubicBezTo>
                      <a:cubicBezTo>
                        <a:pt x="2322665" y="1085734"/>
                        <a:pt x="2295175" y="1216314"/>
                        <a:pt x="2357028" y="1326275"/>
                      </a:cubicBezTo>
                      <a:cubicBezTo>
                        <a:pt x="2398264" y="1401874"/>
                        <a:pt x="2487608" y="1415619"/>
                        <a:pt x="2556334" y="1436237"/>
                      </a:cubicBezTo>
                      <a:cubicBezTo>
                        <a:pt x="2631932" y="1463727"/>
                        <a:pt x="2721208" y="1532454"/>
                        <a:pt x="2755571" y="1608052"/>
                      </a:cubicBezTo>
                      <a:cubicBezTo>
                        <a:pt x="2783062" y="1656092"/>
                        <a:pt x="2789934" y="1669837"/>
                        <a:pt x="2789934" y="1724818"/>
                      </a:cubicBezTo>
                      <a:cubicBezTo>
                        <a:pt x="2789934" y="1937868"/>
                        <a:pt x="2515098" y="2384519"/>
                        <a:pt x="2377646" y="2563207"/>
                      </a:cubicBezTo>
                      <a:lnTo>
                        <a:pt x="3106074" y="2652551"/>
                      </a:lnTo>
                      <a:lnTo>
                        <a:pt x="3518362" y="2659423"/>
                      </a:lnTo>
                      <a:cubicBezTo>
                        <a:pt x="3538979" y="2666296"/>
                        <a:pt x="3566470" y="2680041"/>
                        <a:pt x="3593960" y="2680041"/>
                      </a:cubicBezTo>
                      <a:cubicBezTo>
                        <a:pt x="3683304" y="2686914"/>
                        <a:pt x="3841305" y="2693786"/>
                        <a:pt x="3861923" y="2693786"/>
                      </a:cubicBezTo>
                      <a:cubicBezTo>
                        <a:pt x="3875668" y="2693786"/>
                        <a:pt x="4088719" y="2645678"/>
                        <a:pt x="4109337" y="2645678"/>
                      </a:cubicBezTo>
                      <a:cubicBezTo>
                        <a:pt x="4123082" y="2645678"/>
                        <a:pt x="4191808" y="2666296"/>
                        <a:pt x="4212426" y="2666296"/>
                      </a:cubicBezTo>
                      <a:cubicBezTo>
                        <a:pt x="4226171" y="2666296"/>
                        <a:pt x="4397917" y="2618188"/>
                        <a:pt x="4411663" y="2618188"/>
                      </a:cubicBezTo>
                      <a:cubicBezTo>
                        <a:pt x="4439153" y="2618188"/>
                        <a:pt x="4452898" y="2631933"/>
                        <a:pt x="4452898" y="2645678"/>
                      </a:cubicBezTo>
                      <a:cubicBezTo>
                        <a:pt x="4452898" y="2659423"/>
                        <a:pt x="4432280" y="2659423"/>
                        <a:pt x="4432280" y="2680041"/>
                      </a:cubicBezTo>
                      <a:cubicBezTo>
                        <a:pt x="4432280" y="2693786"/>
                        <a:pt x="4397917" y="2693786"/>
                        <a:pt x="4384172" y="2700659"/>
                      </a:cubicBezTo>
                      <a:cubicBezTo>
                        <a:pt x="4384172" y="2700659"/>
                        <a:pt x="4391045" y="2707532"/>
                        <a:pt x="4397917" y="2707532"/>
                      </a:cubicBezTo>
                      <a:cubicBezTo>
                        <a:pt x="4342937" y="2734953"/>
                        <a:pt x="4281152" y="2762444"/>
                        <a:pt x="4219298" y="2783061"/>
                      </a:cubicBezTo>
                      <a:lnTo>
                        <a:pt x="4219298" y="2803679"/>
                      </a:lnTo>
                      <a:cubicBezTo>
                        <a:pt x="4226171" y="2810552"/>
                        <a:pt x="4239916" y="2824297"/>
                        <a:pt x="4246789" y="2824297"/>
                      </a:cubicBezTo>
                      <a:cubicBezTo>
                        <a:pt x="4150572" y="2879278"/>
                        <a:pt x="4040611" y="2906768"/>
                        <a:pt x="3944394" y="2934259"/>
                      </a:cubicBezTo>
                      <a:cubicBezTo>
                        <a:pt x="3916904" y="2941131"/>
                        <a:pt x="3875668" y="2941131"/>
                        <a:pt x="3855050" y="2948004"/>
                      </a:cubicBezTo>
                      <a:cubicBezTo>
                        <a:pt x="3806942" y="2961749"/>
                        <a:pt x="3765775" y="3002985"/>
                        <a:pt x="3724540" y="3023603"/>
                      </a:cubicBezTo>
                      <a:cubicBezTo>
                        <a:pt x="3724540" y="3030475"/>
                        <a:pt x="3724540" y="3044220"/>
                        <a:pt x="3717667" y="3051093"/>
                      </a:cubicBezTo>
                      <a:cubicBezTo>
                        <a:pt x="3717667" y="3064838"/>
                        <a:pt x="3703922" y="3078583"/>
                        <a:pt x="3690177" y="3085456"/>
                      </a:cubicBezTo>
                      <a:cubicBezTo>
                        <a:pt x="3669559" y="3099201"/>
                        <a:pt x="3648941" y="3099201"/>
                        <a:pt x="3628323" y="3099201"/>
                      </a:cubicBezTo>
                      <a:cubicBezTo>
                        <a:pt x="3621451" y="3106074"/>
                        <a:pt x="3607705" y="3119819"/>
                        <a:pt x="3600833" y="3119819"/>
                      </a:cubicBezTo>
                      <a:cubicBezTo>
                        <a:pt x="3566470" y="3133564"/>
                        <a:pt x="3497744" y="3133564"/>
                        <a:pt x="3483999" y="3133564"/>
                      </a:cubicBezTo>
                      <a:cubicBezTo>
                        <a:pt x="3195418" y="3133564"/>
                        <a:pt x="3092329" y="3112946"/>
                        <a:pt x="2748699" y="3057966"/>
                      </a:cubicBezTo>
                      <a:cubicBezTo>
                        <a:pt x="2425754" y="3009857"/>
                        <a:pt x="2089065" y="2954877"/>
                        <a:pt x="1772926" y="2899896"/>
                      </a:cubicBezTo>
                      <a:cubicBezTo>
                        <a:pt x="1594238" y="2872405"/>
                        <a:pt x="1408746" y="2824297"/>
                        <a:pt x="1236931" y="2776189"/>
                      </a:cubicBezTo>
                      <a:cubicBezTo>
                        <a:pt x="1058244" y="2721277"/>
                        <a:pt x="845262" y="2721277"/>
                        <a:pt x="673447" y="2549462"/>
                      </a:cubicBezTo>
                      <a:lnTo>
                        <a:pt x="645956" y="2549462"/>
                      </a:lnTo>
                      <a:cubicBezTo>
                        <a:pt x="611593" y="2604443"/>
                        <a:pt x="439847" y="2776189"/>
                        <a:pt x="439847" y="2817425"/>
                      </a:cubicBezTo>
                      <a:cubicBezTo>
                        <a:pt x="439847" y="2831170"/>
                        <a:pt x="405484" y="2844915"/>
                        <a:pt x="391739" y="2865533"/>
                      </a:cubicBezTo>
                      <a:cubicBezTo>
                        <a:pt x="350503" y="2920514"/>
                        <a:pt x="302395" y="2996112"/>
                        <a:pt x="261159" y="3064838"/>
                      </a:cubicBezTo>
                      <a:cubicBezTo>
                        <a:pt x="281777" y="3064838"/>
                        <a:pt x="309268" y="3064838"/>
                        <a:pt x="329885" y="3071711"/>
                      </a:cubicBezTo>
                      <a:cubicBezTo>
                        <a:pt x="302395" y="3119819"/>
                        <a:pt x="281777" y="3174800"/>
                        <a:pt x="254287" y="3222908"/>
                      </a:cubicBezTo>
                      <a:cubicBezTo>
                        <a:pt x="233669" y="3257271"/>
                        <a:pt x="171816" y="3298438"/>
                        <a:pt x="178688" y="3353419"/>
                      </a:cubicBezTo>
                      <a:cubicBezTo>
                        <a:pt x="171816" y="3353419"/>
                        <a:pt x="158070" y="3339674"/>
                        <a:pt x="151198" y="3332801"/>
                      </a:cubicBezTo>
                      <a:cubicBezTo>
                        <a:pt x="137452" y="3325928"/>
                        <a:pt x="116835" y="3325928"/>
                        <a:pt x="96217" y="3325928"/>
                      </a:cubicBezTo>
                      <a:cubicBezTo>
                        <a:pt x="89344" y="3325928"/>
                        <a:pt x="82472" y="3319056"/>
                        <a:pt x="75599" y="3312183"/>
                      </a:cubicBezTo>
                      <a:cubicBezTo>
                        <a:pt x="75599" y="3312183"/>
                        <a:pt x="82472" y="3312183"/>
                        <a:pt x="82472" y="3298438"/>
                      </a:cubicBezTo>
                      <a:cubicBezTo>
                        <a:pt x="75599" y="3298438"/>
                        <a:pt x="82472" y="3305311"/>
                        <a:pt x="61854" y="3305311"/>
                      </a:cubicBezTo>
                      <a:cubicBezTo>
                        <a:pt x="0" y="3305311"/>
                        <a:pt x="0" y="3209163"/>
                        <a:pt x="0" y="3202290"/>
                      </a:cubicBezTo>
                      <a:cubicBezTo>
                        <a:pt x="0" y="3078583"/>
                        <a:pt x="192433" y="2879278"/>
                        <a:pt x="219924" y="2838042"/>
                      </a:cubicBezTo>
                      <a:cubicBezTo>
                        <a:pt x="240542" y="2817425"/>
                        <a:pt x="261159" y="2803679"/>
                        <a:pt x="281777" y="2789934"/>
                      </a:cubicBezTo>
                      <a:cubicBezTo>
                        <a:pt x="281777" y="2789934"/>
                        <a:pt x="288650" y="2783061"/>
                        <a:pt x="281777" y="2776189"/>
                      </a:cubicBezTo>
                      <a:cubicBezTo>
                        <a:pt x="288650" y="2783061"/>
                        <a:pt x="295522" y="2769316"/>
                        <a:pt x="309268" y="2776189"/>
                      </a:cubicBezTo>
                      <a:cubicBezTo>
                        <a:pt x="316140" y="2769316"/>
                        <a:pt x="316140" y="2755571"/>
                        <a:pt x="309268" y="2748698"/>
                      </a:cubicBezTo>
                      <a:cubicBezTo>
                        <a:pt x="316140" y="2741826"/>
                        <a:pt x="329885" y="2741826"/>
                        <a:pt x="343631" y="2748698"/>
                      </a:cubicBezTo>
                      <a:lnTo>
                        <a:pt x="357376" y="2734953"/>
                      </a:lnTo>
                      <a:lnTo>
                        <a:pt x="343631" y="2721277"/>
                      </a:lnTo>
                      <a:cubicBezTo>
                        <a:pt x="357376" y="2721277"/>
                        <a:pt x="350503" y="2707532"/>
                        <a:pt x="350503" y="2700659"/>
                      </a:cubicBezTo>
                      <a:cubicBezTo>
                        <a:pt x="357376" y="2707532"/>
                        <a:pt x="364248" y="2707532"/>
                        <a:pt x="371121" y="2714404"/>
                      </a:cubicBezTo>
                      <a:cubicBezTo>
                        <a:pt x="377994" y="2707532"/>
                        <a:pt x="377994" y="2700659"/>
                        <a:pt x="371121" y="2693786"/>
                      </a:cubicBezTo>
                      <a:cubicBezTo>
                        <a:pt x="384866" y="2686914"/>
                        <a:pt x="405484" y="2673169"/>
                        <a:pt x="426102" y="2659423"/>
                      </a:cubicBezTo>
                      <a:cubicBezTo>
                        <a:pt x="460465" y="2618188"/>
                        <a:pt x="542867" y="2535717"/>
                        <a:pt x="542867" y="2521971"/>
                      </a:cubicBezTo>
                      <a:cubicBezTo>
                        <a:pt x="542867" y="2501354"/>
                        <a:pt x="597848" y="2508226"/>
                        <a:pt x="611593" y="2432627"/>
                      </a:cubicBezTo>
                      <a:cubicBezTo>
                        <a:pt x="618466" y="2418882"/>
                        <a:pt x="618466" y="2398264"/>
                        <a:pt x="625339" y="2384519"/>
                      </a:cubicBezTo>
                      <a:lnTo>
                        <a:pt x="639084" y="2398264"/>
                      </a:lnTo>
                      <a:cubicBezTo>
                        <a:pt x="645956" y="2391392"/>
                        <a:pt x="632211" y="2384519"/>
                        <a:pt x="645956" y="2384519"/>
                      </a:cubicBezTo>
                      <a:cubicBezTo>
                        <a:pt x="666574" y="2384519"/>
                        <a:pt x="666574" y="2398264"/>
                        <a:pt x="680319" y="2391392"/>
                      </a:cubicBezTo>
                      <a:cubicBezTo>
                        <a:pt x="673447" y="2384519"/>
                        <a:pt x="666574" y="2370774"/>
                        <a:pt x="652829" y="2357029"/>
                      </a:cubicBezTo>
                      <a:cubicBezTo>
                        <a:pt x="680319" y="2274558"/>
                        <a:pt x="749045" y="2308921"/>
                        <a:pt x="790281" y="2295175"/>
                      </a:cubicBezTo>
                      <a:cubicBezTo>
                        <a:pt x="810899" y="2274558"/>
                        <a:pt x="817771" y="2253940"/>
                        <a:pt x="859007" y="2253940"/>
                      </a:cubicBezTo>
                      <a:cubicBezTo>
                        <a:pt x="859007" y="2226449"/>
                        <a:pt x="879625" y="2192086"/>
                        <a:pt x="886497" y="2157792"/>
                      </a:cubicBezTo>
                      <a:cubicBezTo>
                        <a:pt x="879625" y="2061575"/>
                        <a:pt x="886497" y="2054703"/>
                        <a:pt x="886497" y="2047830"/>
                      </a:cubicBezTo>
                      <a:cubicBezTo>
                        <a:pt x="879625" y="2040957"/>
                        <a:pt x="872752" y="2040957"/>
                        <a:pt x="872752" y="2027212"/>
                      </a:cubicBezTo>
                      <a:cubicBezTo>
                        <a:pt x="872752" y="2006594"/>
                        <a:pt x="886497" y="2040957"/>
                        <a:pt x="886497" y="2020340"/>
                      </a:cubicBezTo>
                      <a:lnTo>
                        <a:pt x="886497" y="1999722"/>
                      </a:lnTo>
                      <a:lnTo>
                        <a:pt x="872752" y="1985977"/>
                      </a:lnTo>
                      <a:cubicBezTo>
                        <a:pt x="790281" y="2089066"/>
                        <a:pt x="522250" y="2288303"/>
                        <a:pt x="405484" y="2288303"/>
                      </a:cubicBezTo>
                      <a:lnTo>
                        <a:pt x="336758" y="2288303"/>
                      </a:lnTo>
                      <a:cubicBezTo>
                        <a:pt x="329885" y="2274558"/>
                        <a:pt x="323013" y="2260812"/>
                        <a:pt x="302395" y="2253940"/>
                      </a:cubicBezTo>
                      <a:cubicBezTo>
                        <a:pt x="309268" y="2253940"/>
                        <a:pt x="302395" y="2240195"/>
                        <a:pt x="295522" y="2233322"/>
                      </a:cubicBezTo>
                      <a:cubicBezTo>
                        <a:pt x="233669" y="2219577"/>
                        <a:pt x="123707" y="2178409"/>
                        <a:pt x="123707" y="2109683"/>
                      </a:cubicBezTo>
                      <a:cubicBezTo>
                        <a:pt x="123707" y="2068448"/>
                        <a:pt x="192433" y="1944741"/>
                        <a:pt x="206179" y="1924123"/>
                      </a:cubicBezTo>
                      <a:cubicBezTo>
                        <a:pt x="226796" y="1896633"/>
                        <a:pt x="247414" y="1862270"/>
                        <a:pt x="268032" y="1827907"/>
                      </a:cubicBezTo>
                      <a:cubicBezTo>
                        <a:pt x="274905" y="1827907"/>
                        <a:pt x="288650" y="1827907"/>
                        <a:pt x="288650" y="1821034"/>
                      </a:cubicBezTo>
                      <a:lnTo>
                        <a:pt x="288650" y="1807289"/>
                      </a:lnTo>
                      <a:cubicBezTo>
                        <a:pt x="295522" y="1807289"/>
                        <a:pt x="302395" y="1814161"/>
                        <a:pt x="316140" y="1814161"/>
                      </a:cubicBezTo>
                      <a:cubicBezTo>
                        <a:pt x="316140" y="1807289"/>
                        <a:pt x="309268" y="1800416"/>
                        <a:pt x="309268" y="1793544"/>
                      </a:cubicBezTo>
                      <a:lnTo>
                        <a:pt x="831516" y="1154460"/>
                      </a:lnTo>
                      <a:cubicBezTo>
                        <a:pt x="831516" y="1154460"/>
                        <a:pt x="824644" y="1147588"/>
                        <a:pt x="817771" y="1147588"/>
                      </a:cubicBezTo>
                      <a:lnTo>
                        <a:pt x="364248" y="1319403"/>
                      </a:lnTo>
                      <a:lnTo>
                        <a:pt x="323013" y="1319403"/>
                      </a:lnTo>
                      <a:cubicBezTo>
                        <a:pt x="329885" y="1312530"/>
                        <a:pt x="336758" y="1298785"/>
                        <a:pt x="343631" y="1291912"/>
                      </a:cubicBezTo>
                      <a:cubicBezTo>
                        <a:pt x="329885" y="1285040"/>
                        <a:pt x="309268" y="1291912"/>
                        <a:pt x="288650" y="1291912"/>
                      </a:cubicBezTo>
                      <a:cubicBezTo>
                        <a:pt x="302395" y="1278167"/>
                        <a:pt x="316140" y="1278167"/>
                        <a:pt x="316140" y="1250677"/>
                      </a:cubicBezTo>
                      <a:cubicBezTo>
                        <a:pt x="302395" y="1257549"/>
                        <a:pt x="288650" y="1264422"/>
                        <a:pt x="274905" y="1264422"/>
                      </a:cubicBezTo>
                      <a:cubicBezTo>
                        <a:pt x="254287" y="1264422"/>
                        <a:pt x="226796" y="1250677"/>
                        <a:pt x="213051" y="1230059"/>
                      </a:cubicBezTo>
                      <a:lnTo>
                        <a:pt x="192433" y="1230059"/>
                      </a:lnTo>
                      <a:cubicBezTo>
                        <a:pt x="144325" y="1195696"/>
                        <a:pt x="137452" y="1175078"/>
                        <a:pt x="137452" y="1140715"/>
                      </a:cubicBezTo>
                      <a:cubicBezTo>
                        <a:pt x="137452" y="886497"/>
                        <a:pt x="804026" y="749045"/>
                        <a:pt x="831516" y="735300"/>
                      </a:cubicBezTo>
                      <a:cubicBezTo>
                        <a:pt x="865880" y="721555"/>
                        <a:pt x="845262" y="632211"/>
                        <a:pt x="845262" y="584103"/>
                      </a:cubicBezTo>
                      <a:cubicBezTo>
                        <a:pt x="845262" y="570358"/>
                        <a:pt x="859007" y="474210"/>
                        <a:pt x="859007" y="453592"/>
                      </a:cubicBezTo>
                      <a:cubicBezTo>
                        <a:pt x="859007" y="439847"/>
                        <a:pt x="845262" y="377993"/>
                        <a:pt x="845262" y="357376"/>
                      </a:cubicBezTo>
                      <a:cubicBezTo>
                        <a:pt x="845262" y="343630"/>
                        <a:pt x="859007" y="350503"/>
                        <a:pt x="859007" y="336758"/>
                      </a:cubicBezTo>
                      <a:cubicBezTo>
                        <a:pt x="859007" y="316140"/>
                        <a:pt x="845262" y="350503"/>
                        <a:pt x="845262" y="329885"/>
                      </a:cubicBezTo>
                      <a:lnTo>
                        <a:pt x="845262" y="41236"/>
                      </a:lnTo>
                      <a:cubicBezTo>
                        <a:pt x="852134" y="27491"/>
                        <a:pt x="859007" y="0"/>
                        <a:pt x="886497" y="0"/>
                      </a:cubicBezTo>
                      <a:close/>
                      <a:moveTo>
                        <a:pt x="845262" y="1312530"/>
                      </a:moveTo>
                      <a:cubicBezTo>
                        <a:pt x="831516" y="1326275"/>
                        <a:pt x="810899" y="1319403"/>
                        <a:pt x="797153" y="1326275"/>
                      </a:cubicBezTo>
                      <a:cubicBezTo>
                        <a:pt x="804026" y="1333148"/>
                        <a:pt x="797153" y="1346893"/>
                        <a:pt x="790281" y="1353766"/>
                      </a:cubicBezTo>
                      <a:cubicBezTo>
                        <a:pt x="783408" y="1346893"/>
                        <a:pt x="804026" y="1340020"/>
                        <a:pt x="783408" y="1340020"/>
                      </a:cubicBezTo>
                      <a:cubicBezTo>
                        <a:pt x="769663" y="1340020"/>
                        <a:pt x="769663" y="1374384"/>
                        <a:pt x="755918" y="1401874"/>
                      </a:cubicBezTo>
                      <a:cubicBezTo>
                        <a:pt x="721555" y="1401874"/>
                        <a:pt x="714682" y="1395001"/>
                        <a:pt x="707810" y="1401874"/>
                      </a:cubicBezTo>
                      <a:cubicBezTo>
                        <a:pt x="721555" y="1408747"/>
                        <a:pt x="735300" y="1408747"/>
                        <a:pt x="742173" y="1415619"/>
                      </a:cubicBezTo>
                      <a:cubicBezTo>
                        <a:pt x="721555" y="1422492"/>
                        <a:pt x="721555" y="1436237"/>
                        <a:pt x="714682" y="1449982"/>
                      </a:cubicBezTo>
                      <a:lnTo>
                        <a:pt x="700937" y="1436237"/>
                      </a:lnTo>
                      <a:cubicBezTo>
                        <a:pt x="700937" y="1456855"/>
                        <a:pt x="694064" y="1477473"/>
                        <a:pt x="680319" y="1491218"/>
                      </a:cubicBezTo>
                      <a:cubicBezTo>
                        <a:pt x="673447" y="1484345"/>
                        <a:pt x="673447" y="1470600"/>
                        <a:pt x="666574" y="1470600"/>
                      </a:cubicBezTo>
                      <a:cubicBezTo>
                        <a:pt x="666574" y="1525581"/>
                        <a:pt x="645956" y="1498090"/>
                        <a:pt x="645956" y="1511836"/>
                      </a:cubicBezTo>
                      <a:cubicBezTo>
                        <a:pt x="645956" y="1525581"/>
                        <a:pt x="652829" y="1511836"/>
                        <a:pt x="632211" y="1539326"/>
                      </a:cubicBezTo>
                      <a:lnTo>
                        <a:pt x="639084" y="1546199"/>
                      </a:lnTo>
                      <a:cubicBezTo>
                        <a:pt x="639084" y="1559944"/>
                        <a:pt x="625339" y="1580562"/>
                        <a:pt x="604721" y="1580562"/>
                      </a:cubicBezTo>
                      <a:cubicBezTo>
                        <a:pt x="590976" y="1580562"/>
                        <a:pt x="597848" y="1573689"/>
                        <a:pt x="590976" y="1573689"/>
                      </a:cubicBezTo>
                      <a:cubicBezTo>
                        <a:pt x="590976" y="1587434"/>
                        <a:pt x="584103" y="1601180"/>
                        <a:pt x="577230" y="1614925"/>
                      </a:cubicBezTo>
                      <a:cubicBezTo>
                        <a:pt x="570358" y="1608052"/>
                        <a:pt x="570358" y="1601180"/>
                        <a:pt x="563485" y="1601180"/>
                      </a:cubicBezTo>
                      <a:cubicBezTo>
                        <a:pt x="563485" y="1614925"/>
                        <a:pt x="570358" y="1628670"/>
                        <a:pt x="563485" y="1635474"/>
                      </a:cubicBezTo>
                      <a:cubicBezTo>
                        <a:pt x="501632" y="1683582"/>
                        <a:pt x="494759" y="1731690"/>
                        <a:pt x="446720" y="1786671"/>
                      </a:cubicBezTo>
                      <a:cubicBezTo>
                        <a:pt x="419229" y="1821034"/>
                        <a:pt x="412357" y="1869142"/>
                        <a:pt x="384866" y="1903505"/>
                      </a:cubicBezTo>
                      <a:lnTo>
                        <a:pt x="845262" y="1525581"/>
                      </a:lnTo>
                      <a:lnTo>
                        <a:pt x="845262" y="1312530"/>
                      </a:lnTo>
                      <a:close/>
                      <a:moveTo>
                        <a:pt x="542867" y="1635474"/>
                      </a:moveTo>
                      <a:cubicBezTo>
                        <a:pt x="535995" y="1635474"/>
                        <a:pt x="535995" y="1642346"/>
                        <a:pt x="529122" y="1649219"/>
                      </a:cubicBezTo>
                      <a:cubicBezTo>
                        <a:pt x="535995" y="1649219"/>
                        <a:pt x="549740" y="1635474"/>
                        <a:pt x="542867" y="163547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62A89D1-7D56-A026-441D-F58A30E404E1}"/>
                    </a:ext>
                  </a:extLst>
                </p:cNvPr>
                <p:cNvSpPr/>
                <p:nvPr/>
              </p:nvSpPr>
              <p:spPr>
                <a:xfrm>
                  <a:off x="10293924" y="3663906"/>
                  <a:ext cx="714614" cy="709527"/>
                </a:xfrm>
                <a:custGeom>
                  <a:avLst/>
                  <a:gdLst>
                    <a:gd name="connsiteX0" fmla="*/ 370193 w 714614"/>
                    <a:gd name="connsiteY0" fmla="*/ 0 h 709527"/>
                    <a:gd name="connsiteX1" fmla="*/ 426033 w 714614"/>
                    <a:gd name="connsiteY1" fmla="*/ 8590 h 709527"/>
                    <a:gd name="connsiteX2" fmla="*/ 625339 w 714614"/>
                    <a:gd name="connsiteY2" fmla="*/ 111679 h 709527"/>
                    <a:gd name="connsiteX3" fmla="*/ 693996 w 714614"/>
                    <a:gd name="connsiteY3" fmla="*/ 214769 h 709527"/>
                    <a:gd name="connsiteX4" fmla="*/ 714614 w 714614"/>
                    <a:gd name="connsiteY4" fmla="*/ 317858 h 709527"/>
                    <a:gd name="connsiteX5" fmla="*/ 700869 w 714614"/>
                    <a:gd name="connsiteY5" fmla="*/ 338475 h 709527"/>
                    <a:gd name="connsiteX6" fmla="*/ 687123 w 714614"/>
                    <a:gd name="connsiteY6" fmla="*/ 407201 h 709527"/>
                    <a:gd name="connsiteX7" fmla="*/ 659702 w 714614"/>
                    <a:gd name="connsiteY7" fmla="*/ 475859 h 709527"/>
                    <a:gd name="connsiteX8" fmla="*/ 508505 w 714614"/>
                    <a:gd name="connsiteY8" fmla="*/ 585820 h 709527"/>
                    <a:gd name="connsiteX9" fmla="*/ 494759 w 714614"/>
                    <a:gd name="connsiteY9" fmla="*/ 551457 h 709527"/>
                    <a:gd name="connsiteX10" fmla="*/ 419161 w 714614"/>
                    <a:gd name="connsiteY10" fmla="*/ 654546 h 709527"/>
                    <a:gd name="connsiteX11" fmla="*/ 391670 w 714614"/>
                    <a:gd name="connsiteY11" fmla="*/ 640801 h 709527"/>
                    <a:gd name="connsiteX12" fmla="*/ 377925 w 714614"/>
                    <a:gd name="connsiteY12" fmla="*/ 647674 h 709527"/>
                    <a:gd name="connsiteX13" fmla="*/ 398543 w 714614"/>
                    <a:gd name="connsiteY13" fmla="*/ 661419 h 709527"/>
                    <a:gd name="connsiteX14" fmla="*/ 316072 w 714614"/>
                    <a:gd name="connsiteY14" fmla="*/ 709527 h 709527"/>
                    <a:gd name="connsiteX15" fmla="*/ 316072 w 714614"/>
                    <a:gd name="connsiteY15" fmla="*/ 661419 h 709527"/>
                    <a:gd name="connsiteX16" fmla="*/ 329817 w 714614"/>
                    <a:gd name="connsiteY16" fmla="*/ 640801 h 709527"/>
                    <a:gd name="connsiteX17" fmla="*/ 371052 w 714614"/>
                    <a:gd name="connsiteY17" fmla="*/ 530840 h 709527"/>
                    <a:gd name="connsiteX18" fmla="*/ 171747 w 714614"/>
                    <a:gd name="connsiteY18" fmla="*/ 414074 h 709527"/>
                    <a:gd name="connsiteX19" fmla="*/ 0 w 714614"/>
                    <a:gd name="connsiteY19" fmla="*/ 228514 h 709527"/>
                    <a:gd name="connsiteX20" fmla="*/ 6872 w 714614"/>
                    <a:gd name="connsiteY20" fmla="*/ 187278 h 709527"/>
                    <a:gd name="connsiteX21" fmla="*/ 34363 w 714614"/>
                    <a:gd name="connsiteY21" fmla="*/ 132297 h 709527"/>
                    <a:gd name="connsiteX22" fmla="*/ 329817 w 714614"/>
                    <a:gd name="connsiteY22" fmla="*/ 1718 h 709527"/>
                    <a:gd name="connsiteX23" fmla="*/ 370193 w 714614"/>
                    <a:gd name="connsiteY23" fmla="*/ 0 h 70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14614" h="709527">
                      <a:moveTo>
                        <a:pt x="370193" y="0"/>
                      </a:moveTo>
                      <a:cubicBezTo>
                        <a:pt x="388234" y="0"/>
                        <a:pt x="408852" y="1718"/>
                        <a:pt x="426033" y="8590"/>
                      </a:cubicBezTo>
                      <a:cubicBezTo>
                        <a:pt x="494759" y="29208"/>
                        <a:pt x="563485" y="22336"/>
                        <a:pt x="625339" y="111679"/>
                      </a:cubicBezTo>
                      <a:cubicBezTo>
                        <a:pt x="639084" y="132297"/>
                        <a:pt x="659702" y="194151"/>
                        <a:pt x="693996" y="214769"/>
                      </a:cubicBezTo>
                      <a:cubicBezTo>
                        <a:pt x="700869" y="249132"/>
                        <a:pt x="714614" y="297240"/>
                        <a:pt x="714614" y="317858"/>
                      </a:cubicBezTo>
                      <a:cubicBezTo>
                        <a:pt x="714614" y="331603"/>
                        <a:pt x="707741" y="331603"/>
                        <a:pt x="700869" y="338475"/>
                      </a:cubicBezTo>
                      <a:cubicBezTo>
                        <a:pt x="700869" y="359093"/>
                        <a:pt x="687123" y="386584"/>
                        <a:pt x="687123" y="407201"/>
                      </a:cubicBezTo>
                      <a:cubicBezTo>
                        <a:pt x="680251" y="427819"/>
                        <a:pt x="673447" y="455310"/>
                        <a:pt x="659702" y="475859"/>
                      </a:cubicBezTo>
                      <a:cubicBezTo>
                        <a:pt x="625339" y="510222"/>
                        <a:pt x="556613" y="572075"/>
                        <a:pt x="508505" y="585820"/>
                      </a:cubicBezTo>
                      <a:cubicBezTo>
                        <a:pt x="508505" y="578948"/>
                        <a:pt x="501632" y="565203"/>
                        <a:pt x="494759" y="551457"/>
                      </a:cubicBezTo>
                      <a:cubicBezTo>
                        <a:pt x="467269" y="585820"/>
                        <a:pt x="439778" y="613311"/>
                        <a:pt x="419161" y="654546"/>
                      </a:cubicBezTo>
                      <a:cubicBezTo>
                        <a:pt x="412288" y="654546"/>
                        <a:pt x="398543" y="640801"/>
                        <a:pt x="391670" y="640801"/>
                      </a:cubicBezTo>
                      <a:cubicBezTo>
                        <a:pt x="391670" y="640801"/>
                        <a:pt x="384798" y="640801"/>
                        <a:pt x="377925" y="647674"/>
                      </a:cubicBezTo>
                      <a:cubicBezTo>
                        <a:pt x="384798" y="654546"/>
                        <a:pt x="391670" y="654546"/>
                        <a:pt x="398543" y="661419"/>
                      </a:cubicBezTo>
                      <a:cubicBezTo>
                        <a:pt x="371052" y="682037"/>
                        <a:pt x="336689" y="688909"/>
                        <a:pt x="316072" y="709527"/>
                      </a:cubicBezTo>
                      <a:cubicBezTo>
                        <a:pt x="309199" y="695782"/>
                        <a:pt x="316072" y="675164"/>
                        <a:pt x="316072" y="661419"/>
                      </a:cubicBezTo>
                      <a:cubicBezTo>
                        <a:pt x="316072" y="640801"/>
                        <a:pt x="329817" y="647674"/>
                        <a:pt x="329817" y="640801"/>
                      </a:cubicBezTo>
                      <a:cubicBezTo>
                        <a:pt x="343562" y="613311"/>
                        <a:pt x="371052" y="551457"/>
                        <a:pt x="371052" y="530840"/>
                      </a:cubicBezTo>
                      <a:cubicBezTo>
                        <a:pt x="371052" y="434692"/>
                        <a:pt x="151129" y="482731"/>
                        <a:pt x="171747" y="414074"/>
                      </a:cubicBezTo>
                      <a:cubicBezTo>
                        <a:pt x="89344" y="420947"/>
                        <a:pt x="0" y="297240"/>
                        <a:pt x="0" y="228514"/>
                      </a:cubicBezTo>
                      <a:cubicBezTo>
                        <a:pt x="0" y="214769"/>
                        <a:pt x="6872" y="201023"/>
                        <a:pt x="6872" y="187278"/>
                      </a:cubicBezTo>
                      <a:cubicBezTo>
                        <a:pt x="6872" y="166660"/>
                        <a:pt x="20618" y="152915"/>
                        <a:pt x="34363" y="132297"/>
                      </a:cubicBezTo>
                      <a:cubicBezTo>
                        <a:pt x="89344" y="15463"/>
                        <a:pt x="240473" y="1718"/>
                        <a:pt x="329817" y="1718"/>
                      </a:cubicBezTo>
                      <a:cubicBezTo>
                        <a:pt x="336690" y="1718"/>
                        <a:pt x="352153" y="0"/>
                        <a:pt x="370193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8C6DD281-C0EE-3F51-63C7-BE0BEA3A40C2}"/>
                    </a:ext>
                  </a:extLst>
                </p:cNvPr>
                <p:cNvSpPr/>
                <p:nvPr/>
              </p:nvSpPr>
              <p:spPr>
                <a:xfrm>
                  <a:off x="12156126" y="5747817"/>
                  <a:ext cx="27491" cy="6873"/>
                </a:xfrm>
                <a:custGeom>
                  <a:avLst/>
                  <a:gdLst>
                    <a:gd name="connsiteX0" fmla="*/ 27491 w 27491"/>
                    <a:gd name="connsiteY0" fmla="*/ 0 h 6873"/>
                    <a:gd name="connsiteX1" fmla="*/ 0 w 27491"/>
                    <a:gd name="connsiteY1" fmla="*/ 6873 h 6873"/>
                    <a:gd name="connsiteX2" fmla="*/ 27491 w 27491"/>
                    <a:gd name="connsiteY2" fmla="*/ 0 h 6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91" h="6873">
                      <a:moveTo>
                        <a:pt x="27491" y="0"/>
                      </a:moveTo>
                      <a:cubicBezTo>
                        <a:pt x="20618" y="0"/>
                        <a:pt x="6873" y="6873"/>
                        <a:pt x="0" y="6873"/>
                      </a:cubicBezTo>
                      <a:cubicBezTo>
                        <a:pt x="0" y="0"/>
                        <a:pt x="13745" y="0"/>
                        <a:pt x="27491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54082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3" name="Docer搜索：半想象现实   http://chn.docer.com/works/?userid=199927538"/>
          <p:cNvGrpSpPr/>
          <p:nvPr/>
        </p:nvGrpSpPr>
        <p:grpSpPr>
          <a:xfrm>
            <a:off x="1990725" y="2895311"/>
            <a:ext cx="8256270" cy="1352550"/>
            <a:chOff x="3135" y="5185"/>
            <a:chExt cx="13002" cy="2130"/>
          </a:xfrm>
        </p:grpSpPr>
        <p:sp>
          <p:nvSpPr>
            <p:cNvPr id="4" name="稻壳搜索：半想象现实   chn.docer.com/works/199927538"/>
            <p:cNvSpPr>
              <a:spLocks noChangeArrowheads="1"/>
            </p:cNvSpPr>
            <p:nvPr/>
          </p:nvSpPr>
          <p:spPr bwMode="auto">
            <a:xfrm>
              <a:off x="3135" y="5185"/>
              <a:ext cx="2127" cy="2131"/>
            </a:xfrm>
            <a:prstGeom prst="ellipse">
              <a:avLst/>
            </a:prstGeom>
            <a:noFill/>
            <a:ln w="20701">
              <a:solidFill>
                <a:schemeClr val="bg1">
                  <a:lumMod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稻壳搜索：半想象现实   chn.docer.com/works/199927538"/>
            <p:cNvSpPr>
              <a:spLocks noChangeArrowheads="1"/>
            </p:cNvSpPr>
            <p:nvPr/>
          </p:nvSpPr>
          <p:spPr bwMode="auto">
            <a:xfrm>
              <a:off x="6762" y="5185"/>
              <a:ext cx="2127" cy="2131"/>
            </a:xfrm>
            <a:prstGeom prst="ellipse">
              <a:avLst/>
            </a:prstGeom>
            <a:noFill/>
            <a:ln w="20638">
              <a:solidFill>
                <a:schemeClr val="bg1">
                  <a:lumMod val="50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稻壳搜索：半想象现实   chn.docer.com/works/199927538"/>
            <p:cNvSpPr>
              <a:spLocks noChangeArrowheads="1"/>
            </p:cNvSpPr>
            <p:nvPr/>
          </p:nvSpPr>
          <p:spPr bwMode="auto">
            <a:xfrm>
              <a:off x="10385" y="5185"/>
              <a:ext cx="2130" cy="2131"/>
            </a:xfrm>
            <a:prstGeom prst="ellipse">
              <a:avLst/>
            </a:prstGeom>
            <a:noFill/>
            <a:ln w="20701">
              <a:solidFill>
                <a:schemeClr val="bg1">
                  <a:lumMod val="5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稻壳搜索：半想象现实   chn.docer.com/works/199927538"/>
            <p:cNvSpPr>
              <a:spLocks noChangeArrowheads="1"/>
            </p:cNvSpPr>
            <p:nvPr/>
          </p:nvSpPr>
          <p:spPr bwMode="auto">
            <a:xfrm>
              <a:off x="14015" y="5185"/>
              <a:ext cx="2123" cy="2131"/>
            </a:xfrm>
            <a:prstGeom prst="ellipse">
              <a:avLst/>
            </a:prstGeom>
            <a:noFill/>
            <a:ln w="20638">
              <a:solidFill>
                <a:schemeClr val="bg1">
                  <a:lumMod val="50000"/>
                </a:schemeClr>
              </a:solidFill>
              <a:round/>
            </a:ln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Docer搜索：半想象现实   http://chn.docer.com/works/?userid=199927538"/>
          <p:cNvGrpSpPr/>
          <p:nvPr/>
        </p:nvGrpSpPr>
        <p:grpSpPr>
          <a:xfrm>
            <a:off x="2344420" y="3249006"/>
            <a:ext cx="7552055" cy="645795"/>
            <a:chOff x="3692" y="5742"/>
            <a:chExt cx="11893" cy="1017"/>
          </a:xfrm>
          <a:solidFill>
            <a:srgbClr val="FFF1CE"/>
          </a:solidFill>
        </p:grpSpPr>
        <p:sp>
          <p:nvSpPr>
            <p:cNvPr id="5" name="稻壳搜索：半想象现实   chn.docer.com/works/199927538"/>
            <p:cNvSpPr>
              <a:spLocks noChangeArrowheads="1"/>
            </p:cNvSpPr>
            <p:nvPr/>
          </p:nvSpPr>
          <p:spPr bwMode="auto">
            <a:xfrm>
              <a:off x="3692" y="5742"/>
              <a:ext cx="1013" cy="1017"/>
            </a:xfrm>
            <a:prstGeom prst="ellipse">
              <a:avLst/>
            </a:pr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稻壳搜索：半想象现实   chn.docer.com/works/199927538"/>
            <p:cNvSpPr>
              <a:spLocks noChangeArrowheads="1"/>
            </p:cNvSpPr>
            <p:nvPr/>
          </p:nvSpPr>
          <p:spPr bwMode="auto">
            <a:xfrm>
              <a:off x="7312" y="5742"/>
              <a:ext cx="1020" cy="1017"/>
            </a:xfrm>
            <a:prstGeom prst="ellipse">
              <a:avLst/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稻壳搜索：半想象现实   chn.docer.com/works/199927538"/>
            <p:cNvSpPr>
              <a:spLocks noChangeArrowheads="1"/>
            </p:cNvSpPr>
            <p:nvPr/>
          </p:nvSpPr>
          <p:spPr bwMode="auto">
            <a:xfrm>
              <a:off x="10942" y="5742"/>
              <a:ext cx="1020" cy="1017"/>
            </a:xfrm>
            <a:prstGeom prst="ellipse">
              <a:avLst/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稻壳搜索：半想象现实   chn.docer.com/works/199927538"/>
            <p:cNvSpPr>
              <a:spLocks noChangeArrowheads="1"/>
            </p:cNvSpPr>
            <p:nvPr/>
          </p:nvSpPr>
          <p:spPr bwMode="auto">
            <a:xfrm>
              <a:off x="14568" y="5742"/>
              <a:ext cx="1017" cy="1017"/>
            </a:xfrm>
            <a:prstGeom prst="ellipse">
              <a:avLst/>
            </a:pr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59" name="Docer搜索：半想象现实   http://chn.docer.com/works/?userid=199927538"/>
          <p:cNvGrpSpPr/>
          <p:nvPr/>
        </p:nvGrpSpPr>
        <p:grpSpPr>
          <a:xfrm>
            <a:off x="1449070" y="2351751"/>
            <a:ext cx="9340850" cy="2440940"/>
            <a:chOff x="2282" y="4329"/>
            <a:chExt cx="14710" cy="3844"/>
          </a:xfrm>
          <a:solidFill>
            <a:schemeClr val="bg1">
              <a:lumMod val="50000"/>
            </a:schemeClr>
          </a:solidFill>
        </p:grpSpPr>
        <p:sp>
          <p:nvSpPr>
            <p:cNvPr id="9" name="稻壳搜索：半想象现实   chn.docer.com/works/199927538"/>
            <p:cNvSpPr/>
            <p:nvPr/>
          </p:nvSpPr>
          <p:spPr bwMode="auto">
            <a:xfrm>
              <a:off x="2282" y="6249"/>
              <a:ext cx="3830" cy="1924"/>
            </a:xfrm>
            <a:custGeom>
              <a:avLst/>
              <a:gdLst>
                <a:gd name="T0" fmla="*/ 342 w 683"/>
                <a:gd name="T1" fmla="*/ 305 h 342"/>
                <a:gd name="T2" fmla="*/ 37 w 683"/>
                <a:gd name="T3" fmla="*/ 0 h 342"/>
                <a:gd name="T4" fmla="*/ 0 w 683"/>
                <a:gd name="T5" fmla="*/ 0 h 342"/>
                <a:gd name="T6" fmla="*/ 342 w 683"/>
                <a:gd name="T7" fmla="*/ 342 h 342"/>
                <a:gd name="T8" fmla="*/ 683 w 683"/>
                <a:gd name="T9" fmla="*/ 0 h 342"/>
                <a:gd name="T10" fmla="*/ 646 w 683"/>
                <a:gd name="T11" fmla="*/ 0 h 342"/>
                <a:gd name="T12" fmla="*/ 342 w 683"/>
                <a:gd name="T13" fmla="*/ 30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3" h="342">
                  <a:moveTo>
                    <a:pt x="342" y="305"/>
                  </a:moveTo>
                  <a:cubicBezTo>
                    <a:pt x="173" y="305"/>
                    <a:pt x="37" y="169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9"/>
                    <a:pt x="153" y="342"/>
                    <a:pt x="342" y="342"/>
                  </a:cubicBezTo>
                  <a:cubicBezTo>
                    <a:pt x="530" y="342"/>
                    <a:pt x="683" y="189"/>
                    <a:pt x="683" y="0"/>
                  </a:cubicBezTo>
                  <a:cubicBezTo>
                    <a:pt x="646" y="0"/>
                    <a:pt x="646" y="0"/>
                    <a:pt x="646" y="0"/>
                  </a:cubicBezTo>
                  <a:cubicBezTo>
                    <a:pt x="646" y="169"/>
                    <a:pt x="510" y="305"/>
                    <a:pt x="342" y="3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稻壳搜索：半想象现实   chn.docer.com/works/199927538"/>
            <p:cNvSpPr/>
            <p:nvPr/>
          </p:nvSpPr>
          <p:spPr bwMode="auto">
            <a:xfrm>
              <a:off x="5905" y="4329"/>
              <a:ext cx="3837" cy="1921"/>
            </a:xfrm>
            <a:custGeom>
              <a:avLst/>
              <a:gdLst>
                <a:gd name="T0" fmla="*/ 342 w 684"/>
                <a:gd name="T1" fmla="*/ 37 h 341"/>
                <a:gd name="T2" fmla="*/ 647 w 684"/>
                <a:gd name="T3" fmla="*/ 341 h 341"/>
                <a:gd name="T4" fmla="*/ 684 w 684"/>
                <a:gd name="T5" fmla="*/ 341 h 341"/>
                <a:gd name="T6" fmla="*/ 342 w 684"/>
                <a:gd name="T7" fmla="*/ 0 h 341"/>
                <a:gd name="T8" fmla="*/ 0 w 684"/>
                <a:gd name="T9" fmla="*/ 341 h 341"/>
                <a:gd name="T10" fmla="*/ 37 w 684"/>
                <a:gd name="T11" fmla="*/ 341 h 341"/>
                <a:gd name="T12" fmla="*/ 342 w 684"/>
                <a:gd name="T13" fmla="*/ 3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4" h="341">
                  <a:moveTo>
                    <a:pt x="342" y="37"/>
                  </a:moveTo>
                  <a:cubicBezTo>
                    <a:pt x="511" y="37"/>
                    <a:pt x="647" y="173"/>
                    <a:pt x="647" y="341"/>
                  </a:cubicBezTo>
                  <a:cubicBezTo>
                    <a:pt x="684" y="341"/>
                    <a:pt x="684" y="341"/>
                    <a:pt x="684" y="341"/>
                  </a:cubicBezTo>
                  <a:cubicBezTo>
                    <a:pt x="684" y="153"/>
                    <a:pt x="531" y="0"/>
                    <a:pt x="342" y="0"/>
                  </a:cubicBezTo>
                  <a:cubicBezTo>
                    <a:pt x="153" y="0"/>
                    <a:pt x="0" y="153"/>
                    <a:pt x="0" y="341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7" y="173"/>
                    <a:pt x="174" y="37"/>
                    <a:pt x="342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稻壳搜索：半想象现实   chn.docer.com/works/199927538"/>
            <p:cNvSpPr/>
            <p:nvPr/>
          </p:nvSpPr>
          <p:spPr bwMode="auto">
            <a:xfrm>
              <a:off x="9532" y="6249"/>
              <a:ext cx="3837" cy="1924"/>
            </a:xfrm>
            <a:custGeom>
              <a:avLst/>
              <a:gdLst>
                <a:gd name="T0" fmla="*/ 342 w 684"/>
                <a:gd name="T1" fmla="*/ 305 h 342"/>
                <a:gd name="T2" fmla="*/ 37 w 684"/>
                <a:gd name="T3" fmla="*/ 0 h 342"/>
                <a:gd name="T4" fmla="*/ 0 w 684"/>
                <a:gd name="T5" fmla="*/ 0 h 342"/>
                <a:gd name="T6" fmla="*/ 342 w 684"/>
                <a:gd name="T7" fmla="*/ 342 h 342"/>
                <a:gd name="T8" fmla="*/ 684 w 684"/>
                <a:gd name="T9" fmla="*/ 0 h 342"/>
                <a:gd name="T10" fmla="*/ 647 w 684"/>
                <a:gd name="T11" fmla="*/ 0 h 342"/>
                <a:gd name="T12" fmla="*/ 342 w 684"/>
                <a:gd name="T13" fmla="*/ 30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4" h="342">
                  <a:moveTo>
                    <a:pt x="342" y="305"/>
                  </a:moveTo>
                  <a:cubicBezTo>
                    <a:pt x="174" y="305"/>
                    <a:pt x="37" y="169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9"/>
                    <a:pt x="153" y="342"/>
                    <a:pt x="342" y="342"/>
                  </a:cubicBezTo>
                  <a:cubicBezTo>
                    <a:pt x="531" y="342"/>
                    <a:pt x="684" y="189"/>
                    <a:pt x="684" y="0"/>
                  </a:cubicBezTo>
                  <a:cubicBezTo>
                    <a:pt x="647" y="0"/>
                    <a:pt x="647" y="0"/>
                    <a:pt x="647" y="0"/>
                  </a:cubicBezTo>
                  <a:cubicBezTo>
                    <a:pt x="647" y="169"/>
                    <a:pt x="510" y="305"/>
                    <a:pt x="342" y="3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稻壳搜索：半想象现实   chn.docer.com/works/199927538"/>
            <p:cNvSpPr/>
            <p:nvPr/>
          </p:nvSpPr>
          <p:spPr bwMode="auto">
            <a:xfrm>
              <a:off x="13162" y="4329"/>
              <a:ext cx="3830" cy="1921"/>
            </a:xfrm>
            <a:custGeom>
              <a:avLst/>
              <a:gdLst>
                <a:gd name="T0" fmla="*/ 341 w 683"/>
                <a:gd name="T1" fmla="*/ 37 h 341"/>
                <a:gd name="T2" fmla="*/ 646 w 683"/>
                <a:gd name="T3" fmla="*/ 341 h 341"/>
                <a:gd name="T4" fmla="*/ 683 w 683"/>
                <a:gd name="T5" fmla="*/ 341 h 341"/>
                <a:gd name="T6" fmla="*/ 341 w 683"/>
                <a:gd name="T7" fmla="*/ 0 h 341"/>
                <a:gd name="T8" fmla="*/ 0 w 683"/>
                <a:gd name="T9" fmla="*/ 341 h 341"/>
                <a:gd name="T10" fmla="*/ 37 w 683"/>
                <a:gd name="T11" fmla="*/ 341 h 341"/>
                <a:gd name="T12" fmla="*/ 341 w 683"/>
                <a:gd name="T13" fmla="*/ 3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3" h="341">
                  <a:moveTo>
                    <a:pt x="341" y="37"/>
                  </a:moveTo>
                  <a:cubicBezTo>
                    <a:pt x="510" y="37"/>
                    <a:pt x="646" y="173"/>
                    <a:pt x="646" y="341"/>
                  </a:cubicBezTo>
                  <a:cubicBezTo>
                    <a:pt x="683" y="341"/>
                    <a:pt x="683" y="341"/>
                    <a:pt x="683" y="341"/>
                  </a:cubicBezTo>
                  <a:cubicBezTo>
                    <a:pt x="683" y="153"/>
                    <a:pt x="530" y="0"/>
                    <a:pt x="341" y="0"/>
                  </a:cubicBezTo>
                  <a:cubicBezTo>
                    <a:pt x="153" y="0"/>
                    <a:pt x="0" y="153"/>
                    <a:pt x="0" y="341"/>
                  </a:cubicBezTo>
                  <a:cubicBezTo>
                    <a:pt x="37" y="341"/>
                    <a:pt x="37" y="341"/>
                    <a:pt x="37" y="341"/>
                  </a:cubicBezTo>
                  <a:cubicBezTo>
                    <a:pt x="37" y="173"/>
                    <a:pt x="173" y="37"/>
                    <a:pt x="341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Docer搜索：半想象现实   http://chn.docer.com/works/?userid=199927538"/>
          <p:cNvGrpSpPr/>
          <p:nvPr/>
        </p:nvGrpSpPr>
        <p:grpSpPr>
          <a:xfrm>
            <a:off x="2686685" y="2463511"/>
            <a:ext cx="6885305" cy="2195195"/>
            <a:chOff x="4231" y="4505"/>
            <a:chExt cx="10843" cy="3457"/>
          </a:xfrm>
        </p:grpSpPr>
        <p:grpSp>
          <p:nvGrpSpPr>
            <p:cNvPr id="27" name="组合 26"/>
            <p:cNvGrpSpPr/>
            <p:nvPr/>
          </p:nvGrpSpPr>
          <p:grpSpPr>
            <a:xfrm>
              <a:off x="7822" y="7476"/>
              <a:ext cx="7253" cy="486"/>
              <a:chOff x="7822" y="7476"/>
              <a:chExt cx="7253" cy="486"/>
            </a:xfrm>
          </p:grpSpPr>
          <p:sp>
            <p:nvSpPr>
              <p:cNvPr id="14" name="稻壳搜索：半想象现实   chn.docer.com/works/199927538"/>
              <p:cNvSpPr>
                <a:spLocks noChangeShapeType="1"/>
              </p:cNvSpPr>
              <p:nvPr/>
            </p:nvSpPr>
            <p:spPr bwMode="auto">
              <a:xfrm>
                <a:off x="7822" y="7476"/>
                <a:ext cx="0" cy="487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  <a:prstDash val="solid"/>
                <a:rou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稻壳搜索：半想象现实   chn.docer.com/works/199927538"/>
              <p:cNvSpPr>
                <a:spLocks noChangeShapeType="1"/>
              </p:cNvSpPr>
              <p:nvPr/>
            </p:nvSpPr>
            <p:spPr bwMode="auto">
              <a:xfrm>
                <a:off x="15075" y="7476"/>
                <a:ext cx="0" cy="487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50000"/>
                  </a:schemeClr>
                </a:solidFill>
                <a:prstDash val="solid"/>
                <a:round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稻壳搜索：半想象现实   chn.docer.com/works/199927538"/>
            <p:cNvSpPr>
              <a:spLocks noChangeShapeType="1"/>
            </p:cNvSpPr>
            <p:nvPr/>
          </p:nvSpPr>
          <p:spPr bwMode="auto">
            <a:xfrm flipV="1">
              <a:off x="4231" y="4505"/>
              <a:ext cx="0" cy="49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prstDash val="solid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3" name="稻壳搜索：半想象现实   chn.docer.com/works/199927538"/>
            <p:cNvSpPr>
              <a:spLocks noChangeShapeType="1"/>
            </p:cNvSpPr>
            <p:nvPr/>
          </p:nvSpPr>
          <p:spPr bwMode="auto">
            <a:xfrm flipV="1">
              <a:off x="11481" y="4505"/>
              <a:ext cx="0" cy="49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prstDash val="solid"/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稻壳搜索：半想象现实   chn.docer.com/works/199927538"/>
          <p:cNvGrpSpPr/>
          <p:nvPr/>
        </p:nvGrpSpPr>
        <p:grpSpPr>
          <a:xfrm>
            <a:off x="2553970" y="3383626"/>
            <a:ext cx="235585" cy="308610"/>
            <a:chOff x="5089525" y="1127126"/>
            <a:chExt cx="547688" cy="715962"/>
          </a:xfrm>
          <a:solidFill>
            <a:schemeClr val="bg1"/>
          </a:solidFill>
        </p:grpSpPr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稻壳搜索：半想象现实   chn.docer.com/works/199927538"/>
          <p:cNvSpPr>
            <a:spLocks noEditPoints="1"/>
          </p:cNvSpPr>
          <p:nvPr/>
        </p:nvSpPr>
        <p:spPr bwMode="auto">
          <a:xfrm>
            <a:off x="9493250" y="3425536"/>
            <a:ext cx="161290" cy="231775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5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稻壳搜索：半想象现实   chn.docer.com/works/199927538"/>
          <p:cNvGrpSpPr/>
          <p:nvPr/>
        </p:nvGrpSpPr>
        <p:grpSpPr>
          <a:xfrm>
            <a:off x="7179310" y="3475066"/>
            <a:ext cx="206375" cy="184785"/>
            <a:chOff x="9448800" y="1276351"/>
            <a:chExt cx="565150" cy="506413"/>
          </a:xfrm>
          <a:solidFill>
            <a:schemeClr val="bg1"/>
          </a:solidFill>
        </p:grpSpPr>
        <p:sp>
          <p:nvSpPr>
            <p:cNvPr id="33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稻壳搜索：半想象现实   chn.docer.com/works/199927538"/>
          <p:cNvGrpSpPr/>
          <p:nvPr/>
        </p:nvGrpSpPr>
        <p:grpSpPr>
          <a:xfrm>
            <a:off x="4847590" y="3475066"/>
            <a:ext cx="238760" cy="231775"/>
            <a:chOff x="10580688" y="2174876"/>
            <a:chExt cx="539750" cy="523875"/>
          </a:xfrm>
          <a:solidFill>
            <a:schemeClr val="bg1"/>
          </a:solidFill>
        </p:grpSpPr>
        <p:sp>
          <p:nvSpPr>
            <p:cNvPr id="40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190F685-2F0D-BF3A-CBEA-ADEDC70873FC}"/>
              </a:ext>
            </a:extLst>
          </p:cNvPr>
          <p:cNvGrpSpPr/>
          <p:nvPr/>
        </p:nvGrpSpPr>
        <p:grpSpPr>
          <a:xfrm>
            <a:off x="1288730" y="1440568"/>
            <a:ext cx="2795910" cy="812106"/>
            <a:chOff x="-144339" y="1906534"/>
            <a:chExt cx="2795910" cy="81210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0966955-629D-E5F4-315A-5B73D71B6E03}"/>
                </a:ext>
              </a:extLst>
            </p:cNvPr>
            <p:cNvSpPr txBox="1"/>
            <p:nvPr/>
          </p:nvSpPr>
          <p:spPr>
            <a:xfrm>
              <a:off x="-144339" y="2186187"/>
              <a:ext cx="279591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FD3AA15-744D-875B-A5C8-FD432BC5AC02}"/>
                </a:ext>
              </a:extLst>
            </p:cNvPr>
            <p:cNvSpPr txBox="1"/>
            <p:nvPr/>
          </p:nvSpPr>
          <p:spPr>
            <a:xfrm>
              <a:off x="13583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7883BE9-9C63-33E7-F702-E1284CE449D0}"/>
              </a:ext>
            </a:extLst>
          </p:cNvPr>
          <p:cNvGrpSpPr/>
          <p:nvPr/>
        </p:nvGrpSpPr>
        <p:grpSpPr>
          <a:xfrm>
            <a:off x="5886281" y="1440568"/>
            <a:ext cx="2795910" cy="812106"/>
            <a:chOff x="-144339" y="1906534"/>
            <a:chExt cx="2795910" cy="81210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B2833A8-4C04-D258-611B-CAECF0794517}"/>
                </a:ext>
              </a:extLst>
            </p:cNvPr>
            <p:cNvSpPr txBox="1"/>
            <p:nvPr/>
          </p:nvSpPr>
          <p:spPr>
            <a:xfrm>
              <a:off x="-144339" y="2186187"/>
              <a:ext cx="279591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9D39DBB-D8F8-E621-CA43-09D92AEDFAE9}"/>
                </a:ext>
              </a:extLst>
            </p:cNvPr>
            <p:cNvSpPr txBox="1"/>
            <p:nvPr/>
          </p:nvSpPr>
          <p:spPr>
            <a:xfrm>
              <a:off x="13583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DA81E5B-1274-BFA7-1F8E-F3AE622216F9}"/>
              </a:ext>
            </a:extLst>
          </p:cNvPr>
          <p:cNvGrpSpPr/>
          <p:nvPr/>
        </p:nvGrpSpPr>
        <p:grpSpPr>
          <a:xfrm>
            <a:off x="3569015" y="4888576"/>
            <a:ext cx="2795910" cy="812106"/>
            <a:chOff x="-144339" y="1906534"/>
            <a:chExt cx="2795910" cy="81210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E1CF5E2-B4F3-2A71-3A2B-0192FAEE3D85}"/>
                </a:ext>
              </a:extLst>
            </p:cNvPr>
            <p:cNvSpPr txBox="1"/>
            <p:nvPr/>
          </p:nvSpPr>
          <p:spPr>
            <a:xfrm>
              <a:off x="-144339" y="2186187"/>
              <a:ext cx="279591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1FFB9C8-539F-E211-3C67-6C4EDE7E8233}"/>
                </a:ext>
              </a:extLst>
            </p:cNvPr>
            <p:cNvSpPr txBox="1"/>
            <p:nvPr/>
          </p:nvSpPr>
          <p:spPr>
            <a:xfrm>
              <a:off x="13583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0C32687-63D3-8D2C-27EF-DF8833AB29C8}"/>
              </a:ext>
            </a:extLst>
          </p:cNvPr>
          <p:cNvGrpSpPr/>
          <p:nvPr/>
        </p:nvGrpSpPr>
        <p:grpSpPr>
          <a:xfrm>
            <a:off x="8174670" y="4888576"/>
            <a:ext cx="2795910" cy="812106"/>
            <a:chOff x="-144339" y="1906534"/>
            <a:chExt cx="2795910" cy="81210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380C564-8FF3-535B-5C3A-E87D08A045AB}"/>
                </a:ext>
              </a:extLst>
            </p:cNvPr>
            <p:cNvSpPr txBox="1"/>
            <p:nvPr/>
          </p:nvSpPr>
          <p:spPr>
            <a:xfrm>
              <a:off x="-144339" y="2186187"/>
              <a:ext cx="279591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39A7D2E-3070-37EA-CDCB-5FAE656BDB1F}"/>
                </a:ext>
              </a:extLst>
            </p:cNvPr>
            <p:cNvSpPr txBox="1"/>
            <p:nvPr/>
          </p:nvSpPr>
          <p:spPr>
            <a:xfrm>
              <a:off x="13583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504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2" name="原创设计师QQ598969553      _4">
            <a:extLst>
              <a:ext uri="{FF2B5EF4-FFF2-40B4-BE49-F238E27FC236}">
                <a16:creationId xmlns:a16="http://schemas.microsoft.com/office/drawing/2014/main" id="{E4802B80-F994-BC23-8432-0D6D981BF70C}"/>
              </a:ext>
            </a:extLst>
          </p:cNvPr>
          <p:cNvCxnSpPr/>
          <p:nvPr/>
        </p:nvCxnSpPr>
        <p:spPr>
          <a:xfrm>
            <a:off x="2028471" y="3618360"/>
            <a:ext cx="0" cy="100385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原创设计师QQ598969553      _5">
            <a:extLst>
              <a:ext uri="{FF2B5EF4-FFF2-40B4-BE49-F238E27FC236}">
                <a16:creationId xmlns:a16="http://schemas.microsoft.com/office/drawing/2014/main" id="{9041CE17-A4F3-923A-8D4A-A7F46C8B755B}"/>
              </a:ext>
            </a:extLst>
          </p:cNvPr>
          <p:cNvCxnSpPr/>
          <p:nvPr/>
        </p:nvCxnSpPr>
        <p:spPr>
          <a:xfrm>
            <a:off x="3887247" y="3618360"/>
            <a:ext cx="0" cy="100385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原创设计师QQ598969553      _7">
            <a:extLst>
              <a:ext uri="{FF2B5EF4-FFF2-40B4-BE49-F238E27FC236}">
                <a16:creationId xmlns:a16="http://schemas.microsoft.com/office/drawing/2014/main" id="{B0A3578C-7AD1-4D9A-1F79-D0854ECC224C}"/>
              </a:ext>
            </a:extLst>
          </p:cNvPr>
          <p:cNvGrpSpPr/>
          <p:nvPr/>
        </p:nvGrpSpPr>
        <p:grpSpPr>
          <a:xfrm>
            <a:off x="1749654" y="2731787"/>
            <a:ext cx="557634" cy="557633"/>
            <a:chOff x="7322925" y="1113827"/>
            <a:chExt cx="418280" cy="418280"/>
          </a:xfrm>
        </p:grpSpPr>
        <p:sp>
          <p:nvSpPr>
            <p:cNvPr id="5" name="Teardrop 36">
              <a:extLst>
                <a:ext uri="{FF2B5EF4-FFF2-40B4-BE49-F238E27FC236}">
                  <a16:creationId xmlns:a16="http://schemas.microsoft.com/office/drawing/2014/main" id="{2B063B4A-6DE9-9108-36DE-E367972585D4}"/>
                </a:ext>
              </a:extLst>
            </p:cNvPr>
            <p:cNvSpPr/>
            <p:nvPr/>
          </p:nvSpPr>
          <p:spPr>
            <a:xfrm rot="8100000">
              <a:off x="7322925" y="1113827"/>
              <a:ext cx="418280" cy="418280"/>
            </a:xfrm>
            <a:prstGeom prst="teardrop">
              <a:avLst/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A11932B-B3F9-1A6E-D085-D7CEC31C4F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874" y="1200224"/>
              <a:ext cx="209778" cy="230756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" name="原创设计师QQ598969553      _8">
            <a:extLst>
              <a:ext uri="{FF2B5EF4-FFF2-40B4-BE49-F238E27FC236}">
                <a16:creationId xmlns:a16="http://schemas.microsoft.com/office/drawing/2014/main" id="{2E5B9AD5-FD29-CC31-5DFF-9653FB256F01}"/>
              </a:ext>
            </a:extLst>
          </p:cNvPr>
          <p:cNvCxnSpPr/>
          <p:nvPr/>
        </p:nvCxnSpPr>
        <p:spPr>
          <a:xfrm>
            <a:off x="5821087" y="3618360"/>
            <a:ext cx="0" cy="100385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原创设计师QQ598969553      _9">
            <a:extLst>
              <a:ext uri="{FF2B5EF4-FFF2-40B4-BE49-F238E27FC236}">
                <a16:creationId xmlns:a16="http://schemas.microsoft.com/office/drawing/2014/main" id="{E58716C6-BCD4-CE38-F464-29EF792DE529}"/>
              </a:ext>
            </a:extLst>
          </p:cNvPr>
          <p:cNvGrpSpPr/>
          <p:nvPr/>
        </p:nvGrpSpPr>
        <p:grpSpPr>
          <a:xfrm>
            <a:off x="5544469" y="2731788"/>
            <a:ext cx="557634" cy="557634"/>
            <a:chOff x="4158893" y="1506251"/>
            <a:chExt cx="418280" cy="418280"/>
          </a:xfrm>
        </p:grpSpPr>
        <p:sp>
          <p:nvSpPr>
            <p:cNvPr id="9" name="Teardrop 58">
              <a:extLst>
                <a:ext uri="{FF2B5EF4-FFF2-40B4-BE49-F238E27FC236}">
                  <a16:creationId xmlns:a16="http://schemas.microsoft.com/office/drawing/2014/main" id="{99AF53DC-2C35-140B-19B5-BCFB96E9FE5E}"/>
                </a:ext>
              </a:extLst>
            </p:cNvPr>
            <p:cNvSpPr/>
            <p:nvPr/>
          </p:nvSpPr>
          <p:spPr>
            <a:xfrm rot="8100000">
              <a:off x="4158893" y="1506251"/>
              <a:ext cx="418280" cy="418280"/>
            </a:xfrm>
            <a:prstGeom prst="teardrop">
              <a:avLst/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632D7AE1-1D67-71C0-A925-819643F73D98}"/>
                </a:ext>
              </a:extLst>
            </p:cNvPr>
            <p:cNvSpPr/>
            <p:nvPr/>
          </p:nvSpPr>
          <p:spPr bwMode="auto">
            <a:xfrm>
              <a:off x="4238052" y="1639825"/>
              <a:ext cx="258741" cy="168209"/>
            </a:xfrm>
            <a:custGeom>
              <a:avLst/>
              <a:gdLst>
                <a:gd name="T0" fmla="*/ 304 w 400"/>
                <a:gd name="T1" fmla="*/ 73 h 260"/>
                <a:gd name="T2" fmla="*/ 288 w 400"/>
                <a:gd name="T3" fmla="*/ 74 h 260"/>
                <a:gd name="T4" fmla="*/ 186 w 400"/>
                <a:gd name="T5" fmla="*/ 0 h 260"/>
                <a:gd name="T6" fmla="*/ 80 w 400"/>
                <a:gd name="T7" fmla="*/ 104 h 260"/>
                <a:gd name="T8" fmla="*/ 81 w 400"/>
                <a:gd name="T9" fmla="*/ 119 h 260"/>
                <a:gd name="T10" fmla="*/ 72 w 400"/>
                <a:gd name="T11" fmla="*/ 118 h 260"/>
                <a:gd name="T12" fmla="*/ 0 w 400"/>
                <a:gd name="T13" fmla="*/ 189 h 260"/>
                <a:gd name="T14" fmla="*/ 72 w 400"/>
                <a:gd name="T15" fmla="*/ 260 h 260"/>
                <a:gd name="T16" fmla="*/ 172 w 400"/>
                <a:gd name="T17" fmla="*/ 260 h 260"/>
                <a:gd name="T18" fmla="*/ 172 w 400"/>
                <a:gd name="T19" fmla="*/ 184 h 260"/>
                <a:gd name="T20" fmla="*/ 130 w 400"/>
                <a:gd name="T21" fmla="*/ 184 h 260"/>
                <a:gd name="T22" fmla="*/ 200 w 400"/>
                <a:gd name="T23" fmla="*/ 92 h 260"/>
                <a:gd name="T24" fmla="*/ 270 w 400"/>
                <a:gd name="T25" fmla="*/ 184 h 260"/>
                <a:gd name="T26" fmla="*/ 228 w 400"/>
                <a:gd name="T27" fmla="*/ 184 h 260"/>
                <a:gd name="T28" fmla="*/ 228 w 400"/>
                <a:gd name="T29" fmla="*/ 260 h 260"/>
                <a:gd name="T30" fmla="*/ 304 w 400"/>
                <a:gd name="T31" fmla="*/ 260 h 260"/>
                <a:gd name="T32" fmla="*/ 400 w 400"/>
                <a:gd name="T33" fmla="*/ 166 h 260"/>
                <a:gd name="T34" fmla="*/ 304 w 400"/>
                <a:gd name="T35" fmla="*/ 7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60">
                  <a:moveTo>
                    <a:pt x="304" y="73"/>
                  </a:moveTo>
                  <a:cubicBezTo>
                    <a:pt x="298" y="73"/>
                    <a:pt x="293" y="73"/>
                    <a:pt x="288" y="74"/>
                  </a:cubicBezTo>
                  <a:cubicBezTo>
                    <a:pt x="275" y="31"/>
                    <a:pt x="234" y="0"/>
                    <a:pt x="186" y="0"/>
                  </a:cubicBezTo>
                  <a:cubicBezTo>
                    <a:pt x="127" y="0"/>
                    <a:pt x="80" y="46"/>
                    <a:pt x="80" y="104"/>
                  </a:cubicBezTo>
                  <a:cubicBezTo>
                    <a:pt x="80" y="109"/>
                    <a:pt x="80" y="114"/>
                    <a:pt x="81" y="119"/>
                  </a:cubicBezTo>
                  <a:cubicBezTo>
                    <a:pt x="78" y="119"/>
                    <a:pt x="75" y="118"/>
                    <a:pt x="72" y="118"/>
                  </a:cubicBezTo>
                  <a:cubicBezTo>
                    <a:pt x="32" y="118"/>
                    <a:pt x="0" y="150"/>
                    <a:pt x="0" y="189"/>
                  </a:cubicBezTo>
                  <a:cubicBezTo>
                    <a:pt x="0" y="228"/>
                    <a:pt x="32" y="260"/>
                    <a:pt x="72" y="260"/>
                  </a:cubicBezTo>
                  <a:cubicBezTo>
                    <a:pt x="172" y="260"/>
                    <a:pt x="172" y="260"/>
                    <a:pt x="172" y="260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70" y="184"/>
                    <a:pt x="270" y="184"/>
                    <a:pt x="270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57" y="260"/>
                    <a:pt x="400" y="218"/>
                    <a:pt x="400" y="166"/>
                  </a:cubicBezTo>
                  <a:cubicBezTo>
                    <a:pt x="400" y="115"/>
                    <a:pt x="357" y="73"/>
                    <a:pt x="304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原创设计师QQ598969553      _10">
            <a:extLst>
              <a:ext uri="{FF2B5EF4-FFF2-40B4-BE49-F238E27FC236}">
                <a16:creationId xmlns:a16="http://schemas.microsoft.com/office/drawing/2014/main" id="{B12F05DB-5D06-86B5-0CAD-CFCE2FC6C00E}"/>
              </a:ext>
            </a:extLst>
          </p:cNvPr>
          <p:cNvGrpSpPr/>
          <p:nvPr/>
        </p:nvGrpSpPr>
        <p:grpSpPr>
          <a:xfrm>
            <a:off x="3610629" y="2731788"/>
            <a:ext cx="557634" cy="557634"/>
            <a:chOff x="2708324" y="1506251"/>
            <a:chExt cx="418280" cy="418280"/>
          </a:xfrm>
        </p:grpSpPr>
        <p:sp>
          <p:nvSpPr>
            <p:cNvPr id="12" name="Teardrop 44">
              <a:extLst>
                <a:ext uri="{FF2B5EF4-FFF2-40B4-BE49-F238E27FC236}">
                  <a16:creationId xmlns:a16="http://schemas.microsoft.com/office/drawing/2014/main" id="{DE140073-5732-033F-ABD0-1401318C9BE7}"/>
                </a:ext>
              </a:extLst>
            </p:cNvPr>
            <p:cNvSpPr/>
            <p:nvPr/>
          </p:nvSpPr>
          <p:spPr>
            <a:xfrm rot="8100000">
              <a:off x="2708324" y="1506251"/>
              <a:ext cx="418280" cy="418280"/>
            </a:xfrm>
            <a:prstGeom prst="teardrop">
              <a:avLst/>
            </a:pr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3" name="Freeform 16" descr="D:\51PPT模板网\51pptmoban.com\图片.jpg">
              <a:extLst>
                <a:ext uri="{FF2B5EF4-FFF2-40B4-BE49-F238E27FC236}">
                  <a16:creationId xmlns:a16="http://schemas.microsoft.com/office/drawing/2014/main" id="{C131B858-CF68-5648-FC01-5761A97B92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6143" y="1604602"/>
              <a:ext cx="239343" cy="23907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" name="原创设计师QQ598969553      _11">
            <a:extLst>
              <a:ext uri="{FF2B5EF4-FFF2-40B4-BE49-F238E27FC236}">
                <a16:creationId xmlns:a16="http://schemas.microsoft.com/office/drawing/2014/main" id="{C92330E0-2A99-DA9B-0A67-31082A7FBD88}"/>
              </a:ext>
            </a:extLst>
          </p:cNvPr>
          <p:cNvCxnSpPr/>
          <p:nvPr/>
        </p:nvCxnSpPr>
        <p:spPr>
          <a:xfrm>
            <a:off x="7830111" y="3618360"/>
            <a:ext cx="0" cy="100385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原创设计师QQ598969553      _12">
            <a:extLst>
              <a:ext uri="{FF2B5EF4-FFF2-40B4-BE49-F238E27FC236}">
                <a16:creationId xmlns:a16="http://schemas.microsoft.com/office/drawing/2014/main" id="{9AF9EA61-7A5D-D2FC-EB8F-5D1D88D75CD6}"/>
              </a:ext>
            </a:extLst>
          </p:cNvPr>
          <p:cNvCxnSpPr/>
          <p:nvPr/>
        </p:nvCxnSpPr>
        <p:spPr>
          <a:xfrm>
            <a:off x="9847248" y="3618360"/>
            <a:ext cx="0" cy="1003850"/>
          </a:xfrm>
          <a:prstGeom prst="line">
            <a:avLst/>
          </a:prstGeom>
          <a:ln w="12700"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原创设计师QQ598969553      _14">
            <a:extLst>
              <a:ext uri="{FF2B5EF4-FFF2-40B4-BE49-F238E27FC236}">
                <a16:creationId xmlns:a16="http://schemas.microsoft.com/office/drawing/2014/main" id="{0CA8034F-FEC6-3BD6-B6CA-584EA1EEEE48}"/>
              </a:ext>
            </a:extLst>
          </p:cNvPr>
          <p:cNvGrpSpPr/>
          <p:nvPr/>
        </p:nvGrpSpPr>
        <p:grpSpPr>
          <a:xfrm>
            <a:off x="9570630" y="2731788"/>
            <a:ext cx="557634" cy="557634"/>
            <a:chOff x="7178907" y="1506251"/>
            <a:chExt cx="418280" cy="418280"/>
          </a:xfrm>
        </p:grpSpPr>
        <p:sp>
          <p:nvSpPr>
            <p:cNvPr id="18" name="Teardrop 69">
              <a:extLst>
                <a:ext uri="{FF2B5EF4-FFF2-40B4-BE49-F238E27FC236}">
                  <a16:creationId xmlns:a16="http://schemas.microsoft.com/office/drawing/2014/main" id="{2F625E22-DC09-B8C5-7DF3-046C7C3355BD}"/>
                </a:ext>
              </a:extLst>
            </p:cNvPr>
            <p:cNvSpPr/>
            <p:nvPr/>
          </p:nvSpPr>
          <p:spPr>
            <a:xfrm rot="8100000">
              <a:off x="7178907" y="1506251"/>
              <a:ext cx="418280" cy="418280"/>
            </a:xfrm>
            <a:prstGeom prst="teardrop">
              <a:avLst/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DB388325-64C1-612E-1D37-3E2EF7525E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5187" y="1629449"/>
              <a:ext cx="238323" cy="212150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0" name="原创设计师QQ598969553      _15" descr="D:\51PPT模板网\51pptmoban.com\图片.jpg">
            <a:extLst>
              <a:ext uri="{FF2B5EF4-FFF2-40B4-BE49-F238E27FC236}">
                <a16:creationId xmlns:a16="http://schemas.microsoft.com/office/drawing/2014/main" id="{E5FA91FD-0A9B-BBF2-12B1-5F0D9F5FA4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 bwMode="auto">
          <a:xfrm>
            <a:off x="1011892" y="3847396"/>
            <a:ext cx="10040675" cy="966811"/>
          </a:xfrm>
          <a:prstGeom prst="rect">
            <a:avLst/>
          </a:prstGeom>
          <a:noFill/>
          <a:effectLst>
            <a:reflection blurRad="6350" stA="52000" endA="300" endPos="35000" dist="381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原创设计师QQ598969553      _16">
            <a:extLst>
              <a:ext uri="{FF2B5EF4-FFF2-40B4-BE49-F238E27FC236}">
                <a16:creationId xmlns:a16="http://schemas.microsoft.com/office/drawing/2014/main" id="{8E3BA72A-C05E-D3FD-4448-323615E17977}"/>
              </a:ext>
            </a:extLst>
          </p:cNvPr>
          <p:cNvGrpSpPr/>
          <p:nvPr/>
        </p:nvGrpSpPr>
        <p:grpSpPr>
          <a:xfrm>
            <a:off x="7553493" y="2731788"/>
            <a:ext cx="557634" cy="557634"/>
            <a:chOff x="5665857" y="1506251"/>
            <a:chExt cx="418280" cy="418280"/>
          </a:xfrm>
        </p:grpSpPr>
        <p:sp>
          <p:nvSpPr>
            <p:cNvPr id="22" name="Teardrop 65">
              <a:extLst>
                <a:ext uri="{FF2B5EF4-FFF2-40B4-BE49-F238E27FC236}">
                  <a16:creationId xmlns:a16="http://schemas.microsoft.com/office/drawing/2014/main" id="{B4079CA1-F5C8-88F9-37ED-64E31201E363}"/>
                </a:ext>
              </a:extLst>
            </p:cNvPr>
            <p:cNvSpPr/>
            <p:nvPr/>
          </p:nvSpPr>
          <p:spPr>
            <a:xfrm rot="8100000">
              <a:off x="5665857" y="1506251"/>
              <a:ext cx="418280" cy="418280"/>
            </a:xfrm>
            <a:prstGeom prst="teardrop">
              <a:avLst/>
            </a:pr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3" name="Freeform 26" descr="D:\51PPT模板网\51pptmoban.com\图片.jpg">
              <a:extLst>
                <a:ext uri="{FF2B5EF4-FFF2-40B4-BE49-F238E27FC236}">
                  <a16:creationId xmlns:a16="http://schemas.microsoft.com/office/drawing/2014/main" id="{17FF5B99-EEB7-1593-D8D4-36BEC64722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163" y="1614232"/>
              <a:ext cx="175570" cy="219811"/>
            </a:xfrm>
            <a:custGeom>
              <a:avLst/>
              <a:gdLst>
                <a:gd name="T0" fmla="*/ 311 w 321"/>
                <a:gd name="T1" fmla="*/ 99 h 402"/>
                <a:gd name="T2" fmla="*/ 189 w 321"/>
                <a:gd name="T3" fmla="*/ 11 h 402"/>
                <a:gd name="T4" fmla="*/ 94 w 321"/>
                <a:gd name="T5" fmla="*/ 126 h 402"/>
                <a:gd name="T6" fmla="*/ 109 w 321"/>
                <a:gd name="T7" fmla="*/ 174 h 402"/>
                <a:gd name="T8" fmla="*/ 6 w 321"/>
                <a:gd name="T9" fmla="*/ 328 h 402"/>
                <a:gd name="T10" fmla="*/ 1 w 321"/>
                <a:gd name="T11" fmla="*/ 351 h 402"/>
                <a:gd name="T12" fmla="*/ 8 w 321"/>
                <a:gd name="T13" fmla="*/ 390 h 402"/>
                <a:gd name="T14" fmla="*/ 22 w 321"/>
                <a:gd name="T15" fmla="*/ 401 h 402"/>
                <a:gd name="T16" fmla="*/ 52 w 321"/>
                <a:gd name="T17" fmla="*/ 395 h 402"/>
                <a:gd name="T18" fmla="*/ 71 w 321"/>
                <a:gd name="T19" fmla="*/ 382 h 402"/>
                <a:gd name="T20" fmla="*/ 111 w 321"/>
                <a:gd name="T21" fmla="*/ 316 h 402"/>
                <a:gd name="T22" fmla="*/ 112 w 321"/>
                <a:gd name="T23" fmla="*/ 316 h 402"/>
                <a:gd name="T24" fmla="*/ 140 w 321"/>
                <a:gd name="T25" fmla="*/ 311 h 402"/>
                <a:gd name="T26" fmla="*/ 187 w 321"/>
                <a:gd name="T27" fmla="*/ 233 h 402"/>
                <a:gd name="T28" fmla="*/ 239 w 321"/>
                <a:gd name="T29" fmla="*/ 232 h 402"/>
                <a:gd name="T30" fmla="*/ 311 w 321"/>
                <a:gd name="T31" fmla="*/ 99 h 402"/>
                <a:gd name="T32" fmla="*/ 260 w 321"/>
                <a:gd name="T33" fmla="*/ 130 h 402"/>
                <a:gd name="T34" fmla="*/ 206 w 321"/>
                <a:gd name="T35" fmla="*/ 120 h 402"/>
                <a:gd name="T36" fmla="*/ 179 w 321"/>
                <a:gd name="T37" fmla="*/ 71 h 402"/>
                <a:gd name="T38" fmla="*/ 248 w 321"/>
                <a:gd name="T39" fmla="*/ 58 h 402"/>
                <a:gd name="T40" fmla="*/ 260 w 321"/>
                <a:gd name="T41" fmla="*/ 13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" h="402">
                  <a:moveTo>
                    <a:pt x="311" y="99"/>
                  </a:moveTo>
                  <a:cubicBezTo>
                    <a:pt x="301" y="40"/>
                    <a:pt x="246" y="0"/>
                    <a:pt x="189" y="11"/>
                  </a:cubicBezTo>
                  <a:cubicBezTo>
                    <a:pt x="132" y="21"/>
                    <a:pt x="84" y="67"/>
                    <a:pt x="94" y="126"/>
                  </a:cubicBezTo>
                  <a:cubicBezTo>
                    <a:pt x="96" y="139"/>
                    <a:pt x="102" y="159"/>
                    <a:pt x="109" y="174"/>
                  </a:cubicBezTo>
                  <a:cubicBezTo>
                    <a:pt x="6" y="328"/>
                    <a:pt x="6" y="328"/>
                    <a:pt x="6" y="328"/>
                  </a:cubicBezTo>
                  <a:cubicBezTo>
                    <a:pt x="2" y="334"/>
                    <a:pt x="0" y="344"/>
                    <a:pt x="1" y="351"/>
                  </a:cubicBezTo>
                  <a:cubicBezTo>
                    <a:pt x="8" y="390"/>
                    <a:pt x="8" y="390"/>
                    <a:pt x="8" y="390"/>
                  </a:cubicBezTo>
                  <a:cubicBezTo>
                    <a:pt x="9" y="397"/>
                    <a:pt x="15" y="402"/>
                    <a:pt x="22" y="401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9" y="394"/>
                    <a:pt x="67" y="388"/>
                    <a:pt x="71" y="382"/>
                  </a:cubicBezTo>
                  <a:cubicBezTo>
                    <a:pt x="111" y="316"/>
                    <a:pt x="111" y="316"/>
                    <a:pt x="111" y="316"/>
                  </a:cubicBezTo>
                  <a:cubicBezTo>
                    <a:pt x="112" y="316"/>
                    <a:pt x="112" y="316"/>
                    <a:pt x="112" y="316"/>
                  </a:cubicBezTo>
                  <a:cubicBezTo>
                    <a:pt x="140" y="311"/>
                    <a:pt x="140" y="311"/>
                    <a:pt x="140" y="311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203" y="236"/>
                    <a:pt x="226" y="235"/>
                    <a:pt x="239" y="232"/>
                  </a:cubicBezTo>
                  <a:cubicBezTo>
                    <a:pt x="296" y="222"/>
                    <a:pt x="321" y="159"/>
                    <a:pt x="311" y="99"/>
                  </a:cubicBezTo>
                  <a:close/>
                  <a:moveTo>
                    <a:pt x="260" y="130"/>
                  </a:moveTo>
                  <a:cubicBezTo>
                    <a:pt x="244" y="153"/>
                    <a:pt x="228" y="137"/>
                    <a:pt x="206" y="120"/>
                  </a:cubicBezTo>
                  <a:cubicBezTo>
                    <a:pt x="184" y="104"/>
                    <a:pt x="163" y="94"/>
                    <a:pt x="179" y="71"/>
                  </a:cubicBezTo>
                  <a:cubicBezTo>
                    <a:pt x="195" y="47"/>
                    <a:pt x="226" y="42"/>
                    <a:pt x="248" y="58"/>
                  </a:cubicBezTo>
                  <a:cubicBezTo>
                    <a:pt x="270" y="74"/>
                    <a:pt x="276" y="107"/>
                    <a:pt x="260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8639CEF-572D-E7ED-7EB0-7B21815BD23F}"/>
              </a:ext>
            </a:extLst>
          </p:cNvPr>
          <p:cNvGrpSpPr/>
          <p:nvPr/>
        </p:nvGrpSpPr>
        <p:grpSpPr>
          <a:xfrm>
            <a:off x="1268747" y="1631607"/>
            <a:ext cx="1519445" cy="2563160"/>
            <a:chOff x="192612" y="1708584"/>
            <a:chExt cx="1519445" cy="256316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CE11C08-3724-1921-D983-A7F9C47483B3}"/>
                </a:ext>
              </a:extLst>
            </p:cNvPr>
            <p:cNvSpPr txBox="1"/>
            <p:nvPr/>
          </p:nvSpPr>
          <p:spPr>
            <a:xfrm>
              <a:off x="192612" y="1708584"/>
              <a:ext cx="15194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E37C96D-40C1-73F1-CEBB-3A833B935160}"/>
                </a:ext>
              </a:extLst>
            </p:cNvPr>
            <p:cNvSpPr txBox="1"/>
            <p:nvPr/>
          </p:nvSpPr>
          <p:spPr>
            <a:xfrm>
              <a:off x="380481" y="3933190"/>
              <a:ext cx="11437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3B03CB4-2A79-2501-1697-46B10A69EF6D}"/>
              </a:ext>
            </a:extLst>
          </p:cNvPr>
          <p:cNvGrpSpPr/>
          <p:nvPr/>
        </p:nvGrpSpPr>
        <p:grpSpPr>
          <a:xfrm>
            <a:off x="3121988" y="1631607"/>
            <a:ext cx="1519445" cy="2563160"/>
            <a:chOff x="192612" y="1708584"/>
            <a:chExt cx="1519445" cy="256316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A084464-3151-5AE1-FA6F-5B83C1AAFFA4}"/>
                </a:ext>
              </a:extLst>
            </p:cNvPr>
            <p:cNvSpPr txBox="1"/>
            <p:nvPr/>
          </p:nvSpPr>
          <p:spPr>
            <a:xfrm>
              <a:off x="192612" y="1708584"/>
              <a:ext cx="15194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CBDA360-99F1-8DFF-81F4-698EC9C53261}"/>
                </a:ext>
              </a:extLst>
            </p:cNvPr>
            <p:cNvSpPr txBox="1"/>
            <p:nvPr/>
          </p:nvSpPr>
          <p:spPr>
            <a:xfrm>
              <a:off x="380481" y="3933190"/>
              <a:ext cx="11437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3A9144C-9D5D-BB18-9D69-E334E6FC0DC9}"/>
              </a:ext>
            </a:extLst>
          </p:cNvPr>
          <p:cNvGrpSpPr/>
          <p:nvPr/>
        </p:nvGrpSpPr>
        <p:grpSpPr>
          <a:xfrm>
            <a:off x="5061364" y="1631607"/>
            <a:ext cx="1519445" cy="2563160"/>
            <a:chOff x="192612" y="1708584"/>
            <a:chExt cx="1519445" cy="256316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6B9B067-1155-6E0A-017C-EEAF50BF82EE}"/>
                </a:ext>
              </a:extLst>
            </p:cNvPr>
            <p:cNvSpPr txBox="1"/>
            <p:nvPr/>
          </p:nvSpPr>
          <p:spPr>
            <a:xfrm>
              <a:off x="192612" y="1708584"/>
              <a:ext cx="15194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AFC4CE8-19D7-D60D-C93B-CE89F8714FFC}"/>
                </a:ext>
              </a:extLst>
            </p:cNvPr>
            <p:cNvSpPr txBox="1"/>
            <p:nvPr/>
          </p:nvSpPr>
          <p:spPr>
            <a:xfrm>
              <a:off x="380481" y="3933190"/>
              <a:ext cx="11437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F8BABF9-F941-D736-93D9-75E81BAEF722}"/>
              </a:ext>
            </a:extLst>
          </p:cNvPr>
          <p:cNvGrpSpPr/>
          <p:nvPr/>
        </p:nvGrpSpPr>
        <p:grpSpPr>
          <a:xfrm>
            <a:off x="7070388" y="1631607"/>
            <a:ext cx="1519445" cy="2563160"/>
            <a:chOff x="192612" y="1708584"/>
            <a:chExt cx="1519445" cy="256316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A56CD4F-B6B6-845C-DF7C-C58FBC8DD78E}"/>
                </a:ext>
              </a:extLst>
            </p:cNvPr>
            <p:cNvSpPr txBox="1"/>
            <p:nvPr/>
          </p:nvSpPr>
          <p:spPr>
            <a:xfrm>
              <a:off x="192612" y="1708584"/>
              <a:ext cx="15194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F0FF078-A0CE-52E0-0A16-2E4E9EF8730E}"/>
                </a:ext>
              </a:extLst>
            </p:cNvPr>
            <p:cNvSpPr txBox="1"/>
            <p:nvPr/>
          </p:nvSpPr>
          <p:spPr>
            <a:xfrm>
              <a:off x="380481" y="3933190"/>
              <a:ext cx="11437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BE612E3-8D09-6234-CFF8-82ED57BB5CBD}"/>
              </a:ext>
            </a:extLst>
          </p:cNvPr>
          <p:cNvGrpSpPr/>
          <p:nvPr/>
        </p:nvGrpSpPr>
        <p:grpSpPr>
          <a:xfrm>
            <a:off x="9098125" y="1631607"/>
            <a:ext cx="1519445" cy="2563160"/>
            <a:chOff x="192612" y="1708584"/>
            <a:chExt cx="1519445" cy="256316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45102E0-5DFA-CF49-BBAD-A6BE7A2EECE0}"/>
                </a:ext>
              </a:extLst>
            </p:cNvPr>
            <p:cNvSpPr txBox="1"/>
            <p:nvPr/>
          </p:nvSpPr>
          <p:spPr>
            <a:xfrm>
              <a:off x="192612" y="1708584"/>
              <a:ext cx="151944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AA5B6E5-5FE6-776C-D871-C080F14D3649}"/>
                </a:ext>
              </a:extLst>
            </p:cNvPr>
            <p:cNvSpPr txBox="1"/>
            <p:nvPr/>
          </p:nvSpPr>
          <p:spPr>
            <a:xfrm>
              <a:off x="380481" y="3933190"/>
              <a:ext cx="11437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283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172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Docer搜索：半想象现实   http://chn.docer.com/works/?userid=199927538"/>
          <p:cNvSpPr/>
          <p:nvPr/>
        </p:nvSpPr>
        <p:spPr>
          <a:xfrm>
            <a:off x="8887425" y="2515020"/>
            <a:ext cx="2225527" cy="1828801"/>
          </a:xfrm>
          <a:custGeom>
            <a:avLst/>
            <a:gdLst>
              <a:gd name="connsiteX0" fmla="*/ 0 w 1891278"/>
              <a:gd name="connsiteY0" fmla="*/ 0 h 1318766"/>
              <a:gd name="connsiteX1" fmla="*/ 1587500 w 1891278"/>
              <a:gd name="connsiteY1" fmla="*/ 0 h 1318766"/>
              <a:gd name="connsiteX2" fmla="*/ 1891278 w 1891278"/>
              <a:gd name="connsiteY2" fmla="*/ 659383 h 1318766"/>
              <a:gd name="connsiteX3" fmla="*/ 1587500 w 1891278"/>
              <a:gd name="connsiteY3" fmla="*/ 1318766 h 1318766"/>
              <a:gd name="connsiteX4" fmla="*/ 0 w 1891278"/>
              <a:gd name="connsiteY4" fmla="*/ 1318766 h 1318766"/>
              <a:gd name="connsiteX5" fmla="*/ 303778 w 1891278"/>
              <a:gd name="connsiteY5" fmla="*/ 659383 h 131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1278" h="1318766">
                <a:moveTo>
                  <a:pt x="0" y="0"/>
                </a:moveTo>
                <a:lnTo>
                  <a:pt x="1587500" y="0"/>
                </a:lnTo>
                <a:lnTo>
                  <a:pt x="1891278" y="659383"/>
                </a:lnTo>
                <a:lnTo>
                  <a:pt x="1587500" y="1318766"/>
                </a:lnTo>
                <a:lnTo>
                  <a:pt x="0" y="1318766"/>
                </a:lnTo>
                <a:lnTo>
                  <a:pt x="303778" y="659383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dirty="0">
              <a:sym typeface="+mn-lt"/>
            </a:endParaRPr>
          </a:p>
        </p:txBody>
      </p:sp>
      <p:sp>
        <p:nvSpPr>
          <p:cNvPr id="10" name="Docer搜索：半想象现实   http://chn.docer.com/works/?userid=199927538"/>
          <p:cNvSpPr/>
          <p:nvPr/>
        </p:nvSpPr>
        <p:spPr>
          <a:xfrm>
            <a:off x="6944641" y="2515020"/>
            <a:ext cx="2225527" cy="1828801"/>
          </a:xfrm>
          <a:custGeom>
            <a:avLst/>
            <a:gdLst>
              <a:gd name="connsiteX0" fmla="*/ 0 w 1891278"/>
              <a:gd name="connsiteY0" fmla="*/ 0 h 1318766"/>
              <a:gd name="connsiteX1" fmla="*/ 1587500 w 1891278"/>
              <a:gd name="connsiteY1" fmla="*/ 0 h 1318766"/>
              <a:gd name="connsiteX2" fmla="*/ 1891278 w 1891278"/>
              <a:gd name="connsiteY2" fmla="*/ 659383 h 1318766"/>
              <a:gd name="connsiteX3" fmla="*/ 1587500 w 1891278"/>
              <a:gd name="connsiteY3" fmla="*/ 1318766 h 1318766"/>
              <a:gd name="connsiteX4" fmla="*/ 0 w 1891278"/>
              <a:gd name="connsiteY4" fmla="*/ 1318766 h 1318766"/>
              <a:gd name="connsiteX5" fmla="*/ 303778 w 1891278"/>
              <a:gd name="connsiteY5" fmla="*/ 659383 h 131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1278" h="1318766">
                <a:moveTo>
                  <a:pt x="0" y="0"/>
                </a:moveTo>
                <a:lnTo>
                  <a:pt x="1587500" y="0"/>
                </a:lnTo>
                <a:lnTo>
                  <a:pt x="1891278" y="659383"/>
                </a:lnTo>
                <a:lnTo>
                  <a:pt x="1587500" y="1318766"/>
                </a:lnTo>
                <a:lnTo>
                  <a:pt x="0" y="1318766"/>
                </a:lnTo>
                <a:lnTo>
                  <a:pt x="303778" y="659383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dirty="0">
              <a:sym typeface="+mn-lt"/>
            </a:endParaRPr>
          </a:p>
        </p:txBody>
      </p:sp>
      <p:sp>
        <p:nvSpPr>
          <p:cNvPr id="11" name="Docer搜索：半想象现实   http://chn.docer.com/works/?userid=199927538"/>
          <p:cNvSpPr/>
          <p:nvPr/>
        </p:nvSpPr>
        <p:spPr>
          <a:xfrm>
            <a:off x="5001857" y="2515020"/>
            <a:ext cx="2225527" cy="1828801"/>
          </a:xfrm>
          <a:custGeom>
            <a:avLst/>
            <a:gdLst>
              <a:gd name="connsiteX0" fmla="*/ 0 w 1891278"/>
              <a:gd name="connsiteY0" fmla="*/ 0 h 1318766"/>
              <a:gd name="connsiteX1" fmla="*/ 1587500 w 1891278"/>
              <a:gd name="connsiteY1" fmla="*/ 0 h 1318766"/>
              <a:gd name="connsiteX2" fmla="*/ 1891278 w 1891278"/>
              <a:gd name="connsiteY2" fmla="*/ 659383 h 1318766"/>
              <a:gd name="connsiteX3" fmla="*/ 1587500 w 1891278"/>
              <a:gd name="connsiteY3" fmla="*/ 1318766 h 1318766"/>
              <a:gd name="connsiteX4" fmla="*/ 0 w 1891278"/>
              <a:gd name="connsiteY4" fmla="*/ 1318766 h 1318766"/>
              <a:gd name="connsiteX5" fmla="*/ 303778 w 1891278"/>
              <a:gd name="connsiteY5" fmla="*/ 659383 h 131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1278" h="1318766">
                <a:moveTo>
                  <a:pt x="0" y="0"/>
                </a:moveTo>
                <a:lnTo>
                  <a:pt x="1587500" y="0"/>
                </a:lnTo>
                <a:lnTo>
                  <a:pt x="1891278" y="659383"/>
                </a:lnTo>
                <a:lnTo>
                  <a:pt x="1587500" y="1318766"/>
                </a:lnTo>
                <a:lnTo>
                  <a:pt x="0" y="1318766"/>
                </a:lnTo>
                <a:lnTo>
                  <a:pt x="303778" y="659383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dirty="0">
              <a:sym typeface="+mn-lt"/>
            </a:endParaRPr>
          </a:p>
        </p:txBody>
      </p:sp>
      <p:sp>
        <p:nvSpPr>
          <p:cNvPr id="12" name="Docer搜索：半想象现实   http://chn.docer.com/works/?userid=199927538"/>
          <p:cNvSpPr/>
          <p:nvPr/>
        </p:nvSpPr>
        <p:spPr>
          <a:xfrm>
            <a:off x="3059073" y="2515020"/>
            <a:ext cx="2225527" cy="1828801"/>
          </a:xfrm>
          <a:custGeom>
            <a:avLst/>
            <a:gdLst>
              <a:gd name="connsiteX0" fmla="*/ 0 w 1891278"/>
              <a:gd name="connsiteY0" fmla="*/ 0 h 1318766"/>
              <a:gd name="connsiteX1" fmla="*/ 1587500 w 1891278"/>
              <a:gd name="connsiteY1" fmla="*/ 0 h 1318766"/>
              <a:gd name="connsiteX2" fmla="*/ 1891278 w 1891278"/>
              <a:gd name="connsiteY2" fmla="*/ 659383 h 1318766"/>
              <a:gd name="connsiteX3" fmla="*/ 1587500 w 1891278"/>
              <a:gd name="connsiteY3" fmla="*/ 1318766 h 1318766"/>
              <a:gd name="connsiteX4" fmla="*/ 0 w 1891278"/>
              <a:gd name="connsiteY4" fmla="*/ 1318766 h 1318766"/>
              <a:gd name="connsiteX5" fmla="*/ 303778 w 1891278"/>
              <a:gd name="connsiteY5" fmla="*/ 659383 h 131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1278" h="1318766">
                <a:moveTo>
                  <a:pt x="0" y="0"/>
                </a:moveTo>
                <a:lnTo>
                  <a:pt x="1587500" y="0"/>
                </a:lnTo>
                <a:lnTo>
                  <a:pt x="1891278" y="659383"/>
                </a:lnTo>
                <a:lnTo>
                  <a:pt x="1587500" y="1318766"/>
                </a:lnTo>
                <a:lnTo>
                  <a:pt x="0" y="1318766"/>
                </a:lnTo>
                <a:lnTo>
                  <a:pt x="303778" y="659383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dirty="0">
              <a:sym typeface="+mn-lt"/>
            </a:endParaRPr>
          </a:p>
        </p:txBody>
      </p:sp>
      <p:sp>
        <p:nvSpPr>
          <p:cNvPr id="13" name="Docer搜索：半想象现实   http://chn.docer.com/works/?userid=199927538"/>
          <p:cNvSpPr/>
          <p:nvPr/>
        </p:nvSpPr>
        <p:spPr>
          <a:xfrm>
            <a:off x="1116289" y="2515020"/>
            <a:ext cx="2225527" cy="1828801"/>
          </a:xfrm>
          <a:custGeom>
            <a:avLst/>
            <a:gdLst>
              <a:gd name="connsiteX0" fmla="*/ 0 w 1891278"/>
              <a:gd name="connsiteY0" fmla="*/ 0 h 1318766"/>
              <a:gd name="connsiteX1" fmla="*/ 1587500 w 1891278"/>
              <a:gd name="connsiteY1" fmla="*/ 0 h 1318766"/>
              <a:gd name="connsiteX2" fmla="*/ 1891278 w 1891278"/>
              <a:gd name="connsiteY2" fmla="*/ 659383 h 1318766"/>
              <a:gd name="connsiteX3" fmla="*/ 1587500 w 1891278"/>
              <a:gd name="connsiteY3" fmla="*/ 1318766 h 1318766"/>
              <a:gd name="connsiteX4" fmla="*/ 0 w 1891278"/>
              <a:gd name="connsiteY4" fmla="*/ 1318766 h 1318766"/>
              <a:gd name="connsiteX5" fmla="*/ 303778 w 1891278"/>
              <a:gd name="connsiteY5" fmla="*/ 659383 h 131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1278" h="1318766">
                <a:moveTo>
                  <a:pt x="0" y="0"/>
                </a:moveTo>
                <a:lnTo>
                  <a:pt x="1587500" y="0"/>
                </a:lnTo>
                <a:lnTo>
                  <a:pt x="1891278" y="659383"/>
                </a:lnTo>
                <a:lnTo>
                  <a:pt x="1587500" y="1318766"/>
                </a:lnTo>
                <a:lnTo>
                  <a:pt x="0" y="1318766"/>
                </a:lnTo>
                <a:lnTo>
                  <a:pt x="303778" y="659383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dirty="0">
              <a:sym typeface="+mn-lt"/>
            </a:endParaRPr>
          </a:p>
        </p:txBody>
      </p:sp>
      <p:sp>
        <p:nvSpPr>
          <p:cNvPr id="4" name="Docer搜索：半想象现实   http://chn.docer.com/works/?userid=199927538" descr="D:\51PPT模板网\51pptmoban.com\图片.jpg"/>
          <p:cNvSpPr>
            <a:spLocks noEditPoints="1"/>
          </p:cNvSpPr>
          <p:nvPr/>
        </p:nvSpPr>
        <p:spPr bwMode="auto">
          <a:xfrm>
            <a:off x="1924050" y="3188970"/>
            <a:ext cx="610235" cy="481330"/>
          </a:xfrm>
          <a:custGeom>
            <a:avLst/>
            <a:gdLst>
              <a:gd name="T0" fmla="*/ 244 w 581"/>
              <a:gd name="T1" fmla="*/ 301 h 457"/>
              <a:gd name="T2" fmla="*/ 206 w 581"/>
              <a:gd name="T3" fmla="*/ 371 h 457"/>
              <a:gd name="T4" fmla="*/ 232 w 581"/>
              <a:gd name="T5" fmla="*/ 432 h 457"/>
              <a:gd name="T6" fmla="*/ 292 w 581"/>
              <a:gd name="T7" fmla="*/ 457 h 457"/>
              <a:gd name="T8" fmla="*/ 362 w 581"/>
              <a:gd name="T9" fmla="*/ 419 h 457"/>
              <a:gd name="T10" fmla="*/ 375 w 581"/>
              <a:gd name="T11" fmla="*/ 355 h 457"/>
              <a:gd name="T12" fmla="*/ 325 w 581"/>
              <a:gd name="T13" fmla="*/ 294 h 457"/>
              <a:gd name="T14" fmla="*/ 292 w 581"/>
              <a:gd name="T15" fmla="*/ 430 h 457"/>
              <a:gd name="T16" fmla="*/ 243 w 581"/>
              <a:gd name="T17" fmla="*/ 404 h 457"/>
              <a:gd name="T18" fmla="*/ 235 w 581"/>
              <a:gd name="T19" fmla="*/ 360 h 457"/>
              <a:gd name="T20" fmla="*/ 270 w 581"/>
              <a:gd name="T21" fmla="*/ 318 h 457"/>
              <a:gd name="T22" fmla="*/ 314 w 581"/>
              <a:gd name="T23" fmla="*/ 318 h 457"/>
              <a:gd name="T24" fmla="*/ 349 w 581"/>
              <a:gd name="T25" fmla="*/ 360 h 457"/>
              <a:gd name="T26" fmla="*/ 340 w 581"/>
              <a:gd name="T27" fmla="*/ 404 h 457"/>
              <a:gd name="T28" fmla="*/ 292 w 581"/>
              <a:gd name="T29" fmla="*/ 430 h 457"/>
              <a:gd name="T30" fmla="*/ 459 w 581"/>
              <a:gd name="T31" fmla="*/ 299 h 457"/>
              <a:gd name="T32" fmla="*/ 443 w 581"/>
              <a:gd name="T33" fmla="*/ 309 h 457"/>
              <a:gd name="T34" fmla="*/ 410 w 581"/>
              <a:gd name="T35" fmla="*/ 265 h 457"/>
              <a:gd name="T36" fmla="*/ 314 w 581"/>
              <a:gd name="T37" fmla="*/ 215 h 457"/>
              <a:gd name="T38" fmla="*/ 226 w 581"/>
              <a:gd name="T39" fmla="*/ 228 h 457"/>
              <a:gd name="T40" fmla="*/ 149 w 581"/>
              <a:gd name="T41" fmla="*/ 305 h 457"/>
              <a:gd name="T42" fmla="*/ 136 w 581"/>
              <a:gd name="T43" fmla="*/ 312 h 457"/>
              <a:gd name="T44" fmla="*/ 123 w 581"/>
              <a:gd name="T45" fmla="*/ 298 h 457"/>
              <a:gd name="T46" fmla="*/ 171 w 581"/>
              <a:gd name="T47" fmla="*/ 231 h 457"/>
              <a:gd name="T48" fmla="*/ 292 w 581"/>
              <a:gd name="T49" fmla="*/ 187 h 457"/>
              <a:gd name="T50" fmla="*/ 390 w 581"/>
              <a:gd name="T51" fmla="*/ 213 h 457"/>
              <a:gd name="T52" fmla="*/ 457 w 581"/>
              <a:gd name="T53" fmla="*/ 288 h 457"/>
              <a:gd name="T54" fmla="*/ 522 w 581"/>
              <a:gd name="T55" fmla="*/ 224 h 457"/>
              <a:gd name="T56" fmla="*/ 503 w 581"/>
              <a:gd name="T57" fmla="*/ 228 h 457"/>
              <a:gd name="T58" fmla="*/ 435 w 581"/>
              <a:gd name="T59" fmla="*/ 162 h 457"/>
              <a:gd name="T60" fmla="*/ 292 w 581"/>
              <a:gd name="T61" fmla="*/ 118 h 457"/>
              <a:gd name="T62" fmla="*/ 175 w 581"/>
              <a:gd name="T63" fmla="*/ 145 h 457"/>
              <a:gd name="T64" fmla="*/ 85 w 581"/>
              <a:gd name="T65" fmla="*/ 226 h 457"/>
              <a:gd name="T66" fmla="*/ 64 w 581"/>
              <a:gd name="T67" fmla="*/ 230 h 457"/>
              <a:gd name="T68" fmla="*/ 61 w 581"/>
              <a:gd name="T69" fmla="*/ 211 h 457"/>
              <a:gd name="T70" fmla="*/ 162 w 581"/>
              <a:gd name="T71" fmla="*/ 121 h 457"/>
              <a:gd name="T72" fmla="*/ 292 w 581"/>
              <a:gd name="T73" fmla="*/ 90 h 457"/>
              <a:gd name="T74" fmla="*/ 450 w 581"/>
              <a:gd name="T75" fmla="*/ 140 h 457"/>
              <a:gd name="T76" fmla="*/ 575 w 581"/>
              <a:gd name="T77" fmla="*/ 152 h 457"/>
              <a:gd name="T78" fmla="*/ 557 w 581"/>
              <a:gd name="T79" fmla="*/ 151 h 457"/>
              <a:gd name="T80" fmla="*/ 437 w 581"/>
              <a:gd name="T81" fmla="*/ 59 h 457"/>
              <a:gd name="T82" fmla="*/ 292 w 581"/>
              <a:gd name="T83" fmla="*/ 26 h 457"/>
              <a:gd name="T84" fmla="*/ 110 w 581"/>
              <a:gd name="T85" fmla="*/ 77 h 457"/>
              <a:gd name="T86" fmla="*/ 20 w 581"/>
              <a:gd name="T87" fmla="*/ 156 h 457"/>
              <a:gd name="T88" fmla="*/ 6 w 581"/>
              <a:gd name="T89" fmla="*/ 154 h 457"/>
              <a:gd name="T90" fmla="*/ 4 w 581"/>
              <a:gd name="T91" fmla="*/ 136 h 457"/>
              <a:gd name="T92" fmla="*/ 79 w 581"/>
              <a:gd name="T93" fmla="*/ 66 h 457"/>
              <a:gd name="T94" fmla="*/ 169 w 581"/>
              <a:gd name="T95" fmla="*/ 20 h 457"/>
              <a:gd name="T96" fmla="*/ 270 w 581"/>
              <a:gd name="T97" fmla="*/ 0 h 457"/>
              <a:gd name="T98" fmla="*/ 353 w 581"/>
              <a:gd name="T99" fmla="*/ 5 h 457"/>
              <a:gd name="T100" fmla="*/ 448 w 581"/>
              <a:gd name="T101" fmla="*/ 35 h 457"/>
              <a:gd name="T102" fmla="*/ 533 w 581"/>
              <a:gd name="T103" fmla="*/ 90 h 457"/>
              <a:gd name="T104" fmla="*/ 581 w 581"/>
              <a:gd name="T105" fmla="*/ 138 h 457"/>
              <a:gd name="T106" fmla="*/ 575 w 581"/>
              <a:gd name="T107" fmla="*/ 152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1" h="457">
                <a:moveTo>
                  <a:pt x="292" y="287"/>
                </a:moveTo>
                <a:lnTo>
                  <a:pt x="292" y="287"/>
                </a:lnTo>
                <a:lnTo>
                  <a:pt x="276" y="288"/>
                </a:lnTo>
                <a:lnTo>
                  <a:pt x="259" y="294"/>
                </a:lnTo>
                <a:lnTo>
                  <a:pt x="244" y="301"/>
                </a:lnTo>
                <a:lnTo>
                  <a:pt x="232" y="312"/>
                </a:lnTo>
                <a:lnTo>
                  <a:pt x="220" y="323"/>
                </a:lnTo>
                <a:lnTo>
                  <a:pt x="213" y="338"/>
                </a:lnTo>
                <a:lnTo>
                  <a:pt x="208" y="355"/>
                </a:lnTo>
                <a:lnTo>
                  <a:pt x="206" y="371"/>
                </a:lnTo>
                <a:lnTo>
                  <a:pt x="206" y="371"/>
                </a:lnTo>
                <a:lnTo>
                  <a:pt x="208" y="390"/>
                </a:lnTo>
                <a:lnTo>
                  <a:pt x="213" y="404"/>
                </a:lnTo>
                <a:lnTo>
                  <a:pt x="220" y="419"/>
                </a:lnTo>
                <a:lnTo>
                  <a:pt x="232" y="432"/>
                </a:lnTo>
                <a:lnTo>
                  <a:pt x="244" y="443"/>
                </a:lnTo>
                <a:lnTo>
                  <a:pt x="259" y="450"/>
                </a:lnTo>
                <a:lnTo>
                  <a:pt x="276" y="456"/>
                </a:lnTo>
                <a:lnTo>
                  <a:pt x="292" y="457"/>
                </a:lnTo>
                <a:lnTo>
                  <a:pt x="292" y="457"/>
                </a:lnTo>
                <a:lnTo>
                  <a:pt x="309" y="456"/>
                </a:lnTo>
                <a:lnTo>
                  <a:pt x="325" y="450"/>
                </a:lnTo>
                <a:lnTo>
                  <a:pt x="340" y="443"/>
                </a:lnTo>
                <a:lnTo>
                  <a:pt x="353" y="432"/>
                </a:lnTo>
                <a:lnTo>
                  <a:pt x="362" y="419"/>
                </a:lnTo>
                <a:lnTo>
                  <a:pt x="371" y="404"/>
                </a:lnTo>
                <a:lnTo>
                  <a:pt x="375" y="390"/>
                </a:lnTo>
                <a:lnTo>
                  <a:pt x="377" y="371"/>
                </a:lnTo>
                <a:lnTo>
                  <a:pt x="377" y="371"/>
                </a:lnTo>
                <a:lnTo>
                  <a:pt x="375" y="355"/>
                </a:lnTo>
                <a:lnTo>
                  <a:pt x="371" y="338"/>
                </a:lnTo>
                <a:lnTo>
                  <a:pt x="362" y="323"/>
                </a:lnTo>
                <a:lnTo>
                  <a:pt x="353" y="312"/>
                </a:lnTo>
                <a:lnTo>
                  <a:pt x="340" y="301"/>
                </a:lnTo>
                <a:lnTo>
                  <a:pt x="325" y="294"/>
                </a:lnTo>
                <a:lnTo>
                  <a:pt x="309" y="288"/>
                </a:lnTo>
                <a:lnTo>
                  <a:pt x="292" y="287"/>
                </a:lnTo>
                <a:lnTo>
                  <a:pt x="292" y="287"/>
                </a:lnTo>
                <a:close/>
                <a:moveTo>
                  <a:pt x="292" y="430"/>
                </a:moveTo>
                <a:lnTo>
                  <a:pt x="292" y="430"/>
                </a:lnTo>
                <a:lnTo>
                  <a:pt x="281" y="430"/>
                </a:lnTo>
                <a:lnTo>
                  <a:pt x="270" y="426"/>
                </a:lnTo>
                <a:lnTo>
                  <a:pt x="259" y="421"/>
                </a:lnTo>
                <a:lnTo>
                  <a:pt x="250" y="413"/>
                </a:lnTo>
                <a:lnTo>
                  <a:pt x="243" y="404"/>
                </a:lnTo>
                <a:lnTo>
                  <a:pt x="239" y="395"/>
                </a:lnTo>
                <a:lnTo>
                  <a:pt x="235" y="384"/>
                </a:lnTo>
                <a:lnTo>
                  <a:pt x="233" y="371"/>
                </a:lnTo>
                <a:lnTo>
                  <a:pt x="233" y="371"/>
                </a:lnTo>
                <a:lnTo>
                  <a:pt x="235" y="360"/>
                </a:lnTo>
                <a:lnTo>
                  <a:pt x="239" y="349"/>
                </a:lnTo>
                <a:lnTo>
                  <a:pt x="243" y="338"/>
                </a:lnTo>
                <a:lnTo>
                  <a:pt x="250" y="331"/>
                </a:lnTo>
                <a:lnTo>
                  <a:pt x="259" y="323"/>
                </a:lnTo>
                <a:lnTo>
                  <a:pt x="270" y="318"/>
                </a:lnTo>
                <a:lnTo>
                  <a:pt x="281" y="314"/>
                </a:lnTo>
                <a:lnTo>
                  <a:pt x="292" y="312"/>
                </a:lnTo>
                <a:lnTo>
                  <a:pt x="292" y="312"/>
                </a:lnTo>
                <a:lnTo>
                  <a:pt x="303" y="314"/>
                </a:lnTo>
                <a:lnTo>
                  <a:pt x="314" y="318"/>
                </a:lnTo>
                <a:lnTo>
                  <a:pt x="325" y="323"/>
                </a:lnTo>
                <a:lnTo>
                  <a:pt x="334" y="331"/>
                </a:lnTo>
                <a:lnTo>
                  <a:pt x="340" y="338"/>
                </a:lnTo>
                <a:lnTo>
                  <a:pt x="345" y="349"/>
                </a:lnTo>
                <a:lnTo>
                  <a:pt x="349" y="360"/>
                </a:lnTo>
                <a:lnTo>
                  <a:pt x="351" y="371"/>
                </a:lnTo>
                <a:lnTo>
                  <a:pt x="351" y="371"/>
                </a:lnTo>
                <a:lnTo>
                  <a:pt x="349" y="384"/>
                </a:lnTo>
                <a:lnTo>
                  <a:pt x="345" y="395"/>
                </a:lnTo>
                <a:lnTo>
                  <a:pt x="340" y="404"/>
                </a:lnTo>
                <a:lnTo>
                  <a:pt x="333" y="413"/>
                </a:lnTo>
                <a:lnTo>
                  <a:pt x="325" y="421"/>
                </a:lnTo>
                <a:lnTo>
                  <a:pt x="314" y="426"/>
                </a:lnTo>
                <a:lnTo>
                  <a:pt x="303" y="430"/>
                </a:lnTo>
                <a:lnTo>
                  <a:pt x="292" y="430"/>
                </a:lnTo>
                <a:lnTo>
                  <a:pt x="292" y="430"/>
                </a:lnTo>
                <a:close/>
                <a:moveTo>
                  <a:pt x="457" y="288"/>
                </a:moveTo>
                <a:lnTo>
                  <a:pt x="457" y="288"/>
                </a:lnTo>
                <a:lnTo>
                  <a:pt x="459" y="294"/>
                </a:lnTo>
                <a:lnTo>
                  <a:pt x="459" y="299"/>
                </a:lnTo>
                <a:lnTo>
                  <a:pt x="456" y="303"/>
                </a:lnTo>
                <a:lnTo>
                  <a:pt x="452" y="307"/>
                </a:lnTo>
                <a:lnTo>
                  <a:pt x="452" y="307"/>
                </a:lnTo>
                <a:lnTo>
                  <a:pt x="446" y="309"/>
                </a:lnTo>
                <a:lnTo>
                  <a:pt x="443" y="309"/>
                </a:lnTo>
                <a:lnTo>
                  <a:pt x="437" y="305"/>
                </a:lnTo>
                <a:lnTo>
                  <a:pt x="434" y="301"/>
                </a:lnTo>
                <a:lnTo>
                  <a:pt x="434" y="301"/>
                </a:lnTo>
                <a:lnTo>
                  <a:pt x="423" y="283"/>
                </a:lnTo>
                <a:lnTo>
                  <a:pt x="410" y="265"/>
                </a:lnTo>
                <a:lnTo>
                  <a:pt x="393" y="250"/>
                </a:lnTo>
                <a:lnTo>
                  <a:pt x="377" y="237"/>
                </a:lnTo>
                <a:lnTo>
                  <a:pt x="356" y="228"/>
                </a:lnTo>
                <a:lnTo>
                  <a:pt x="336" y="219"/>
                </a:lnTo>
                <a:lnTo>
                  <a:pt x="314" y="215"/>
                </a:lnTo>
                <a:lnTo>
                  <a:pt x="292" y="213"/>
                </a:lnTo>
                <a:lnTo>
                  <a:pt x="292" y="213"/>
                </a:lnTo>
                <a:lnTo>
                  <a:pt x="270" y="215"/>
                </a:lnTo>
                <a:lnTo>
                  <a:pt x="248" y="220"/>
                </a:lnTo>
                <a:lnTo>
                  <a:pt x="226" y="228"/>
                </a:lnTo>
                <a:lnTo>
                  <a:pt x="208" y="239"/>
                </a:lnTo>
                <a:lnTo>
                  <a:pt x="189" y="252"/>
                </a:lnTo>
                <a:lnTo>
                  <a:pt x="173" y="266"/>
                </a:lnTo>
                <a:lnTo>
                  <a:pt x="160" y="285"/>
                </a:lnTo>
                <a:lnTo>
                  <a:pt x="149" y="305"/>
                </a:lnTo>
                <a:lnTo>
                  <a:pt x="149" y="305"/>
                </a:lnTo>
                <a:lnTo>
                  <a:pt x="147" y="309"/>
                </a:lnTo>
                <a:lnTo>
                  <a:pt x="143" y="310"/>
                </a:lnTo>
                <a:lnTo>
                  <a:pt x="136" y="312"/>
                </a:lnTo>
                <a:lnTo>
                  <a:pt x="136" y="312"/>
                </a:lnTo>
                <a:lnTo>
                  <a:pt x="130" y="310"/>
                </a:lnTo>
                <a:lnTo>
                  <a:pt x="130" y="310"/>
                </a:lnTo>
                <a:lnTo>
                  <a:pt x="127" y="309"/>
                </a:lnTo>
                <a:lnTo>
                  <a:pt x="123" y="303"/>
                </a:lnTo>
                <a:lnTo>
                  <a:pt x="123" y="298"/>
                </a:lnTo>
                <a:lnTo>
                  <a:pt x="125" y="292"/>
                </a:lnTo>
                <a:lnTo>
                  <a:pt x="125" y="292"/>
                </a:lnTo>
                <a:lnTo>
                  <a:pt x="138" y="270"/>
                </a:lnTo>
                <a:lnTo>
                  <a:pt x="152" y="248"/>
                </a:lnTo>
                <a:lnTo>
                  <a:pt x="171" y="231"/>
                </a:lnTo>
                <a:lnTo>
                  <a:pt x="193" y="215"/>
                </a:lnTo>
                <a:lnTo>
                  <a:pt x="215" y="202"/>
                </a:lnTo>
                <a:lnTo>
                  <a:pt x="241" y="195"/>
                </a:lnTo>
                <a:lnTo>
                  <a:pt x="266" y="189"/>
                </a:lnTo>
                <a:lnTo>
                  <a:pt x="292" y="187"/>
                </a:lnTo>
                <a:lnTo>
                  <a:pt x="292" y="187"/>
                </a:lnTo>
                <a:lnTo>
                  <a:pt x="318" y="187"/>
                </a:lnTo>
                <a:lnTo>
                  <a:pt x="344" y="193"/>
                </a:lnTo>
                <a:lnTo>
                  <a:pt x="367" y="202"/>
                </a:lnTo>
                <a:lnTo>
                  <a:pt x="390" y="213"/>
                </a:lnTo>
                <a:lnTo>
                  <a:pt x="410" y="230"/>
                </a:lnTo>
                <a:lnTo>
                  <a:pt x="428" y="246"/>
                </a:lnTo>
                <a:lnTo>
                  <a:pt x="445" y="266"/>
                </a:lnTo>
                <a:lnTo>
                  <a:pt x="457" y="288"/>
                </a:lnTo>
                <a:lnTo>
                  <a:pt x="457" y="288"/>
                </a:lnTo>
                <a:close/>
                <a:moveTo>
                  <a:pt x="522" y="209"/>
                </a:moveTo>
                <a:lnTo>
                  <a:pt x="522" y="209"/>
                </a:lnTo>
                <a:lnTo>
                  <a:pt x="524" y="213"/>
                </a:lnTo>
                <a:lnTo>
                  <a:pt x="524" y="219"/>
                </a:lnTo>
                <a:lnTo>
                  <a:pt x="522" y="224"/>
                </a:lnTo>
                <a:lnTo>
                  <a:pt x="518" y="228"/>
                </a:lnTo>
                <a:lnTo>
                  <a:pt x="518" y="228"/>
                </a:lnTo>
                <a:lnTo>
                  <a:pt x="514" y="230"/>
                </a:lnTo>
                <a:lnTo>
                  <a:pt x="509" y="230"/>
                </a:lnTo>
                <a:lnTo>
                  <a:pt x="503" y="228"/>
                </a:lnTo>
                <a:lnTo>
                  <a:pt x="500" y="224"/>
                </a:lnTo>
                <a:lnTo>
                  <a:pt x="500" y="224"/>
                </a:lnTo>
                <a:lnTo>
                  <a:pt x="481" y="200"/>
                </a:lnTo>
                <a:lnTo>
                  <a:pt x="459" y="180"/>
                </a:lnTo>
                <a:lnTo>
                  <a:pt x="435" y="162"/>
                </a:lnTo>
                <a:lnTo>
                  <a:pt x="410" y="145"/>
                </a:lnTo>
                <a:lnTo>
                  <a:pt x="382" y="134"/>
                </a:lnTo>
                <a:lnTo>
                  <a:pt x="353" y="125"/>
                </a:lnTo>
                <a:lnTo>
                  <a:pt x="323" y="119"/>
                </a:lnTo>
                <a:lnTo>
                  <a:pt x="292" y="118"/>
                </a:lnTo>
                <a:lnTo>
                  <a:pt x="292" y="118"/>
                </a:lnTo>
                <a:lnTo>
                  <a:pt x="261" y="119"/>
                </a:lnTo>
                <a:lnTo>
                  <a:pt x="232" y="125"/>
                </a:lnTo>
                <a:lnTo>
                  <a:pt x="202" y="134"/>
                </a:lnTo>
                <a:lnTo>
                  <a:pt x="175" y="145"/>
                </a:lnTo>
                <a:lnTo>
                  <a:pt x="149" y="162"/>
                </a:lnTo>
                <a:lnTo>
                  <a:pt x="125" y="180"/>
                </a:lnTo>
                <a:lnTo>
                  <a:pt x="103" y="202"/>
                </a:lnTo>
                <a:lnTo>
                  <a:pt x="85" y="226"/>
                </a:lnTo>
                <a:lnTo>
                  <a:pt x="85" y="226"/>
                </a:lnTo>
                <a:lnTo>
                  <a:pt x="79" y="230"/>
                </a:lnTo>
                <a:lnTo>
                  <a:pt x="73" y="231"/>
                </a:lnTo>
                <a:lnTo>
                  <a:pt x="73" y="231"/>
                </a:lnTo>
                <a:lnTo>
                  <a:pt x="68" y="231"/>
                </a:lnTo>
                <a:lnTo>
                  <a:pt x="64" y="230"/>
                </a:lnTo>
                <a:lnTo>
                  <a:pt x="64" y="230"/>
                </a:lnTo>
                <a:lnTo>
                  <a:pt x="61" y="226"/>
                </a:lnTo>
                <a:lnTo>
                  <a:pt x="59" y="220"/>
                </a:lnTo>
                <a:lnTo>
                  <a:pt x="59" y="215"/>
                </a:lnTo>
                <a:lnTo>
                  <a:pt x="61" y="211"/>
                </a:lnTo>
                <a:lnTo>
                  <a:pt x="61" y="211"/>
                </a:lnTo>
                <a:lnTo>
                  <a:pt x="83" y="184"/>
                </a:lnTo>
                <a:lnTo>
                  <a:pt x="107" y="160"/>
                </a:lnTo>
                <a:lnTo>
                  <a:pt x="134" y="140"/>
                </a:lnTo>
                <a:lnTo>
                  <a:pt x="162" y="121"/>
                </a:lnTo>
                <a:lnTo>
                  <a:pt x="193" y="108"/>
                </a:lnTo>
                <a:lnTo>
                  <a:pt x="224" y="99"/>
                </a:lnTo>
                <a:lnTo>
                  <a:pt x="257" y="92"/>
                </a:lnTo>
                <a:lnTo>
                  <a:pt x="292" y="90"/>
                </a:lnTo>
                <a:lnTo>
                  <a:pt x="292" y="90"/>
                </a:lnTo>
                <a:lnTo>
                  <a:pt x="325" y="92"/>
                </a:lnTo>
                <a:lnTo>
                  <a:pt x="358" y="99"/>
                </a:lnTo>
                <a:lnTo>
                  <a:pt x="391" y="108"/>
                </a:lnTo>
                <a:lnTo>
                  <a:pt x="421" y="121"/>
                </a:lnTo>
                <a:lnTo>
                  <a:pt x="450" y="140"/>
                </a:lnTo>
                <a:lnTo>
                  <a:pt x="476" y="160"/>
                </a:lnTo>
                <a:lnTo>
                  <a:pt x="500" y="182"/>
                </a:lnTo>
                <a:lnTo>
                  <a:pt x="522" y="209"/>
                </a:lnTo>
                <a:lnTo>
                  <a:pt x="522" y="209"/>
                </a:lnTo>
                <a:close/>
                <a:moveTo>
                  <a:pt x="575" y="152"/>
                </a:moveTo>
                <a:lnTo>
                  <a:pt x="575" y="152"/>
                </a:lnTo>
                <a:lnTo>
                  <a:pt x="571" y="154"/>
                </a:lnTo>
                <a:lnTo>
                  <a:pt x="566" y="156"/>
                </a:lnTo>
                <a:lnTo>
                  <a:pt x="560" y="154"/>
                </a:lnTo>
                <a:lnTo>
                  <a:pt x="557" y="151"/>
                </a:lnTo>
                <a:lnTo>
                  <a:pt x="557" y="151"/>
                </a:lnTo>
                <a:lnTo>
                  <a:pt x="531" y="123"/>
                </a:lnTo>
                <a:lnTo>
                  <a:pt x="502" y="99"/>
                </a:lnTo>
                <a:lnTo>
                  <a:pt x="470" y="77"/>
                </a:lnTo>
                <a:lnTo>
                  <a:pt x="437" y="59"/>
                </a:lnTo>
                <a:lnTo>
                  <a:pt x="402" y="46"/>
                </a:lnTo>
                <a:lnTo>
                  <a:pt x="367" y="35"/>
                </a:lnTo>
                <a:lnTo>
                  <a:pt x="329" y="29"/>
                </a:lnTo>
                <a:lnTo>
                  <a:pt x="292" y="26"/>
                </a:lnTo>
                <a:lnTo>
                  <a:pt x="292" y="26"/>
                </a:lnTo>
                <a:lnTo>
                  <a:pt x="254" y="29"/>
                </a:lnTo>
                <a:lnTo>
                  <a:pt x="215" y="35"/>
                </a:lnTo>
                <a:lnTo>
                  <a:pt x="178" y="46"/>
                </a:lnTo>
                <a:lnTo>
                  <a:pt x="143" y="59"/>
                </a:lnTo>
                <a:lnTo>
                  <a:pt x="110" y="77"/>
                </a:lnTo>
                <a:lnTo>
                  <a:pt x="79" y="99"/>
                </a:lnTo>
                <a:lnTo>
                  <a:pt x="50" y="125"/>
                </a:lnTo>
                <a:lnTo>
                  <a:pt x="24" y="152"/>
                </a:lnTo>
                <a:lnTo>
                  <a:pt x="24" y="152"/>
                </a:lnTo>
                <a:lnTo>
                  <a:pt x="20" y="156"/>
                </a:lnTo>
                <a:lnTo>
                  <a:pt x="15" y="158"/>
                </a:lnTo>
                <a:lnTo>
                  <a:pt x="15" y="158"/>
                </a:lnTo>
                <a:lnTo>
                  <a:pt x="9" y="156"/>
                </a:lnTo>
                <a:lnTo>
                  <a:pt x="6" y="154"/>
                </a:lnTo>
                <a:lnTo>
                  <a:pt x="6" y="154"/>
                </a:lnTo>
                <a:lnTo>
                  <a:pt x="2" y="151"/>
                </a:lnTo>
                <a:lnTo>
                  <a:pt x="0" y="145"/>
                </a:lnTo>
                <a:lnTo>
                  <a:pt x="2" y="141"/>
                </a:lnTo>
                <a:lnTo>
                  <a:pt x="4" y="136"/>
                </a:lnTo>
                <a:lnTo>
                  <a:pt x="4" y="136"/>
                </a:lnTo>
                <a:lnTo>
                  <a:pt x="17" y="119"/>
                </a:lnTo>
                <a:lnTo>
                  <a:pt x="31" y="105"/>
                </a:lnTo>
                <a:lnTo>
                  <a:pt x="46" y="92"/>
                </a:lnTo>
                <a:lnTo>
                  <a:pt x="62" y="79"/>
                </a:lnTo>
                <a:lnTo>
                  <a:pt x="79" y="66"/>
                </a:lnTo>
                <a:lnTo>
                  <a:pt x="96" y="55"/>
                </a:lnTo>
                <a:lnTo>
                  <a:pt x="114" y="44"/>
                </a:lnTo>
                <a:lnTo>
                  <a:pt x="132" y="35"/>
                </a:lnTo>
                <a:lnTo>
                  <a:pt x="151" y="28"/>
                </a:lnTo>
                <a:lnTo>
                  <a:pt x="169" y="20"/>
                </a:lnTo>
                <a:lnTo>
                  <a:pt x="189" y="15"/>
                </a:lnTo>
                <a:lnTo>
                  <a:pt x="209" y="9"/>
                </a:lnTo>
                <a:lnTo>
                  <a:pt x="230" y="5"/>
                </a:lnTo>
                <a:lnTo>
                  <a:pt x="250" y="2"/>
                </a:lnTo>
                <a:lnTo>
                  <a:pt x="270" y="0"/>
                </a:lnTo>
                <a:lnTo>
                  <a:pt x="290" y="0"/>
                </a:lnTo>
                <a:lnTo>
                  <a:pt x="290" y="0"/>
                </a:lnTo>
                <a:lnTo>
                  <a:pt x="311" y="0"/>
                </a:lnTo>
                <a:lnTo>
                  <a:pt x="333" y="2"/>
                </a:lnTo>
                <a:lnTo>
                  <a:pt x="353" y="5"/>
                </a:lnTo>
                <a:lnTo>
                  <a:pt x="373" y="9"/>
                </a:lnTo>
                <a:lnTo>
                  <a:pt x="391" y="13"/>
                </a:lnTo>
                <a:lnTo>
                  <a:pt x="412" y="20"/>
                </a:lnTo>
                <a:lnTo>
                  <a:pt x="430" y="28"/>
                </a:lnTo>
                <a:lnTo>
                  <a:pt x="448" y="35"/>
                </a:lnTo>
                <a:lnTo>
                  <a:pt x="467" y="44"/>
                </a:lnTo>
                <a:lnTo>
                  <a:pt x="485" y="53"/>
                </a:lnTo>
                <a:lnTo>
                  <a:pt x="502" y="64"/>
                </a:lnTo>
                <a:lnTo>
                  <a:pt x="518" y="77"/>
                </a:lnTo>
                <a:lnTo>
                  <a:pt x="533" y="90"/>
                </a:lnTo>
                <a:lnTo>
                  <a:pt x="549" y="103"/>
                </a:lnTo>
                <a:lnTo>
                  <a:pt x="562" y="118"/>
                </a:lnTo>
                <a:lnTo>
                  <a:pt x="577" y="134"/>
                </a:lnTo>
                <a:lnTo>
                  <a:pt x="577" y="134"/>
                </a:lnTo>
                <a:lnTo>
                  <a:pt x="581" y="138"/>
                </a:lnTo>
                <a:lnTo>
                  <a:pt x="581" y="143"/>
                </a:lnTo>
                <a:lnTo>
                  <a:pt x="579" y="149"/>
                </a:lnTo>
                <a:lnTo>
                  <a:pt x="575" y="152"/>
                </a:lnTo>
                <a:lnTo>
                  <a:pt x="575" y="152"/>
                </a:lnTo>
                <a:close/>
                <a:moveTo>
                  <a:pt x="575" y="152"/>
                </a:moveTo>
                <a:lnTo>
                  <a:pt x="575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Docer搜索：半想象现实   http://chn.docer.com/works/?userid=199927538"/>
          <p:cNvSpPr>
            <a:spLocks noEditPoints="1"/>
          </p:cNvSpPr>
          <p:nvPr/>
        </p:nvSpPr>
        <p:spPr bwMode="auto">
          <a:xfrm>
            <a:off x="7866380" y="3160395"/>
            <a:ext cx="382270" cy="550545"/>
          </a:xfrm>
          <a:custGeom>
            <a:avLst/>
            <a:gdLst>
              <a:gd name="T0" fmla="*/ 519 w 521"/>
              <a:gd name="T1" fmla="*/ 305 h 751"/>
              <a:gd name="T2" fmla="*/ 510 w 521"/>
              <a:gd name="T3" fmla="*/ 294 h 751"/>
              <a:gd name="T4" fmla="*/ 499 w 521"/>
              <a:gd name="T5" fmla="*/ 290 h 751"/>
              <a:gd name="T6" fmla="*/ 492 w 521"/>
              <a:gd name="T7" fmla="*/ 288 h 751"/>
              <a:gd name="T8" fmla="*/ 404 w 521"/>
              <a:gd name="T9" fmla="*/ 40 h 751"/>
              <a:gd name="T10" fmla="*/ 406 w 521"/>
              <a:gd name="T11" fmla="*/ 39 h 751"/>
              <a:gd name="T12" fmla="*/ 407 w 521"/>
              <a:gd name="T13" fmla="*/ 18 h 751"/>
              <a:gd name="T14" fmla="*/ 396 w 521"/>
              <a:gd name="T15" fmla="*/ 4 h 751"/>
              <a:gd name="T16" fmla="*/ 389 w 521"/>
              <a:gd name="T17" fmla="*/ 2 h 751"/>
              <a:gd name="T18" fmla="*/ 382 w 521"/>
              <a:gd name="T19" fmla="*/ 0 h 751"/>
              <a:gd name="T20" fmla="*/ 367 w 521"/>
              <a:gd name="T21" fmla="*/ 5 h 751"/>
              <a:gd name="T22" fmla="*/ 358 w 521"/>
              <a:gd name="T23" fmla="*/ 15 h 751"/>
              <a:gd name="T24" fmla="*/ 205 w 521"/>
              <a:gd name="T25" fmla="*/ 182 h 751"/>
              <a:gd name="T26" fmla="*/ 117 w 521"/>
              <a:gd name="T27" fmla="*/ 279 h 751"/>
              <a:gd name="T28" fmla="*/ 9 w 521"/>
              <a:gd name="T29" fmla="*/ 399 h 751"/>
              <a:gd name="T30" fmla="*/ 1 w 521"/>
              <a:gd name="T31" fmla="*/ 413 h 751"/>
              <a:gd name="T32" fmla="*/ 1 w 521"/>
              <a:gd name="T33" fmla="*/ 428 h 751"/>
              <a:gd name="T34" fmla="*/ 5 w 521"/>
              <a:gd name="T35" fmla="*/ 435 h 751"/>
              <a:gd name="T36" fmla="*/ 16 w 521"/>
              <a:gd name="T37" fmla="*/ 443 h 751"/>
              <a:gd name="T38" fmla="*/ 23 w 521"/>
              <a:gd name="T39" fmla="*/ 446 h 751"/>
              <a:gd name="T40" fmla="*/ 31 w 521"/>
              <a:gd name="T41" fmla="*/ 446 h 751"/>
              <a:gd name="T42" fmla="*/ 124 w 521"/>
              <a:gd name="T43" fmla="*/ 676 h 751"/>
              <a:gd name="T44" fmla="*/ 113 w 521"/>
              <a:gd name="T45" fmla="*/ 720 h 751"/>
              <a:gd name="T46" fmla="*/ 113 w 521"/>
              <a:gd name="T47" fmla="*/ 729 h 751"/>
              <a:gd name="T48" fmla="*/ 119 w 521"/>
              <a:gd name="T49" fmla="*/ 742 h 751"/>
              <a:gd name="T50" fmla="*/ 124 w 521"/>
              <a:gd name="T51" fmla="*/ 748 h 751"/>
              <a:gd name="T52" fmla="*/ 137 w 521"/>
              <a:gd name="T53" fmla="*/ 751 h 751"/>
              <a:gd name="T54" fmla="*/ 143 w 521"/>
              <a:gd name="T55" fmla="*/ 751 h 751"/>
              <a:gd name="T56" fmla="*/ 148 w 521"/>
              <a:gd name="T57" fmla="*/ 748 h 751"/>
              <a:gd name="T58" fmla="*/ 156 w 521"/>
              <a:gd name="T59" fmla="*/ 744 h 751"/>
              <a:gd name="T60" fmla="*/ 474 w 521"/>
              <a:gd name="T61" fmla="*/ 382 h 751"/>
              <a:gd name="T62" fmla="*/ 514 w 521"/>
              <a:gd name="T63" fmla="*/ 334 h 751"/>
              <a:gd name="T64" fmla="*/ 518 w 521"/>
              <a:gd name="T65" fmla="*/ 329 h 751"/>
              <a:gd name="T66" fmla="*/ 521 w 521"/>
              <a:gd name="T67" fmla="*/ 312 h 751"/>
              <a:gd name="T68" fmla="*/ 519 w 521"/>
              <a:gd name="T69" fmla="*/ 305 h 751"/>
              <a:gd name="T70" fmla="*/ 154 w 521"/>
              <a:gd name="T71" fmla="*/ 693 h 751"/>
              <a:gd name="T72" fmla="*/ 156 w 521"/>
              <a:gd name="T73" fmla="*/ 683 h 751"/>
              <a:gd name="T74" fmla="*/ 216 w 521"/>
              <a:gd name="T75" fmla="*/ 452 h 751"/>
              <a:gd name="T76" fmla="*/ 216 w 521"/>
              <a:gd name="T77" fmla="*/ 434 h 751"/>
              <a:gd name="T78" fmla="*/ 211 w 521"/>
              <a:gd name="T79" fmla="*/ 423 h 751"/>
              <a:gd name="T80" fmla="*/ 207 w 521"/>
              <a:gd name="T81" fmla="*/ 417 h 751"/>
              <a:gd name="T82" fmla="*/ 192 w 521"/>
              <a:gd name="T83" fmla="*/ 412 h 751"/>
              <a:gd name="T84" fmla="*/ 42 w 521"/>
              <a:gd name="T85" fmla="*/ 410 h 751"/>
              <a:gd name="T86" fmla="*/ 93 w 521"/>
              <a:gd name="T87" fmla="*/ 355 h 751"/>
              <a:gd name="T88" fmla="*/ 229 w 521"/>
              <a:gd name="T89" fmla="*/ 204 h 751"/>
              <a:gd name="T90" fmla="*/ 361 w 521"/>
              <a:gd name="T91" fmla="*/ 61 h 751"/>
              <a:gd name="T92" fmla="*/ 292 w 521"/>
              <a:gd name="T93" fmla="*/ 288 h 751"/>
              <a:gd name="T94" fmla="*/ 290 w 521"/>
              <a:gd name="T95" fmla="*/ 294 h 751"/>
              <a:gd name="T96" fmla="*/ 293 w 521"/>
              <a:gd name="T97" fmla="*/ 307 h 751"/>
              <a:gd name="T98" fmla="*/ 295 w 521"/>
              <a:gd name="T99" fmla="*/ 312 h 751"/>
              <a:gd name="T100" fmla="*/ 305 w 521"/>
              <a:gd name="T101" fmla="*/ 320 h 751"/>
              <a:gd name="T102" fmla="*/ 321 w 521"/>
              <a:gd name="T103" fmla="*/ 323 h 751"/>
              <a:gd name="T104" fmla="*/ 479 w 521"/>
              <a:gd name="T105" fmla="*/ 323 h 751"/>
              <a:gd name="T106" fmla="*/ 448 w 521"/>
              <a:gd name="T107" fmla="*/ 358 h 751"/>
              <a:gd name="T108" fmla="*/ 448 w 521"/>
              <a:gd name="T109" fmla="*/ 358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21" h="751">
                <a:moveTo>
                  <a:pt x="519" y="305"/>
                </a:moveTo>
                <a:lnTo>
                  <a:pt x="519" y="305"/>
                </a:lnTo>
                <a:lnTo>
                  <a:pt x="516" y="298"/>
                </a:lnTo>
                <a:lnTo>
                  <a:pt x="510" y="294"/>
                </a:lnTo>
                <a:lnTo>
                  <a:pt x="501" y="290"/>
                </a:lnTo>
                <a:lnTo>
                  <a:pt x="499" y="290"/>
                </a:lnTo>
                <a:lnTo>
                  <a:pt x="499" y="290"/>
                </a:lnTo>
                <a:lnTo>
                  <a:pt x="492" y="288"/>
                </a:lnTo>
                <a:lnTo>
                  <a:pt x="327" y="288"/>
                </a:lnTo>
                <a:lnTo>
                  <a:pt x="404" y="40"/>
                </a:lnTo>
                <a:lnTo>
                  <a:pt x="406" y="39"/>
                </a:lnTo>
                <a:lnTo>
                  <a:pt x="406" y="39"/>
                </a:lnTo>
                <a:lnTo>
                  <a:pt x="407" y="28"/>
                </a:lnTo>
                <a:lnTo>
                  <a:pt x="407" y="18"/>
                </a:lnTo>
                <a:lnTo>
                  <a:pt x="404" y="11"/>
                </a:lnTo>
                <a:lnTo>
                  <a:pt x="396" y="4"/>
                </a:lnTo>
                <a:lnTo>
                  <a:pt x="396" y="4"/>
                </a:lnTo>
                <a:lnTo>
                  <a:pt x="389" y="2"/>
                </a:lnTo>
                <a:lnTo>
                  <a:pt x="382" y="0"/>
                </a:lnTo>
                <a:lnTo>
                  <a:pt x="382" y="0"/>
                </a:lnTo>
                <a:lnTo>
                  <a:pt x="374" y="2"/>
                </a:lnTo>
                <a:lnTo>
                  <a:pt x="367" y="5"/>
                </a:lnTo>
                <a:lnTo>
                  <a:pt x="360" y="13"/>
                </a:lnTo>
                <a:lnTo>
                  <a:pt x="358" y="15"/>
                </a:lnTo>
                <a:lnTo>
                  <a:pt x="358" y="15"/>
                </a:lnTo>
                <a:lnTo>
                  <a:pt x="205" y="182"/>
                </a:lnTo>
                <a:lnTo>
                  <a:pt x="117" y="279"/>
                </a:lnTo>
                <a:lnTo>
                  <a:pt x="117" y="279"/>
                </a:lnTo>
                <a:lnTo>
                  <a:pt x="9" y="399"/>
                </a:lnTo>
                <a:lnTo>
                  <a:pt x="9" y="399"/>
                </a:lnTo>
                <a:lnTo>
                  <a:pt x="3" y="404"/>
                </a:lnTo>
                <a:lnTo>
                  <a:pt x="1" y="413"/>
                </a:lnTo>
                <a:lnTo>
                  <a:pt x="0" y="421"/>
                </a:lnTo>
                <a:lnTo>
                  <a:pt x="1" y="428"/>
                </a:lnTo>
                <a:lnTo>
                  <a:pt x="1" y="428"/>
                </a:lnTo>
                <a:lnTo>
                  <a:pt x="5" y="435"/>
                </a:lnTo>
                <a:lnTo>
                  <a:pt x="11" y="439"/>
                </a:lnTo>
                <a:lnTo>
                  <a:pt x="16" y="443"/>
                </a:lnTo>
                <a:lnTo>
                  <a:pt x="22" y="445"/>
                </a:lnTo>
                <a:lnTo>
                  <a:pt x="23" y="446"/>
                </a:lnTo>
                <a:lnTo>
                  <a:pt x="23" y="446"/>
                </a:lnTo>
                <a:lnTo>
                  <a:pt x="31" y="446"/>
                </a:lnTo>
                <a:lnTo>
                  <a:pt x="183" y="446"/>
                </a:lnTo>
                <a:lnTo>
                  <a:pt x="124" y="676"/>
                </a:lnTo>
                <a:lnTo>
                  <a:pt x="124" y="676"/>
                </a:lnTo>
                <a:lnTo>
                  <a:pt x="113" y="720"/>
                </a:lnTo>
                <a:lnTo>
                  <a:pt x="113" y="720"/>
                </a:lnTo>
                <a:lnTo>
                  <a:pt x="113" y="729"/>
                </a:lnTo>
                <a:lnTo>
                  <a:pt x="115" y="737"/>
                </a:lnTo>
                <a:lnTo>
                  <a:pt x="119" y="742"/>
                </a:lnTo>
                <a:lnTo>
                  <a:pt x="124" y="748"/>
                </a:lnTo>
                <a:lnTo>
                  <a:pt x="124" y="748"/>
                </a:lnTo>
                <a:lnTo>
                  <a:pt x="130" y="750"/>
                </a:lnTo>
                <a:lnTo>
                  <a:pt x="137" y="751"/>
                </a:lnTo>
                <a:lnTo>
                  <a:pt x="137" y="751"/>
                </a:lnTo>
                <a:lnTo>
                  <a:pt x="143" y="751"/>
                </a:lnTo>
                <a:lnTo>
                  <a:pt x="148" y="748"/>
                </a:lnTo>
                <a:lnTo>
                  <a:pt x="148" y="748"/>
                </a:lnTo>
                <a:lnTo>
                  <a:pt x="154" y="746"/>
                </a:lnTo>
                <a:lnTo>
                  <a:pt x="156" y="744"/>
                </a:lnTo>
                <a:lnTo>
                  <a:pt x="161" y="739"/>
                </a:lnTo>
                <a:lnTo>
                  <a:pt x="474" y="382"/>
                </a:lnTo>
                <a:lnTo>
                  <a:pt x="474" y="382"/>
                </a:lnTo>
                <a:lnTo>
                  <a:pt x="514" y="334"/>
                </a:lnTo>
                <a:lnTo>
                  <a:pt x="514" y="334"/>
                </a:lnTo>
                <a:lnTo>
                  <a:pt x="518" y="329"/>
                </a:lnTo>
                <a:lnTo>
                  <a:pt x="521" y="321"/>
                </a:lnTo>
                <a:lnTo>
                  <a:pt x="521" y="312"/>
                </a:lnTo>
                <a:lnTo>
                  <a:pt x="519" y="305"/>
                </a:lnTo>
                <a:lnTo>
                  <a:pt x="519" y="305"/>
                </a:lnTo>
                <a:close/>
                <a:moveTo>
                  <a:pt x="448" y="358"/>
                </a:moveTo>
                <a:lnTo>
                  <a:pt x="154" y="693"/>
                </a:lnTo>
                <a:lnTo>
                  <a:pt x="154" y="693"/>
                </a:lnTo>
                <a:lnTo>
                  <a:pt x="156" y="683"/>
                </a:lnTo>
                <a:lnTo>
                  <a:pt x="216" y="452"/>
                </a:lnTo>
                <a:lnTo>
                  <a:pt x="216" y="452"/>
                </a:lnTo>
                <a:lnTo>
                  <a:pt x="218" y="443"/>
                </a:lnTo>
                <a:lnTo>
                  <a:pt x="216" y="434"/>
                </a:lnTo>
                <a:lnTo>
                  <a:pt x="214" y="428"/>
                </a:lnTo>
                <a:lnTo>
                  <a:pt x="211" y="423"/>
                </a:lnTo>
                <a:lnTo>
                  <a:pt x="211" y="423"/>
                </a:lnTo>
                <a:lnTo>
                  <a:pt x="207" y="417"/>
                </a:lnTo>
                <a:lnTo>
                  <a:pt x="200" y="413"/>
                </a:lnTo>
                <a:lnTo>
                  <a:pt x="192" y="412"/>
                </a:lnTo>
                <a:lnTo>
                  <a:pt x="185" y="410"/>
                </a:lnTo>
                <a:lnTo>
                  <a:pt x="42" y="410"/>
                </a:lnTo>
                <a:lnTo>
                  <a:pt x="42" y="410"/>
                </a:lnTo>
                <a:lnTo>
                  <a:pt x="93" y="355"/>
                </a:lnTo>
                <a:lnTo>
                  <a:pt x="141" y="299"/>
                </a:lnTo>
                <a:lnTo>
                  <a:pt x="229" y="204"/>
                </a:lnTo>
                <a:lnTo>
                  <a:pt x="229" y="204"/>
                </a:lnTo>
                <a:lnTo>
                  <a:pt x="361" y="61"/>
                </a:lnTo>
                <a:lnTo>
                  <a:pt x="292" y="287"/>
                </a:lnTo>
                <a:lnTo>
                  <a:pt x="292" y="288"/>
                </a:lnTo>
                <a:lnTo>
                  <a:pt x="292" y="288"/>
                </a:lnTo>
                <a:lnTo>
                  <a:pt x="290" y="294"/>
                </a:lnTo>
                <a:lnTo>
                  <a:pt x="292" y="301"/>
                </a:lnTo>
                <a:lnTo>
                  <a:pt x="293" y="307"/>
                </a:lnTo>
                <a:lnTo>
                  <a:pt x="295" y="312"/>
                </a:lnTo>
                <a:lnTo>
                  <a:pt x="295" y="312"/>
                </a:lnTo>
                <a:lnTo>
                  <a:pt x="299" y="316"/>
                </a:lnTo>
                <a:lnTo>
                  <a:pt x="305" y="320"/>
                </a:lnTo>
                <a:lnTo>
                  <a:pt x="312" y="321"/>
                </a:lnTo>
                <a:lnTo>
                  <a:pt x="321" y="323"/>
                </a:lnTo>
                <a:lnTo>
                  <a:pt x="479" y="323"/>
                </a:lnTo>
                <a:lnTo>
                  <a:pt x="479" y="323"/>
                </a:lnTo>
                <a:lnTo>
                  <a:pt x="448" y="358"/>
                </a:lnTo>
                <a:lnTo>
                  <a:pt x="448" y="358"/>
                </a:lnTo>
                <a:close/>
                <a:moveTo>
                  <a:pt x="448" y="358"/>
                </a:moveTo>
                <a:lnTo>
                  <a:pt x="448" y="3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Docer搜索：半想象现实   http://chn.docer.com/works/?userid=199927538"/>
          <p:cNvSpPr>
            <a:spLocks noEditPoints="1"/>
          </p:cNvSpPr>
          <p:nvPr/>
        </p:nvSpPr>
        <p:spPr bwMode="auto">
          <a:xfrm>
            <a:off x="3849370" y="3172460"/>
            <a:ext cx="533400" cy="526415"/>
          </a:xfrm>
          <a:custGeom>
            <a:avLst/>
            <a:gdLst>
              <a:gd name="T0" fmla="*/ 318 w 581"/>
              <a:gd name="T1" fmla="*/ 536 h 573"/>
              <a:gd name="T2" fmla="*/ 255 w 581"/>
              <a:gd name="T3" fmla="*/ 545 h 573"/>
              <a:gd name="T4" fmla="*/ 165 w 581"/>
              <a:gd name="T5" fmla="*/ 553 h 573"/>
              <a:gd name="T6" fmla="*/ 145 w 581"/>
              <a:gd name="T7" fmla="*/ 479 h 573"/>
              <a:gd name="T8" fmla="*/ 101 w 581"/>
              <a:gd name="T9" fmla="*/ 463 h 573"/>
              <a:gd name="T10" fmla="*/ 26 w 581"/>
              <a:gd name="T11" fmla="*/ 411 h 573"/>
              <a:gd name="T12" fmla="*/ 59 w 581"/>
              <a:gd name="T13" fmla="*/ 341 h 573"/>
              <a:gd name="T14" fmla="*/ 35 w 581"/>
              <a:gd name="T15" fmla="*/ 303 h 573"/>
              <a:gd name="T16" fmla="*/ 11 w 581"/>
              <a:gd name="T17" fmla="*/ 216 h 573"/>
              <a:gd name="T18" fmla="*/ 81 w 581"/>
              <a:gd name="T19" fmla="*/ 181 h 573"/>
              <a:gd name="T20" fmla="*/ 90 w 581"/>
              <a:gd name="T21" fmla="*/ 136 h 573"/>
              <a:gd name="T22" fmla="*/ 121 w 581"/>
              <a:gd name="T23" fmla="*/ 55 h 573"/>
              <a:gd name="T24" fmla="*/ 191 w 581"/>
              <a:gd name="T25" fmla="*/ 73 h 573"/>
              <a:gd name="T26" fmla="*/ 237 w 581"/>
              <a:gd name="T27" fmla="*/ 44 h 573"/>
              <a:gd name="T28" fmla="*/ 316 w 581"/>
              <a:gd name="T29" fmla="*/ 3 h 573"/>
              <a:gd name="T30" fmla="*/ 362 w 581"/>
              <a:gd name="T31" fmla="*/ 66 h 573"/>
              <a:gd name="T32" fmla="*/ 430 w 581"/>
              <a:gd name="T33" fmla="*/ 55 h 573"/>
              <a:gd name="T34" fmla="*/ 498 w 581"/>
              <a:gd name="T35" fmla="*/ 113 h 573"/>
              <a:gd name="T36" fmla="*/ 491 w 581"/>
              <a:gd name="T37" fmla="*/ 167 h 573"/>
              <a:gd name="T38" fmla="*/ 549 w 581"/>
              <a:gd name="T39" fmla="*/ 202 h 573"/>
              <a:gd name="T40" fmla="*/ 566 w 581"/>
              <a:gd name="T41" fmla="*/ 290 h 573"/>
              <a:gd name="T42" fmla="*/ 522 w 581"/>
              <a:gd name="T43" fmla="*/ 343 h 573"/>
              <a:gd name="T44" fmla="*/ 555 w 581"/>
              <a:gd name="T45" fmla="*/ 411 h 573"/>
              <a:gd name="T46" fmla="*/ 480 w 581"/>
              <a:gd name="T47" fmla="*/ 463 h 573"/>
              <a:gd name="T48" fmla="*/ 435 w 581"/>
              <a:gd name="T49" fmla="*/ 479 h 573"/>
              <a:gd name="T50" fmla="*/ 413 w 581"/>
              <a:gd name="T51" fmla="*/ 551 h 573"/>
              <a:gd name="T52" fmla="*/ 215 w 581"/>
              <a:gd name="T53" fmla="*/ 543 h 573"/>
              <a:gd name="T54" fmla="*/ 270 w 581"/>
              <a:gd name="T55" fmla="*/ 501 h 573"/>
              <a:gd name="T56" fmla="*/ 349 w 581"/>
              <a:gd name="T57" fmla="*/ 534 h 573"/>
              <a:gd name="T58" fmla="*/ 397 w 581"/>
              <a:gd name="T59" fmla="*/ 509 h 573"/>
              <a:gd name="T60" fmla="*/ 430 w 581"/>
              <a:gd name="T61" fmla="*/ 446 h 573"/>
              <a:gd name="T62" fmla="*/ 487 w 581"/>
              <a:gd name="T63" fmla="*/ 435 h 573"/>
              <a:gd name="T64" fmla="*/ 516 w 581"/>
              <a:gd name="T65" fmla="*/ 393 h 573"/>
              <a:gd name="T66" fmla="*/ 496 w 581"/>
              <a:gd name="T67" fmla="*/ 316 h 573"/>
              <a:gd name="T68" fmla="*/ 548 w 581"/>
              <a:gd name="T69" fmla="*/ 264 h 573"/>
              <a:gd name="T70" fmla="*/ 500 w 581"/>
              <a:gd name="T71" fmla="*/ 215 h 573"/>
              <a:gd name="T72" fmla="*/ 459 w 581"/>
              <a:gd name="T73" fmla="*/ 167 h 573"/>
              <a:gd name="T74" fmla="*/ 469 w 581"/>
              <a:gd name="T75" fmla="*/ 97 h 573"/>
              <a:gd name="T76" fmla="*/ 402 w 581"/>
              <a:gd name="T77" fmla="*/ 99 h 573"/>
              <a:gd name="T78" fmla="*/ 327 w 581"/>
              <a:gd name="T79" fmla="*/ 71 h 573"/>
              <a:gd name="T80" fmla="*/ 276 w 581"/>
              <a:gd name="T81" fmla="*/ 27 h 573"/>
              <a:gd name="T82" fmla="*/ 243 w 581"/>
              <a:gd name="T83" fmla="*/ 82 h 573"/>
              <a:gd name="T84" fmla="*/ 169 w 581"/>
              <a:gd name="T85" fmla="*/ 95 h 573"/>
              <a:gd name="T86" fmla="*/ 108 w 581"/>
              <a:gd name="T87" fmla="*/ 97 h 573"/>
              <a:gd name="T88" fmla="*/ 112 w 581"/>
              <a:gd name="T89" fmla="*/ 176 h 573"/>
              <a:gd name="T90" fmla="*/ 66 w 581"/>
              <a:gd name="T91" fmla="*/ 220 h 573"/>
              <a:gd name="T92" fmla="*/ 31 w 581"/>
              <a:gd name="T93" fmla="*/ 264 h 573"/>
              <a:gd name="T94" fmla="*/ 81 w 581"/>
              <a:gd name="T95" fmla="*/ 317 h 573"/>
              <a:gd name="T96" fmla="*/ 61 w 581"/>
              <a:gd name="T97" fmla="*/ 393 h 573"/>
              <a:gd name="T98" fmla="*/ 96 w 581"/>
              <a:gd name="T99" fmla="*/ 435 h 573"/>
              <a:gd name="T100" fmla="*/ 149 w 581"/>
              <a:gd name="T101" fmla="*/ 446 h 573"/>
              <a:gd name="T102" fmla="*/ 180 w 581"/>
              <a:gd name="T103" fmla="*/ 516 h 573"/>
              <a:gd name="T104" fmla="*/ 209 w 581"/>
              <a:gd name="T105" fmla="*/ 409 h 573"/>
              <a:gd name="T106" fmla="*/ 147 w 581"/>
              <a:gd name="T107" fmla="*/ 275 h 573"/>
              <a:gd name="T108" fmla="*/ 248 w 581"/>
              <a:gd name="T109" fmla="*/ 152 h 573"/>
              <a:gd name="T110" fmla="*/ 393 w 581"/>
              <a:gd name="T111" fmla="*/ 187 h 573"/>
              <a:gd name="T112" fmla="*/ 428 w 581"/>
              <a:gd name="T113" fmla="*/ 332 h 573"/>
              <a:gd name="T114" fmla="*/ 305 w 581"/>
              <a:gd name="T115" fmla="*/ 435 h 573"/>
              <a:gd name="T116" fmla="*/ 193 w 581"/>
              <a:gd name="T117" fmla="*/ 224 h 573"/>
              <a:gd name="T118" fmla="*/ 187 w 581"/>
              <a:gd name="T119" fmla="*/ 347 h 573"/>
              <a:gd name="T120" fmla="*/ 325 w 581"/>
              <a:gd name="T121" fmla="*/ 402 h 573"/>
              <a:gd name="T122" fmla="*/ 408 w 581"/>
              <a:gd name="T123" fmla="*/ 290 h 573"/>
              <a:gd name="T124" fmla="*/ 301 w 581"/>
              <a:gd name="T125" fmla="*/ 172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81" h="573">
                <a:moveTo>
                  <a:pt x="366" y="573"/>
                </a:moveTo>
                <a:lnTo>
                  <a:pt x="362" y="573"/>
                </a:lnTo>
                <a:lnTo>
                  <a:pt x="362" y="573"/>
                </a:lnTo>
                <a:lnTo>
                  <a:pt x="351" y="569"/>
                </a:lnTo>
                <a:lnTo>
                  <a:pt x="340" y="562"/>
                </a:lnTo>
                <a:lnTo>
                  <a:pt x="333" y="554"/>
                </a:lnTo>
                <a:lnTo>
                  <a:pt x="325" y="545"/>
                </a:lnTo>
                <a:lnTo>
                  <a:pt x="325" y="545"/>
                </a:lnTo>
                <a:lnTo>
                  <a:pt x="323" y="542"/>
                </a:lnTo>
                <a:lnTo>
                  <a:pt x="323" y="542"/>
                </a:lnTo>
                <a:lnTo>
                  <a:pt x="322" y="540"/>
                </a:lnTo>
                <a:lnTo>
                  <a:pt x="318" y="536"/>
                </a:lnTo>
                <a:lnTo>
                  <a:pt x="310" y="531"/>
                </a:lnTo>
                <a:lnTo>
                  <a:pt x="299" y="529"/>
                </a:lnTo>
                <a:lnTo>
                  <a:pt x="281" y="529"/>
                </a:lnTo>
                <a:lnTo>
                  <a:pt x="281" y="529"/>
                </a:lnTo>
                <a:lnTo>
                  <a:pt x="276" y="531"/>
                </a:lnTo>
                <a:lnTo>
                  <a:pt x="270" y="531"/>
                </a:lnTo>
                <a:lnTo>
                  <a:pt x="263" y="536"/>
                </a:lnTo>
                <a:lnTo>
                  <a:pt x="259" y="540"/>
                </a:lnTo>
                <a:lnTo>
                  <a:pt x="257" y="542"/>
                </a:lnTo>
                <a:lnTo>
                  <a:pt x="257" y="542"/>
                </a:lnTo>
                <a:lnTo>
                  <a:pt x="255" y="545"/>
                </a:lnTo>
                <a:lnTo>
                  <a:pt x="255" y="545"/>
                </a:lnTo>
                <a:lnTo>
                  <a:pt x="250" y="554"/>
                </a:lnTo>
                <a:lnTo>
                  <a:pt x="241" y="562"/>
                </a:lnTo>
                <a:lnTo>
                  <a:pt x="230" y="569"/>
                </a:lnTo>
                <a:lnTo>
                  <a:pt x="219" y="573"/>
                </a:lnTo>
                <a:lnTo>
                  <a:pt x="219" y="573"/>
                </a:lnTo>
                <a:lnTo>
                  <a:pt x="215" y="573"/>
                </a:lnTo>
                <a:lnTo>
                  <a:pt x="213" y="573"/>
                </a:lnTo>
                <a:lnTo>
                  <a:pt x="213" y="573"/>
                </a:lnTo>
                <a:lnTo>
                  <a:pt x="191" y="565"/>
                </a:lnTo>
                <a:lnTo>
                  <a:pt x="169" y="556"/>
                </a:lnTo>
                <a:lnTo>
                  <a:pt x="169" y="556"/>
                </a:lnTo>
                <a:lnTo>
                  <a:pt x="165" y="553"/>
                </a:lnTo>
                <a:lnTo>
                  <a:pt x="165" y="553"/>
                </a:lnTo>
                <a:lnTo>
                  <a:pt x="158" y="543"/>
                </a:lnTo>
                <a:lnTo>
                  <a:pt x="154" y="531"/>
                </a:lnTo>
                <a:lnTo>
                  <a:pt x="152" y="520"/>
                </a:lnTo>
                <a:lnTo>
                  <a:pt x="154" y="507"/>
                </a:lnTo>
                <a:lnTo>
                  <a:pt x="154" y="507"/>
                </a:lnTo>
                <a:lnTo>
                  <a:pt x="154" y="505"/>
                </a:lnTo>
                <a:lnTo>
                  <a:pt x="154" y="505"/>
                </a:lnTo>
                <a:lnTo>
                  <a:pt x="156" y="501"/>
                </a:lnTo>
                <a:lnTo>
                  <a:pt x="154" y="496"/>
                </a:lnTo>
                <a:lnTo>
                  <a:pt x="152" y="488"/>
                </a:lnTo>
                <a:lnTo>
                  <a:pt x="145" y="479"/>
                </a:lnTo>
                <a:lnTo>
                  <a:pt x="145" y="479"/>
                </a:lnTo>
                <a:lnTo>
                  <a:pt x="145" y="479"/>
                </a:lnTo>
                <a:lnTo>
                  <a:pt x="132" y="468"/>
                </a:lnTo>
                <a:lnTo>
                  <a:pt x="132" y="468"/>
                </a:lnTo>
                <a:lnTo>
                  <a:pt x="123" y="463"/>
                </a:lnTo>
                <a:lnTo>
                  <a:pt x="112" y="461"/>
                </a:lnTo>
                <a:lnTo>
                  <a:pt x="112" y="461"/>
                </a:lnTo>
                <a:lnTo>
                  <a:pt x="107" y="461"/>
                </a:lnTo>
                <a:lnTo>
                  <a:pt x="105" y="463"/>
                </a:lnTo>
                <a:lnTo>
                  <a:pt x="105" y="463"/>
                </a:lnTo>
                <a:lnTo>
                  <a:pt x="101" y="463"/>
                </a:lnTo>
                <a:lnTo>
                  <a:pt x="101" y="463"/>
                </a:lnTo>
                <a:lnTo>
                  <a:pt x="90" y="466"/>
                </a:lnTo>
                <a:lnTo>
                  <a:pt x="77" y="466"/>
                </a:lnTo>
                <a:lnTo>
                  <a:pt x="66" y="464"/>
                </a:lnTo>
                <a:lnTo>
                  <a:pt x="55" y="461"/>
                </a:lnTo>
                <a:lnTo>
                  <a:pt x="55" y="461"/>
                </a:lnTo>
                <a:lnTo>
                  <a:pt x="51" y="459"/>
                </a:lnTo>
                <a:lnTo>
                  <a:pt x="50" y="455"/>
                </a:lnTo>
                <a:lnTo>
                  <a:pt x="50" y="455"/>
                </a:lnTo>
                <a:lnTo>
                  <a:pt x="39" y="437"/>
                </a:lnTo>
                <a:lnTo>
                  <a:pt x="28" y="418"/>
                </a:lnTo>
                <a:lnTo>
                  <a:pt x="28" y="418"/>
                </a:lnTo>
                <a:lnTo>
                  <a:pt x="26" y="411"/>
                </a:lnTo>
                <a:lnTo>
                  <a:pt x="26" y="411"/>
                </a:lnTo>
                <a:lnTo>
                  <a:pt x="28" y="400"/>
                </a:lnTo>
                <a:lnTo>
                  <a:pt x="31" y="389"/>
                </a:lnTo>
                <a:lnTo>
                  <a:pt x="39" y="378"/>
                </a:lnTo>
                <a:lnTo>
                  <a:pt x="46" y="369"/>
                </a:lnTo>
                <a:lnTo>
                  <a:pt x="46" y="369"/>
                </a:lnTo>
                <a:lnTo>
                  <a:pt x="50" y="369"/>
                </a:lnTo>
                <a:lnTo>
                  <a:pt x="50" y="369"/>
                </a:lnTo>
                <a:lnTo>
                  <a:pt x="51" y="367"/>
                </a:lnTo>
                <a:lnTo>
                  <a:pt x="55" y="362"/>
                </a:lnTo>
                <a:lnTo>
                  <a:pt x="57" y="354"/>
                </a:lnTo>
                <a:lnTo>
                  <a:pt x="59" y="341"/>
                </a:lnTo>
                <a:lnTo>
                  <a:pt x="59" y="341"/>
                </a:lnTo>
                <a:lnTo>
                  <a:pt x="59" y="341"/>
                </a:lnTo>
                <a:lnTo>
                  <a:pt x="55" y="325"/>
                </a:lnTo>
                <a:lnTo>
                  <a:pt x="55" y="323"/>
                </a:lnTo>
                <a:lnTo>
                  <a:pt x="55" y="323"/>
                </a:lnTo>
                <a:lnTo>
                  <a:pt x="53" y="317"/>
                </a:lnTo>
                <a:lnTo>
                  <a:pt x="51" y="314"/>
                </a:lnTo>
                <a:lnTo>
                  <a:pt x="46" y="306"/>
                </a:lnTo>
                <a:lnTo>
                  <a:pt x="40" y="305"/>
                </a:lnTo>
                <a:lnTo>
                  <a:pt x="39" y="303"/>
                </a:lnTo>
                <a:lnTo>
                  <a:pt x="39" y="303"/>
                </a:lnTo>
                <a:lnTo>
                  <a:pt x="35" y="303"/>
                </a:lnTo>
                <a:lnTo>
                  <a:pt x="35" y="303"/>
                </a:lnTo>
                <a:lnTo>
                  <a:pt x="24" y="297"/>
                </a:lnTo>
                <a:lnTo>
                  <a:pt x="15" y="290"/>
                </a:lnTo>
                <a:lnTo>
                  <a:pt x="6" y="281"/>
                </a:lnTo>
                <a:lnTo>
                  <a:pt x="0" y="270"/>
                </a:lnTo>
                <a:lnTo>
                  <a:pt x="0" y="270"/>
                </a:lnTo>
                <a:lnTo>
                  <a:pt x="0" y="262"/>
                </a:lnTo>
                <a:lnTo>
                  <a:pt x="0" y="262"/>
                </a:lnTo>
                <a:lnTo>
                  <a:pt x="4" y="242"/>
                </a:lnTo>
                <a:lnTo>
                  <a:pt x="7" y="222"/>
                </a:lnTo>
                <a:lnTo>
                  <a:pt x="7" y="222"/>
                </a:lnTo>
                <a:lnTo>
                  <a:pt x="11" y="216"/>
                </a:lnTo>
                <a:lnTo>
                  <a:pt x="11" y="216"/>
                </a:lnTo>
                <a:lnTo>
                  <a:pt x="20" y="207"/>
                </a:lnTo>
                <a:lnTo>
                  <a:pt x="31" y="202"/>
                </a:lnTo>
                <a:lnTo>
                  <a:pt x="42" y="196"/>
                </a:lnTo>
                <a:lnTo>
                  <a:pt x="55" y="196"/>
                </a:lnTo>
                <a:lnTo>
                  <a:pt x="57" y="196"/>
                </a:lnTo>
                <a:lnTo>
                  <a:pt x="57" y="196"/>
                </a:lnTo>
                <a:lnTo>
                  <a:pt x="61" y="196"/>
                </a:lnTo>
                <a:lnTo>
                  <a:pt x="68" y="194"/>
                </a:lnTo>
                <a:lnTo>
                  <a:pt x="73" y="191"/>
                </a:lnTo>
                <a:lnTo>
                  <a:pt x="81" y="181"/>
                </a:lnTo>
                <a:lnTo>
                  <a:pt x="81" y="181"/>
                </a:lnTo>
                <a:lnTo>
                  <a:pt x="81" y="181"/>
                </a:lnTo>
                <a:lnTo>
                  <a:pt x="81" y="181"/>
                </a:lnTo>
                <a:lnTo>
                  <a:pt x="90" y="167"/>
                </a:lnTo>
                <a:lnTo>
                  <a:pt x="90" y="167"/>
                </a:lnTo>
                <a:lnTo>
                  <a:pt x="90" y="165"/>
                </a:lnTo>
                <a:lnTo>
                  <a:pt x="90" y="165"/>
                </a:lnTo>
                <a:lnTo>
                  <a:pt x="94" y="156"/>
                </a:lnTo>
                <a:lnTo>
                  <a:pt x="94" y="147"/>
                </a:lnTo>
                <a:lnTo>
                  <a:pt x="92" y="141"/>
                </a:lnTo>
                <a:lnTo>
                  <a:pt x="92" y="137"/>
                </a:lnTo>
                <a:lnTo>
                  <a:pt x="92" y="137"/>
                </a:lnTo>
                <a:lnTo>
                  <a:pt x="90" y="136"/>
                </a:lnTo>
                <a:lnTo>
                  <a:pt x="90" y="136"/>
                </a:lnTo>
                <a:lnTo>
                  <a:pt x="85" y="124"/>
                </a:lnTo>
                <a:lnTo>
                  <a:pt x="83" y="112"/>
                </a:lnTo>
                <a:lnTo>
                  <a:pt x="83" y="99"/>
                </a:lnTo>
                <a:lnTo>
                  <a:pt x="85" y="88"/>
                </a:lnTo>
                <a:lnTo>
                  <a:pt x="85" y="88"/>
                </a:lnTo>
                <a:lnTo>
                  <a:pt x="88" y="82"/>
                </a:lnTo>
                <a:lnTo>
                  <a:pt x="88" y="82"/>
                </a:lnTo>
                <a:lnTo>
                  <a:pt x="103" y="68"/>
                </a:lnTo>
                <a:lnTo>
                  <a:pt x="119" y="57"/>
                </a:lnTo>
                <a:lnTo>
                  <a:pt x="119" y="57"/>
                </a:lnTo>
                <a:lnTo>
                  <a:pt x="121" y="55"/>
                </a:lnTo>
                <a:lnTo>
                  <a:pt x="125" y="53"/>
                </a:lnTo>
                <a:lnTo>
                  <a:pt x="125" y="53"/>
                </a:lnTo>
                <a:lnTo>
                  <a:pt x="138" y="53"/>
                </a:lnTo>
                <a:lnTo>
                  <a:pt x="151" y="55"/>
                </a:lnTo>
                <a:lnTo>
                  <a:pt x="162" y="58"/>
                </a:lnTo>
                <a:lnTo>
                  <a:pt x="173" y="66"/>
                </a:lnTo>
                <a:lnTo>
                  <a:pt x="173" y="66"/>
                </a:lnTo>
                <a:lnTo>
                  <a:pt x="175" y="68"/>
                </a:lnTo>
                <a:lnTo>
                  <a:pt x="175" y="68"/>
                </a:lnTo>
                <a:lnTo>
                  <a:pt x="178" y="71"/>
                </a:lnTo>
                <a:lnTo>
                  <a:pt x="184" y="73"/>
                </a:lnTo>
                <a:lnTo>
                  <a:pt x="191" y="73"/>
                </a:lnTo>
                <a:lnTo>
                  <a:pt x="191" y="73"/>
                </a:lnTo>
                <a:lnTo>
                  <a:pt x="200" y="71"/>
                </a:lnTo>
                <a:lnTo>
                  <a:pt x="200" y="71"/>
                </a:lnTo>
                <a:lnTo>
                  <a:pt x="219" y="66"/>
                </a:lnTo>
                <a:lnTo>
                  <a:pt x="219" y="66"/>
                </a:lnTo>
                <a:lnTo>
                  <a:pt x="228" y="60"/>
                </a:lnTo>
                <a:lnTo>
                  <a:pt x="233" y="55"/>
                </a:lnTo>
                <a:lnTo>
                  <a:pt x="235" y="49"/>
                </a:lnTo>
                <a:lnTo>
                  <a:pt x="235" y="45"/>
                </a:lnTo>
                <a:lnTo>
                  <a:pt x="235" y="45"/>
                </a:lnTo>
                <a:lnTo>
                  <a:pt x="237" y="44"/>
                </a:lnTo>
                <a:lnTo>
                  <a:pt x="237" y="44"/>
                </a:lnTo>
                <a:lnTo>
                  <a:pt x="241" y="31"/>
                </a:lnTo>
                <a:lnTo>
                  <a:pt x="246" y="20"/>
                </a:lnTo>
                <a:lnTo>
                  <a:pt x="254" y="11"/>
                </a:lnTo>
                <a:lnTo>
                  <a:pt x="265" y="3"/>
                </a:lnTo>
                <a:lnTo>
                  <a:pt x="265" y="3"/>
                </a:lnTo>
                <a:lnTo>
                  <a:pt x="270" y="1"/>
                </a:lnTo>
                <a:lnTo>
                  <a:pt x="270" y="1"/>
                </a:lnTo>
                <a:lnTo>
                  <a:pt x="290" y="0"/>
                </a:lnTo>
                <a:lnTo>
                  <a:pt x="310" y="1"/>
                </a:lnTo>
                <a:lnTo>
                  <a:pt x="310" y="1"/>
                </a:lnTo>
                <a:lnTo>
                  <a:pt x="316" y="3"/>
                </a:lnTo>
                <a:lnTo>
                  <a:pt x="316" y="3"/>
                </a:lnTo>
                <a:lnTo>
                  <a:pt x="325" y="11"/>
                </a:lnTo>
                <a:lnTo>
                  <a:pt x="334" y="20"/>
                </a:lnTo>
                <a:lnTo>
                  <a:pt x="340" y="31"/>
                </a:lnTo>
                <a:lnTo>
                  <a:pt x="344" y="42"/>
                </a:lnTo>
                <a:lnTo>
                  <a:pt x="344" y="42"/>
                </a:lnTo>
                <a:lnTo>
                  <a:pt x="344" y="45"/>
                </a:lnTo>
                <a:lnTo>
                  <a:pt x="344" y="45"/>
                </a:lnTo>
                <a:lnTo>
                  <a:pt x="345" y="49"/>
                </a:lnTo>
                <a:lnTo>
                  <a:pt x="347" y="55"/>
                </a:lnTo>
                <a:lnTo>
                  <a:pt x="353" y="60"/>
                </a:lnTo>
                <a:lnTo>
                  <a:pt x="362" y="66"/>
                </a:lnTo>
                <a:lnTo>
                  <a:pt x="362" y="66"/>
                </a:lnTo>
                <a:lnTo>
                  <a:pt x="378" y="71"/>
                </a:lnTo>
                <a:lnTo>
                  <a:pt x="378" y="71"/>
                </a:lnTo>
                <a:lnTo>
                  <a:pt x="390" y="75"/>
                </a:lnTo>
                <a:lnTo>
                  <a:pt x="390" y="75"/>
                </a:lnTo>
                <a:lnTo>
                  <a:pt x="397" y="73"/>
                </a:lnTo>
                <a:lnTo>
                  <a:pt x="402" y="71"/>
                </a:lnTo>
                <a:lnTo>
                  <a:pt x="406" y="68"/>
                </a:lnTo>
                <a:lnTo>
                  <a:pt x="406" y="68"/>
                </a:lnTo>
                <a:lnTo>
                  <a:pt x="408" y="68"/>
                </a:lnTo>
                <a:lnTo>
                  <a:pt x="408" y="68"/>
                </a:lnTo>
                <a:lnTo>
                  <a:pt x="419" y="60"/>
                </a:lnTo>
                <a:lnTo>
                  <a:pt x="430" y="55"/>
                </a:lnTo>
                <a:lnTo>
                  <a:pt x="443" y="53"/>
                </a:lnTo>
                <a:lnTo>
                  <a:pt x="456" y="55"/>
                </a:lnTo>
                <a:lnTo>
                  <a:pt x="456" y="55"/>
                </a:lnTo>
                <a:lnTo>
                  <a:pt x="461" y="57"/>
                </a:lnTo>
                <a:lnTo>
                  <a:pt x="461" y="57"/>
                </a:lnTo>
                <a:lnTo>
                  <a:pt x="478" y="69"/>
                </a:lnTo>
                <a:lnTo>
                  <a:pt x="492" y="82"/>
                </a:lnTo>
                <a:lnTo>
                  <a:pt x="492" y="82"/>
                </a:lnTo>
                <a:lnTo>
                  <a:pt x="494" y="88"/>
                </a:lnTo>
                <a:lnTo>
                  <a:pt x="494" y="88"/>
                </a:lnTo>
                <a:lnTo>
                  <a:pt x="498" y="101"/>
                </a:lnTo>
                <a:lnTo>
                  <a:pt x="498" y="113"/>
                </a:lnTo>
                <a:lnTo>
                  <a:pt x="496" y="124"/>
                </a:lnTo>
                <a:lnTo>
                  <a:pt x="491" y="137"/>
                </a:lnTo>
                <a:lnTo>
                  <a:pt x="491" y="137"/>
                </a:lnTo>
                <a:lnTo>
                  <a:pt x="489" y="139"/>
                </a:lnTo>
                <a:lnTo>
                  <a:pt x="489" y="139"/>
                </a:lnTo>
                <a:lnTo>
                  <a:pt x="487" y="141"/>
                </a:lnTo>
                <a:lnTo>
                  <a:pt x="485" y="147"/>
                </a:lnTo>
                <a:lnTo>
                  <a:pt x="485" y="156"/>
                </a:lnTo>
                <a:lnTo>
                  <a:pt x="489" y="167"/>
                </a:lnTo>
                <a:lnTo>
                  <a:pt x="489" y="167"/>
                </a:lnTo>
                <a:lnTo>
                  <a:pt x="491" y="167"/>
                </a:lnTo>
                <a:lnTo>
                  <a:pt x="491" y="167"/>
                </a:lnTo>
                <a:lnTo>
                  <a:pt x="500" y="181"/>
                </a:lnTo>
                <a:lnTo>
                  <a:pt x="500" y="181"/>
                </a:lnTo>
                <a:lnTo>
                  <a:pt x="500" y="183"/>
                </a:lnTo>
                <a:lnTo>
                  <a:pt x="500" y="183"/>
                </a:lnTo>
                <a:lnTo>
                  <a:pt x="507" y="191"/>
                </a:lnTo>
                <a:lnTo>
                  <a:pt x="513" y="194"/>
                </a:lnTo>
                <a:lnTo>
                  <a:pt x="518" y="196"/>
                </a:lnTo>
                <a:lnTo>
                  <a:pt x="524" y="196"/>
                </a:lnTo>
                <a:lnTo>
                  <a:pt x="525" y="196"/>
                </a:lnTo>
                <a:lnTo>
                  <a:pt x="525" y="196"/>
                </a:lnTo>
                <a:lnTo>
                  <a:pt x="538" y="198"/>
                </a:lnTo>
                <a:lnTo>
                  <a:pt x="549" y="202"/>
                </a:lnTo>
                <a:lnTo>
                  <a:pt x="560" y="207"/>
                </a:lnTo>
                <a:lnTo>
                  <a:pt x="570" y="216"/>
                </a:lnTo>
                <a:lnTo>
                  <a:pt x="570" y="216"/>
                </a:lnTo>
                <a:lnTo>
                  <a:pt x="573" y="222"/>
                </a:lnTo>
                <a:lnTo>
                  <a:pt x="573" y="222"/>
                </a:lnTo>
                <a:lnTo>
                  <a:pt x="577" y="242"/>
                </a:lnTo>
                <a:lnTo>
                  <a:pt x="581" y="264"/>
                </a:lnTo>
                <a:lnTo>
                  <a:pt x="581" y="264"/>
                </a:lnTo>
                <a:lnTo>
                  <a:pt x="579" y="270"/>
                </a:lnTo>
                <a:lnTo>
                  <a:pt x="579" y="270"/>
                </a:lnTo>
                <a:lnTo>
                  <a:pt x="573" y="281"/>
                </a:lnTo>
                <a:lnTo>
                  <a:pt x="566" y="290"/>
                </a:lnTo>
                <a:lnTo>
                  <a:pt x="557" y="297"/>
                </a:lnTo>
                <a:lnTo>
                  <a:pt x="546" y="303"/>
                </a:lnTo>
                <a:lnTo>
                  <a:pt x="546" y="303"/>
                </a:lnTo>
                <a:lnTo>
                  <a:pt x="542" y="303"/>
                </a:lnTo>
                <a:lnTo>
                  <a:pt x="542" y="303"/>
                </a:lnTo>
                <a:lnTo>
                  <a:pt x="540" y="305"/>
                </a:lnTo>
                <a:lnTo>
                  <a:pt x="535" y="308"/>
                </a:lnTo>
                <a:lnTo>
                  <a:pt x="529" y="314"/>
                </a:lnTo>
                <a:lnTo>
                  <a:pt x="525" y="325"/>
                </a:lnTo>
                <a:lnTo>
                  <a:pt x="525" y="327"/>
                </a:lnTo>
                <a:lnTo>
                  <a:pt x="525" y="327"/>
                </a:lnTo>
                <a:lnTo>
                  <a:pt x="522" y="343"/>
                </a:lnTo>
                <a:lnTo>
                  <a:pt x="522" y="343"/>
                </a:lnTo>
                <a:lnTo>
                  <a:pt x="522" y="343"/>
                </a:lnTo>
                <a:lnTo>
                  <a:pt x="524" y="354"/>
                </a:lnTo>
                <a:lnTo>
                  <a:pt x="525" y="362"/>
                </a:lnTo>
                <a:lnTo>
                  <a:pt x="531" y="367"/>
                </a:lnTo>
                <a:lnTo>
                  <a:pt x="533" y="369"/>
                </a:lnTo>
                <a:lnTo>
                  <a:pt x="533" y="369"/>
                </a:lnTo>
                <a:lnTo>
                  <a:pt x="542" y="378"/>
                </a:lnTo>
                <a:lnTo>
                  <a:pt x="549" y="387"/>
                </a:lnTo>
                <a:lnTo>
                  <a:pt x="553" y="398"/>
                </a:lnTo>
                <a:lnTo>
                  <a:pt x="555" y="411"/>
                </a:lnTo>
                <a:lnTo>
                  <a:pt x="555" y="411"/>
                </a:lnTo>
                <a:lnTo>
                  <a:pt x="553" y="417"/>
                </a:lnTo>
                <a:lnTo>
                  <a:pt x="553" y="417"/>
                </a:lnTo>
                <a:lnTo>
                  <a:pt x="542" y="437"/>
                </a:lnTo>
                <a:lnTo>
                  <a:pt x="531" y="455"/>
                </a:lnTo>
                <a:lnTo>
                  <a:pt x="525" y="459"/>
                </a:lnTo>
                <a:lnTo>
                  <a:pt x="525" y="459"/>
                </a:lnTo>
                <a:lnTo>
                  <a:pt x="513" y="464"/>
                </a:lnTo>
                <a:lnTo>
                  <a:pt x="500" y="466"/>
                </a:lnTo>
                <a:lnTo>
                  <a:pt x="500" y="466"/>
                </a:lnTo>
                <a:lnTo>
                  <a:pt x="489" y="464"/>
                </a:lnTo>
                <a:lnTo>
                  <a:pt x="480" y="463"/>
                </a:lnTo>
                <a:lnTo>
                  <a:pt x="480" y="463"/>
                </a:lnTo>
                <a:lnTo>
                  <a:pt x="476" y="461"/>
                </a:lnTo>
                <a:lnTo>
                  <a:pt x="476" y="461"/>
                </a:lnTo>
                <a:lnTo>
                  <a:pt x="474" y="461"/>
                </a:lnTo>
                <a:lnTo>
                  <a:pt x="467" y="461"/>
                </a:lnTo>
                <a:lnTo>
                  <a:pt x="467" y="461"/>
                </a:lnTo>
                <a:lnTo>
                  <a:pt x="457" y="463"/>
                </a:lnTo>
                <a:lnTo>
                  <a:pt x="450" y="466"/>
                </a:lnTo>
                <a:lnTo>
                  <a:pt x="448" y="466"/>
                </a:lnTo>
                <a:lnTo>
                  <a:pt x="448" y="466"/>
                </a:lnTo>
                <a:lnTo>
                  <a:pt x="435" y="477"/>
                </a:lnTo>
                <a:lnTo>
                  <a:pt x="435" y="477"/>
                </a:lnTo>
                <a:lnTo>
                  <a:pt x="435" y="479"/>
                </a:lnTo>
                <a:lnTo>
                  <a:pt x="435" y="479"/>
                </a:lnTo>
                <a:lnTo>
                  <a:pt x="428" y="486"/>
                </a:lnTo>
                <a:lnTo>
                  <a:pt x="424" y="492"/>
                </a:lnTo>
                <a:lnTo>
                  <a:pt x="424" y="499"/>
                </a:lnTo>
                <a:lnTo>
                  <a:pt x="424" y="503"/>
                </a:lnTo>
                <a:lnTo>
                  <a:pt x="424" y="503"/>
                </a:lnTo>
                <a:lnTo>
                  <a:pt x="424" y="507"/>
                </a:lnTo>
                <a:lnTo>
                  <a:pt x="424" y="507"/>
                </a:lnTo>
                <a:lnTo>
                  <a:pt x="426" y="520"/>
                </a:lnTo>
                <a:lnTo>
                  <a:pt x="424" y="531"/>
                </a:lnTo>
                <a:lnTo>
                  <a:pt x="421" y="542"/>
                </a:lnTo>
                <a:lnTo>
                  <a:pt x="413" y="551"/>
                </a:lnTo>
                <a:lnTo>
                  <a:pt x="413" y="551"/>
                </a:lnTo>
                <a:lnTo>
                  <a:pt x="408" y="554"/>
                </a:lnTo>
                <a:lnTo>
                  <a:pt x="408" y="554"/>
                </a:lnTo>
                <a:lnTo>
                  <a:pt x="388" y="564"/>
                </a:lnTo>
                <a:lnTo>
                  <a:pt x="366" y="571"/>
                </a:lnTo>
                <a:lnTo>
                  <a:pt x="366" y="571"/>
                </a:lnTo>
                <a:lnTo>
                  <a:pt x="366" y="573"/>
                </a:lnTo>
                <a:lnTo>
                  <a:pt x="366" y="573"/>
                </a:lnTo>
                <a:lnTo>
                  <a:pt x="366" y="573"/>
                </a:lnTo>
                <a:close/>
                <a:moveTo>
                  <a:pt x="184" y="532"/>
                </a:moveTo>
                <a:lnTo>
                  <a:pt x="184" y="532"/>
                </a:lnTo>
                <a:lnTo>
                  <a:pt x="215" y="543"/>
                </a:lnTo>
                <a:lnTo>
                  <a:pt x="215" y="543"/>
                </a:lnTo>
                <a:lnTo>
                  <a:pt x="220" y="542"/>
                </a:lnTo>
                <a:lnTo>
                  <a:pt x="226" y="538"/>
                </a:lnTo>
                <a:lnTo>
                  <a:pt x="230" y="534"/>
                </a:lnTo>
                <a:lnTo>
                  <a:pt x="231" y="531"/>
                </a:lnTo>
                <a:lnTo>
                  <a:pt x="231" y="531"/>
                </a:lnTo>
                <a:lnTo>
                  <a:pt x="233" y="527"/>
                </a:lnTo>
                <a:lnTo>
                  <a:pt x="233" y="527"/>
                </a:lnTo>
                <a:lnTo>
                  <a:pt x="239" y="518"/>
                </a:lnTo>
                <a:lnTo>
                  <a:pt x="248" y="510"/>
                </a:lnTo>
                <a:lnTo>
                  <a:pt x="263" y="503"/>
                </a:lnTo>
                <a:lnTo>
                  <a:pt x="270" y="501"/>
                </a:lnTo>
                <a:lnTo>
                  <a:pt x="279" y="501"/>
                </a:lnTo>
                <a:lnTo>
                  <a:pt x="299" y="501"/>
                </a:lnTo>
                <a:lnTo>
                  <a:pt x="299" y="501"/>
                </a:lnTo>
                <a:lnTo>
                  <a:pt x="309" y="501"/>
                </a:lnTo>
                <a:lnTo>
                  <a:pt x="316" y="503"/>
                </a:lnTo>
                <a:lnTo>
                  <a:pt x="329" y="510"/>
                </a:lnTo>
                <a:lnTo>
                  <a:pt x="340" y="518"/>
                </a:lnTo>
                <a:lnTo>
                  <a:pt x="345" y="527"/>
                </a:lnTo>
                <a:lnTo>
                  <a:pt x="345" y="527"/>
                </a:lnTo>
                <a:lnTo>
                  <a:pt x="347" y="531"/>
                </a:lnTo>
                <a:lnTo>
                  <a:pt x="347" y="531"/>
                </a:lnTo>
                <a:lnTo>
                  <a:pt x="349" y="534"/>
                </a:lnTo>
                <a:lnTo>
                  <a:pt x="353" y="538"/>
                </a:lnTo>
                <a:lnTo>
                  <a:pt x="358" y="542"/>
                </a:lnTo>
                <a:lnTo>
                  <a:pt x="364" y="543"/>
                </a:lnTo>
                <a:lnTo>
                  <a:pt x="364" y="543"/>
                </a:lnTo>
                <a:lnTo>
                  <a:pt x="378" y="540"/>
                </a:lnTo>
                <a:lnTo>
                  <a:pt x="395" y="532"/>
                </a:lnTo>
                <a:lnTo>
                  <a:pt x="395" y="532"/>
                </a:lnTo>
                <a:lnTo>
                  <a:pt x="399" y="523"/>
                </a:lnTo>
                <a:lnTo>
                  <a:pt x="399" y="518"/>
                </a:lnTo>
                <a:lnTo>
                  <a:pt x="397" y="512"/>
                </a:lnTo>
                <a:lnTo>
                  <a:pt x="397" y="512"/>
                </a:lnTo>
                <a:lnTo>
                  <a:pt x="397" y="509"/>
                </a:lnTo>
                <a:lnTo>
                  <a:pt x="397" y="509"/>
                </a:lnTo>
                <a:lnTo>
                  <a:pt x="395" y="497"/>
                </a:lnTo>
                <a:lnTo>
                  <a:pt x="399" y="485"/>
                </a:lnTo>
                <a:lnTo>
                  <a:pt x="404" y="472"/>
                </a:lnTo>
                <a:lnTo>
                  <a:pt x="410" y="464"/>
                </a:lnTo>
                <a:lnTo>
                  <a:pt x="415" y="459"/>
                </a:lnTo>
                <a:lnTo>
                  <a:pt x="415" y="457"/>
                </a:lnTo>
                <a:lnTo>
                  <a:pt x="417" y="457"/>
                </a:lnTo>
                <a:lnTo>
                  <a:pt x="417" y="457"/>
                </a:lnTo>
                <a:lnTo>
                  <a:pt x="430" y="446"/>
                </a:lnTo>
                <a:lnTo>
                  <a:pt x="430" y="446"/>
                </a:lnTo>
                <a:lnTo>
                  <a:pt x="430" y="446"/>
                </a:lnTo>
                <a:lnTo>
                  <a:pt x="432" y="444"/>
                </a:lnTo>
                <a:lnTo>
                  <a:pt x="432" y="444"/>
                </a:lnTo>
                <a:lnTo>
                  <a:pt x="439" y="439"/>
                </a:lnTo>
                <a:lnTo>
                  <a:pt x="448" y="435"/>
                </a:lnTo>
                <a:lnTo>
                  <a:pt x="457" y="433"/>
                </a:lnTo>
                <a:lnTo>
                  <a:pt x="467" y="431"/>
                </a:lnTo>
                <a:lnTo>
                  <a:pt x="467" y="431"/>
                </a:lnTo>
                <a:lnTo>
                  <a:pt x="476" y="433"/>
                </a:lnTo>
                <a:lnTo>
                  <a:pt x="483" y="435"/>
                </a:lnTo>
                <a:lnTo>
                  <a:pt x="483" y="435"/>
                </a:lnTo>
                <a:lnTo>
                  <a:pt x="487" y="435"/>
                </a:lnTo>
                <a:lnTo>
                  <a:pt x="487" y="435"/>
                </a:lnTo>
                <a:lnTo>
                  <a:pt x="492" y="437"/>
                </a:lnTo>
                <a:lnTo>
                  <a:pt x="498" y="437"/>
                </a:lnTo>
                <a:lnTo>
                  <a:pt x="498" y="437"/>
                </a:lnTo>
                <a:lnTo>
                  <a:pt x="503" y="437"/>
                </a:lnTo>
                <a:lnTo>
                  <a:pt x="507" y="435"/>
                </a:lnTo>
                <a:lnTo>
                  <a:pt x="507" y="435"/>
                </a:lnTo>
                <a:lnTo>
                  <a:pt x="516" y="422"/>
                </a:lnTo>
                <a:lnTo>
                  <a:pt x="524" y="407"/>
                </a:lnTo>
                <a:lnTo>
                  <a:pt x="524" y="407"/>
                </a:lnTo>
                <a:lnTo>
                  <a:pt x="524" y="402"/>
                </a:lnTo>
                <a:lnTo>
                  <a:pt x="520" y="396"/>
                </a:lnTo>
                <a:lnTo>
                  <a:pt x="516" y="393"/>
                </a:lnTo>
                <a:lnTo>
                  <a:pt x="513" y="387"/>
                </a:lnTo>
                <a:lnTo>
                  <a:pt x="511" y="385"/>
                </a:lnTo>
                <a:lnTo>
                  <a:pt x="511" y="385"/>
                </a:lnTo>
                <a:lnTo>
                  <a:pt x="503" y="378"/>
                </a:lnTo>
                <a:lnTo>
                  <a:pt x="496" y="367"/>
                </a:lnTo>
                <a:lnTo>
                  <a:pt x="492" y="352"/>
                </a:lnTo>
                <a:lnTo>
                  <a:pt x="492" y="345"/>
                </a:lnTo>
                <a:lnTo>
                  <a:pt x="492" y="336"/>
                </a:lnTo>
                <a:lnTo>
                  <a:pt x="492" y="334"/>
                </a:lnTo>
                <a:lnTo>
                  <a:pt x="492" y="334"/>
                </a:lnTo>
                <a:lnTo>
                  <a:pt x="496" y="317"/>
                </a:lnTo>
                <a:lnTo>
                  <a:pt x="496" y="316"/>
                </a:lnTo>
                <a:lnTo>
                  <a:pt x="496" y="316"/>
                </a:lnTo>
                <a:lnTo>
                  <a:pt x="498" y="306"/>
                </a:lnTo>
                <a:lnTo>
                  <a:pt x="502" y="299"/>
                </a:lnTo>
                <a:lnTo>
                  <a:pt x="511" y="288"/>
                </a:lnTo>
                <a:lnTo>
                  <a:pt x="520" y="279"/>
                </a:lnTo>
                <a:lnTo>
                  <a:pt x="529" y="275"/>
                </a:lnTo>
                <a:lnTo>
                  <a:pt x="529" y="275"/>
                </a:lnTo>
                <a:lnTo>
                  <a:pt x="533" y="273"/>
                </a:lnTo>
                <a:lnTo>
                  <a:pt x="533" y="273"/>
                </a:lnTo>
                <a:lnTo>
                  <a:pt x="538" y="271"/>
                </a:lnTo>
                <a:lnTo>
                  <a:pt x="542" y="268"/>
                </a:lnTo>
                <a:lnTo>
                  <a:pt x="548" y="264"/>
                </a:lnTo>
                <a:lnTo>
                  <a:pt x="549" y="259"/>
                </a:lnTo>
                <a:lnTo>
                  <a:pt x="549" y="259"/>
                </a:lnTo>
                <a:lnTo>
                  <a:pt x="546" y="227"/>
                </a:lnTo>
                <a:lnTo>
                  <a:pt x="546" y="227"/>
                </a:lnTo>
                <a:lnTo>
                  <a:pt x="540" y="224"/>
                </a:lnTo>
                <a:lnTo>
                  <a:pt x="535" y="222"/>
                </a:lnTo>
                <a:lnTo>
                  <a:pt x="529" y="220"/>
                </a:lnTo>
                <a:lnTo>
                  <a:pt x="524" y="220"/>
                </a:lnTo>
                <a:lnTo>
                  <a:pt x="520" y="220"/>
                </a:lnTo>
                <a:lnTo>
                  <a:pt x="520" y="220"/>
                </a:lnTo>
                <a:lnTo>
                  <a:pt x="511" y="218"/>
                </a:lnTo>
                <a:lnTo>
                  <a:pt x="500" y="215"/>
                </a:lnTo>
                <a:lnTo>
                  <a:pt x="492" y="211"/>
                </a:lnTo>
                <a:lnTo>
                  <a:pt x="487" y="207"/>
                </a:lnTo>
                <a:lnTo>
                  <a:pt x="480" y="202"/>
                </a:lnTo>
                <a:lnTo>
                  <a:pt x="474" y="192"/>
                </a:lnTo>
                <a:lnTo>
                  <a:pt x="474" y="192"/>
                </a:lnTo>
                <a:lnTo>
                  <a:pt x="474" y="192"/>
                </a:lnTo>
                <a:lnTo>
                  <a:pt x="465" y="176"/>
                </a:lnTo>
                <a:lnTo>
                  <a:pt x="465" y="176"/>
                </a:lnTo>
                <a:lnTo>
                  <a:pt x="465" y="176"/>
                </a:lnTo>
                <a:lnTo>
                  <a:pt x="463" y="174"/>
                </a:lnTo>
                <a:lnTo>
                  <a:pt x="463" y="174"/>
                </a:lnTo>
                <a:lnTo>
                  <a:pt x="459" y="167"/>
                </a:lnTo>
                <a:lnTo>
                  <a:pt x="457" y="159"/>
                </a:lnTo>
                <a:lnTo>
                  <a:pt x="456" y="145"/>
                </a:lnTo>
                <a:lnTo>
                  <a:pt x="459" y="132"/>
                </a:lnTo>
                <a:lnTo>
                  <a:pt x="463" y="123"/>
                </a:lnTo>
                <a:lnTo>
                  <a:pt x="463" y="123"/>
                </a:lnTo>
                <a:lnTo>
                  <a:pt x="465" y="119"/>
                </a:lnTo>
                <a:lnTo>
                  <a:pt x="465" y="119"/>
                </a:lnTo>
                <a:lnTo>
                  <a:pt x="467" y="113"/>
                </a:lnTo>
                <a:lnTo>
                  <a:pt x="469" y="108"/>
                </a:lnTo>
                <a:lnTo>
                  <a:pt x="469" y="102"/>
                </a:lnTo>
                <a:lnTo>
                  <a:pt x="469" y="97"/>
                </a:lnTo>
                <a:lnTo>
                  <a:pt x="469" y="97"/>
                </a:lnTo>
                <a:lnTo>
                  <a:pt x="445" y="77"/>
                </a:lnTo>
                <a:lnTo>
                  <a:pt x="445" y="77"/>
                </a:lnTo>
                <a:lnTo>
                  <a:pt x="439" y="77"/>
                </a:lnTo>
                <a:lnTo>
                  <a:pt x="434" y="79"/>
                </a:lnTo>
                <a:lnTo>
                  <a:pt x="428" y="80"/>
                </a:lnTo>
                <a:lnTo>
                  <a:pt x="423" y="84"/>
                </a:lnTo>
                <a:lnTo>
                  <a:pt x="423" y="84"/>
                </a:lnTo>
                <a:lnTo>
                  <a:pt x="419" y="86"/>
                </a:lnTo>
                <a:lnTo>
                  <a:pt x="419" y="86"/>
                </a:lnTo>
                <a:lnTo>
                  <a:pt x="417" y="91"/>
                </a:lnTo>
                <a:lnTo>
                  <a:pt x="412" y="95"/>
                </a:lnTo>
                <a:lnTo>
                  <a:pt x="402" y="99"/>
                </a:lnTo>
                <a:lnTo>
                  <a:pt x="391" y="99"/>
                </a:lnTo>
                <a:lnTo>
                  <a:pt x="391" y="99"/>
                </a:lnTo>
                <a:lnTo>
                  <a:pt x="382" y="99"/>
                </a:lnTo>
                <a:lnTo>
                  <a:pt x="371" y="97"/>
                </a:lnTo>
                <a:lnTo>
                  <a:pt x="371" y="97"/>
                </a:lnTo>
                <a:lnTo>
                  <a:pt x="371" y="97"/>
                </a:lnTo>
                <a:lnTo>
                  <a:pt x="355" y="90"/>
                </a:lnTo>
                <a:lnTo>
                  <a:pt x="353" y="90"/>
                </a:lnTo>
                <a:lnTo>
                  <a:pt x="353" y="90"/>
                </a:lnTo>
                <a:lnTo>
                  <a:pt x="345" y="86"/>
                </a:lnTo>
                <a:lnTo>
                  <a:pt x="338" y="82"/>
                </a:lnTo>
                <a:lnTo>
                  <a:pt x="327" y="71"/>
                </a:lnTo>
                <a:lnTo>
                  <a:pt x="322" y="60"/>
                </a:lnTo>
                <a:lnTo>
                  <a:pt x="318" y="51"/>
                </a:lnTo>
                <a:lnTo>
                  <a:pt x="318" y="51"/>
                </a:lnTo>
                <a:lnTo>
                  <a:pt x="318" y="47"/>
                </a:lnTo>
                <a:lnTo>
                  <a:pt x="318" y="47"/>
                </a:lnTo>
                <a:lnTo>
                  <a:pt x="316" y="42"/>
                </a:lnTo>
                <a:lnTo>
                  <a:pt x="314" y="36"/>
                </a:lnTo>
                <a:lnTo>
                  <a:pt x="310" y="31"/>
                </a:lnTo>
                <a:lnTo>
                  <a:pt x="305" y="27"/>
                </a:lnTo>
                <a:lnTo>
                  <a:pt x="305" y="27"/>
                </a:lnTo>
                <a:lnTo>
                  <a:pt x="290" y="27"/>
                </a:lnTo>
                <a:lnTo>
                  <a:pt x="276" y="27"/>
                </a:lnTo>
                <a:lnTo>
                  <a:pt x="276" y="27"/>
                </a:lnTo>
                <a:lnTo>
                  <a:pt x="270" y="31"/>
                </a:lnTo>
                <a:lnTo>
                  <a:pt x="266" y="36"/>
                </a:lnTo>
                <a:lnTo>
                  <a:pt x="265" y="42"/>
                </a:lnTo>
                <a:lnTo>
                  <a:pt x="263" y="47"/>
                </a:lnTo>
                <a:lnTo>
                  <a:pt x="263" y="47"/>
                </a:lnTo>
                <a:lnTo>
                  <a:pt x="263" y="51"/>
                </a:lnTo>
                <a:lnTo>
                  <a:pt x="263" y="51"/>
                </a:lnTo>
                <a:lnTo>
                  <a:pt x="259" y="60"/>
                </a:lnTo>
                <a:lnTo>
                  <a:pt x="254" y="71"/>
                </a:lnTo>
                <a:lnTo>
                  <a:pt x="248" y="77"/>
                </a:lnTo>
                <a:lnTo>
                  <a:pt x="243" y="82"/>
                </a:lnTo>
                <a:lnTo>
                  <a:pt x="237" y="86"/>
                </a:lnTo>
                <a:lnTo>
                  <a:pt x="228" y="90"/>
                </a:lnTo>
                <a:lnTo>
                  <a:pt x="226" y="90"/>
                </a:lnTo>
                <a:lnTo>
                  <a:pt x="226" y="90"/>
                </a:lnTo>
                <a:lnTo>
                  <a:pt x="209" y="97"/>
                </a:lnTo>
                <a:lnTo>
                  <a:pt x="209" y="97"/>
                </a:lnTo>
                <a:lnTo>
                  <a:pt x="209" y="97"/>
                </a:lnTo>
                <a:lnTo>
                  <a:pt x="200" y="99"/>
                </a:lnTo>
                <a:lnTo>
                  <a:pt x="189" y="99"/>
                </a:lnTo>
                <a:lnTo>
                  <a:pt x="189" y="99"/>
                </a:lnTo>
                <a:lnTo>
                  <a:pt x="178" y="99"/>
                </a:lnTo>
                <a:lnTo>
                  <a:pt x="169" y="95"/>
                </a:lnTo>
                <a:lnTo>
                  <a:pt x="162" y="91"/>
                </a:lnTo>
                <a:lnTo>
                  <a:pt x="156" y="88"/>
                </a:lnTo>
                <a:lnTo>
                  <a:pt x="156" y="88"/>
                </a:lnTo>
                <a:lnTo>
                  <a:pt x="154" y="86"/>
                </a:lnTo>
                <a:lnTo>
                  <a:pt x="154" y="86"/>
                </a:lnTo>
                <a:lnTo>
                  <a:pt x="149" y="82"/>
                </a:lnTo>
                <a:lnTo>
                  <a:pt x="143" y="79"/>
                </a:lnTo>
                <a:lnTo>
                  <a:pt x="138" y="77"/>
                </a:lnTo>
                <a:lnTo>
                  <a:pt x="132" y="79"/>
                </a:lnTo>
                <a:lnTo>
                  <a:pt x="132" y="79"/>
                </a:lnTo>
                <a:lnTo>
                  <a:pt x="108" y="97"/>
                </a:lnTo>
                <a:lnTo>
                  <a:pt x="108" y="97"/>
                </a:lnTo>
                <a:lnTo>
                  <a:pt x="107" y="102"/>
                </a:lnTo>
                <a:lnTo>
                  <a:pt x="108" y="110"/>
                </a:lnTo>
                <a:lnTo>
                  <a:pt x="110" y="115"/>
                </a:lnTo>
                <a:lnTo>
                  <a:pt x="112" y="121"/>
                </a:lnTo>
                <a:lnTo>
                  <a:pt x="112" y="121"/>
                </a:lnTo>
                <a:lnTo>
                  <a:pt x="114" y="123"/>
                </a:lnTo>
                <a:lnTo>
                  <a:pt x="114" y="123"/>
                </a:lnTo>
                <a:lnTo>
                  <a:pt x="118" y="132"/>
                </a:lnTo>
                <a:lnTo>
                  <a:pt x="119" y="145"/>
                </a:lnTo>
                <a:lnTo>
                  <a:pt x="119" y="159"/>
                </a:lnTo>
                <a:lnTo>
                  <a:pt x="116" y="169"/>
                </a:lnTo>
                <a:lnTo>
                  <a:pt x="112" y="176"/>
                </a:lnTo>
                <a:lnTo>
                  <a:pt x="112" y="176"/>
                </a:lnTo>
                <a:lnTo>
                  <a:pt x="112" y="178"/>
                </a:lnTo>
                <a:lnTo>
                  <a:pt x="112" y="178"/>
                </a:lnTo>
                <a:lnTo>
                  <a:pt x="103" y="192"/>
                </a:lnTo>
                <a:lnTo>
                  <a:pt x="103" y="192"/>
                </a:lnTo>
                <a:lnTo>
                  <a:pt x="103" y="194"/>
                </a:lnTo>
                <a:lnTo>
                  <a:pt x="103" y="194"/>
                </a:lnTo>
                <a:lnTo>
                  <a:pt x="97" y="202"/>
                </a:lnTo>
                <a:lnTo>
                  <a:pt x="90" y="207"/>
                </a:lnTo>
                <a:lnTo>
                  <a:pt x="85" y="213"/>
                </a:lnTo>
                <a:lnTo>
                  <a:pt x="77" y="216"/>
                </a:lnTo>
                <a:lnTo>
                  <a:pt x="66" y="220"/>
                </a:lnTo>
                <a:lnTo>
                  <a:pt x="57" y="220"/>
                </a:lnTo>
                <a:lnTo>
                  <a:pt x="55" y="220"/>
                </a:lnTo>
                <a:lnTo>
                  <a:pt x="55" y="220"/>
                </a:lnTo>
                <a:lnTo>
                  <a:pt x="48" y="220"/>
                </a:lnTo>
                <a:lnTo>
                  <a:pt x="42" y="222"/>
                </a:lnTo>
                <a:lnTo>
                  <a:pt x="37" y="224"/>
                </a:lnTo>
                <a:lnTo>
                  <a:pt x="33" y="229"/>
                </a:lnTo>
                <a:lnTo>
                  <a:pt x="33" y="229"/>
                </a:lnTo>
                <a:lnTo>
                  <a:pt x="29" y="244"/>
                </a:lnTo>
                <a:lnTo>
                  <a:pt x="28" y="259"/>
                </a:lnTo>
                <a:lnTo>
                  <a:pt x="28" y="259"/>
                </a:lnTo>
                <a:lnTo>
                  <a:pt x="31" y="264"/>
                </a:lnTo>
                <a:lnTo>
                  <a:pt x="35" y="268"/>
                </a:lnTo>
                <a:lnTo>
                  <a:pt x="40" y="271"/>
                </a:lnTo>
                <a:lnTo>
                  <a:pt x="46" y="273"/>
                </a:lnTo>
                <a:lnTo>
                  <a:pt x="46" y="273"/>
                </a:lnTo>
                <a:lnTo>
                  <a:pt x="48" y="275"/>
                </a:lnTo>
                <a:lnTo>
                  <a:pt x="48" y="275"/>
                </a:lnTo>
                <a:lnTo>
                  <a:pt x="57" y="281"/>
                </a:lnTo>
                <a:lnTo>
                  <a:pt x="68" y="288"/>
                </a:lnTo>
                <a:lnTo>
                  <a:pt x="75" y="301"/>
                </a:lnTo>
                <a:lnTo>
                  <a:pt x="79" y="308"/>
                </a:lnTo>
                <a:lnTo>
                  <a:pt x="81" y="316"/>
                </a:lnTo>
                <a:lnTo>
                  <a:pt x="81" y="317"/>
                </a:lnTo>
                <a:lnTo>
                  <a:pt x="81" y="317"/>
                </a:lnTo>
                <a:lnTo>
                  <a:pt x="85" y="336"/>
                </a:lnTo>
                <a:lnTo>
                  <a:pt x="85" y="338"/>
                </a:lnTo>
                <a:lnTo>
                  <a:pt x="85" y="338"/>
                </a:lnTo>
                <a:lnTo>
                  <a:pt x="85" y="345"/>
                </a:lnTo>
                <a:lnTo>
                  <a:pt x="85" y="354"/>
                </a:lnTo>
                <a:lnTo>
                  <a:pt x="81" y="367"/>
                </a:lnTo>
                <a:lnTo>
                  <a:pt x="73" y="378"/>
                </a:lnTo>
                <a:lnTo>
                  <a:pt x="66" y="387"/>
                </a:lnTo>
                <a:lnTo>
                  <a:pt x="64" y="389"/>
                </a:lnTo>
                <a:lnTo>
                  <a:pt x="64" y="389"/>
                </a:lnTo>
                <a:lnTo>
                  <a:pt x="61" y="393"/>
                </a:lnTo>
                <a:lnTo>
                  <a:pt x="57" y="398"/>
                </a:lnTo>
                <a:lnTo>
                  <a:pt x="55" y="402"/>
                </a:lnTo>
                <a:lnTo>
                  <a:pt x="53" y="407"/>
                </a:lnTo>
                <a:lnTo>
                  <a:pt x="53" y="407"/>
                </a:lnTo>
                <a:lnTo>
                  <a:pt x="70" y="437"/>
                </a:lnTo>
                <a:lnTo>
                  <a:pt x="70" y="437"/>
                </a:lnTo>
                <a:lnTo>
                  <a:pt x="75" y="439"/>
                </a:lnTo>
                <a:lnTo>
                  <a:pt x="81" y="439"/>
                </a:lnTo>
                <a:lnTo>
                  <a:pt x="86" y="437"/>
                </a:lnTo>
                <a:lnTo>
                  <a:pt x="92" y="435"/>
                </a:lnTo>
                <a:lnTo>
                  <a:pt x="92" y="435"/>
                </a:lnTo>
                <a:lnTo>
                  <a:pt x="96" y="435"/>
                </a:lnTo>
                <a:lnTo>
                  <a:pt x="96" y="435"/>
                </a:lnTo>
                <a:lnTo>
                  <a:pt x="103" y="433"/>
                </a:lnTo>
                <a:lnTo>
                  <a:pt x="112" y="431"/>
                </a:lnTo>
                <a:lnTo>
                  <a:pt x="112" y="431"/>
                </a:lnTo>
                <a:lnTo>
                  <a:pt x="121" y="433"/>
                </a:lnTo>
                <a:lnTo>
                  <a:pt x="130" y="435"/>
                </a:lnTo>
                <a:lnTo>
                  <a:pt x="140" y="439"/>
                </a:lnTo>
                <a:lnTo>
                  <a:pt x="147" y="444"/>
                </a:lnTo>
                <a:lnTo>
                  <a:pt x="147" y="444"/>
                </a:lnTo>
                <a:lnTo>
                  <a:pt x="147" y="444"/>
                </a:lnTo>
                <a:lnTo>
                  <a:pt x="149" y="446"/>
                </a:lnTo>
                <a:lnTo>
                  <a:pt x="149" y="446"/>
                </a:lnTo>
                <a:lnTo>
                  <a:pt x="162" y="457"/>
                </a:lnTo>
                <a:lnTo>
                  <a:pt x="164" y="457"/>
                </a:lnTo>
                <a:lnTo>
                  <a:pt x="164" y="457"/>
                </a:lnTo>
                <a:lnTo>
                  <a:pt x="171" y="464"/>
                </a:lnTo>
                <a:lnTo>
                  <a:pt x="175" y="470"/>
                </a:lnTo>
                <a:lnTo>
                  <a:pt x="182" y="485"/>
                </a:lnTo>
                <a:lnTo>
                  <a:pt x="184" y="497"/>
                </a:lnTo>
                <a:lnTo>
                  <a:pt x="182" y="507"/>
                </a:lnTo>
                <a:lnTo>
                  <a:pt x="182" y="507"/>
                </a:lnTo>
                <a:lnTo>
                  <a:pt x="182" y="510"/>
                </a:lnTo>
                <a:lnTo>
                  <a:pt x="182" y="510"/>
                </a:lnTo>
                <a:lnTo>
                  <a:pt x="180" y="516"/>
                </a:lnTo>
                <a:lnTo>
                  <a:pt x="180" y="521"/>
                </a:lnTo>
                <a:lnTo>
                  <a:pt x="182" y="527"/>
                </a:lnTo>
                <a:lnTo>
                  <a:pt x="184" y="532"/>
                </a:lnTo>
                <a:lnTo>
                  <a:pt x="184" y="532"/>
                </a:lnTo>
                <a:close/>
                <a:moveTo>
                  <a:pt x="290" y="435"/>
                </a:moveTo>
                <a:lnTo>
                  <a:pt x="290" y="435"/>
                </a:lnTo>
                <a:lnTo>
                  <a:pt x="276" y="435"/>
                </a:lnTo>
                <a:lnTo>
                  <a:pt x="261" y="431"/>
                </a:lnTo>
                <a:lnTo>
                  <a:pt x="248" y="428"/>
                </a:lnTo>
                <a:lnTo>
                  <a:pt x="233" y="424"/>
                </a:lnTo>
                <a:lnTo>
                  <a:pt x="220" y="417"/>
                </a:lnTo>
                <a:lnTo>
                  <a:pt x="209" y="409"/>
                </a:lnTo>
                <a:lnTo>
                  <a:pt x="198" y="402"/>
                </a:lnTo>
                <a:lnTo>
                  <a:pt x="187" y="393"/>
                </a:lnTo>
                <a:lnTo>
                  <a:pt x="178" y="382"/>
                </a:lnTo>
                <a:lnTo>
                  <a:pt x="171" y="371"/>
                </a:lnTo>
                <a:lnTo>
                  <a:pt x="164" y="360"/>
                </a:lnTo>
                <a:lnTo>
                  <a:pt x="156" y="347"/>
                </a:lnTo>
                <a:lnTo>
                  <a:pt x="152" y="334"/>
                </a:lnTo>
                <a:lnTo>
                  <a:pt x="149" y="319"/>
                </a:lnTo>
                <a:lnTo>
                  <a:pt x="147" y="305"/>
                </a:lnTo>
                <a:lnTo>
                  <a:pt x="145" y="290"/>
                </a:lnTo>
                <a:lnTo>
                  <a:pt x="145" y="290"/>
                </a:lnTo>
                <a:lnTo>
                  <a:pt x="147" y="275"/>
                </a:lnTo>
                <a:lnTo>
                  <a:pt x="149" y="260"/>
                </a:lnTo>
                <a:lnTo>
                  <a:pt x="152" y="248"/>
                </a:lnTo>
                <a:lnTo>
                  <a:pt x="156" y="235"/>
                </a:lnTo>
                <a:lnTo>
                  <a:pt x="164" y="222"/>
                </a:lnTo>
                <a:lnTo>
                  <a:pt x="171" y="209"/>
                </a:lnTo>
                <a:lnTo>
                  <a:pt x="178" y="198"/>
                </a:lnTo>
                <a:lnTo>
                  <a:pt x="187" y="187"/>
                </a:lnTo>
                <a:lnTo>
                  <a:pt x="198" y="178"/>
                </a:lnTo>
                <a:lnTo>
                  <a:pt x="209" y="170"/>
                </a:lnTo>
                <a:lnTo>
                  <a:pt x="220" y="163"/>
                </a:lnTo>
                <a:lnTo>
                  <a:pt x="233" y="156"/>
                </a:lnTo>
                <a:lnTo>
                  <a:pt x="248" y="152"/>
                </a:lnTo>
                <a:lnTo>
                  <a:pt x="261" y="148"/>
                </a:lnTo>
                <a:lnTo>
                  <a:pt x="276" y="145"/>
                </a:lnTo>
                <a:lnTo>
                  <a:pt x="290" y="145"/>
                </a:lnTo>
                <a:lnTo>
                  <a:pt x="290" y="145"/>
                </a:lnTo>
                <a:lnTo>
                  <a:pt x="305" y="145"/>
                </a:lnTo>
                <a:lnTo>
                  <a:pt x="320" y="148"/>
                </a:lnTo>
                <a:lnTo>
                  <a:pt x="333" y="152"/>
                </a:lnTo>
                <a:lnTo>
                  <a:pt x="347" y="156"/>
                </a:lnTo>
                <a:lnTo>
                  <a:pt x="360" y="163"/>
                </a:lnTo>
                <a:lnTo>
                  <a:pt x="371" y="170"/>
                </a:lnTo>
                <a:lnTo>
                  <a:pt x="382" y="178"/>
                </a:lnTo>
                <a:lnTo>
                  <a:pt x="393" y="187"/>
                </a:lnTo>
                <a:lnTo>
                  <a:pt x="402" y="198"/>
                </a:lnTo>
                <a:lnTo>
                  <a:pt x="410" y="209"/>
                </a:lnTo>
                <a:lnTo>
                  <a:pt x="417" y="220"/>
                </a:lnTo>
                <a:lnTo>
                  <a:pt x="424" y="233"/>
                </a:lnTo>
                <a:lnTo>
                  <a:pt x="428" y="246"/>
                </a:lnTo>
                <a:lnTo>
                  <a:pt x="432" y="260"/>
                </a:lnTo>
                <a:lnTo>
                  <a:pt x="434" y="275"/>
                </a:lnTo>
                <a:lnTo>
                  <a:pt x="435" y="290"/>
                </a:lnTo>
                <a:lnTo>
                  <a:pt x="435" y="290"/>
                </a:lnTo>
                <a:lnTo>
                  <a:pt x="434" y="305"/>
                </a:lnTo>
                <a:lnTo>
                  <a:pt x="432" y="319"/>
                </a:lnTo>
                <a:lnTo>
                  <a:pt x="428" y="332"/>
                </a:lnTo>
                <a:lnTo>
                  <a:pt x="424" y="345"/>
                </a:lnTo>
                <a:lnTo>
                  <a:pt x="417" y="358"/>
                </a:lnTo>
                <a:lnTo>
                  <a:pt x="410" y="371"/>
                </a:lnTo>
                <a:lnTo>
                  <a:pt x="402" y="382"/>
                </a:lnTo>
                <a:lnTo>
                  <a:pt x="393" y="393"/>
                </a:lnTo>
                <a:lnTo>
                  <a:pt x="382" y="402"/>
                </a:lnTo>
                <a:lnTo>
                  <a:pt x="371" y="409"/>
                </a:lnTo>
                <a:lnTo>
                  <a:pt x="360" y="417"/>
                </a:lnTo>
                <a:lnTo>
                  <a:pt x="347" y="424"/>
                </a:lnTo>
                <a:lnTo>
                  <a:pt x="333" y="428"/>
                </a:lnTo>
                <a:lnTo>
                  <a:pt x="320" y="431"/>
                </a:lnTo>
                <a:lnTo>
                  <a:pt x="305" y="435"/>
                </a:lnTo>
                <a:lnTo>
                  <a:pt x="290" y="435"/>
                </a:lnTo>
                <a:lnTo>
                  <a:pt x="290" y="435"/>
                </a:lnTo>
                <a:close/>
                <a:moveTo>
                  <a:pt x="290" y="172"/>
                </a:moveTo>
                <a:lnTo>
                  <a:pt x="290" y="172"/>
                </a:lnTo>
                <a:lnTo>
                  <a:pt x="277" y="172"/>
                </a:lnTo>
                <a:lnTo>
                  <a:pt x="266" y="174"/>
                </a:lnTo>
                <a:lnTo>
                  <a:pt x="255" y="178"/>
                </a:lnTo>
                <a:lnTo>
                  <a:pt x="244" y="181"/>
                </a:lnTo>
                <a:lnTo>
                  <a:pt x="233" y="187"/>
                </a:lnTo>
                <a:lnTo>
                  <a:pt x="224" y="192"/>
                </a:lnTo>
                <a:lnTo>
                  <a:pt x="208" y="207"/>
                </a:lnTo>
                <a:lnTo>
                  <a:pt x="193" y="224"/>
                </a:lnTo>
                <a:lnTo>
                  <a:pt x="187" y="235"/>
                </a:lnTo>
                <a:lnTo>
                  <a:pt x="182" y="244"/>
                </a:lnTo>
                <a:lnTo>
                  <a:pt x="178" y="255"/>
                </a:lnTo>
                <a:lnTo>
                  <a:pt x="175" y="266"/>
                </a:lnTo>
                <a:lnTo>
                  <a:pt x="173" y="279"/>
                </a:lnTo>
                <a:lnTo>
                  <a:pt x="173" y="290"/>
                </a:lnTo>
                <a:lnTo>
                  <a:pt x="173" y="290"/>
                </a:lnTo>
                <a:lnTo>
                  <a:pt x="173" y="303"/>
                </a:lnTo>
                <a:lnTo>
                  <a:pt x="175" y="314"/>
                </a:lnTo>
                <a:lnTo>
                  <a:pt x="178" y="325"/>
                </a:lnTo>
                <a:lnTo>
                  <a:pt x="182" y="336"/>
                </a:lnTo>
                <a:lnTo>
                  <a:pt x="187" y="347"/>
                </a:lnTo>
                <a:lnTo>
                  <a:pt x="193" y="356"/>
                </a:lnTo>
                <a:lnTo>
                  <a:pt x="208" y="373"/>
                </a:lnTo>
                <a:lnTo>
                  <a:pt x="224" y="387"/>
                </a:lnTo>
                <a:lnTo>
                  <a:pt x="244" y="398"/>
                </a:lnTo>
                <a:lnTo>
                  <a:pt x="255" y="402"/>
                </a:lnTo>
                <a:lnTo>
                  <a:pt x="266" y="406"/>
                </a:lnTo>
                <a:lnTo>
                  <a:pt x="277" y="407"/>
                </a:lnTo>
                <a:lnTo>
                  <a:pt x="290" y="407"/>
                </a:lnTo>
                <a:lnTo>
                  <a:pt x="290" y="407"/>
                </a:lnTo>
                <a:lnTo>
                  <a:pt x="301" y="407"/>
                </a:lnTo>
                <a:lnTo>
                  <a:pt x="314" y="406"/>
                </a:lnTo>
                <a:lnTo>
                  <a:pt x="325" y="402"/>
                </a:lnTo>
                <a:lnTo>
                  <a:pt x="336" y="398"/>
                </a:lnTo>
                <a:lnTo>
                  <a:pt x="345" y="393"/>
                </a:lnTo>
                <a:lnTo>
                  <a:pt x="356" y="387"/>
                </a:lnTo>
                <a:lnTo>
                  <a:pt x="373" y="373"/>
                </a:lnTo>
                <a:lnTo>
                  <a:pt x="388" y="356"/>
                </a:lnTo>
                <a:lnTo>
                  <a:pt x="393" y="345"/>
                </a:lnTo>
                <a:lnTo>
                  <a:pt x="399" y="336"/>
                </a:lnTo>
                <a:lnTo>
                  <a:pt x="402" y="325"/>
                </a:lnTo>
                <a:lnTo>
                  <a:pt x="406" y="314"/>
                </a:lnTo>
                <a:lnTo>
                  <a:pt x="408" y="301"/>
                </a:lnTo>
                <a:lnTo>
                  <a:pt x="408" y="290"/>
                </a:lnTo>
                <a:lnTo>
                  <a:pt x="408" y="290"/>
                </a:lnTo>
                <a:lnTo>
                  <a:pt x="408" y="277"/>
                </a:lnTo>
                <a:lnTo>
                  <a:pt x="406" y="266"/>
                </a:lnTo>
                <a:lnTo>
                  <a:pt x="402" y="255"/>
                </a:lnTo>
                <a:lnTo>
                  <a:pt x="399" y="244"/>
                </a:lnTo>
                <a:lnTo>
                  <a:pt x="393" y="233"/>
                </a:lnTo>
                <a:lnTo>
                  <a:pt x="388" y="224"/>
                </a:lnTo>
                <a:lnTo>
                  <a:pt x="373" y="207"/>
                </a:lnTo>
                <a:lnTo>
                  <a:pt x="356" y="192"/>
                </a:lnTo>
                <a:lnTo>
                  <a:pt x="336" y="181"/>
                </a:lnTo>
                <a:lnTo>
                  <a:pt x="325" y="178"/>
                </a:lnTo>
                <a:lnTo>
                  <a:pt x="314" y="174"/>
                </a:lnTo>
                <a:lnTo>
                  <a:pt x="301" y="172"/>
                </a:lnTo>
                <a:lnTo>
                  <a:pt x="290" y="172"/>
                </a:lnTo>
                <a:lnTo>
                  <a:pt x="290" y="172"/>
                </a:lnTo>
                <a:close/>
                <a:moveTo>
                  <a:pt x="290" y="172"/>
                </a:moveTo>
                <a:lnTo>
                  <a:pt x="290" y="1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Docer搜索：半想象现实   http://chn.docer.com/works/?userid=199927538" descr="D:\51PPT模板网\51pptmoban.com\图片.jpg"/>
          <p:cNvSpPr>
            <a:spLocks noEditPoints="1"/>
          </p:cNvSpPr>
          <p:nvPr/>
        </p:nvSpPr>
        <p:spPr bwMode="auto">
          <a:xfrm>
            <a:off x="5912485" y="3192780"/>
            <a:ext cx="354330" cy="471170"/>
          </a:xfrm>
          <a:custGeom>
            <a:avLst/>
            <a:gdLst>
              <a:gd name="T0" fmla="*/ 395 w 564"/>
              <a:gd name="T1" fmla="*/ 323 h 749"/>
              <a:gd name="T2" fmla="*/ 100 w 564"/>
              <a:gd name="T3" fmla="*/ 306 h 749"/>
              <a:gd name="T4" fmla="*/ 394 w 564"/>
              <a:gd name="T5" fmla="*/ 290 h 749"/>
              <a:gd name="T6" fmla="*/ 412 w 564"/>
              <a:gd name="T7" fmla="*/ 306 h 749"/>
              <a:gd name="T8" fmla="*/ 111 w 564"/>
              <a:gd name="T9" fmla="*/ 104 h 749"/>
              <a:gd name="T10" fmla="*/ 405 w 564"/>
              <a:gd name="T11" fmla="*/ 110 h 749"/>
              <a:gd name="T12" fmla="*/ 412 w 564"/>
              <a:gd name="T13" fmla="*/ 213 h 749"/>
              <a:gd name="T14" fmla="*/ 122 w 564"/>
              <a:gd name="T15" fmla="*/ 231 h 749"/>
              <a:gd name="T16" fmla="*/ 94 w 564"/>
              <a:gd name="T17" fmla="*/ 203 h 749"/>
              <a:gd name="T18" fmla="*/ 127 w 564"/>
              <a:gd name="T19" fmla="*/ 196 h 749"/>
              <a:gd name="T20" fmla="*/ 517 w 564"/>
              <a:gd name="T21" fmla="*/ 742 h 749"/>
              <a:gd name="T22" fmla="*/ 484 w 564"/>
              <a:gd name="T23" fmla="*/ 744 h 749"/>
              <a:gd name="T24" fmla="*/ 373 w 564"/>
              <a:gd name="T25" fmla="*/ 749 h 749"/>
              <a:gd name="T26" fmla="*/ 351 w 564"/>
              <a:gd name="T27" fmla="*/ 700 h 749"/>
              <a:gd name="T28" fmla="*/ 13 w 564"/>
              <a:gd name="T29" fmla="*/ 685 h 749"/>
              <a:gd name="T30" fmla="*/ 0 w 564"/>
              <a:gd name="T31" fmla="*/ 44 h 749"/>
              <a:gd name="T32" fmla="*/ 28 w 564"/>
              <a:gd name="T33" fmla="*/ 3 h 749"/>
              <a:gd name="T34" fmla="*/ 489 w 564"/>
              <a:gd name="T35" fmla="*/ 3 h 749"/>
              <a:gd name="T36" fmla="*/ 517 w 564"/>
              <a:gd name="T37" fmla="*/ 44 h 749"/>
              <a:gd name="T38" fmla="*/ 550 w 564"/>
              <a:gd name="T39" fmla="*/ 428 h 749"/>
              <a:gd name="T40" fmla="*/ 557 w 564"/>
              <a:gd name="T41" fmla="*/ 529 h 749"/>
              <a:gd name="T42" fmla="*/ 519 w 564"/>
              <a:gd name="T43" fmla="*/ 444 h 749"/>
              <a:gd name="T44" fmla="*/ 480 w 564"/>
              <a:gd name="T45" fmla="*/ 406 h 749"/>
              <a:gd name="T46" fmla="*/ 467 w 564"/>
              <a:gd name="T47" fmla="*/ 400 h 749"/>
              <a:gd name="T48" fmla="*/ 405 w 564"/>
              <a:gd name="T49" fmla="*/ 400 h 749"/>
              <a:gd name="T50" fmla="*/ 364 w 564"/>
              <a:gd name="T51" fmla="*/ 431 h 749"/>
              <a:gd name="T52" fmla="*/ 346 w 564"/>
              <a:gd name="T53" fmla="*/ 488 h 749"/>
              <a:gd name="T54" fmla="*/ 362 w 564"/>
              <a:gd name="T55" fmla="*/ 542 h 749"/>
              <a:gd name="T56" fmla="*/ 372 w 564"/>
              <a:gd name="T57" fmla="*/ 553 h 749"/>
              <a:gd name="T58" fmla="*/ 390 w 564"/>
              <a:gd name="T59" fmla="*/ 567 h 749"/>
              <a:gd name="T60" fmla="*/ 397 w 564"/>
              <a:gd name="T61" fmla="*/ 571 h 749"/>
              <a:gd name="T62" fmla="*/ 469 w 564"/>
              <a:gd name="T63" fmla="*/ 576 h 749"/>
              <a:gd name="T64" fmla="*/ 482 w 564"/>
              <a:gd name="T65" fmla="*/ 571 h 749"/>
              <a:gd name="T66" fmla="*/ 508 w 564"/>
              <a:gd name="T67" fmla="*/ 549 h 749"/>
              <a:gd name="T68" fmla="*/ 526 w 564"/>
              <a:gd name="T69" fmla="*/ 459 h 749"/>
              <a:gd name="T70" fmla="*/ 116 w 564"/>
              <a:gd name="T71" fmla="*/ 598 h 749"/>
              <a:gd name="T72" fmla="*/ 100 w 564"/>
              <a:gd name="T73" fmla="*/ 575 h 749"/>
              <a:gd name="T74" fmla="*/ 333 w 564"/>
              <a:gd name="T75" fmla="*/ 560 h 749"/>
              <a:gd name="T76" fmla="*/ 326 w 564"/>
              <a:gd name="T77" fmla="*/ 549 h 749"/>
              <a:gd name="T78" fmla="*/ 116 w 564"/>
              <a:gd name="T79" fmla="*/ 507 h 749"/>
              <a:gd name="T80" fmla="*/ 100 w 564"/>
              <a:gd name="T81" fmla="*/ 485 h 749"/>
              <a:gd name="T82" fmla="*/ 315 w 564"/>
              <a:gd name="T83" fmla="*/ 455 h 749"/>
              <a:gd name="T84" fmla="*/ 109 w 564"/>
              <a:gd name="T85" fmla="*/ 417 h 749"/>
              <a:gd name="T86" fmla="*/ 103 w 564"/>
              <a:gd name="T87" fmla="*/ 389 h 749"/>
              <a:gd name="T88" fmla="*/ 377 w 564"/>
              <a:gd name="T89" fmla="*/ 382 h 749"/>
              <a:gd name="T90" fmla="*/ 425 w 564"/>
              <a:gd name="T91" fmla="*/ 367 h 749"/>
              <a:gd name="T92" fmla="*/ 482 w 564"/>
              <a:gd name="T93" fmla="*/ 44 h 749"/>
              <a:gd name="T94" fmla="*/ 45 w 564"/>
              <a:gd name="T95" fmla="*/ 33 h 749"/>
              <a:gd name="T96" fmla="*/ 33 w 564"/>
              <a:gd name="T97" fmla="*/ 652 h 749"/>
              <a:gd name="T98" fmla="*/ 351 w 564"/>
              <a:gd name="T99" fmla="*/ 663 h 749"/>
              <a:gd name="T100" fmla="*/ 489 w 564"/>
              <a:gd name="T101" fmla="*/ 604 h 749"/>
              <a:gd name="T102" fmla="*/ 480 w 564"/>
              <a:gd name="T103" fmla="*/ 608 h 749"/>
              <a:gd name="T104" fmla="*/ 473 w 564"/>
              <a:gd name="T105" fmla="*/ 610 h 749"/>
              <a:gd name="T106" fmla="*/ 462 w 564"/>
              <a:gd name="T107" fmla="*/ 613 h 749"/>
              <a:gd name="T108" fmla="*/ 436 w 564"/>
              <a:gd name="T109" fmla="*/ 615 h 749"/>
              <a:gd name="T110" fmla="*/ 390 w 564"/>
              <a:gd name="T111" fmla="*/ 604 h 749"/>
              <a:gd name="T112" fmla="*/ 438 w 564"/>
              <a:gd name="T113" fmla="*/ 665 h 749"/>
              <a:gd name="T114" fmla="*/ 491 w 564"/>
              <a:gd name="T115" fmla="*/ 604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64" h="749">
                <a:moveTo>
                  <a:pt x="412" y="306"/>
                </a:moveTo>
                <a:lnTo>
                  <a:pt x="412" y="306"/>
                </a:lnTo>
                <a:lnTo>
                  <a:pt x="410" y="312"/>
                </a:lnTo>
                <a:lnTo>
                  <a:pt x="406" y="317"/>
                </a:lnTo>
                <a:lnTo>
                  <a:pt x="401" y="321"/>
                </a:lnTo>
                <a:lnTo>
                  <a:pt x="395" y="323"/>
                </a:lnTo>
                <a:lnTo>
                  <a:pt x="116" y="323"/>
                </a:lnTo>
                <a:lnTo>
                  <a:pt x="116" y="323"/>
                </a:lnTo>
                <a:lnTo>
                  <a:pt x="109" y="321"/>
                </a:lnTo>
                <a:lnTo>
                  <a:pt x="103" y="317"/>
                </a:lnTo>
                <a:lnTo>
                  <a:pt x="100" y="312"/>
                </a:lnTo>
                <a:lnTo>
                  <a:pt x="100" y="306"/>
                </a:lnTo>
                <a:lnTo>
                  <a:pt x="100" y="306"/>
                </a:lnTo>
                <a:lnTo>
                  <a:pt x="100" y="299"/>
                </a:lnTo>
                <a:lnTo>
                  <a:pt x="103" y="293"/>
                </a:lnTo>
                <a:lnTo>
                  <a:pt x="109" y="290"/>
                </a:lnTo>
                <a:lnTo>
                  <a:pt x="116" y="290"/>
                </a:lnTo>
                <a:lnTo>
                  <a:pt x="394" y="290"/>
                </a:lnTo>
                <a:lnTo>
                  <a:pt x="394" y="290"/>
                </a:lnTo>
                <a:lnTo>
                  <a:pt x="401" y="290"/>
                </a:lnTo>
                <a:lnTo>
                  <a:pt x="406" y="293"/>
                </a:lnTo>
                <a:lnTo>
                  <a:pt x="410" y="299"/>
                </a:lnTo>
                <a:lnTo>
                  <a:pt x="412" y="306"/>
                </a:lnTo>
                <a:lnTo>
                  <a:pt x="412" y="306"/>
                </a:lnTo>
                <a:close/>
                <a:moveTo>
                  <a:pt x="94" y="203"/>
                </a:moveTo>
                <a:lnTo>
                  <a:pt x="94" y="128"/>
                </a:lnTo>
                <a:lnTo>
                  <a:pt x="94" y="128"/>
                </a:lnTo>
                <a:lnTo>
                  <a:pt x="96" y="119"/>
                </a:lnTo>
                <a:lnTo>
                  <a:pt x="101" y="110"/>
                </a:lnTo>
                <a:lnTo>
                  <a:pt x="111" y="104"/>
                </a:lnTo>
                <a:lnTo>
                  <a:pt x="116" y="102"/>
                </a:lnTo>
                <a:lnTo>
                  <a:pt x="122" y="101"/>
                </a:lnTo>
                <a:lnTo>
                  <a:pt x="386" y="101"/>
                </a:lnTo>
                <a:lnTo>
                  <a:pt x="386" y="101"/>
                </a:lnTo>
                <a:lnTo>
                  <a:pt x="397" y="102"/>
                </a:lnTo>
                <a:lnTo>
                  <a:pt x="405" y="110"/>
                </a:lnTo>
                <a:lnTo>
                  <a:pt x="412" y="117"/>
                </a:lnTo>
                <a:lnTo>
                  <a:pt x="412" y="123"/>
                </a:lnTo>
                <a:lnTo>
                  <a:pt x="414" y="128"/>
                </a:lnTo>
                <a:lnTo>
                  <a:pt x="414" y="203"/>
                </a:lnTo>
                <a:lnTo>
                  <a:pt x="414" y="203"/>
                </a:lnTo>
                <a:lnTo>
                  <a:pt x="412" y="213"/>
                </a:lnTo>
                <a:lnTo>
                  <a:pt x="405" y="222"/>
                </a:lnTo>
                <a:lnTo>
                  <a:pt x="397" y="227"/>
                </a:lnTo>
                <a:lnTo>
                  <a:pt x="392" y="229"/>
                </a:lnTo>
                <a:lnTo>
                  <a:pt x="386" y="231"/>
                </a:lnTo>
                <a:lnTo>
                  <a:pt x="122" y="231"/>
                </a:lnTo>
                <a:lnTo>
                  <a:pt x="122" y="231"/>
                </a:lnTo>
                <a:lnTo>
                  <a:pt x="116" y="229"/>
                </a:lnTo>
                <a:lnTo>
                  <a:pt x="111" y="229"/>
                </a:lnTo>
                <a:lnTo>
                  <a:pt x="101" y="222"/>
                </a:lnTo>
                <a:lnTo>
                  <a:pt x="96" y="214"/>
                </a:lnTo>
                <a:lnTo>
                  <a:pt x="94" y="209"/>
                </a:lnTo>
                <a:lnTo>
                  <a:pt x="94" y="203"/>
                </a:lnTo>
                <a:lnTo>
                  <a:pt x="94" y="203"/>
                </a:lnTo>
                <a:close/>
                <a:moveTo>
                  <a:pt x="127" y="196"/>
                </a:moveTo>
                <a:lnTo>
                  <a:pt x="379" y="196"/>
                </a:lnTo>
                <a:lnTo>
                  <a:pt x="379" y="135"/>
                </a:lnTo>
                <a:lnTo>
                  <a:pt x="127" y="135"/>
                </a:lnTo>
                <a:lnTo>
                  <a:pt x="127" y="196"/>
                </a:lnTo>
                <a:close/>
                <a:moveTo>
                  <a:pt x="524" y="580"/>
                </a:moveTo>
                <a:lnTo>
                  <a:pt x="524" y="720"/>
                </a:lnTo>
                <a:lnTo>
                  <a:pt x="524" y="720"/>
                </a:lnTo>
                <a:lnTo>
                  <a:pt x="522" y="729"/>
                </a:lnTo>
                <a:lnTo>
                  <a:pt x="520" y="736"/>
                </a:lnTo>
                <a:lnTo>
                  <a:pt x="517" y="742"/>
                </a:lnTo>
                <a:lnTo>
                  <a:pt x="513" y="745"/>
                </a:lnTo>
                <a:lnTo>
                  <a:pt x="506" y="749"/>
                </a:lnTo>
                <a:lnTo>
                  <a:pt x="500" y="749"/>
                </a:lnTo>
                <a:lnTo>
                  <a:pt x="500" y="749"/>
                </a:lnTo>
                <a:lnTo>
                  <a:pt x="491" y="747"/>
                </a:lnTo>
                <a:lnTo>
                  <a:pt x="484" y="744"/>
                </a:lnTo>
                <a:lnTo>
                  <a:pt x="438" y="705"/>
                </a:lnTo>
                <a:lnTo>
                  <a:pt x="394" y="742"/>
                </a:lnTo>
                <a:lnTo>
                  <a:pt x="394" y="742"/>
                </a:lnTo>
                <a:lnTo>
                  <a:pt x="384" y="747"/>
                </a:lnTo>
                <a:lnTo>
                  <a:pt x="379" y="749"/>
                </a:lnTo>
                <a:lnTo>
                  <a:pt x="373" y="749"/>
                </a:lnTo>
                <a:lnTo>
                  <a:pt x="373" y="749"/>
                </a:lnTo>
                <a:lnTo>
                  <a:pt x="366" y="749"/>
                </a:lnTo>
                <a:lnTo>
                  <a:pt x="359" y="745"/>
                </a:lnTo>
                <a:lnTo>
                  <a:pt x="353" y="738"/>
                </a:lnTo>
                <a:lnTo>
                  <a:pt x="351" y="729"/>
                </a:lnTo>
                <a:lnTo>
                  <a:pt x="351" y="700"/>
                </a:lnTo>
                <a:lnTo>
                  <a:pt x="45" y="700"/>
                </a:lnTo>
                <a:lnTo>
                  <a:pt x="45" y="700"/>
                </a:lnTo>
                <a:lnTo>
                  <a:pt x="35" y="698"/>
                </a:lnTo>
                <a:lnTo>
                  <a:pt x="28" y="696"/>
                </a:lnTo>
                <a:lnTo>
                  <a:pt x="21" y="690"/>
                </a:lnTo>
                <a:lnTo>
                  <a:pt x="13" y="685"/>
                </a:lnTo>
                <a:lnTo>
                  <a:pt x="8" y="679"/>
                </a:lnTo>
                <a:lnTo>
                  <a:pt x="4" y="672"/>
                </a:lnTo>
                <a:lnTo>
                  <a:pt x="0" y="663"/>
                </a:lnTo>
                <a:lnTo>
                  <a:pt x="0" y="654"/>
                </a:lnTo>
                <a:lnTo>
                  <a:pt x="0" y="44"/>
                </a:lnTo>
                <a:lnTo>
                  <a:pt x="0" y="44"/>
                </a:lnTo>
                <a:lnTo>
                  <a:pt x="0" y="34"/>
                </a:lnTo>
                <a:lnTo>
                  <a:pt x="4" y="27"/>
                </a:lnTo>
                <a:lnTo>
                  <a:pt x="8" y="20"/>
                </a:lnTo>
                <a:lnTo>
                  <a:pt x="13" y="12"/>
                </a:lnTo>
                <a:lnTo>
                  <a:pt x="21" y="7"/>
                </a:lnTo>
                <a:lnTo>
                  <a:pt x="28" y="3"/>
                </a:lnTo>
                <a:lnTo>
                  <a:pt x="35" y="0"/>
                </a:lnTo>
                <a:lnTo>
                  <a:pt x="45" y="0"/>
                </a:lnTo>
                <a:lnTo>
                  <a:pt x="471" y="0"/>
                </a:lnTo>
                <a:lnTo>
                  <a:pt x="471" y="0"/>
                </a:lnTo>
                <a:lnTo>
                  <a:pt x="480" y="0"/>
                </a:lnTo>
                <a:lnTo>
                  <a:pt x="489" y="3"/>
                </a:lnTo>
                <a:lnTo>
                  <a:pt x="496" y="7"/>
                </a:lnTo>
                <a:lnTo>
                  <a:pt x="502" y="12"/>
                </a:lnTo>
                <a:lnTo>
                  <a:pt x="508" y="20"/>
                </a:lnTo>
                <a:lnTo>
                  <a:pt x="513" y="27"/>
                </a:lnTo>
                <a:lnTo>
                  <a:pt x="515" y="34"/>
                </a:lnTo>
                <a:lnTo>
                  <a:pt x="517" y="44"/>
                </a:lnTo>
                <a:lnTo>
                  <a:pt x="517" y="387"/>
                </a:lnTo>
                <a:lnTo>
                  <a:pt x="517" y="387"/>
                </a:lnTo>
                <a:lnTo>
                  <a:pt x="526" y="396"/>
                </a:lnTo>
                <a:lnTo>
                  <a:pt x="535" y="406"/>
                </a:lnTo>
                <a:lnTo>
                  <a:pt x="542" y="417"/>
                </a:lnTo>
                <a:lnTo>
                  <a:pt x="550" y="428"/>
                </a:lnTo>
                <a:lnTo>
                  <a:pt x="550" y="428"/>
                </a:lnTo>
                <a:lnTo>
                  <a:pt x="557" y="448"/>
                </a:lnTo>
                <a:lnTo>
                  <a:pt x="563" y="468"/>
                </a:lnTo>
                <a:lnTo>
                  <a:pt x="564" y="488"/>
                </a:lnTo>
                <a:lnTo>
                  <a:pt x="563" y="508"/>
                </a:lnTo>
                <a:lnTo>
                  <a:pt x="557" y="529"/>
                </a:lnTo>
                <a:lnTo>
                  <a:pt x="550" y="547"/>
                </a:lnTo>
                <a:lnTo>
                  <a:pt x="539" y="564"/>
                </a:lnTo>
                <a:lnTo>
                  <a:pt x="524" y="580"/>
                </a:lnTo>
                <a:lnTo>
                  <a:pt x="524" y="580"/>
                </a:lnTo>
                <a:close/>
                <a:moveTo>
                  <a:pt x="519" y="444"/>
                </a:moveTo>
                <a:lnTo>
                  <a:pt x="519" y="444"/>
                </a:lnTo>
                <a:lnTo>
                  <a:pt x="513" y="435"/>
                </a:lnTo>
                <a:lnTo>
                  <a:pt x="506" y="426"/>
                </a:lnTo>
                <a:lnTo>
                  <a:pt x="496" y="417"/>
                </a:lnTo>
                <a:lnTo>
                  <a:pt x="487" y="409"/>
                </a:lnTo>
                <a:lnTo>
                  <a:pt x="487" y="409"/>
                </a:lnTo>
                <a:lnTo>
                  <a:pt x="480" y="406"/>
                </a:lnTo>
                <a:lnTo>
                  <a:pt x="480" y="406"/>
                </a:lnTo>
                <a:lnTo>
                  <a:pt x="478" y="404"/>
                </a:lnTo>
                <a:lnTo>
                  <a:pt x="478" y="404"/>
                </a:lnTo>
                <a:lnTo>
                  <a:pt x="467" y="400"/>
                </a:lnTo>
                <a:lnTo>
                  <a:pt x="467" y="400"/>
                </a:lnTo>
                <a:lnTo>
                  <a:pt x="467" y="400"/>
                </a:lnTo>
                <a:lnTo>
                  <a:pt x="452" y="396"/>
                </a:lnTo>
                <a:lnTo>
                  <a:pt x="436" y="395"/>
                </a:lnTo>
                <a:lnTo>
                  <a:pt x="421" y="396"/>
                </a:lnTo>
                <a:lnTo>
                  <a:pt x="406" y="400"/>
                </a:lnTo>
                <a:lnTo>
                  <a:pt x="405" y="400"/>
                </a:lnTo>
                <a:lnTo>
                  <a:pt x="405" y="400"/>
                </a:lnTo>
                <a:lnTo>
                  <a:pt x="399" y="404"/>
                </a:lnTo>
                <a:lnTo>
                  <a:pt x="394" y="406"/>
                </a:lnTo>
                <a:lnTo>
                  <a:pt x="394" y="406"/>
                </a:lnTo>
                <a:lnTo>
                  <a:pt x="383" y="413"/>
                </a:lnTo>
                <a:lnTo>
                  <a:pt x="373" y="422"/>
                </a:lnTo>
                <a:lnTo>
                  <a:pt x="364" y="431"/>
                </a:lnTo>
                <a:lnTo>
                  <a:pt x="359" y="440"/>
                </a:lnTo>
                <a:lnTo>
                  <a:pt x="353" y="451"/>
                </a:lnTo>
                <a:lnTo>
                  <a:pt x="349" y="464"/>
                </a:lnTo>
                <a:lnTo>
                  <a:pt x="346" y="475"/>
                </a:lnTo>
                <a:lnTo>
                  <a:pt x="346" y="488"/>
                </a:lnTo>
                <a:lnTo>
                  <a:pt x="346" y="488"/>
                </a:lnTo>
                <a:lnTo>
                  <a:pt x="346" y="499"/>
                </a:lnTo>
                <a:lnTo>
                  <a:pt x="348" y="510"/>
                </a:lnTo>
                <a:lnTo>
                  <a:pt x="351" y="521"/>
                </a:lnTo>
                <a:lnTo>
                  <a:pt x="357" y="532"/>
                </a:lnTo>
                <a:lnTo>
                  <a:pt x="357" y="532"/>
                </a:lnTo>
                <a:lnTo>
                  <a:pt x="362" y="542"/>
                </a:lnTo>
                <a:lnTo>
                  <a:pt x="362" y="542"/>
                </a:lnTo>
                <a:lnTo>
                  <a:pt x="364" y="545"/>
                </a:lnTo>
                <a:lnTo>
                  <a:pt x="364" y="545"/>
                </a:lnTo>
                <a:lnTo>
                  <a:pt x="370" y="551"/>
                </a:lnTo>
                <a:lnTo>
                  <a:pt x="372" y="553"/>
                </a:lnTo>
                <a:lnTo>
                  <a:pt x="372" y="553"/>
                </a:lnTo>
                <a:lnTo>
                  <a:pt x="381" y="560"/>
                </a:lnTo>
                <a:lnTo>
                  <a:pt x="381" y="562"/>
                </a:lnTo>
                <a:lnTo>
                  <a:pt x="381" y="562"/>
                </a:lnTo>
                <a:lnTo>
                  <a:pt x="388" y="567"/>
                </a:lnTo>
                <a:lnTo>
                  <a:pt x="390" y="567"/>
                </a:lnTo>
                <a:lnTo>
                  <a:pt x="390" y="567"/>
                </a:lnTo>
                <a:lnTo>
                  <a:pt x="392" y="569"/>
                </a:lnTo>
                <a:lnTo>
                  <a:pt x="392" y="569"/>
                </a:lnTo>
                <a:lnTo>
                  <a:pt x="394" y="569"/>
                </a:lnTo>
                <a:lnTo>
                  <a:pt x="394" y="569"/>
                </a:lnTo>
                <a:lnTo>
                  <a:pt x="397" y="571"/>
                </a:lnTo>
                <a:lnTo>
                  <a:pt x="397" y="571"/>
                </a:lnTo>
                <a:lnTo>
                  <a:pt x="414" y="578"/>
                </a:lnTo>
                <a:lnTo>
                  <a:pt x="430" y="580"/>
                </a:lnTo>
                <a:lnTo>
                  <a:pt x="449" y="580"/>
                </a:lnTo>
                <a:lnTo>
                  <a:pt x="465" y="576"/>
                </a:lnTo>
                <a:lnTo>
                  <a:pt x="465" y="576"/>
                </a:lnTo>
                <a:lnTo>
                  <a:pt x="469" y="576"/>
                </a:lnTo>
                <a:lnTo>
                  <a:pt x="469" y="576"/>
                </a:lnTo>
                <a:lnTo>
                  <a:pt x="471" y="575"/>
                </a:lnTo>
                <a:lnTo>
                  <a:pt x="471" y="575"/>
                </a:lnTo>
                <a:lnTo>
                  <a:pt x="474" y="575"/>
                </a:lnTo>
                <a:lnTo>
                  <a:pt x="474" y="575"/>
                </a:lnTo>
                <a:lnTo>
                  <a:pt x="482" y="571"/>
                </a:lnTo>
                <a:lnTo>
                  <a:pt x="482" y="571"/>
                </a:lnTo>
                <a:lnTo>
                  <a:pt x="489" y="565"/>
                </a:lnTo>
                <a:lnTo>
                  <a:pt x="489" y="565"/>
                </a:lnTo>
                <a:lnTo>
                  <a:pt x="496" y="560"/>
                </a:lnTo>
                <a:lnTo>
                  <a:pt x="496" y="560"/>
                </a:lnTo>
                <a:lnTo>
                  <a:pt x="508" y="549"/>
                </a:lnTo>
                <a:lnTo>
                  <a:pt x="517" y="536"/>
                </a:lnTo>
                <a:lnTo>
                  <a:pt x="524" y="521"/>
                </a:lnTo>
                <a:lnTo>
                  <a:pt x="528" y="507"/>
                </a:lnTo>
                <a:lnTo>
                  <a:pt x="530" y="490"/>
                </a:lnTo>
                <a:lnTo>
                  <a:pt x="530" y="475"/>
                </a:lnTo>
                <a:lnTo>
                  <a:pt x="526" y="459"/>
                </a:lnTo>
                <a:lnTo>
                  <a:pt x="519" y="444"/>
                </a:lnTo>
                <a:lnTo>
                  <a:pt x="519" y="444"/>
                </a:lnTo>
                <a:close/>
                <a:moveTo>
                  <a:pt x="351" y="663"/>
                </a:moveTo>
                <a:lnTo>
                  <a:pt x="351" y="598"/>
                </a:lnTo>
                <a:lnTo>
                  <a:pt x="116" y="598"/>
                </a:lnTo>
                <a:lnTo>
                  <a:pt x="116" y="598"/>
                </a:lnTo>
                <a:lnTo>
                  <a:pt x="109" y="597"/>
                </a:lnTo>
                <a:lnTo>
                  <a:pt x="103" y="593"/>
                </a:lnTo>
                <a:lnTo>
                  <a:pt x="100" y="587"/>
                </a:lnTo>
                <a:lnTo>
                  <a:pt x="100" y="582"/>
                </a:lnTo>
                <a:lnTo>
                  <a:pt x="100" y="582"/>
                </a:lnTo>
                <a:lnTo>
                  <a:pt x="100" y="575"/>
                </a:lnTo>
                <a:lnTo>
                  <a:pt x="103" y="569"/>
                </a:lnTo>
                <a:lnTo>
                  <a:pt x="109" y="565"/>
                </a:lnTo>
                <a:lnTo>
                  <a:pt x="116" y="565"/>
                </a:lnTo>
                <a:lnTo>
                  <a:pt x="337" y="565"/>
                </a:lnTo>
                <a:lnTo>
                  <a:pt x="337" y="565"/>
                </a:lnTo>
                <a:lnTo>
                  <a:pt x="333" y="560"/>
                </a:lnTo>
                <a:lnTo>
                  <a:pt x="333" y="560"/>
                </a:lnTo>
                <a:lnTo>
                  <a:pt x="331" y="558"/>
                </a:lnTo>
                <a:lnTo>
                  <a:pt x="331" y="558"/>
                </a:lnTo>
                <a:lnTo>
                  <a:pt x="326" y="551"/>
                </a:lnTo>
                <a:lnTo>
                  <a:pt x="326" y="549"/>
                </a:lnTo>
                <a:lnTo>
                  <a:pt x="326" y="549"/>
                </a:lnTo>
                <a:lnTo>
                  <a:pt x="320" y="538"/>
                </a:lnTo>
                <a:lnTo>
                  <a:pt x="320" y="538"/>
                </a:lnTo>
                <a:lnTo>
                  <a:pt x="315" y="523"/>
                </a:lnTo>
                <a:lnTo>
                  <a:pt x="311" y="507"/>
                </a:lnTo>
                <a:lnTo>
                  <a:pt x="116" y="507"/>
                </a:lnTo>
                <a:lnTo>
                  <a:pt x="116" y="507"/>
                </a:lnTo>
                <a:lnTo>
                  <a:pt x="109" y="507"/>
                </a:lnTo>
                <a:lnTo>
                  <a:pt x="103" y="503"/>
                </a:lnTo>
                <a:lnTo>
                  <a:pt x="100" y="497"/>
                </a:lnTo>
                <a:lnTo>
                  <a:pt x="100" y="490"/>
                </a:lnTo>
                <a:lnTo>
                  <a:pt x="100" y="490"/>
                </a:lnTo>
                <a:lnTo>
                  <a:pt x="100" y="485"/>
                </a:lnTo>
                <a:lnTo>
                  <a:pt x="103" y="479"/>
                </a:lnTo>
                <a:lnTo>
                  <a:pt x="109" y="475"/>
                </a:lnTo>
                <a:lnTo>
                  <a:pt x="116" y="474"/>
                </a:lnTo>
                <a:lnTo>
                  <a:pt x="311" y="474"/>
                </a:lnTo>
                <a:lnTo>
                  <a:pt x="311" y="474"/>
                </a:lnTo>
                <a:lnTo>
                  <a:pt x="315" y="455"/>
                </a:lnTo>
                <a:lnTo>
                  <a:pt x="315" y="455"/>
                </a:lnTo>
                <a:lnTo>
                  <a:pt x="324" y="435"/>
                </a:lnTo>
                <a:lnTo>
                  <a:pt x="335" y="418"/>
                </a:lnTo>
                <a:lnTo>
                  <a:pt x="116" y="418"/>
                </a:lnTo>
                <a:lnTo>
                  <a:pt x="116" y="418"/>
                </a:lnTo>
                <a:lnTo>
                  <a:pt x="109" y="417"/>
                </a:lnTo>
                <a:lnTo>
                  <a:pt x="103" y="413"/>
                </a:lnTo>
                <a:lnTo>
                  <a:pt x="100" y="407"/>
                </a:lnTo>
                <a:lnTo>
                  <a:pt x="100" y="402"/>
                </a:lnTo>
                <a:lnTo>
                  <a:pt x="100" y="402"/>
                </a:lnTo>
                <a:lnTo>
                  <a:pt x="100" y="395"/>
                </a:lnTo>
                <a:lnTo>
                  <a:pt x="103" y="389"/>
                </a:lnTo>
                <a:lnTo>
                  <a:pt x="109" y="385"/>
                </a:lnTo>
                <a:lnTo>
                  <a:pt x="116" y="385"/>
                </a:lnTo>
                <a:lnTo>
                  <a:pt x="372" y="385"/>
                </a:lnTo>
                <a:lnTo>
                  <a:pt x="372" y="385"/>
                </a:lnTo>
                <a:lnTo>
                  <a:pt x="377" y="382"/>
                </a:lnTo>
                <a:lnTo>
                  <a:pt x="377" y="382"/>
                </a:lnTo>
                <a:lnTo>
                  <a:pt x="388" y="376"/>
                </a:lnTo>
                <a:lnTo>
                  <a:pt x="390" y="376"/>
                </a:lnTo>
                <a:lnTo>
                  <a:pt x="390" y="376"/>
                </a:lnTo>
                <a:lnTo>
                  <a:pt x="401" y="371"/>
                </a:lnTo>
                <a:lnTo>
                  <a:pt x="412" y="369"/>
                </a:lnTo>
                <a:lnTo>
                  <a:pt x="425" y="367"/>
                </a:lnTo>
                <a:lnTo>
                  <a:pt x="438" y="367"/>
                </a:lnTo>
                <a:lnTo>
                  <a:pt x="438" y="367"/>
                </a:lnTo>
                <a:lnTo>
                  <a:pt x="460" y="369"/>
                </a:lnTo>
                <a:lnTo>
                  <a:pt x="482" y="374"/>
                </a:lnTo>
                <a:lnTo>
                  <a:pt x="482" y="44"/>
                </a:lnTo>
                <a:lnTo>
                  <a:pt x="482" y="44"/>
                </a:lnTo>
                <a:lnTo>
                  <a:pt x="480" y="40"/>
                </a:lnTo>
                <a:lnTo>
                  <a:pt x="478" y="36"/>
                </a:lnTo>
                <a:lnTo>
                  <a:pt x="474" y="34"/>
                </a:lnTo>
                <a:lnTo>
                  <a:pt x="471" y="33"/>
                </a:lnTo>
                <a:lnTo>
                  <a:pt x="45" y="33"/>
                </a:lnTo>
                <a:lnTo>
                  <a:pt x="45" y="33"/>
                </a:lnTo>
                <a:lnTo>
                  <a:pt x="41" y="34"/>
                </a:lnTo>
                <a:lnTo>
                  <a:pt x="37" y="36"/>
                </a:lnTo>
                <a:lnTo>
                  <a:pt x="35" y="40"/>
                </a:lnTo>
                <a:lnTo>
                  <a:pt x="33" y="44"/>
                </a:lnTo>
                <a:lnTo>
                  <a:pt x="33" y="652"/>
                </a:lnTo>
                <a:lnTo>
                  <a:pt x="33" y="652"/>
                </a:lnTo>
                <a:lnTo>
                  <a:pt x="35" y="655"/>
                </a:lnTo>
                <a:lnTo>
                  <a:pt x="37" y="659"/>
                </a:lnTo>
                <a:lnTo>
                  <a:pt x="41" y="661"/>
                </a:lnTo>
                <a:lnTo>
                  <a:pt x="45" y="663"/>
                </a:lnTo>
                <a:lnTo>
                  <a:pt x="351" y="663"/>
                </a:lnTo>
                <a:lnTo>
                  <a:pt x="351" y="663"/>
                </a:lnTo>
                <a:lnTo>
                  <a:pt x="351" y="663"/>
                </a:lnTo>
                <a:lnTo>
                  <a:pt x="351" y="663"/>
                </a:lnTo>
                <a:close/>
                <a:moveTo>
                  <a:pt x="491" y="604"/>
                </a:moveTo>
                <a:lnTo>
                  <a:pt x="491" y="604"/>
                </a:lnTo>
                <a:lnTo>
                  <a:pt x="489" y="604"/>
                </a:lnTo>
                <a:lnTo>
                  <a:pt x="489" y="604"/>
                </a:lnTo>
                <a:lnTo>
                  <a:pt x="487" y="606"/>
                </a:lnTo>
                <a:lnTo>
                  <a:pt x="487" y="606"/>
                </a:lnTo>
                <a:lnTo>
                  <a:pt x="487" y="606"/>
                </a:lnTo>
                <a:lnTo>
                  <a:pt x="482" y="608"/>
                </a:lnTo>
                <a:lnTo>
                  <a:pt x="482" y="608"/>
                </a:lnTo>
                <a:lnTo>
                  <a:pt x="480" y="608"/>
                </a:lnTo>
                <a:lnTo>
                  <a:pt x="480" y="608"/>
                </a:lnTo>
                <a:lnTo>
                  <a:pt x="476" y="610"/>
                </a:lnTo>
                <a:lnTo>
                  <a:pt x="474" y="610"/>
                </a:lnTo>
                <a:lnTo>
                  <a:pt x="474" y="610"/>
                </a:lnTo>
                <a:lnTo>
                  <a:pt x="473" y="610"/>
                </a:lnTo>
                <a:lnTo>
                  <a:pt x="473" y="610"/>
                </a:lnTo>
                <a:lnTo>
                  <a:pt x="473" y="610"/>
                </a:lnTo>
                <a:lnTo>
                  <a:pt x="469" y="611"/>
                </a:lnTo>
                <a:lnTo>
                  <a:pt x="469" y="611"/>
                </a:lnTo>
                <a:lnTo>
                  <a:pt x="465" y="611"/>
                </a:lnTo>
                <a:lnTo>
                  <a:pt x="465" y="611"/>
                </a:lnTo>
                <a:lnTo>
                  <a:pt x="462" y="613"/>
                </a:lnTo>
                <a:lnTo>
                  <a:pt x="462" y="613"/>
                </a:lnTo>
                <a:lnTo>
                  <a:pt x="454" y="613"/>
                </a:lnTo>
                <a:lnTo>
                  <a:pt x="454" y="613"/>
                </a:lnTo>
                <a:lnTo>
                  <a:pt x="451" y="615"/>
                </a:lnTo>
                <a:lnTo>
                  <a:pt x="436" y="615"/>
                </a:lnTo>
                <a:lnTo>
                  <a:pt x="436" y="615"/>
                </a:lnTo>
                <a:lnTo>
                  <a:pt x="427" y="613"/>
                </a:lnTo>
                <a:lnTo>
                  <a:pt x="425" y="613"/>
                </a:lnTo>
                <a:lnTo>
                  <a:pt x="425" y="613"/>
                </a:lnTo>
                <a:lnTo>
                  <a:pt x="406" y="611"/>
                </a:lnTo>
                <a:lnTo>
                  <a:pt x="390" y="604"/>
                </a:lnTo>
                <a:lnTo>
                  <a:pt x="390" y="604"/>
                </a:lnTo>
                <a:lnTo>
                  <a:pt x="386" y="602"/>
                </a:lnTo>
                <a:lnTo>
                  <a:pt x="386" y="703"/>
                </a:lnTo>
                <a:lnTo>
                  <a:pt x="427" y="668"/>
                </a:lnTo>
                <a:lnTo>
                  <a:pt x="427" y="668"/>
                </a:lnTo>
                <a:lnTo>
                  <a:pt x="432" y="665"/>
                </a:lnTo>
                <a:lnTo>
                  <a:pt x="438" y="665"/>
                </a:lnTo>
                <a:lnTo>
                  <a:pt x="438" y="665"/>
                </a:lnTo>
                <a:lnTo>
                  <a:pt x="443" y="665"/>
                </a:lnTo>
                <a:lnTo>
                  <a:pt x="449" y="668"/>
                </a:lnTo>
                <a:lnTo>
                  <a:pt x="491" y="703"/>
                </a:lnTo>
                <a:lnTo>
                  <a:pt x="491" y="604"/>
                </a:lnTo>
                <a:close/>
                <a:moveTo>
                  <a:pt x="491" y="604"/>
                </a:moveTo>
                <a:lnTo>
                  <a:pt x="491" y="6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Docer搜索：半想象现实   http://chn.docer.com/works/?userid=199927538" descr="D:\51PPT模板网\51pptmoban.com\图片.jpg"/>
          <p:cNvSpPr>
            <a:spLocks noEditPoints="1"/>
          </p:cNvSpPr>
          <p:nvPr/>
        </p:nvSpPr>
        <p:spPr bwMode="auto">
          <a:xfrm>
            <a:off x="9693275" y="3178175"/>
            <a:ext cx="379095" cy="509905"/>
          </a:xfrm>
          <a:custGeom>
            <a:avLst/>
            <a:gdLst>
              <a:gd name="T0" fmla="*/ 514 w 559"/>
              <a:gd name="T1" fmla="*/ 172 h 751"/>
              <a:gd name="T2" fmla="*/ 435 w 559"/>
              <a:gd name="T3" fmla="*/ 56 h 751"/>
              <a:gd name="T4" fmla="*/ 305 w 559"/>
              <a:gd name="T5" fmla="*/ 1 h 751"/>
              <a:gd name="T6" fmla="*/ 184 w 559"/>
              <a:gd name="T7" fmla="*/ 18 h 751"/>
              <a:gd name="T8" fmla="*/ 75 w 559"/>
              <a:gd name="T9" fmla="*/ 108 h 751"/>
              <a:gd name="T10" fmla="*/ 33 w 559"/>
              <a:gd name="T11" fmla="*/ 246 h 751"/>
              <a:gd name="T12" fmla="*/ 9 w 559"/>
              <a:gd name="T13" fmla="*/ 282 h 751"/>
              <a:gd name="T14" fmla="*/ 0 w 559"/>
              <a:gd name="T15" fmla="*/ 633 h 751"/>
              <a:gd name="T16" fmla="*/ 20 w 559"/>
              <a:gd name="T17" fmla="*/ 698 h 751"/>
              <a:gd name="T18" fmla="*/ 94 w 559"/>
              <a:gd name="T19" fmla="*/ 747 h 751"/>
              <a:gd name="T20" fmla="*/ 465 w 559"/>
              <a:gd name="T21" fmla="*/ 747 h 751"/>
              <a:gd name="T22" fmla="*/ 538 w 559"/>
              <a:gd name="T23" fmla="*/ 698 h 751"/>
              <a:gd name="T24" fmla="*/ 559 w 559"/>
              <a:gd name="T25" fmla="*/ 633 h 751"/>
              <a:gd name="T26" fmla="*/ 549 w 559"/>
              <a:gd name="T27" fmla="*/ 282 h 751"/>
              <a:gd name="T28" fmla="*/ 66 w 559"/>
              <a:gd name="T29" fmla="*/ 246 h 751"/>
              <a:gd name="T30" fmla="*/ 92 w 559"/>
              <a:gd name="T31" fmla="*/ 145 h 751"/>
              <a:gd name="T32" fmla="*/ 178 w 559"/>
              <a:gd name="T33" fmla="*/ 58 h 751"/>
              <a:gd name="T34" fmla="*/ 279 w 559"/>
              <a:gd name="T35" fmla="*/ 33 h 751"/>
              <a:gd name="T36" fmla="*/ 399 w 559"/>
              <a:gd name="T37" fmla="*/ 69 h 751"/>
              <a:gd name="T38" fmla="*/ 476 w 559"/>
              <a:gd name="T39" fmla="*/ 163 h 751"/>
              <a:gd name="T40" fmla="*/ 432 w 559"/>
              <a:gd name="T41" fmla="*/ 266 h 751"/>
              <a:gd name="T42" fmla="*/ 421 w 559"/>
              <a:gd name="T43" fmla="*/ 185 h 751"/>
              <a:gd name="T44" fmla="*/ 366 w 559"/>
              <a:gd name="T45" fmla="*/ 119 h 751"/>
              <a:gd name="T46" fmla="*/ 281 w 559"/>
              <a:gd name="T47" fmla="*/ 93 h 751"/>
              <a:gd name="T48" fmla="*/ 209 w 559"/>
              <a:gd name="T49" fmla="*/ 112 h 751"/>
              <a:gd name="T50" fmla="*/ 147 w 559"/>
              <a:gd name="T51" fmla="*/ 172 h 751"/>
              <a:gd name="T52" fmla="*/ 130 w 559"/>
              <a:gd name="T53" fmla="*/ 266 h 751"/>
              <a:gd name="T54" fmla="*/ 164 w 559"/>
              <a:gd name="T55" fmla="*/ 244 h 751"/>
              <a:gd name="T56" fmla="*/ 176 w 559"/>
              <a:gd name="T57" fmla="*/ 187 h 751"/>
              <a:gd name="T58" fmla="*/ 246 w 559"/>
              <a:gd name="T59" fmla="*/ 130 h 751"/>
              <a:gd name="T60" fmla="*/ 305 w 559"/>
              <a:gd name="T61" fmla="*/ 126 h 751"/>
              <a:gd name="T62" fmla="*/ 379 w 559"/>
              <a:gd name="T63" fmla="*/ 178 h 751"/>
              <a:gd name="T64" fmla="*/ 399 w 559"/>
              <a:gd name="T65" fmla="*/ 244 h 751"/>
              <a:gd name="T66" fmla="*/ 511 w 559"/>
              <a:gd name="T67" fmla="*/ 681 h 751"/>
              <a:gd name="T68" fmla="*/ 118 w 559"/>
              <a:gd name="T69" fmla="*/ 718 h 751"/>
              <a:gd name="T70" fmla="*/ 48 w 559"/>
              <a:gd name="T71" fmla="*/ 681 h 751"/>
              <a:gd name="T72" fmla="*/ 35 w 559"/>
              <a:gd name="T73" fmla="*/ 305 h 751"/>
              <a:gd name="T74" fmla="*/ 518 w 559"/>
              <a:gd name="T75" fmla="*/ 299 h 751"/>
              <a:gd name="T76" fmla="*/ 277 w 559"/>
              <a:gd name="T77" fmla="*/ 371 h 751"/>
              <a:gd name="T78" fmla="*/ 211 w 559"/>
              <a:gd name="T79" fmla="*/ 406 h 751"/>
              <a:gd name="T80" fmla="*/ 204 w 559"/>
              <a:gd name="T81" fmla="*/ 477 h 751"/>
              <a:gd name="T82" fmla="*/ 222 w 559"/>
              <a:gd name="T83" fmla="*/ 624 h 751"/>
              <a:gd name="T84" fmla="*/ 257 w 559"/>
              <a:gd name="T85" fmla="*/ 646 h 751"/>
              <a:gd name="T86" fmla="*/ 322 w 559"/>
              <a:gd name="T87" fmla="*/ 635 h 751"/>
              <a:gd name="T88" fmla="*/ 333 w 559"/>
              <a:gd name="T89" fmla="*/ 501 h 751"/>
              <a:gd name="T90" fmla="*/ 353 w 559"/>
              <a:gd name="T91" fmla="*/ 433 h 751"/>
              <a:gd name="T92" fmla="*/ 292 w 559"/>
              <a:gd name="T93" fmla="*/ 372 h 751"/>
              <a:gd name="T94" fmla="*/ 299 w 559"/>
              <a:gd name="T95" fmla="*/ 494 h 751"/>
              <a:gd name="T96" fmla="*/ 257 w 559"/>
              <a:gd name="T97" fmla="*/ 611 h 751"/>
              <a:gd name="T98" fmla="*/ 246 w 559"/>
              <a:gd name="T99" fmla="*/ 483 h 751"/>
              <a:gd name="T100" fmla="*/ 232 w 559"/>
              <a:gd name="T101" fmla="*/ 448 h 751"/>
              <a:gd name="T102" fmla="*/ 259 w 559"/>
              <a:gd name="T103" fmla="*/ 407 h 751"/>
              <a:gd name="T104" fmla="*/ 301 w 559"/>
              <a:gd name="T105" fmla="*/ 411 h 751"/>
              <a:gd name="T106" fmla="*/ 322 w 559"/>
              <a:gd name="T107" fmla="*/ 448 h 751"/>
              <a:gd name="T108" fmla="*/ 305 w 559"/>
              <a:gd name="T109" fmla="*/ 483 h 7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9" h="751">
                <a:moveTo>
                  <a:pt x="525" y="268"/>
                </a:moveTo>
                <a:lnTo>
                  <a:pt x="525" y="246"/>
                </a:lnTo>
                <a:lnTo>
                  <a:pt x="525" y="246"/>
                </a:lnTo>
                <a:lnTo>
                  <a:pt x="525" y="220"/>
                </a:lnTo>
                <a:lnTo>
                  <a:pt x="522" y="196"/>
                </a:lnTo>
                <a:lnTo>
                  <a:pt x="514" y="172"/>
                </a:lnTo>
                <a:lnTo>
                  <a:pt x="507" y="150"/>
                </a:lnTo>
                <a:lnTo>
                  <a:pt x="496" y="128"/>
                </a:lnTo>
                <a:lnTo>
                  <a:pt x="483" y="108"/>
                </a:lnTo>
                <a:lnTo>
                  <a:pt x="470" y="90"/>
                </a:lnTo>
                <a:lnTo>
                  <a:pt x="454" y="71"/>
                </a:lnTo>
                <a:lnTo>
                  <a:pt x="435" y="56"/>
                </a:lnTo>
                <a:lnTo>
                  <a:pt x="417" y="42"/>
                </a:lnTo>
                <a:lnTo>
                  <a:pt x="397" y="29"/>
                </a:lnTo>
                <a:lnTo>
                  <a:pt x="375" y="18"/>
                </a:lnTo>
                <a:lnTo>
                  <a:pt x="353" y="11"/>
                </a:lnTo>
                <a:lnTo>
                  <a:pt x="329" y="5"/>
                </a:lnTo>
                <a:lnTo>
                  <a:pt x="305" y="1"/>
                </a:lnTo>
                <a:lnTo>
                  <a:pt x="279" y="0"/>
                </a:lnTo>
                <a:lnTo>
                  <a:pt x="279" y="0"/>
                </a:lnTo>
                <a:lnTo>
                  <a:pt x="254" y="1"/>
                </a:lnTo>
                <a:lnTo>
                  <a:pt x="230" y="5"/>
                </a:lnTo>
                <a:lnTo>
                  <a:pt x="206" y="11"/>
                </a:lnTo>
                <a:lnTo>
                  <a:pt x="184" y="18"/>
                </a:lnTo>
                <a:lnTo>
                  <a:pt x="162" y="29"/>
                </a:lnTo>
                <a:lnTo>
                  <a:pt x="141" y="42"/>
                </a:lnTo>
                <a:lnTo>
                  <a:pt x="123" y="56"/>
                </a:lnTo>
                <a:lnTo>
                  <a:pt x="105" y="71"/>
                </a:lnTo>
                <a:lnTo>
                  <a:pt x="90" y="90"/>
                </a:lnTo>
                <a:lnTo>
                  <a:pt x="75" y="108"/>
                </a:lnTo>
                <a:lnTo>
                  <a:pt x="62" y="128"/>
                </a:lnTo>
                <a:lnTo>
                  <a:pt x="53" y="150"/>
                </a:lnTo>
                <a:lnTo>
                  <a:pt x="44" y="172"/>
                </a:lnTo>
                <a:lnTo>
                  <a:pt x="39" y="196"/>
                </a:lnTo>
                <a:lnTo>
                  <a:pt x="35" y="220"/>
                </a:lnTo>
                <a:lnTo>
                  <a:pt x="33" y="246"/>
                </a:lnTo>
                <a:lnTo>
                  <a:pt x="33" y="268"/>
                </a:lnTo>
                <a:lnTo>
                  <a:pt x="33" y="268"/>
                </a:lnTo>
                <a:lnTo>
                  <a:pt x="28" y="270"/>
                </a:lnTo>
                <a:lnTo>
                  <a:pt x="20" y="273"/>
                </a:lnTo>
                <a:lnTo>
                  <a:pt x="15" y="277"/>
                </a:lnTo>
                <a:lnTo>
                  <a:pt x="9" y="282"/>
                </a:lnTo>
                <a:lnTo>
                  <a:pt x="6" y="288"/>
                </a:lnTo>
                <a:lnTo>
                  <a:pt x="4" y="295"/>
                </a:lnTo>
                <a:lnTo>
                  <a:pt x="2" y="301"/>
                </a:lnTo>
                <a:lnTo>
                  <a:pt x="0" y="308"/>
                </a:lnTo>
                <a:lnTo>
                  <a:pt x="0" y="633"/>
                </a:lnTo>
                <a:lnTo>
                  <a:pt x="0" y="633"/>
                </a:lnTo>
                <a:lnTo>
                  <a:pt x="2" y="644"/>
                </a:lnTo>
                <a:lnTo>
                  <a:pt x="2" y="655"/>
                </a:lnTo>
                <a:lnTo>
                  <a:pt x="6" y="668"/>
                </a:lnTo>
                <a:lnTo>
                  <a:pt x="9" y="677"/>
                </a:lnTo>
                <a:lnTo>
                  <a:pt x="15" y="689"/>
                </a:lnTo>
                <a:lnTo>
                  <a:pt x="20" y="698"/>
                </a:lnTo>
                <a:lnTo>
                  <a:pt x="35" y="716"/>
                </a:lnTo>
                <a:lnTo>
                  <a:pt x="51" y="731"/>
                </a:lnTo>
                <a:lnTo>
                  <a:pt x="62" y="736"/>
                </a:lnTo>
                <a:lnTo>
                  <a:pt x="72" y="740"/>
                </a:lnTo>
                <a:lnTo>
                  <a:pt x="83" y="745"/>
                </a:lnTo>
                <a:lnTo>
                  <a:pt x="94" y="747"/>
                </a:lnTo>
                <a:lnTo>
                  <a:pt x="107" y="749"/>
                </a:lnTo>
                <a:lnTo>
                  <a:pt x="118" y="751"/>
                </a:lnTo>
                <a:lnTo>
                  <a:pt x="441" y="751"/>
                </a:lnTo>
                <a:lnTo>
                  <a:pt x="441" y="751"/>
                </a:lnTo>
                <a:lnTo>
                  <a:pt x="452" y="749"/>
                </a:lnTo>
                <a:lnTo>
                  <a:pt x="465" y="747"/>
                </a:lnTo>
                <a:lnTo>
                  <a:pt x="476" y="745"/>
                </a:lnTo>
                <a:lnTo>
                  <a:pt x="487" y="740"/>
                </a:lnTo>
                <a:lnTo>
                  <a:pt x="496" y="736"/>
                </a:lnTo>
                <a:lnTo>
                  <a:pt x="507" y="731"/>
                </a:lnTo>
                <a:lnTo>
                  <a:pt x="524" y="716"/>
                </a:lnTo>
                <a:lnTo>
                  <a:pt x="538" y="698"/>
                </a:lnTo>
                <a:lnTo>
                  <a:pt x="544" y="689"/>
                </a:lnTo>
                <a:lnTo>
                  <a:pt x="549" y="677"/>
                </a:lnTo>
                <a:lnTo>
                  <a:pt x="553" y="668"/>
                </a:lnTo>
                <a:lnTo>
                  <a:pt x="557" y="655"/>
                </a:lnTo>
                <a:lnTo>
                  <a:pt x="557" y="644"/>
                </a:lnTo>
                <a:lnTo>
                  <a:pt x="559" y="633"/>
                </a:lnTo>
                <a:lnTo>
                  <a:pt x="559" y="308"/>
                </a:lnTo>
                <a:lnTo>
                  <a:pt x="559" y="308"/>
                </a:lnTo>
                <a:lnTo>
                  <a:pt x="557" y="301"/>
                </a:lnTo>
                <a:lnTo>
                  <a:pt x="557" y="295"/>
                </a:lnTo>
                <a:lnTo>
                  <a:pt x="553" y="288"/>
                </a:lnTo>
                <a:lnTo>
                  <a:pt x="549" y="282"/>
                </a:lnTo>
                <a:lnTo>
                  <a:pt x="544" y="277"/>
                </a:lnTo>
                <a:lnTo>
                  <a:pt x="538" y="273"/>
                </a:lnTo>
                <a:lnTo>
                  <a:pt x="533" y="270"/>
                </a:lnTo>
                <a:lnTo>
                  <a:pt x="525" y="268"/>
                </a:lnTo>
                <a:lnTo>
                  <a:pt x="525" y="268"/>
                </a:lnTo>
                <a:close/>
                <a:moveTo>
                  <a:pt x="66" y="246"/>
                </a:moveTo>
                <a:lnTo>
                  <a:pt x="66" y="246"/>
                </a:lnTo>
                <a:lnTo>
                  <a:pt x="68" y="224"/>
                </a:lnTo>
                <a:lnTo>
                  <a:pt x="72" y="203"/>
                </a:lnTo>
                <a:lnTo>
                  <a:pt x="75" y="181"/>
                </a:lnTo>
                <a:lnTo>
                  <a:pt x="83" y="163"/>
                </a:lnTo>
                <a:lnTo>
                  <a:pt x="92" y="145"/>
                </a:lnTo>
                <a:lnTo>
                  <a:pt x="103" y="126"/>
                </a:lnTo>
                <a:lnTo>
                  <a:pt x="116" y="110"/>
                </a:lnTo>
                <a:lnTo>
                  <a:pt x="129" y="95"/>
                </a:lnTo>
                <a:lnTo>
                  <a:pt x="143" y="80"/>
                </a:lnTo>
                <a:lnTo>
                  <a:pt x="160" y="69"/>
                </a:lnTo>
                <a:lnTo>
                  <a:pt x="178" y="58"/>
                </a:lnTo>
                <a:lnTo>
                  <a:pt x="197" y="49"/>
                </a:lnTo>
                <a:lnTo>
                  <a:pt x="217" y="42"/>
                </a:lnTo>
                <a:lnTo>
                  <a:pt x="237" y="36"/>
                </a:lnTo>
                <a:lnTo>
                  <a:pt x="257" y="34"/>
                </a:lnTo>
                <a:lnTo>
                  <a:pt x="279" y="33"/>
                </a:lnTo>
                <a:lnTo>
                  <a:pt x="279" y="33"/>
                </a:lnTo>
                <a:lnTo>
                  <a:pt x="301" y="34"/>
                </a:lnTo>
                <a:lnTo>
                  <a:pt x="322" y="36"/>
                </a:lnTo>
                <a:lnTo>
                  <a:pt x="342" y="42"/>
                </a:lnTo>
                <a:lnTo>
                  <a:pt x="362" y="49"/>
                </a:lnTo>
                <a:lnTo>
                  <a:pt x="380" y="58"/>
                </a:lnTo>
                <a:lnTo>
                  <a:pt x="399" y="69"/>
                </a:lnTo>
                <a:lnTo>
                  <a:pt x="415" y="82"/>
                </a:lnTo>
                <a:lnTo>
                  <a:pt x="430" y="95"/>
                </a:lnTo>
                <a:lnTo>
                  <a:pt x="445" y="110"/>
                </a:lnTo>
                <a:lnTo>
                  <a:pt x="456" y="126"/>
                </a:lnTo>
                <a:lnTo>
                  <a:pt x="467" y="145"/>
                </a:lnTo>
                <a:lnTo>
                  <a:pt x="476" y="163"/>
                </a:lnTo>
                <a:lnTo>
                  <a:pt x="483" y="183"/>
                </a:lnTo>
                <a:lnTo>
                  <a:pt x="489" y="203"/>
                </a:lnTo>
                <a:lnTo>
                  <a:pt x="492" y="224"/>
                </a:lnTo>
                <a:lnTo>
                  <a:pt x="492" y="246"/>
                </a:lnTo>
                <a:lnTo>
                  <a:pt x="492" y="266"/>
                </a:lnTo>
                <a:lnTo>
                  <a:pt x="432" y="266"/>
                </a:lnTo>
                <a:lnTo>
                  <a:pt x="432" y="244"/>
                </a:lnTo>
                <a:lnTo>
                  <a:pt x="432" y="244"/>
                </a:lnTo>
                <a:lnTo>
                  <a:pt x="432" y="229"/>
                </a:lnTo>
                <a:lnTo>
                  <a:pt x="430" y="214"/>
                </a:lnTo>
                <a:lnTo>
                  <a:pt x="426" y="200"/>
                </a:lnTo>
                <a:lnTo>
                  <a:pt x="421" y="185"/>
                </a:lnTo>
                <a:lnTo>
                  <a:pt x="413" y="172"/>
                </a:lnTo>
                <a:lnTo>
                  <a:pt x="406" y="159"/>
                </a:lnTo>
                <a:lnTo>
                  <a:pt x="399" y="148"/>
                </a:lnTo>
                <a:lnTo>
                  <a:pt x="388" y="137"/>
                </a:lnTo>
                <a:lnTo>
                  <a:pt x="377" y="128"/>
                </a:lnTo>
                <a:lnTo>
                  <a:pt x="366" y="119"/>
                </a:lnTo>
                <a:lnTo>
                  <a:pt x="353" y="112"/>
                </a:lnTo>
                <a:lnTo>
                  <a:pt x="340" y="104"/>
                </a:lnTo>
                <a:lnTo>
                  <a:pt x="325" y="99"/>
                </a:lnTo>
                <a:lnTo>
                  <a:pt x="312" y="95"/>
                </a:lnTo>
                <a:lnTo>
                  <a:pt x="296" y="93"/>
                </a:lnTo>
                <a:lnTo>
                  <a:pt x="281" y="93"/>
                </a:lnTo>
                <a:lnTo>
                  <a:pt x="281" y="93"/>
                </a:lnTo>
                <a:lnTo>
                  <a:pt x="266" y="93"/>
                </a:lnTo>
                <a:lnTo>
                  <a:pt x="250" y="95"/>
                </a:lnTo>
                <a:lnTo>
                  <a:pt x="237" y="99"/>
                </a:lnTo>
                <a:lnTo>
                  <a:pt x="222" y="104"/>
                </a:lnTo>
                <a:lnTo>
                  <a:pt x="209" y="112"/>
                </a:lnTo>
                <a:lnTo>
                  <a:pt x="197" y="119"/>
                </a:lnTo>
                <a:lnTo>
                  <a:pt x="186" y="128"/>
                </a:lnTo>
                <a:lnTo>
                  <a:pt x="175" y="137"/>
                </a:lnTo>
                <a:lnTo>
                  <a:pt x="164" y="148"/>
                </a:lnTo>
                <a:lnTo>
                  <a:pt x="156" y="159"/>
                </a:lnTo>
                <a:lnTo>
                  <a:pt x="147" y="172"/>
                </a:lnTo>
                <a:lnTo>
                  <a:pt x="141" y="185"/>
                </a:lnTo>
                <a:lnTo>
                  <a:pt x="136" y="200"/>
                </a:lnTo>
                <a:lnTo>
                  <a:pt x="132" y="214"/>
                </a:lnTo>
                <a:lnTo>
                  <a:pt x="130" y="229"/>
                </a:lnTo>
                <a:lnTo>
                  <a:pt x="130" y="244"/>
                </a:lnTo>
                <a:lnTo>
                  <a:pt x="130" y="266"/>
                </a:lnTo>
                <a:lnTo>
                  <a:pt x="66" y="266"/>
                </a:lnTo>
                <a:lnTo>
                  <a:pt x="66" y="246"/>
                </a:lnTo>
                <a:close/>
                <a:moveTo>
                  <a:pt x="399" y="244"/>
                </a:moveTo>
                <a:lnTo>
                  <a:pt x="399" y="266"/>
                </a:lnTo>
                <a:lnTo>
                  <a:pt x="164" y="266"/>
                </a:lnTo>
                <a:lnTo>
                  <a:pt x="164" y="244"/>
                </a:lnTo>
                <a:lnTo>
                  <a:pt x="164" y="244"/>
                </a:lnTo>
                <a:lnTo>
                  <a:pt x="164" y="231"/>
                </a:lnTo>
                <a:lnTo>
                  <a:pt x="165" y="220"/>
                </a:lnTo>
                <a:lnTo>
                  <a:pt x="167" y="207"/>
                </a:lnTo>
                <a:lnTo>
                  <a:pt x="173" y="198"/>
                </a:lnTo>
                <a:lnTo>
                  <a:pt x="176" y="187"/>
                </a:lnTo>
                <a:lnTo>
                  <a:pt x="184" y="178"/>
                </a:lnTo>
                <a:lnTo>
                  <a:pt x="197" y="159"/>
                </a:lnTo>
                <a:lnTo>
                  <a:pt x="215" y="145"/>
                </a:lnTo>
                <a:lnTo>
                  <a:pt x="224" y="139"/>
                </a:lnTo>
                <a:lnTo>
                  <a:pt x="235" y="134"/>
                </a:lnTo>
                <a:lnTo>
                  <a:pt x="246" y="130"/>
                </a:lnTo>
                <a:lnTo>
                  <a:pt x="257" y="126"/>
                </a:lnTo>
                <a:lnTo>
                  <a:pt x="268" y="126"/>
                </a:lnTo>
                <a:lnTo>
                  <a:pt x="281" y="124"/>
                </a:lnTo>
                <a:lnTo>
                  <a:pt x="281" y="124"/>
                </a:lnTo>
                <a:lnTo>
                  <a:pt x="294" y="126"/>
                </a:lnTo>
                <a:lnTo>
                  <a:pt x="305" y="126"/>
                </a:lnTo>
                <a:lnTo>
                  <a:pt x="316" y="130"/>
                </a:lnTo>
                <a:lnTo>
                  <a:pt x="327" y="134"/>
                </a:lnTo>
                <a:lnTo>
                  <a:pt x="338" y="139"/>
                </a:lnTo>
                <a:lnTo>
                  <a:pt x="347" y="145"/>
                </a:lnTo>
                <a:lnTo>
                  <a:pt x="366" y="159"/>
                </a:lnTo>
                <a:lnTo>
                  <a:pt x="379" y="178"/>
                </a:lnTo>
                <a:lnTo>
                  <a:pt x="386" y="187"/>
                </a:lnTo>
                <a:lnTo>
                  <a:pt x="390" y="198"/>
                </a:lnTo>
                <a:lnTo>
                  <a:pt x="395" y="207"/>
                </a:lnTo>
                <a:lnTo>
                  <a:pt x="397" y="220"/>
                </a:lnTo>
                <a:lnTo>
                  <a:pt x="399" y="231"/>
                </a:lnTo>
                <a:lnTo>
                  <a:pt x="399" y="244"/>
                </a:lnTo>
                <a:lnTo>
                  <a:pt x="399" y="244"/>
                </a:lnTo>
                <a:close/>
                <a:moveTo>
                  <a:pt x="525" y="633"/>
                </a:moveTo>
                <a:lnTo>
                  <a:pt x="525" y="633"/>
                </a:lnTo>
                <a:lnTo>
                  <a:pt x="524" y="650"/>
                </a:lnTo>
                <a:lnTo>
                  <a:pt x="518" y="666"/>
                </a:lnTo>
                <a:lnTo>
                  <a:pt x="511" y="681"/>
                </a:lnTo>
                <a:lnTo>
                  <a:pt x="500" y="692"/>
                </a:lnTo>
                <a:lnTo>
                  <a:pt x="489" y="703"/>
                </a:lnTo>
                <a:lnTo>
                  <a:pt x="474" y="711"/>
                </a:lnTo>
                <a:lnTo>
                  <a:pt x="458" y="716"/>
                </a:lnTo>
                <a:lnTo>
                  <a:pt x="441" y="718"/>
                </a:lnTo>
                <a:lnTo>
                  <a:pt x="118" y="718"/>
                </a:lnTo>
                <a:lnTo>
                  <a:pt x="118" y="718"/>
                </a:lnTo>
                <a:lnTo>
                  <a:pt x="101" y="716"/>
                </a:lnTo>
                <a:lnTo>
                  <a:pt x="85" y="711"/>
                </a:lnTo>
                <a:lnTo>
                  <a:pt x="70" y="703"/>
                </a:lnTo>
                <a:lnTo>
                  <a:pt x="59" y="692"/>
                </a:lnTo>
                <a:lnTo>
                  <a:pt x="48" y="681"/>
                </a:lnTo>
                <a:lnTo>
                  <a:pt x="40" y="666"/>
                </a:lnTo>
                <a:lnTo>
                  <a:pt x="35" y="650"/>
                </a:lnTo>
                <a:lnTo>
                  <a:pt x="33" y="633"/>
                </a:lnTo>
                <a:lnTo>
                  <a:pt x="33" y="308"/>
                </a:lnTo>
                <a:lnTo>
                  <a:pt x="33" y="308"/>
                </a:lnTo>
                <a:lnTo>
                  <a:pt x="35" y="305"/>
                </a:lnTo>
                <a:lnTo>
                  <a:pt x="37" y="301"/>
                </a:lnTo>
                <a:lnTo>
                  <a:pt x="40" y="299"/>
                </a:lnTo>
                <a:lnTo>
                  <a:pt x="44" y="299"/>
                </a:lnTo>
                <a:lnTo>
                  <a:pt x="514" y="299"/>
                </a:lnTo>
                <a:lnTo>
                  <a:pt x="514" y="299"/>
                </a:lnTo>
                <a:lnTo>
                  <a:pt x="518" y="299"/>
                </a:lnTo>
                <a:lnTo>
                  <a:pt x="522" y="301"/>
                </a:lnTo>
                <a:lnTo>
                  <a:pt x="524" y="305"/>
                </a:lnTo>
                <a:lnTo>
                  <a:pt x="524" y="308"/>
                </a:lnTo>
                <a:lnTo>
                  <a:pt x="524" y="633"/>
                </a:lnTo>
                <a:lnTo>
                  <a:pt x="525" y="633"/>
                </a:lnTo>
                <a:close/>
                <a:moveTo>
                  <a:pt x="277" y="371"/>
                </a:moveTo>
                <a:lnTo>
                  <a:pt x="277" y="371"/>
                </a:lnTo>
                <a:lnTo>
                  <a:pt x="261" y="372"/>
                </a:lnTo>
                <a:lnTo>
                  <a:pt x="246" y="378"/>
                </a:lnTo>
                <a:lnTo>
                  <a:pt x="233" y="385"/>
                </a:lnTo>
                <a:lnTo>
                  <a:pt x="220" y="395"/>
                </a:lnTo>
                <a:lnTo>
                  <a:pt x="211" y="406"/>
                </a:lnTo>
                <a:lnTo>
                  <a:pt x="204" y="418"/>
                </a:lnTo>
                <a:lnTo>
                  <a:pt x="200" y="433"/>
                </a:lnTo>
                <a:lnTo>
                  <a:pt x="198" y="450"/>
                </a:lnTo>
                <a:lnTo>
                  <a:pt x="198" y="450"/>
                </a:lnTo>
                <a:lnTo>
                  <a:pt x="200" y="464"/>
                </a:lnTo>
                <a:lnTo>
                  <a:pt x="204" y="477"/>
                </a:lnTo>
                <a:lnTo>
                  <a:pt x="209" y="490"/>
                </a:lnTo>
                <a:lnTo>
                  <a:pt x="219" y="503"/>
                </a:lnTo>
                <a:lnTo>
                  <a:pt x="219" y="608"/>
                </a:lnTo>
                <a:lnTo>
                  <a:pt x="219" y="608"/>
                </a:lnTo>
                <a:lnTo>
                  <a:pt x="220" y="617"/>
                </a:lnTo>
                <a:lnTo>
                  <a:pt x="222" y="624"/>
                </a:lnTo>
                <a:lnTo>
                  <a:pt x="226" y="630"/>
                </a:lnTo>
                <a:lnTo>
                  <a:pt x="230" y="635"/>
                </a:lnTo>
                <a:lnTo>
                  <a:pt x="235" y="641"/>
                </a:lnTo>
                <a:lnTo>
                  <a:pt x="243" y="644"/>
                </a:lnTo>
                <a:lnTo>
                  <a:pt x="250" y="646"/>
                </a:lnTo>
                <a:lnTo>
                  <a:pt x="257" y="646"/>
                </a:lnTo>
                <a:lnTo>
                  <a:pt x="294" y="646"/>
                </a:lnTo>
                <a:lnTo>
                  <a:pt x="294" y="646"/>
                </a:lnTo>
                <a:lnTo>
                  <a:pt x="301" y="646"/>
                </a:lnTo>
                <a:lnTo>
                  <a:pt x="309" y="644"/>
                </a:lnTo>
                <a:lnTo>
                  <a:pt x="316" y="641"/>
                </a:lnTo>
                <a:lnTo>
                  <a:pt x="322" y="635"/>
                </a:lnTo>
                <a:lnTo>
                  <a:pt x="327" y="630"/>
                </a:lnTo>
                <a:lnTo>
                  <a:pt x="331" y="624"/>
                </a:lnTo>
                <a:lnTo>
                  <a:pt x="333" y="617"/>
                </a:lnTo>
                <a:lnTo>
                  <a:pt x="333" y="608"/>
                </a:lnTo>
                <a:lnTo>
                  <a:pt x="333" y="501"/>
                </a:lnTo>
                <a:lnTo>
                  <a:pt x="333" y="501"/>
                </a:lnTo>
                <a:lnTo>
                  <a:pt x="342" y="490"/>
                </a:lnTo>
                <a:lnTo>
                  <a:pt x="349" y="477"/>
                </a:lnTo>
                <a:lnTo>
                  <a:pt x="353" y="463"/>
                </a:lnTo>
                <a:lnTo>
                  <a:pt x="353" y="448"/>
                </a:lnTo>
                <a:lnTo>
                  <a:pt x="353" y="448"/>
                </a:lnTo>
                <a:lnTo>
                  <a:pt x="353" y="433"/>
                </a:lnTo>
                <a:lnTo>
                  <a:pt x="347" y="418"/>
                </a:lnTo>
                <a:lnTo>
                  <a:pt x="342" y="406"/>
                </a:lnTo>
                <a:lnTo>
                  <a:pt x="331" y="395"/>
                </a:lnTo>
                <a:lnTo>
                  <a:pt x="320" y="385"/>
                </a:lnTo>
                <a:lnTo>
                  <a:pt x="307" y="378"/>
                </a:lnTo>
                <a:lnTo>
                  <a:pt x="292" y="372"/>
                </a:lnTo>
                <a:lnTo>
                  <a:pt x="277" y="371"/>
                </a:lnTo>
                <a:lnTo>
                  <a:pt x="277" y="371"/>
                </a:lnTo>
                <a:close/>
                <a:moveTo>
                  <a:pt x="305" y="483"/>
                </a:moveTo>
                <a:lnTo>
                  <a:pt x="305" y="483"/>
                </a:lnTo>
                <a:lnTo>
                  <a:pt x="301" y="488"/>
                </a:lnTo>
                <a:lnTo>
                  <a:pt x="299" y="494"/>
                </a:lnTo>
                <a:lnTo>
                  <a:pt x="299" y="606"/>
                </a:lnTo>
                <a:lnTo>
                  <a:pt x="299" y="606"/>
                </a:lnTo>
                <a:lnTo>
                  <a:pt x="298" y="610"/>
                </a:lnTo>
                <a:lnTo>
                  <a:pt x="294" y="611"/>
                </a:lnTo>
                <a:lnTo>
                  <a:pt x="257" y="611"/>
                </a:lnTo>
                <a:lnTo>
                  <a:pt x="257" y="611"/>
                </a:lnTo>
                <a:lnTo>
                  <a:pt x="254" y="610"/>
                </a:lnTo>
                <a:lnTo>
                  <a:pt x="252" y="606"/>
                </a:lnTo>
                <a:lnTo>
                  <a:pt x="252" y="494"/>
                </a:lnTo>
                <a:lnTo>
                  <a:pt x="252" y="494"/>
                </a:lnTo>
                <a:lnTo>
                  <a:pt x="252" y="488"/>
                </a:lnTo>
                <a:lnTo>
                  <a:pt x="246" y="483"/>
                </a:lnTo>
                <a:lnTo>
                  <a:pt x="246" y="483"/>
                </a:lnTo>
                <a:lnTo>
                  <a:pt x="241" y="475"/>
                </a:lnTo>
                <a:lnTo>
                  <a:pt x="235" y="466"/>
                </a:lnTo>
                <a:lnTo>
                  <a:pt x="233" y="459"/>
                </a:lnTo>
                <a:lnTo>
                  <a:pt x="232" y="448"/>
                </a:lnTo>
                <a:lnTo>
                  <a:pt x="232" y="448"/>
                </a:lnTo>
                <a:lnTo>
                  <a:pt x="233" y="440"/>
                </a:lnTo>
                <a:lnTo>
                  <a:pt x="235" y="431"/>
                </a:lnTo>
                <a:lnTo>
                  <a:pt x="239" y="424"/>
                </a:lnTo>
                <a:lnTo>
                  <a:pt x="244" y="417"/>
                </a:lnTo>
                <a:lnTo>
                  <a:pt x="252" y="411"/>
                </a:lnTo>
                <a:lnTo>
                  <a:pt x="259" y="407"/>
                </a:lnTo>
                <a:lnTo>
                  <a:pt x="266" y="406"/>
                </a:lnTo>
                <a:lnTo>
                  <a:pt x="276" y="404"/>
                </a:lnTo>
                <a:lnTo>
                  <a:pt x="276" y="404"/>
                </a:lnTo>
                <a:lnTo>
                  <a:pt x="285" y="406"/>
                </a:lnTo>
                <a:lnTo>
                  <a:pt x="294" y="407"/>
                </a:lnTo>
                <a:lnTo>
                  <a:pt x="301" y="411"/>
                </a:lnTo>
                <a:lnTo>
                  <a:pt x="309" y="417"/>
                </a:lnTo>
                <a:lnTo>
                  <a:pt x="314" y="424"/>
                </a:lnTo>
                <a:lnTo>
                  <a:pt x="318" y="431"/>
                </a:lnTo>
                <a:lnTo>
                  <a:pt x="320" y="439"/>
                </a:lnTo>
                <a:lnTo>
                  <a:pt x="322" y="448"/>
                </a:lnTo>
                <a:lnTo>
                  <a:pt x="322" y="448"/>
                </a:lnTo>
                <a:lnTo>
                  <a:pt x="320" y="459"/>
                </a:lnTo>
                <a:lnTo>
                  <a:pt x="318" y="466"/>
                </a:lnTo>
                <a:lnTo>
                  <a:pt x="312" y="475"/>
                </a:lnTo>
                <a:lnTo>
                  <a:pt x="305" y="483"/>
                </a:lnTo>
                <a:lnTo>
                  <a:pt x="305" y="483"/>
                </a:lnTo>
                <a:close/>
                <a:moveTo>
                  <a:pt x="305" y="483"/>
                </a:moveTo>
                <a:lnTo>
                  <a:pt x="305" y="4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IN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C176229-1E24-53C5-B94B-0B1C1CA0056D}"/>
              </a:ext>
            </a:extLst>
          </p:cNvPr>
          <p:cNvGrpSpPr/>
          <p:nvPr/>
        </p:nvGrpSpPr>
        <p:grpSpPr>
          <a:xfrm>
            <a:off x="1352822" y="3880512"/>
            <a:ext cx="1579796" cy="1600140"/>
            <a:chOff x="463718" y="1906534"/>
            <a:chExt cx="1579796" cy="160014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354947E-99E1-FB43-0AE5-4BFACB345EA2}"/>
                </a:ext>
              </a:extLst>
            </p:cNvPr>
            <p:cNvSpPr txBox="1"/>
            <p:nvPr/>
          </p:nvSpPr>
          <p:spPr>
            <a:xfrm>
              <a:off x="463718" y="2512556"/>
              <a:ext cx="157979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7F0229E-A575-EEEB-39CD-6D7ADB87A5C1}"/>
                </a:ext>
              </a:extLst>
            </p:cNvPr>
            <p:cNvSpPr txBox="1"/>
            <p:nvPr/>
          </p:nvSpPr>
          <p:spPr>
            <a:xfrm>
              <a:off x="632751" y="1906534"/>
              <a:ext cx="12417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78166B1-6C87-D1B2-E2EC-77ECDBDCF255}"/>
              </a:ext>
            </a:extLst>
          </p:cNvPr>
          <p:cNvGrpSpPr/>
          <p:nvPr/>
        </p:nvGrpSpPr>
        <p:grpSpPr>
          <a:xfrm>
            <a:off x="3318015" y="3880512"/>
            <a:ext cx="1579796" cy="1600140"/>
            <a:chOff x="463718" y="1906534"/>
            <a:chExt cx="1579796" cy="160014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BA72A6F-D2BD-69E2-39A2-3CAF972F0A49}"/>
                </a:ext>
              </a:extLst>
            </p:cNvPr>
            <p:cNvSpPr txBox="1"/>
            <p:nvPr/>
          </p:nvSpPr>
          <p:spPr>
            <a:xfrm>
              <a:off x="463718" y="2512556"/>
              <a:ext cx="157979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8C336A2-64DE-4B28-A948-7B72F436BB25}"/>
                </a:ext>
              </a:extLst>
            </p:cNvPr>
            <p:cNvSpPr txBox="1"/>
            <p:nvPr/>
          </p:nvSpPr>
          <p:spPr>
            <a:xfrm>
              <a:off x="632751" y="1906534"/>
              <a:ext cx="12417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75F005B-DB4D-E438-7BAD-42AA4893599F}"/>
              </a:ext>
            </a:extLst>
          </p:cNvPr>
          <p:cNvGrpSpPr/>
          <p:nvPr/>
        </p:nvGrpSpPr>
        <p:grpSpPr>
          <a:xfrm>
            <a:off x="5264572" y="3880512"/>
            <a:ext cx="1579796" cy="1600140"/>
            <a:chOff x="463718" y="1906534"/>
            <a:chExt cx="1579796" cy="160014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1874321-2EAB-3BA6-E0CA-9C0EFF8D431E}"/>
                </a:ext>
              </a:extLst>
            </p:cNvPr>
            <p:cNvSpPr txBox="1"/>
            <p:nvPr/>
          </p:nvSpPr>
          <p:spPr>
            <a:xfrm>
              <a:off x="463718" y="2512556"/>
              <a:ext cx="157979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A66392B-FE51-BF89-59E2-FE2B53923869}"/>
                </a:ext>
              </a:extLst>
            </p:cNvPr>
            <p:cNvSpPr txBox="1"/>
            <p:nvPr/>
          </p:nvSpPr>
          <p:spPr>
            <a:xfrm>
              <a:off x="632751" y="1906534"/>
              <a:ext cx="12417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1C75D46-02E0-9574-1B6C-3805DE77EB9F}"/>
              </a:ext>
            </a:extLst>
          </p:cNvPr>
          <p:cNvGrpSpPr/>
          <p:nvPr/>
        </p:nvGrpSpPr>
        <p:grpSpPr>
          <a:xfrm>
            <a:off x="7249989" y="3880512"/>
            <a:ext cx="1579796" cy="1600140"/>
            <a:chOff x="463718" y="1906534"/>
            <a:chExt cx="1579796" cy="160014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1FF9A3D-A923-77D2-0B0A-E556E7C9D64D}"/>
                </a:ext>
              </a:extLst>
            </p:cNvPr>
            <p:cNvSpPr txBox="1"/>
            <p:nvPr/>
          </p:nvSpPr>
          <p:spPr>
            <a:xfrm>
              <a:off x="463718" y="2512556"/>
              <a:ext cx="157979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EC191E9-4469-E52E-B65A-6342761397B0}"/>
                </a:ext>
              </a:extLst>
            </p:cNvPr>
            <p:cNvSpPr txBox="1"/>
            <p:nvPr/>
          </p:nvSpPr>
          <p:spPr>
            <a:xfrm>
              <a:off x="632751" y="1906534"/>
              <a:ext cx="12417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88B758F-EC90-A50C-C9D9-DF0CB86D6BC2}"/>
              </a:ext>
            </a:extLst>
          </p:cNvPr>
          <p:cNvGrpSpPr/>
          <p:nvPr/>
        </p:nvGrpSpPr>
        <p:grpSpPr>
          <a:xfrm>
            <a:off x="9210290" y="3880512"/>
            <a:ext cx="1579796" cy="1600140"/>
            <a:chOff x="463718" y="1906534"/>
            <a:chExt cx="1579796" cy="160014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2E1654F-5481-9807-60A9-EF479B0C361F}"/>
                </a:ext>
              </a:extLst>
            </p:cNvPr>
            <p:cNvSpPr txBox="1"/>
            <p:nvPr/>
          </p:nvSpPr>
          <p:spPr>
            <a:xfrm>
              <a:off x="463718" y="2512556"/>
              <a:ext cx="157979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135A219-1309-D65C-7326-2BF7D794A43E}"/>
                </a:ext>
              </a:extLst>
            </p:cNvPr>
            <p:cNvSpPr txBox="1"/>
            <p:nvPr/>
          </p:nvSpPr>
          <p:spPr>
            <a:xfrm>
              <a:off x="632751" y="1906534"/>
              <a:ext cx="12417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D8BE02BC-4A2C-6DC3-6F42-59B2434F9B75}"/>
              </a:ext>
            </a:extLst>
          </p:cNvPr>
          <p:cNvSpPr txBox="1"/>
          <p:nvPr/>
        </p:nvSpPr>
        <p:spPr>
          <a:xfrm>
            <a:off x="1116289" y="1455620"/>
            <a:ext cx="11208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i="1" dirty="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en-US" sz="6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45AA630-77B0-FE67-C498-84C915F2384B}"/>
              </a:ext>
            </a:extLst>
          </p:cNvPr>
          <p:cNvSpPr txBox="1"/>
          <p:nvPr/>
        </p:nvSpPr>
        <p:spPr>
          <a:xfrm>
            <a:off x="2918074" y="1455620"/>
            <a:ext cx="11208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i="1" dirty="0">
                <a:solidFill>
                  <a:schemeClr val="bg1">
                    <a:lumMod val="50000"/>
                  </a:schemeClr>
                </a:solidFill>
              </a:rPr>
              <a:t>02</a:t>
            </a:r>
            <a:endParaRPr lang="zh-CN" altLang="en-US" sz="6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B1F833F-1AC3-F2FF-C30A-4C35A3E2D933}"/>
              </a:ext>
            </a:extLst>
          </p:cNvPr>
          <p:cNvSpPr txBox="1"/>
          <p:nvPr/>
        </p:nvSpPr>
        <p:spPr>
          <a:xfrm>
            <a:off x="4975180" y="1455620"/>
            <a:ext cx="11208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i="1" dirty="0">
                <a:solidFill>
                  <a:schemeClr val="bg1">
                    <a:lumMod val="50000"/>
                  </a:schemeClr>
                </a:solidFill>
              </a:rPr>
              <a:t>03</a:t>
            </a:r>
            <a:endParaRPr lang="zh-CN" altLang="en-US" sz="6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D3774EE-B3BC-0E68-E859-1A8046827FCE}"/>
              </a:ext>
            </a:extLst>
          </p:cNvPr>
          <p:cNvSpPr txBox="1"/>
          <p:nvPr/>
        </p:nvSpPr>
        <p:spPr>
          <a:xfrm>
            <a:off x="6844368" y="1455620"/>
            <a:ext cx="11208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i="1" dirty="0">
                <a:solidFill>
                  <a:schemeClr val="bg1">
                    <a:lumMod val="50000"/>
                  </a:schemeClr>
                </a:solidFill>
              </a:rPr>
              <a:t>04</a:t>
            </a:r>
            <a:endParaRPr lang="zh-CN" altLang="en-US" sz="6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4AF9DA1-7D88-134E-CDDC-A613288EE189}"/>
              </a:ext>
            </a:extLst>
          </p:cNvPr>
          <p:cNvSpPr txBox="1"/>
          <p:nvPr/>
        </p:nvSpPr>
        <p:spPr>
          <a:xfrm>
            <a:off x="8762154" y="1455620"/>
            <a:ext cx="11208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i="1" dirty="0">
                <a:solidFill>
                  <a:schemeClr val="bg1">
                    <a:lumMod val="50000"/>
                  </a:schemeClr>
                </a:solidFill>
              </a:rPr>
              <a:t>05</a:t>
            </a:r>
            <a:endParaRPr lang="zh-CN" altLang="en-US" sz="6600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00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A9FF6252-9D39-44F4-700B-D866120D1D96}"/>
              </a:ext>
            </a:extLst>
          </p:cNvPr>
          <p:cNvSpPr/>
          <p:nvPr/>
        </p:nvSpPr>
        <p:spPr>
          <a:xfrm>
            <a:off x="0" y="852908"/>
            <a:ext cx="6373084" cy="6005092"/>
          </a:xfrm>
          <a:custGeom>
            <a:avLst/>
            <a:gdLst>
              <a:gd name="connsiteX0" fmla="*/ 0 w 6373084"/>
              <a:gd name="connsiteY0" fmla="*/ 0 h 6005092"/>
              <a:gd name="connsiteX1" fmla="*/ 5134282 w 6373084"/>
              <a:gd name="connsiteY1" fmla="*/ 0 h 6005092"/>
              <a:gd name="connsiteX2" fmla="*/ 5208353 w 6373084"/>
              <a:gd name="connsiteY2" fmla="*/ 91663 h 6005092"/>
              <a:gd name="connsiteX3" fmla="*/ 6373084 w 6373084"/>
              <a:gd name="connsiteY3" fmla="*/ 3447165 h 6005092"/>
              <a:gd name="connsiteX4" fmla="*/ 5900034 w 6373084"/>
              <a:gd name="connsiteY4" fmla="*/ 5647769 h 6005092"/>
              <a:gd name="connsiteX5" fmla="*/ 5722427 w 6373084"/>
              <a:gd name="connsiteY5" fmla="*/ 6005092 h 6005092"/>
              <a:gd name="connsiteX6" fmla="*/ 0 w 6373084"/>
              <a:gd name="connsiteY6" fmla="*/ 6005092 h 600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73084" h="6005092">
                <a:moveTo>
                  <a:pt x="0" y="0"/>
                </a:moveTo>
                <a:lnTo>
                  <a:pt x="5134282" y="0"/>
                </a:lnTo>
                <a:lnTo>
                  <a:pt x="5208353" y="91663"/>
                </a:lnTo>
                <a:cubicBezTo>
                  <a:pt x="5943704" y="1049510"/>
                  <a:pt x="6373084" y="2204211"/>
                  <a:pt x="6373084" y="3447165"/>
                </a:cubicBezTo>
                <a:cubicBezTo>
                  <a:pt x="6373084" y="4224012"/>
                  <a:pt x="6205358" y="4966384"/>
                  <a:pt x="5900034" y="5647769"/>
                </a:cubicBezTo>
                <a:lnTo>
                  <a:pt x="5722427" y="6005092"/>
                </a:lnTo>
                <a:lnTo>
                  <a:pt x="0" y="6005092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9D03262B-CCC6-897A-4697-822595C54D27}"/>
              </a:ext>
            </a:extLst>
          </p:cNvPr>
          <p:cNvSpPr/>
          <p:nvPr/>
        </p:nvSpPr>
        <p:spPr>
          <a:xfrm>
            <a:off x="44334" y="47194"/>
            <a:ext cx="5810250" cy="6810807"/>
          </a:xfrm>
          <a:custGeom>
            <a:avLst/>
            <a:gdLst>
              <a:gd name="connsiteX0" fmla="*/ 0 w 5810250"/>
              <a:gd name="connsiteY0" fmla="*/ 0 h 6810807"/>
              <a:gd name="connsiteX1" fmla="*/ 4571448 w 5810250"/>
              <a:gd name="connsiteY1" fmla="*/ 0 h 6810807"/>
              <a:gd name="connsiteX2" fmla="*/ 4645520 w 5810250"/>
              <a:gd name="connsiteY2" fmla="*/ 91663 h 6810807"/>
              <a:gd name="connsiteX3" fmla="*/ 5810250 w 5810250"/>
              <a:gd name="connsiteY3" fmla="*/ 3447165 h 6810807"/>
              <a:gd name="connsiteX4" fmla="*/ 4645520 w 5810250"/>
              <a:gd name="connsiteY4" fmla="*/ 6802668 h 6810807"/>
              <a:gd name="connsiteX5" fmla="*/ 4638942 w 5810250"/>
              <a:gd name="connsiteY5" fmla="*/ 6810807 h 6810807"/>
              <a:gd name="connsiteX6" fmla="*/ 0 w 5810250"/>
              <a:gd name="connsiteY6" fmla="*/ 6810807 h 6810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10250" h="6810807">
                <a:moveTo>
                  <a:pt x="0" y="0"/>
                </a:moveTo>
                <a:lnTo>
                  <a:pt x="4571448" y="0"/>
                </a:lnTo>
                <a:lnTo>
                  <a:pt x="4645520" y="91663"/>
                </a:lnTo>
                <a:cubicBezTo>
                  <a:pt x="5380870" y="1049510"/>
                  <a:pt x="5810250" y="2204211"/>
                  <a:pt x="5810250" y="3447165"/>
                </a:cubicBezTo>
                <a:cubicBezTo>
                  <a:pt x="5810250" y="4690119"/>
                  <a:pt x="5380870" y="5844820"/>
                  <a:pt x="4645520" y="6802668"/>
                </a:cubicBezTo>
                <a:lnTo>
                  <a:pt x="4638942" y="6810807"/>
                </a:lnTo>
                <a:lnTo>
                  <a:pt x="0" y="6810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6A48CCD-A122-3911-0992-864C9870ED02}"/>
              </a:ext>
            </a:extLst>
          </p:cNvPr>
          <p:cNvSpPr/>
          <p:nvPr/>
        </p:nvSpPr>
        <p:spPr>
          <a:xfrm>
            <a:off x="0" y="0"/>
            <a:ext cx="5810250" cy="6858000"/>
          </a:xfrm>
          <a:custGeom>
            <a:avLst/>
            <a:gdLst>
              <a:gd name="connsiteX0" fmla="*/ 0 w 5810250"/>
              <a:gd name="connsiteY0" fmla="*/ 0 h 6858000"/>
              <a:gd name="connsiteX1" fmla="*/ 4571448 w 5810250"/>
              <a:gd name="connsiteY1" fmla="*/ 0 h 6858000"/>
              <a:gd name="connsiteX2" fmla="*/ 4645519 w 5810250"/>
              <a:gd name="connsiteY2" fmla="*/ 91663 h 6858000"/>
              <a:gd name="connsiteX3" fmla="*/ 5810250 w 5810250"/>
              <a:gd name="connsiteY3" fmla="*/ 3447165 h 6858000"/>
              <a:gd name="connsiteX4" fmla="*/ 4645519 w 5810250"/>
              <a:gd name="connsiteY4" fmla="*/ 6802668 h 6858000"/>
              <a:gd name="connsiteX5" fmla="*/ 4600806 w 5810250"/>
              <a:gd name="connsiteY5" fmla="*/ 6858000 h 6858000"/>
              <a:gd name="connsiteX6" fmla="*/ 0 w 581025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10250" h="6858000">
                <a:moveTo>
                  <a:pt x="0" y="0"/>
                </a:moveTo>
                <a:lnTo>
                  <a:pt x="4571448" y="0"/>
                </a:lnTo>
                <a:lnTo>
                  <a:pt x="4645519" y="91663"/>
                </a:lnTo>
                <a:cubicBezTo>
                  <a:pt x="5380870" y="1049510"/>
                  <a:pt x="5810250" y="2204211"/>
                  <a:pt x="5810250" y="3447165"/>
                </a:cubicBezTo>
                <a:cubicBezTo>
                  <a:pt x="5810250" y="4690119"/>
                  <a:pt x="5380870" y="5844820"/>
                  <a:pt x="4645519" y="6802668"/>
                </a:cubicBezTo>
                <a:lnTo>
                  <a:pt x="4600806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56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 descr="D:\51PPT模板网\51pptmoban.com\图片.jpg">
            <a:extLst>
              <a:ext uri="{FF2B5EF4-FFF2-40B4-BE49-F238E27FC236}">
                <a16:creationId xmlns:a16="http://schemas.microsoft.com/office/drawing/2014/main" id="{21FBC0A8-A018-5F90-7D32-EDB038E7A111}"/>
              </a:ext>
            </a:extLst>
          </p:cNvPr>
          <p:cNvGrpSpPr/>
          <p:nvPr/>
        </p:nvGrpSpPr>
        <p:grpSpPr>
          <a:xfrm>
            <a:off x="688872" y="2132403"/>
            <a:ext cx="4782841" cy="2313225"/>
            <a:chOff x="3265717" y="1337311"/>
            <a:chExt cx="6285454" cy="3039965"/>
          </a:xfrm>
          <a:solidFill>
            <a:srgbClr val="4879FA"/>
          </a:solidFill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2024CDB-7BC8-27B5-48AC-ED809E26D3B8}"/>
                </a:ext>
              </a:extLst>
            </p:cNvPr>
            <p:cNvGrpSpPr/>
            <p:nvPr/>
          </p:nvGrpSpPr>
          <p:grpSpPr>
            <a:xfrm>
              <a:off x="6058938" y="1659017"/>
              <a:ext cx="2065634" cy="1104390"/>
              <a:chOff x="4624714" y="209185"/>
              <a:chExt cx="5765427" cy="3082482"/>
            </a:xfrm>
            <a:grpFill/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884CB8BD-B3A8-0EF5-C8DE-AFB28BE7CB16}"/>
                  </a:ext>
                </a:extLst>
              </p:cNvPr>
              <p:cNvSpPr/>
              <p:nvPr/>
            </p:nvSpPr>
            <p:spPr>
              <a:xfrm>
                <a:off x="8204928" y="209185"/>
                <a:ext cx="2185213" cy="3082482"/>
              </a:xfrm>
              <a:custGeom>
                <a:avLst/>
                <a:gdLst>
                  <a:gd name="connsiteX0" fmla="*/ 872683 w 2185213"/>
                  <a:gd name="connsiteY0" fmla="*/ 0 h 3082482"/>
                  <a:gd name="connsiteX1" fmla="*/ 934537 w 2185213"/>
                  <a:gd name="connsiteY1" fmla="*/ 13745 h 3082482"/>
                  <a:gd name="connsiteX2" fmla="*/ 913919 w 2185213"/>
                  <a:gd name="connsiteY2" fmla="*/ 20618 h 3082482"/>
                  <a:gd name="connsiteX3" fmla="*/ 858938 w 2185213"/>
                  <a:gd name="connsiteY3" fmla="*/ 27490 h 3082482"/>
                  <a:gd name="connsiteX4" fmla="*/ 852066 w 2185213"/>
                  <a:gd name="connsiteY4" fmla="*/ 54981 h 3082482"/>
                  <a:gd name="connsiteX5" fmla="*/ 853247 w 2185213"/>
                  <a:gd name="connsiteY5" fmla="*/ 61853 h 3082482"/>
                  <a:gd name="connsiteX6" fmla="*/ 855568 w 2185213"/>
                  <a:gd name="connsiteY6" fmla="*/ 63133 h 3082482"/>
                  <a:gd name="connsiteX7" fmla="*/ 852066 w 2185213"/>
                  <a:gd name="connsiteY7" fmla="*/ 63571 h 3082482"/>
                  <a:gd name="connsiteX8" fmla="*/ 838320 w 2185213"/>
                  <a:gd name="connsiteY8" fmla="*/ 54981 h 3082482"/>
                  <a:gd name="connsiteX9" fmla="*/ 824575 w 2185213"/>
                  <a:gd name="connsiteY9" fmla="*/ 82403 h 3082482"/>
                  <a:gd name="connsiteX10" fmla="*/ 865811 w 2185213"/>
                  <a:gd name="connsiteY10" fmla="*/ 89275 h 3082482"/>
                  <a:gd name="connsiteX11" fmla="*/ 831448 w 2185213"/>
                  <a:gd name="connsiteY11" fmla="*/ 89275 h 3082482"/>
                  <a:gd name="connsiteX12" fmla="*/ 803957 w 2185213"/>
                  <a:gd name="connsiteY12" fmla="*/ 103020 h 3082482"/>
                  <a:gd name="connsiteX13" fmla="*/ 790212 w 2185213"/>
                  <a:gd name="connsiteY13" fmla="*/ 89275 h 3082482"/>
                  <a:gd name="connsiteX14" fmla="*/ 783340 w 2185213"/>
                  <a:gd name="connsiteY14" fmla="*/ 123638 h 3082482"/>
                  <a:gd name="connsiteX15" fmla="*/ 762722 w 2185213"/>
                  <a:gd name="connsiteY15" fmla="*/ 109893 h 3082482"/>
                  <a:gd name="connsiteX16" fmla="*/ 687123 w 2185213"/>
                  <a:gd name="connsiteY16" fmla="*/ 171746 h 3082482"/>
                  <a:gd name="connsiteX17" fmla="*/ 611524 w 2185213"/>
                  <a:gd name="connsiteY17" fmla="*/ 219855 h 3082482"/>
                  <a:gd name="connsiteX18" fmla="*/ 625270 w 2185213"/>
                  <a:gd name="connsiteY18" fmla="*/ 226727 h 3082482"/>
                  <a:gd name="connsiteX19" fmla="*/ 467269 w 2185213"/>
                  <a:gd name="connsiteY19" fmla="*/ 419160 h 3082482"/>
                  <a:gd name="connsiteX20" fmla="*/ 481014 w 2185213"/>
                  <a:gd name="connsiteY20" fmla="*/ 439778 h 3082482"/>
                  <a:gd name="connsiteX21" fmla="*/ 494759 w 2185213"/>
                  <a:gd name="connsiteY21" fmla="*/ 494759 h 3082482"/>
                  <a:gd name="connsiteX22" fmla="*/ 474141 w 2185213"/>
                  <a:gd name="connsiteY22" fmla="*/ 632142 h 3082482"/>
                  <a:gd name="connsiteX23" fmla="*/ 625270 w 2185213"/>
                  <a:gd name="connsiteY23" fmla="*/ 1023881 h 3082482"/>
                  <a:gd name="connsiteX24" fmla="*/ 666505 w 2185213"/>
                  <a:gd name="connsiteY24" fmla="*/ 975772 h 3082482"/>
                  <a:gd name="connsiteX25" fmla="*/ 1800347 w 2185213"/>
                  <a:gd name="connsiteY25" fmla="*/ 89275 h 3082482"/>
                  <a:gd name="connsiteX26" fmla="*/ 2185213 w 2185213"/>
                  <a:gd name="connsiteY26" fmla="*/ 426033 h 3082482"/>
                  <a:gd name="connsiteX27" fmla="*/ 2178341 w 2185213"/>
                  <a:gd name="connsiteY27" fmla="*/ 494759 h 3082482"/>
                  <a:gd name="connsiteX28" fmla="*/ 2150850 w 2185213"/>
                  <a:gd name="connsiteY28" fmla="*/ 535994 h 3082482"/>
                  <a:gd name="connsiteX29" fmla="*/ 2157723 w 2185213"/>
                  <a:gd name="connsiteY29" fmla="*/ 549740 h 3082482"/>
                  <a:gd name="connsiteX30" fmla="*/ 2061506 w 2185213"/>
                  <a:gd name="connsiteY30" fmla="*/ 707741 h 3082482"/>
                  <a:gd name="connsiteX31" fmla="*/ 1910309 w 2185213"/>
                  <a:gd name="connsiteY31" fmla="*/ 886428 h 3082482"/>
                  <a:gd name="connsiteX32" fmla="*/ 1951545 w 2185213"/>
                  <a:gd name="connsiteY32" fmla="*/ 900174 h 3082482"/>
                  <a:gd name="connsiteX33" fmla="*/ 1951545 w 2185213"/>
                  <a:gd name="connsiteY33" fmla="*/ 920791 h 3082482"/>
                  <a:gd name="connsiteX34" fmla="*/ 1917182 w 2185213"/>
                  <a:gd name="connsiteY34" fmla="*/ 962027 h 3082482"/>
                  <a:gd name="connsiteX35" fmla="*/ 941409 w 2185213"/>
                  <a:gd name="connsiteY35" fmla="*/ 1408678 h 3082482"/>
                  <a:gd name="connsiteX36" fmla="*/ 893301 w 2185213"/>
                  <a:gd name="connsiteY36" fmla="*/ 1463659 h 3082482"/>
                  <a:gd name="connsiteX37" fmla="*/ 267963 w 2185213"/>
                  <a:gd name="connsiteY37" fmla="*/ 2673100 h 3082482"/>
                  <a:gd name="connsiteX38" fmla="*/ 233600 w 2185213"/>
                  <a:gd name="connsiteY38" fmla="*/ 2693717 h 3082482"/>
                  <a:gd name="connsiteX39" fmla="*/ 212982 w 2185213"/>
                  <a:gd name="connsiteY39" fmla="*/ 2693717 h 3082482"/>
                  <a:gd name="connsiteX40" fmla="*/ 130511 w 2185213"/>
                  <a:gd name="connsiteY40" fmla="*/ 2879209 h 3082482"/>
                  <a:gd name="connsiteX41" fmla="*/ 116766 w 2185213"/>
                  <a:gd name="connsiteY41" fmla="*/ 2954808 h 3082482"/>
                  <a:gd name="connsiteX42" fmla="*/ 96148 w 2185213"/>
                  <a:gd name="connsiteY42" fmla="*/ 2975425 h 3082482"/>
                  <a:gd name="connsiteX43" fmla="*/ 96148 w 2185213"/>
                  <a:gd name="connsiteY43" fmla="*/ 2989171 h 3082482"/>
                  <a:gd name="connsiteX44" fmla="*/ 75530 w 2185213"/>
                  <a:gd name="connsiteY44" fmla="*/ 3002916 h 3082482"/>
                  <a:gd name="connsiteX45" fmla="*/ 75530 w 2185213"/>
                  <a:gd name="connsiteY45" fmla="*/ 3023534 h 3082482"/>
                  <a:gd name="connsiteX46" fmla="*/ 68658 w 2185213"/>
                  <a:gd name="connsiteY46" fmla="*/ 3051024 h 3082482"/>
                  <a:gd name="connsiteX47" fmla="*/ 48040 w 2185213"/>
                  <a:gd name="connsiteY47" fmla="*/ 3030406 h 3082482"/>
                  <a:gd name="connsiteX48" fmla="*/ 16176 w 2185213"/>
                  <a:gd name="connsiteY48" fmla="*/ 3081629 h 3082482"/>
                  <a:gd name="connsiteX49" fmla="*/ 12506 w 2185213"/>
                  <a:gd name="connsiteY49" fmla="*/ 3082482 h 3082482"/>
                  <a:gd name="connsiteX50" fmla="*/ 13746 w 2185213"/>
                  <a:gd name="connsiteY50" fmla="*/ 3078514 h 3082482"/>
                  <a:gd name="connsiteX51" fmla="*/ 0 w 2185213"/>
                  <a:gd name="connsiteY51" fmla="*/ 3057897 h 3082482"/>
                  <a:gd name="connsiteX52" fmla="*/ 13746 w 2185213"/>
                  <a:gd name="connsiteY52" fmla="*/ 3037279 h 3082482"/>
                  <a:gd name="connsiteX53" fmla="*/ 13746 w 2185213"/>
                  <a:gd name="connsiteY53" fmla="*/ 3016661 h 3082482"/>
                  <a:gd name="connsiteX54" fmla="*/ 34295 w 2185213"/>
                  <a:gd name="connsiteY54" fmla="*/ 2961680 h 3082482"/>
                  <a:gd name="connsiteX55" fmla="*/ 20550 w 2185213"/>
                  <a:gd name="connsiteY55" fmla="*/ 2947935 h 3082482"/>
                  <a:gd name="connsiteX56" fmla="*/ 75530 w 2185213"/>
                  <a:gd name="connsiteY56" fmla="*/ 2741826 h 3082482"/>
                  <a:gd name="connsiteX57" fmla="*/ 61785 w 2185213"/>
                  <a:gd name="connsiteY57" fmla="*/ 2714335 h 3082482"/>
                  <a:gd name="connsiteX58" fmla="*/ 75530 w 2185213"/>
                  <a:gd name="connsiteY58" fmla="*/ 2501284 h 3082482"/>
                  <a:gd name="connsiteX59" fmla="*/ 96148 w 2185213"/>
                  <a:gd name="connsiteY59" fmla="*/ 2384450 h 3082482"/>
                  <a:gd name="connsiteX60" fmla="*/ 281708 w 2185213"/>
                  <a:gd name="connsiteY60" fmla="*/ 1724749 h 3082482"/>
                  <a:gd name="connsiteX61" fmla="*/ 515377 w 2185213"/>
                  <a:gd name="connsiteY61" fmla="*/ 1223117 h 3082482"/>
                  <a:gd name="connsiteX62" fmla="*/ 391670 w 2185213"/>
                  <a:gd name="connsiteY62" fmla="*/ 1085734 h 3082482"/>
                  <a:gd name="connsiteX63" fmla="*/ 233600 w 2185213"/>
                  <a:gd name="connsiteY63" fmla="*/ 604720 h 3082482"/>
                  <a:gd name="connsiteX64" fmla="*/ 247345 w 2185213"/>
                  <a:gd name="connsiteY64" fmla="*/ 515377 h 3082482"/>
                  <a:gd name="connsiteX65" fmla="*/ 453523 w 2185213"/>
                  <a:gd name="connsiteY65" fmla="*/ 192364 h 3082482"/>
                  <a:gd name="connsiteX66" fmla="*/ 460396 w 2185213"/>
                  <a:gd name="connsiteY66" fmla="*/ 185492 h 3082482"/>
                  <a:gd name="connsiteX67" fmla="*/ 508504 w 2185213"/>
                  <a:gd name="connsiteY67" fmla="*/ 164874 h 3082482"/>
                  <a:gd name="connsiteX68" fmla="*/ 515377 w 2185213"/>
                  <a:gd name="connsiteY68" fmla="*/ 151129 h 3082482"/>
                  <a:gd name="connsiteX69" fmla="*/ 680250 w 2185213"/>
                  <a:gd name="connsiteY69" fmla="*/ 54981 h 3082482"/>
                  <a:gd name="connsiteX70" fmla="*/ 707741 w 2185213"/>
                  <a:gd name="connsiteY70" fmla="*/ 48108 h 3082482"/>
                  <a:gd name="connsiteX71" fmla="*/ 810830 w 2185213"/>
                  <a:gd name="connsiteY71" fmla="*/ 6873 h 3082482"/>
                  <a:gd name="connsiteX72" fmla="*/ 872683 w 2185213"/>
                  <a:gd name="connsiteY72" fmla="*/ 0 h 3082482"/>
                  <a:gd name="connsiteX73" fmla="*/ 2020271 w 2185213"/>
                  <a:gd name="connsiteY73" fmla="*/ 322944 h 3082482"/>
                  <a:gd name="connsiteX74" fmla="*/ 1161264 w 2185213"/>
                  <a:gd name="connsiteY74" fmla="*/ 1051371 h 3082482"/>
                  <a:gd name="connsiteX75" fmla="*/ 1181882 w 2185213"/>
                  <a:gd name="connsiteY75" fmla="*/ 1051371 h 3082482"/>
                  <a:gd name="connsiteX76" fmla="*/ 1546130 w 2185213"/>
                  <a:gd name="connsiteY76" fmla="*/ 893301 h 3082482"/>
                  <a:gd name="connsiteX77" fmla="*/ 1875946 w 2185213"/>
                  <a:gd name="connsiteY77" fmla="*/ 693996 h 3082482"/>
                  <a:gd name="connsiteX78" fmla="*/ 1910309 w 2185213"/>
                  <a:gd name="connsiteY78" fmla="*/ 666505 h 3082482"/>
                  <a:gd name="connsiteX79" fmla="*/ 1917182 w 2185213"/>
                  <a:gd name="connsiteY79" fmla="*/ 652760 h 3082482"/>
                  <a:gd name="connsiteX80" fmla="*/ 1944672 w 2185213"/>
                  <a:gd name="connsiteY80" fmla="*/ 652760 h 3082482"/>
                  <a:gd name="connsiteX81" fmla="*/ 1972163 w 2185213"/>
                  <a:gd name="connsiteY81" fmla="*/ 625270 h 3082482"/>
                  <a:gd name="connsiteX82" fmla="*/ 1969139 w 2185213"/>
                  <a:gd name="connsiteY82" fmla="*/ 608500 h 3082482"/>
                  <a:gd name="connsiteX83" fmla="*/ 1972163 w 2185213"/>
                  <a:gd name="connsiteY83" fmla="*/ 604720 h 3082482"/>
                  <a:gd name="connsiteX84" fmla="*/ 1992780 w 2185213"/>
                  <a:gd name="connsiteY84" fmla="*/ 611593 h 3082482"/>
                  <a:gd name="connsiteX85" fmla="*/ 2040889 w 2185213"/>
                  <a:gd name="connsiteY85" fmla="*/ 549740 h 3082482"/>
                  <a:gd name="connsiteX86" fmla="*/ 2075252 w 2185213"/>
                  <a:gd name="connsiteY86" fmla="*/ 419160 h 3082482"/>
                  <a:gd name="connsiteX87" fmla="*/ 2020271 w 2185213"/>
                  <a:gd name="connsiteY87" fmla="*/ 322944 h 308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2185213" h="3082482">
                    <a:moveTo>
                      <a:pt x="872683" y="0"/>
                    </a:moveTo>
                    <a:cubicBezTo>
                      <a:pt x="886429" y="0"/>
                      <a:pt x="907046" y="6873"/>
                      <a:pt x="934537" y="13745"/>
                    </a:cubicBezTo>
                    <a:cubicBezTo>
                      <a:pt x="927664" y="13745"/>
                      <a:pt x="920792" y="20618"/>
                      <a:pt x="913919" y="20618"/>
                    </a:cubicBezTo>
                    <a:cubicBezTo>
                      <a:pt x="907046" y="27490"/>
                      <a:pt x="886429" y="27490"/>
                      <a:pt x="858938" y="27490"/>
                    </a:cubicBezTo>
                    <a:cubicBezTo>
                      <a:pt x="858938" y="34363"/>
                      <a:pt x="852066" y="34363"/>
                      <a:pt x="852066" y="54981"/>
                    </a:cubicBezTo>
                    <a:cubicBezTo>
                      <a:pt x="852066" y="58417"/>
                      <a:pt x="852495" y="60565"/>
                      <a:pt x="853247" y="61853"/>
                    </a:cubicBezTo>
                    <a:lnTo>
                      <a:pt x="855568" y="63133"/>
                    </a:lnTo>
                    <a:lnTo>
                      <a:pt x="852066" y="63571"/>
                    </a:lnTo>
                    <a:cubicBezTo>
                      <a:pt x="846911" y="61853"/>
                      <a:pt x="841757" y="58417"/>
                      <a:pt x="838320" y="54981"/>
                    </a:cubicBezTo>
                    <a:cubicBezTo>
                      <a:pt x="831448" y="61853"/>
                      <a:pt x="831448" y="75530"/>
                      <a:pt x="824575" y="82403"/>
                    </a:cubicBezTo>
                    <a:cubicBezTo>
                      <a:pt x="838320" y="89275"/>
                      <a:pt x="852066" y="89275"/>
                      <a:pt x="865811" y="89275"/>
                    </a:cubicBezTo>
                    <a:lnTo>
                      <a:pt x="831448" y="89275"/>
                    </a:lnTo>
                    <a:cubicBezTo>
                      <a:pt x="810830" y="89275"/>
                      <a:pt x="817703" y="103020"/>
                      <a:pt x="803957" y="103020"/>
                    </a:cubicBezTo>
                    <a:cubicBezTo>
                      <a:pt x="783340" y="103020"/>
                      <a:pt x="797085" y="96148"/>
                      <a:pt x="790212" y="89275"/>
                    </a:cubicBezTo>
                    <a:cubicBezTo>
                      <a:pt x="790212" y="89275"/>
                      <a:pt x="776467" y="103020"/>
                      <a:pt x="783340" y="123638"/>
                    </a:cubicBezTo>
                    <a:cubicBezTo>
                      <a:pt x="776467" y="123638"/>
                      <a:pt x="769594" y="116766"/>
                      <a:pt x="762722" y="109893"/>
                    </a:cubicBezTo>
                    <a:cubicBezTo>
                      <a:pt x="735231" y="151129"/>
                      <a:pt x="687123" y="158001"/>
                      <a:pt x="687123" y="171746"/>
                    </a:cubicBezTo>
                    <a:cubicBezTo>
                      <a:pt x="687123" y="185492"/>
                      <a:pt x="611524" y="199237"/>
                      <a:pt x="611524" y="219855"/>
                    </a:cubicBezTo>
                    <a:cubicBezTo>
                      <a:pt x="611524" y="233600"/>
                      <a:pt x="618397" y="226727"/>
                      <a:pt x="625270" y="226727"/>
                    </a:cubicBezTo>
                    <a:cubicBezTo>
                      <a:pt x="597779" y="226727"/>
                      <a:pt x="467269" y="371052"/>
                      <a:pt x="467269" y="419160"/>
                    </a:cubicBezTo>
                    <a:cubicBezTo>
                      <a:pt x="467269" y="439778"/>
                      <a:pt x="481014" y="439778"/>
                      <a:pt x="481014" y="439778"/>
                    </a:cubicBezTo>
                    <a:cubicBezTo>
                      <a:pt x="481014" y="453523"/>
                      <a:pt x="494759" y="474141"/>
                      <a:pt x="494759" y="494759"/>
                    </a:cubicBezTo>
                    <a:cubicBezTo>
                      <a:pt x="494759" y="508504"/>
                      <a:pt x="474141" y="611593"/>
                      <a:pt x="474141" y="632142"/>
                    </a:cubicBezTo>
                    <a:cubicBezTo>
                      <a:pt x="474141" y="748976"/>
                      <a:pt x="508504" y="913919"/>
                      <a:pt x="625270" y="1023881"/>
                    </a:cubicBezTo>
                    <a:cubicBezTo>
                      <a:pt x="645887" y="1010135"/>
                      <a:pt x="659633" y="989518"/>
                      <a:pt x="666505" y="975772"/>
                    </a:cubicBezTo>
                    <a:cubicBezTo>
                      <a:pt x="907046" y="570357"/>
                      <a:pt x="1346824" y="89275"/>
                      <a:pt x="1800347" y="89275"/>
                    </a:cubicBezTo>
                    <a:cubicBezTo>
                      <a:pt x="1965290" y="89275"/>
                      <a:pt x="2185213" y="240472"/>
                      <a:pt x="2185213" y="426033"/>
                    </a:cubicBezTo>
                    <a:cubicBezTo>
                      <a:pt x="2185213" y="439778"/>
                      <a:pt x="2178341" y="481014"/>
                      <a:pt x="2178341" y="494759"/>
                    </a:cubicBezTo>
                    <a:cubicBezTo>
                      <a:pt x="2178341" y="515377"/>
                      <a:pt x="2164595" y="522249"/>
                      <a:pt x="2150850" y="535994"/>
                    </a:cubicBezTo>
                    <a:cubicBezTo>
                      <a:pt x="2150850" y="535994"/>
                      <a:pt x="2157723" y="529122"/>
                      <a:pt x="2157723" y="549740"/>
                    </a:cubicBezTo>
                    <a:cubicBezTo>
                      <a:pt x="2157723" y="577230"/>
                      <a:pt x="2061506" y="700868"/>
                      <a:pt x="2061506" y="707741"/>
                    </a:cubicBezTo>
                    <a:cubicBezTo>
                      <a:pt x="2027143" y="762722"/>
                      <a:pt x="1965290" y="824575"/>
                      <a:pt x="1910309" y="886428"/>
                    </a:cubicBezTo>
                    <a:cubicBezTo>
                      <a:pt x="1924054" y="920791"/>
                      <a:pt x="1930927" y="900174"/>
                      <a:pt x="1951545" y="900174"/>
                    </a:cubicBezTo>
                    <a:lnTo>
                      <a:pt x="1951545" y="920791"/>
                    </a:lnTo>
                    <a:cubicBezTo>
                      <a:pt x="1937799" y="927664"/>
                      <a:pt x="1930927" y="948282"/>
                      <a:pt x="1917182" y="962027"/>
                    </a:cubicBezTo>
                    <a:cubicBezTo>
                      <a:pt x="1628601" y="1271226"/>
                      <a:pt x="1250608" y="1429296"/>
                      <a:pt x="941409" y="1408678"/>
                    </a:cubicBezTo>
                    <a:cubicBezTo>
                      <a:pt x="920792" y="1422423"/>
                      <a:pt x="900174" y="1443041"/>
                      <a:pt x="893301" y="1463659"/>
                    </a:cubicBezTo>
                    <a:cubicBezTo>
                      <a:pt x="673378" y="1862201"/>
                      <a:pt x="267963" y="2652482"/>
                      <a:pt x="267963" y="2673100"/>
                    </a:cubicBezTo>
                    <a:cubicBezTo>
                      <a:pt x="267963" y="2686845"/>
                      <a:pt x="233600" y="2666227"/>
                      <a:pt x="233600" y="2693717"/>
                    </a:cubicBezTo>
                    <a:lnTo>
                      <a:pt x="212982" y="2693717"/>
                    </a:lnTo>
                    <a:cubicBezTo>
                      <a:pt x="192364" y="2693717"/>
                      <a:pt x="151129" y="2817424"/>
                      <a:pt x="130511" y="2879209"/>
                    </a:cubicBezTo>
                    <a:cubicBezTo>
                      <a:pt x="123639" y="2899827"/>
                      <a:pt x="116766" y="2941062"/>
                      <a:pt x="116766" y="2954808"/>
                    </a:cubicBezTo>
                    <a:cubicBezTo>
                      <a:pt x="116766" y="2975425"/>
                      <a:pt x="103021" y="2968553"/>
                      <a:pt x="96148" y="2975425"/>
                    </a:cubicBezTo>
                    <a:cubicBezTo>
                      <a:pt x="96148" y="2982298"/>
                      <a:pt x="103021" y="2989171"/>
                      <a:pt x="96148" y="2989171"/>
                    </a:cubicBezTo>
                    <a:cubicBezTo>
                      <a:pt x="96148" y="2996043"/>
                      <a:pt x="82403" y="2996043"/>
                      <a:pt x="75530" y="3002916"/>
                    </a:cubicBezTo>
                    <a:lnTo>
                      <a:pt x="75530" y="3023534"/>
                    </a:lnTo>
                    <a:cubicBezTo>
                      <a:pt x="68658" y="3030406"/>
                      <a:pt x="68658" y="3044151"/>
                      <a:pt x="68658" y="3051024"/>
                    </a:cubicBezTo>
                    <a:lnTo>
                      <a:pt x="48040" y="3030406"/>
                    </a:lnTo>
                    <a:cubicBezTo>
                      <a:pt x="32577" y="3040715"/>
                      <a:pt x="28711" y="3070353"/>
                      <a:pt x="16176" y="3081629"/>
                    </a:cubicBezTo>
                    <a:lnTo>
                      <a:pt x="12506" y="3082482"/>
                    </a:lnTo>
                    <a:lnTo>
                      <a:pt x="13746" y="3078514"/>
                    </a:lnTo>
                    <a:cubicBezTo>
                      <a:pt x="13746" y="3057897"/>
                      <a:pt x="0" y="3078514"/>
                      <a:pt x="0" y="3057897"/>
                    </a:cubicBezTo>
                    <a:cubicBezTo>
                      <a:pt x="0" y="3044151"/>
                      <a:pt x="13746" y="3044151"/>
                      <a:pt x="13746" y="3037279"/>
                    </a:cubicBezTo>
                    <a:lnTo>
                      <a:pt x="13746" y="3016661"/>
                    </a:lnTo>
                    <a:cubicBezTo>
                      <a:pt x="13746" y="3002916"/>
                      <a:pt x="20550" y="2982298"/>
                      <a:pt x="34295" y="2961680"/>
                    </a:cubicBezTo>
                    <a:lnTo>
                      <a:pt x="20550" y="2947935"/>
                    </a:lnTo>
                    <a:cubicBezTo>
                      <a:pt x="41167" y="2879209"/>
                      <a:pt x="75530" y="2755571"/>
                      <a:pt x="75530" y="2741826"/>
                    </a:cubicBezTo>
                    <a:cubicBezTo>
                      <a:pt x="75530" y="2721208"/>
                      <a:pt x="61785" y="2728080"/>
                      <a:pt x="61785" y="2714335"/>
                    </a:cubicBezTo>
                    <a:cubicBezTo>
                      <a:pt x="61785" y="2693717"/>
                      <a:pt x="75530" y="2515030"/>
                      <a:pt x="75530" y="2501284"/>
                    </a:cubicBezTo>
                    <a:cubicBezTo>
                      <a:pt x="75530" y="2480667"/>
                      <a:pt x="89276" y="2425686"/>
                      <a:pt x="96148" y="2384450"/>
                    </a:cubicBezTo>
                    <a:cubicBezTo>
                      <a:pt x="130511" y="2164595"/>
                      <a:pt x="199237" y="1937799"/>
                      <a:pt x="281708" y="1724749"/>
                    </a:cubicBezTo>
                    <a:cubicBezTo>
                      <a:pt x="343562" y="1553002"/>
                      <a:pt x="515377" y="1243735"/>
                      <a:pt x="515377" y="1223117"/>
                    </a:cubicBezTo>
                    <a:cubicBezTo>
                      <a:pt x="515377" y="1202500"/>
                      <a:pt x="398543" y="1092607"/>
                      <a:pt x="391670" y="1085734"/>
                    </a:cubicBezTo>
                    <a:cubicBezTo>
                      <a:pt x="295453" y="968900"/>
                      <a:pt x="233600" y="735231"/>
                      <a:pt x="233600" y="604720"/>
                    </a:cubicBezTo>
                    <a:cubicBezTo>
                      <a:pt x="233600" y="584103"/>
                      <a:pt x="247345" y="542867"/>
                      <a:pt x="247345" y="515377"/>
                    </a:cubicBezTo>
                    <a:cubicBezTo>
                      <a:pt x="261090" y="426033"/>
                      <a:pt x="357307" y="240472"/>
                      <a:pt x="453523" y="192364"/>
                    </a:cubicBezTo>
                    <a:cubicBezTo>
                      <a:pt x="453523" y="192364"/>
                      <a:pt x="460396" y="199237"/>
                      <a:pt x="460396" y="185492"/>
                    </a:cubicBezTo>
                    <a:cubicBezTo>
                      <a:pt x="460396" y="164874"/>
                      <a:pt x="494759" y="171746"/>
                      <a:pt x="508504" y="164874"/>
                    </a:cubicBezTo>
                    <a:cubicBezTo>
                      <a:pt x="515377" y="164874"/>
                      <a:pt x="515377" y="158001"/>
                      <a:pt x="515377" y="151129"/>
                    </a:cubicBezTo>
                    <a:cubicBezTo>
                      <a:pt x="570289" y="130511"/>
                      <a:pt x="632142" y="89275"/>
                      <a:pt x="680250" y="54981"/>
                    </a:cubicBezTo>
                    <a:cubicBezTo>
                      <a:pt x="687123" y="54981"/>
                      <a:pt x="700868" y="54981"/>
                      <a:pt x="707741" y="48108"/>
                    </a:cubicBezTo>
                    <a:cubicBezTo>
                      <a:pt x="742104" y="34363"/>
                      <a:pt x="769594" y="13745"/>
                      <a:pt x="810830" y="6873"/>
                    </a:cubicBezTo>
                    <a:cubicBezTo>
                      <a:pt x="824575" y="0"/>
                      <a:pt x="852066" y="6873"/>
                      <a:pt x="872683" y="0"/>
                    </a:cubicBezTo>
                    <a:close/>
                    <a:moveTo>
                      <a:pt x="2020271" y="322944"/>
                    </a:moveTo>
                    <a:cubicBezTo>
                      <a:pt x="1731621" y="322944"/>
                      <a:pt x="1278098" y="824575"/>
                      <a:pt x="1161264" y="1051371"/>
                    </a:cubicBezTo>
                    <a:lnTo>
                      <a:pt x="1181882" y="1051371"/>
                    </a:lnTo>
                    <a:cubicBezTo>
                      <a:pt x="1305589" y="1010135"/>
                      <a:pt x="1429296" y="955155"/>
                      <a:pt x="1546130" y="893301"/>
                    </a:cubicBezTo>
                    <a:cubicBezTo>
                      <a:pt x="1656092" y="831448"/>
                      <a:pt x="1772857" y="762722"/>
                      <a:pt x="1875946" y="693996"/>
                    </a:cubicBezTo>
                    <a:cubicBezTo>
                      <a:pt x="1889691" y="687123"/>
                      <a:pt x="1903436" y="680250"/>
                      <a:pt x="1910309" y="666505"/>
                    </a:cubicBezTo>
                    <a:cubicBezTo>
                      <a:pt x="1910309" y="666505"/>
                      <a:pt x="1910309" y="659633"/>
                      <a:pt x="1917182" y="652760"/>
                    </a:cubicBezTo>
                    <a:lnTo>
                      <a:pt x="1944672" y="652760"/>
                    </a:lnTo>
                    <a:cubicBezTo>
                      <a:pt x="1951545" y="645887"/>
                      <a:pt x="1972163" y="639015"/>
                      <a:pt x="1972163" y="625270"/>
                    </a:cubicBezTo>
                    <a:cubicBezTo>
                      <a:pt x="1972163" y="611593"/>
                      <a:pt x="1969139" y="610012"/>
                      <a:pt x="1969139" y="608500"/>
                    </a:cubicBezTo>
                    <a:cubicBezTo>
                      <a:pt x="1969139" y="607744"/>
                      <a:pt x="1969895" y="606988"/>
                      <a:pt x="1972163" y="604720"/>
                    </a:cubicBezTo>
                    <a:cubicBezTo>
                      <a:pt x="1979035" y="611593"/>
                      <a:pt x="1985908" y="604720"/>
                      <a:pt x="1992780" y="611593"/>
                    </a:cubicBezTo>
                    <a:cubicBezTo>
                      <a:pt x="1999653" y="604720"/>
                      <a:pt x="2040889" y="570357"/>
                      <a:pt x="2040889" y="549740"/>
                    </a:cubicBezTo>
                    <a:cubicBezTo>
                      <a:pt x="2040889" y="535994"/>
                      <a:pt x="2075252" y="439778"/>
                      <a:pt x="2075252" y="419160"/>
                    </a:cubicBezTo>
                    <a:cubicBezTo>
                      <a:pt x="2075252" y="398542"/>
                      <a:pt x="2075252" y="322944"/>
                      <a:pt x="2020271" y="322944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511F06D-3E8F-47BD-79AE-9B79DC77A8A9}"/>
                  </a:ext>
                </a:extLst>
              </p:cNvPr>
              <p:cNvSpPr/>
              <p:nvPr/>
            </p:nvSpPr>
            <p:spPr>
              <a:xfrm>
                <a:off x="6754946" y="573364"/>
                <a:ext cx="1649218" cy="1230059"/>
              </a:xfrm>
              <a:custGeom>
                <a:avLst/>
                <a:gdLst>
                  <a:gd name="connsiteX0" fmla="*/ 556612 w 1649218"/>
                  <a:gd name="connsiteY0" fmla="*/ 0 h 1230059"/>
                  <a:gd name="connsiteX1" fmla="*/ 1044498 w 1649218"/>
                  <a:gd name="connsiteY1" fmla="*/ 391670 h 1230059"/>
                  <a:gd name="connsiteX2" fmla="*/ 1078861 w 1649218"/>
                  <a:gd name="connsiteY2" fmla="*/ 432906 h 1230059"/>
                  <a:gd name="connsiteX3" fmla="*/ 1126969 w 1649218"/>
                  <a:gd name="connsiteY3" fmla="*/ 426033 h 1230059"/>
                  <a:gd name="connsiteX4" fmla="*/ 1422491 w 1649218"/>
                  <a:gd name="connsiteY4" fmla="*/ 316071 h 1230059"/>
                  <a:gd name="connsiteX5" fmla="*/ 1594237 w 1649218"/>
                  <a:gd name="connsiteY5" fmla="*/ 267963 h 1230059"/>
                  <a:gd name="connsiteX6" fmla="*/ 1614855 w 1649218"/>
                  <a:gd name="connsiteY6" fmla="*/ 247414 h 1230059"/>
                  <a:gd name="connsiteX7" fmla="*/ 1635473 w 1649218"/>
                  <a:gd name="connsiteY7" fmla="*/ 267963 h 1230059"/>
                  <a:gd name="connsiteX8" fmla="*/ 1642345 w 1649218"/>
                  <a:gd name="connsiteY8" fmla="*/ 254287 h 1230059"/>
                  <a:gd name="connsiteX9" fmla="*/ 1649218 w 1649218"/>
                  <a:gd name="connsiteY9" fmla="*/ 274836 h 1230059"/>
                  <a:gd name="connsiteX10" fmla="*/ 1628600 w 1649218"/>
                  <a:gd name="connsiteY10" fmla="*/ 267963 h 1230059"/>
                  <a:gd name="connsiteX11" fmla="*/ 1580492 w 1649218"/>
                  <a:gd name="connsiteY11" fmla="*/ 322944 h 1230059"/>
                  <a:gd name="connsiteX12" fmla="*/ 1559874 w 1649218"/>
                  <a:gd name="connsiteY12" fmla="*/ 302326 h 1230059"/>
                  <a:gd name="connsiteX13" fmla="*/ 1553002 w 1649218"/>
                  <a:gd name="connsiteY13" fmla="*/ 350434 h 1230059"/>
                  <a:gd name="connsiteX14" fmla="*/ 1539257 w 1649218"/>
                  <a:gd name="connsiteY14" fmla="*/ 322944 h 1230059"/>
                  <a:gd name="connsiteX15" fmla="*/ 1525511 w 1649218"/>
                  <a:gd name="connsiteY15" fmla="*/ 357307 h 1230059"/>
                  <a:gd name="connsiteX16" fmla="*/ 1504894 w 1649218"/>
                  <a:gd name="connsiteY16" fmla="*/ 322944 h 1230059"/>
                  <a:gd name="connsiteX17" fmla="*/ 1491148 w 1649218"/>
                  <a:gd name="connsiteY17" fmla="*/ 364180 h 1230059"/>
                  <a:gd name="connsiteX18" fmla="*/ 1470531 w 1649218"/>
                  <a:gd name="connsiteY18" fmla="*/ 371052 h 1230059"/>
                  <a:gd name="connsiteX19" fmla="*/ 1463727 w 1649218"/>
                  <a:gd name="connsiteY19" fmla="*/ 364180 h 1230059"/>
                  <a:gd name="connsiteX20" fmla="*/ 1422491 w 1649218"/>
                  <a:gd name="connsiteY20" fmla="*/ 412288 h 1230059"/>
                  <a:gd name="connsiteX21" fmla="*/ 1388128 w 1649218"/>
                  <a:gd name="connsiteY21" fmla="*/ 426033 h 1230059"/>
                  <a:gd name="connsiteX22" fmla="*/ 1388128 w 1649218"/>
                  <a:gd name="connsiteY22" fmla="*/ 391670 h 1230059"/>
                  <a:gd name="connsiteX23" fmla="*/ 1367510 w 1649218"/>
                  <a:gd name="connsiteY23" fmla="*/ 391670 h 1230059"/>
                  <a:gd name="connsiteX24" fmla="*/ 1374383 w 1649218"/>
                  <a:gd name="connsiteY24" fmla="*/ 419160 h 1230059"/>
                  <a:gd name="connsiteX25" fmla="*/ 1360638 w 1649218"/>
                  <a:gd name="connsiteY25" fmla="*/ 412288 h 1230059"/>
                  <a:gd name="connsiteX26" fmla="*/ 1333147 w 1649218"/>
                  <a:gd name="connsiteY26" fmla="*/ 432906 h 1230059"/>
                  <a:gd name="connsiteX27" fmla="*/ 1367510 w 1649218"/>
                  <a:gd name="connsiteY27" fmla="*/ 439778 h 1230059"/>
                  <a:gd name="connsiteX28" fmla="*/ 1340020 w 1649218"/>
                  <a:gd name="connsiteY28" fmla="*/ 439778 h 1230059"/>
                  <a:gd name="connsiteX29" fmla="*/ 1298784 w 1649218"/>
                  <a:gd name="connsiteY29" fmla="*/ 467269 h 1230059"/>
                  <a:gd name="connsiteX30" fmla="*/ 1285039 w 1649218"/>
                  <a:gd name="connsiteY30" fmla="*/ 446651 h 1230059"/>
                  <a:gd name="connsiteX31" fmla="*/ 1271294 w 1649218"/>
                  <a:gd name="connsiteY31" fmla="*/ 474141 h 1230059"/>
                  <a:gd name="connsiteX32" fmla="*/ 1257549 w 1649218"/>
                  <a:gd name="connsiteY32" fmla="*/ 460396 h 1230059"/>
                  <a:gd name="connsiteX33" fmla="*/ 1230058 w 1649218"/>
                  <a:gd name="connsiteY33" fmla="*/ 467269 h 1230059"/>
                  <a:gd name="connsiteX34" fmla="*/ 1243803 w 1649218"/>
                  <a:gd name="connsiteY34" fmla="*/ 481014 h 1230059"/>
                  <a:gd name="connsiteX35" fmla="*/ 1106351 w 1649218"/>
                  <a:gd name="connsiteY35" fmla="*/ 556612 h 1230059"/>
                  <a:gd name="connsiteX36" fmla="*/ 1106351 w 1649218"/>
                  <a:gd name="connsiteY36" fmla="*/ 721555 h 1230059"/>
                  <a:gd name="connsiteX37" fmla="*/ 439777 w 1649218"/>
                  <a:gd name="connsiteY37" fmla="*/ 1230059 h 1230059"/>
                  <a:gd name="connsiteX38" fmla="*/ 0 w 1649218"/>
                  <a:gd name="connsiteY38" fmla="*/ 989518 h 1230059"/>
                  <a:gd name="connsiteX39" fmla="*/ 13745 w 1649218"/>
                  <a:gd name="connsiteY39" fmla="*/ 975773 h 1230059"/>
                  <a:gd name="connsiteX40" fmla="*/ 0 w 1649218"/>
                  <a:gd name="connsiteY40" fmla="*/ 907047 h 1230059"/>
                  <a:gd name="connsiteX41" fmla="*/ 20617 w 1649218"/>
                  <a:gd name="connsiteY41" fmla="*/ 858938 h 1230059"/>
                  <a:gd name="connsiteX42" fmla="*/ 103089 w 1649218"/>
                  <a:gd name="connsiteY42" fmla="*/ 783408 h 1230059"/>
                  <a:gd name="connsiteX43" fmla="*/ 158069 w 1649218"/>
                  <a:gd name="connsiteY43" fmla="*/ 742173 h 1230059"/>
                  <a:gd name="connsiteX44" fmla="*/ 226796 w 1649218"/>
                  <a:gd name="connsiteY44" fmla="*/ 707810 h 1230059"/>
                  <a:gd name="connsiteX45" fmla="*/ 247413 w 1649218"/>
                  <a:gd name="connsiteY45" fmla="*/ 714682 h 1230059"/>
                  <a:gd name="connsiteX46" fmla="*/ 316139 w 1649218"/>
                  <a:gd name="connsiteY46" fmla="*/ 673447 h 1230059"/>
                  <a:gd name="connsiteX47" fmla="*/ 316139 w 1649218"/>
                  <a:gd name="connsiteY47" fmla="*/ 666574 h 1230059"/>
                  <a:gd name="connsiteX48" fmla="*/ 426032 w 1649218"/>
                  <a:gd name="connsiteY48" fmla="*/ 639084 h 1230059"/>
                  <a:gd name="connsiteX49" fmla="*/ 467268 w 1649218"/>
                  <a:gd name="connsiteY49" fmla="*/ 611593 h 1230059"/>
                  <a:gd name="connsiteX50" fmla="*/ 501631 w 1649218"/>
                  <a:gd name="connsiteY50" fmla="*/ 611593 h 1230059"/>
                  <a:gd name="connsiteX51" fmla="*/ 597847 w 1649218"/>
                  <a:gd name="connsiteY51" fmla="*/ 570358 h 1230059"/>
                  <a:gd name="connsiteX52" fmla="*/ 597847 w 1649218"/>
                  <a:gd name="connsiteY52" fmla="*/ 584103 h 1230059"/>
                  <a:gd name="connsiteX53" fmla="*/ 790280 w 1649218"/>
                  <a:gd name="connsiteY53" fmla="*/ 522249 h 1230059"/>
                  <a:gd name="connsiteX54" fmla="*/ 797153 w 1649218"/>
                  <a:gd name="connsiteY54" fmla="*/ 494759 h 1230059"/>
                  <a:gd name="connsiteX55" fmla="*/ 584102 w 1649218"/>
                  <a:gd name="connsiteY55" fmla="*/ 164943 h 1230059"/>
                  <a:gd name="connsiteX56" fmla="*/ 535994 w 1649218"/>
                  <a:gd name="connsiteY56" fmla="*/ 158070 h 1230059"/>
                  <a:gd name="connsiteX57" fmla="*/ 529121 w 1649218"/>
                  <a:gd name="connsiteY57" fmla="*/ 151198 h 1230059"/>
                  <a:gd name="connsiteX58" fmla="*/ 412287 w 1649218"/>
                  <a:gd name="connsiteY58" fmla="*/ 130580 h 1230059"/>
                  <a:gd name="connsiteX59" fmla="*/ 412287 w 1649218"/>
                  <a:gd name="connsiteY59" fmla="*/ 103089 h 1230059"/>
                  <a:gd name="connsiteX60" fmla="*/ 501631 w 1649218"/>
                  <a:gd name="connsiteY60" fmla="*/ 34363 h 1230059"/>
                  <a:gd name="connsiteX61" fmla="*/ 515376 w 1649218"/>
                  <a:gd name="connsiteY61" fmla="*/ 6873 h 1230059"/>
                  <a:gd name="connsiteX62" fmla="*/ 556612 w 1649218"/>
                  <a:gd name="connsiteY62" fmla="*/ 0 h 1230059"/>
                  <a:gd name="connsiteX63" fmla="*/ 1305657 w 1649218"/>
                  <a:gd name="connsiteY63" fmla="*/ 432906 h 1230059"/>
                  <a:gd name="connsiteX64" fmla="*/ 1319402 w 1649218"/>
                  <a:gd name="connsiteY64" fmla="*/ 446651 h 1230059"/>
                  <a:gd name="connsiteX65" fmla="*/ 1305657 w 1649218"/>
                  <a:gd name="connsiteY65" fmla="*/ 432906 h 1230059"/>
                  <a:gd name="connsiteX66" fmla="*/ 1223186 w 1649218"/>
                  <a:gd name="connsiteY66" fmla="*/ 487887 h 1230059"/>
                  <a:gd name="connsiteX67" fmla="*/ 1175077 w 1649218"/>
                  <a:gd name="connsiteY67" fmla="*/ 501632 h 1230059"/>
                  <a:gd name="connsiteX68" fmla="*/ 1223186 w 1649218"/>
                  <a:gd name="connsiteY68" fmla="*/ 487887 h 1230059"/>
                  <a:gd name="connsiteX69" fmla="*/ 1161332 w 1649218"/>
                  <a:gd name="connsiteY69" fmla="*/ 494759 h 1230059"/>
                  <a:gd name="connsiteX70" fmla="*/ 1147587 w 1649218"/>
                  <a:gd name="connsiteY70" fmla="*/ 508504 h 1230059"/>
                  <a:gd name="connsiteX71" fmla="*/ 1161332 w 1649218"/>
                  <a:gd name="connsiteY71" fmla="*/ 494759 h 1230059"/>
                  <a:gd name="connsiteX72" fmla="*/ 769662 w 1649218"/>
                  <a:gd name="connsiteY72" fmla="*/ 645956 h 1230059"/>
                  <a:gd name="connsiteX73" fmla="*/ 659701 w 1649218"/>
                  <a:gd name="connsiteY73" fmla="*/ 673447 h 1230059"/>
                  <a:gd name="connsiteX74" fmla="*/ 652828 w 1649218"/>
                  <a:gd name="connsiteY74" fmla="*/ 687192 h 1230059"/>
                  <a:gd name="connsiteX75" fmla="*/ 570357 w 1649218"/>
                  <a:gd name="connsiteY75" fmla="*/ 700937 h 1230059"/>
                  <a:gd name="connsiteX76" fmla="*/ 549739 w 1649218"/>
                  <a:gd name="connsiteY76" fmla="*/ 714682 h 1230059"/>
                  <a:gd name="connsiteX77" fmla="*/ 268031 w 1649218"/>
                  <a:gd name="connsiteY77" fmla="*/ 831448 h 1230059"/>
                  <a:gd name="connsiteX78" fmla="*/ 130579 w 1649218"/>
                  <a:gd name="connsiteY78" fmla="*/ 975773 h 1230059"/>
                  <a:gd name="connsiteX79" fmla="*/ 323012 w 1649218"/>
                  <a:gd name="connsiteY79" fmla="*/ 1030754 h 1230059"/>
                  <a:gd name="connsiteX80" fmla="*/ 790280 w 1649218"/>
                  <a:gd name="connsiteY80" fmla="*/ 666574 h 1230059"/>
                  <a:gd name="connsiteX81" fmla="*/ 790280 w 1649218"/>
                  <a:gd name="connsiteY81" fmla="*/ 652829 h 1230059"/>
                  <a:gd name="connsiteX82" fmla="*/ 769662 w 1649218"/>
                  <a:gd name="connsiteY82" fmla="*/ 645956 h 12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49218" h="1230059">
                    <a:moveTo>
                      <a:pt x="556612" y="0"/>
                    </a:moveTo>
                    <a:cubicBezTo>
                      <a:pt x="721554" y="0"/>
                      <a:pt x="989517" y="219924"/>
                      <a:pt x="1044498" y="391670"/>
                    </a:cubicBezTo>
                    <a:cubicBezTo>
                      <a:pt x="1051370" y="405415"/>
                      <a:pt x="1065116" y="419160"/>
                      <a:pt x="1078861" y="432906"/>
                    </a:cubicBezTo>
                    <a:cubicBezTo>
                      <a:pt x="1092606" y="432906"/>
                      <a:pt x="1113224" y="432906"/>
                      <a:pt x="1126969" y="426033"/>
                    </a:cubicBezTo>
                    <a:cubicBezTo>
                      <a:pt x="1216313" y="391670"/>
                      <a:pt x="1312529" y="350434"/>
                      <a:pt x="1422491" y="316071"/>
                    </a:cubicBezTo>
                    <a:cubicBezTo>
                      <a:pt x="1470531" y="295454"/>
                      <a:pt x="1539257" y="288581"/>
                      <a:pt x="1594237" y="267963"/>
                    </a:cubicBezTo>
                    <a:cubicBezTo>
                      <a:pt x="1601110" y="267963"/>
                      <a:pt x="1607983" y="254287"/>
                      <a:pt x="1614855" y="247414"/>
                    </a:cubicBezTo>
                    <a:lnTo>
                      <a:pt x="1635473" y="267963"/>
                    </a:lnTo>
                    <a:cubicBezTo>
                      <a:pt x="1635473" y="267963"/>
                      <a:pt x="1642345" y="261091"/>
                      <a:pt x="1642345" y="254287"/>
                    </a:cubicBezTo>
                    <a:cubicBezTo>
                      <a:pt x="1642345" y="261091"/>
                      <a:pt x="1642345" y="274836"/>
                      <a:pt x="1649218" y="274836"/>
                    </a:cubicBezTo>
                    <a:cubicBezTo>
                      <a:pt x="1642345" y="274836"/>
                      <a:pt x="1642345" y="267963"/>
                      <a:pt x="1628600" y="267963"/>
                    </a:cubicBezTo>
                    <a:cubicBezTo>
                      <a:pt x="1594237" y="267963"/>
                      <a:pt x="1580492" y="302326"/>
                      <a:pt x="1580492" y="322944"/>
                    </a:cubicBezTo>
                    <a:lnTo>
                      <a:pt x="1559874" y="302326"/>
                    </a:lnTo>
                    <a:cubicBezTo>
                      <a:pt x="1553002" y="316071"/>
                      <a:pt x="1553002" y="336689"/>
                      <a:pt x="1553002" y="350434"/>
                    </a:cubicBezTo>
                    <a:cubicBezTo>
                      <a:pt x="1546129" y="343562"/>
                      <a:pt x="1546129" y="329817"/>
                      <a:pt x="1539257" y="322944"/>
                    </a:cubicBezTo>
                    <a:cubicBezTo>
                      <a:pt x="1532384" y="336689"/>
                      <a:pt x="1525511" y="343562"/>
                      <a:pt x="1525511" y="357307"/>
                    </a:cubicBezTo>
                    <a:cubicBezTo>
                      <a:pt x="1518639" y="350434"/>
                      <a:pt x="1511766" y="336689"/>
                      <a:pt x="1504894" y="322944"/>
                    </a:cubicBezTo>
                    <a:cubicBezTo>
                      <a:pt x="1498021" y="322944"/>
                      <a:pt x="1491148" y="336689"/>
                      <a:pt x="1491148" y="364180"/>
                    </a:cubicBezTo>
                    <a:cubicBezTo>
                      <a:pt x="1484276" y="364180"/>
                      <a:pt x="1484276" y="371052"/>
                      <a:pt x="1470531" y="371052"/>
                    </a:cubicBezTo>
                    <a:lnTo>
                      <a:pt x="1463727" y="364180"/>
                    </a:lnTo>
                    <a:cubicBezTo>
                      <a:pt x="1449981" y="377925"/>
                      <a:pt x="1443109" y="398543"/>
                      <a:pt x="1422491" y="412288"/>
                    </a:cubicBezTo>
                    <a:cubicBezTo>
                      <a:pt x="1415618" y="419160"/>
                      <a:pt x="1401873" y="419160"/>
                      <a:pt x="1388128" y="426033"/>
                    </a:cubicBezTo>
                    <a:cubicBezTo>
                      <a:pt x="1395001" y="419160"/>
                      <a:pt x="1395001" y="405415"/>
                      <a:pt x="1388128" y="391670"/>
                    </a:cubicBezTo>
                    <a:lnTo>
                      <a:pt x="1367510" y="391670"/>
                    </a:lnTo>
                    <a:cubicBezTo>
                      <a:pt x="1367510" y="398543"/>
                      <a:pt x="1374383" y="412288"/>
                      <a:pt x="1374383" y="419160"/>
                    </a:cubicBezTo>
                    <a:cubicBezTo>
                      <a:pt x="1374383" y="419160"/>
                      <a:pt x="1367510" y="419160"/>
                      <a:pt x="1360638" y="412288"/>
                    </a:cubicBezTo>
                    <a:cubicBezTo>
                      <a:pt x="1353765" y="419160"/>
                      <a:pt x="1340020" y="426033"/>
                      <a:pt x="1333147" y="432906"/>
                    </a:cubicBezTo>
                    <a:cubicBezTo>
                      <a:pt x="1346892" y="439778"/>
                      <a:pt x="1360638" y="439778"/>
                      <a:pt x="1367510" y="439778"/>
                    </a:cubicBezTo>
                    <a:lnTo>
                      <a:pt x="1340020" y="439778"/>
                    </a:lnTo>
                    <a:cubicBezTo>
                      <a:pt x="1319402" y="439778"/>
                      <a:pt x="1312529" y="467269"/>
                      <a:pt x="1298784" y="467269"/>
                    </a:cubicBezTo>
                    <a:cubicBezTo>
                      <a:pt x="1278166" y="467269"/>
                      <a:pt x="1291912" y="453523"/>
                      <a:pt x="1285039" y="446651"/>
                    </a:cubicBezTo>
                    <a:cubicBezTo>
                      <a:pt x="1278166" y="446651"/>
                      <a:pt x="1278166" y="467269"/>
                      <a:pt x="1271294" y="474141"/>
                    </a:cubicBezTo>
                    <a:cubicBezTo>
                      <a:pt x="1264421" y="474141"/>
                      <a:pt x="1264421" y="467269"/>
                      <a:pt x="1257549" y="460396"/>
                    </a:cubicBezTo>
                    <a:cubicBezTo>
                      <a:pt x="1250676" y="467269"/>
                      <a:pt x="1243803" y="467269"/>
                      <a:pt x="1230058" y="467269"/>
                    </a:cubicBezTo>
                    <a:cubicBezTo>
                      <a:pt x="1230058" y="474141"/>
                      <a:pt x="1236931" y="481014"/>
                      <a:pt x="1243803" y="481014"/>
                    </a:cubicBezTo>
                    <a:cubicBezTo>
                      <a:pt x="1202568" y="522249"/>
                      <a:pt x="1106351" y="501632"/>
                      <a:pt x="1106351" y="556612"/>
                    </a:cubicBezTo>
                    <a:lnTo>
                      <a:pt x="1106351" y="721555"/>
                    </a:lnTo>
                    <a:cubicBezTo>
                      <a:pt x="1085733" y="1071989"/>
                      <a:pt x="680319" y="1230059"/>
                      <a:pt x="439777" y="1230059"/>
                    </a:cubicBezTo>
                    <a:cubicBezTo>
                      <a:pt x="329885" y="1230059"/>
                      <a:pt x="0" y="1126970"/>
                      <a:pt x="0" y="989518"/>
                    </a:cubicBezTo>
                    <a:cubicBezTo>
                      <a:pt x="0" y="968900"/>
                      <a:pt x="13745" y="989518"/>
                      <a:pt x="13745" y="975773"/>
                    </a:cubicBezTo>
                    <a:cubicBezTo>
                      <a:pt x="13745" y="955155"/>
                      <a:pt x="0" y="927664"/>
                      <a:pt x="0" y="907047"/>
                    </a:cubicBezTo>
                    <a:cubicBezTo>
                      <a:pt x="0" y="865811"/>
                      <a:pt x="20617" y="893301"/>
                      <a:pt x="20617" y="858938"/>
                    </a:cubicBezTo>
                    <a:cubicBezTo>
                      <a:pt x="20617" y="845193"/>
                      <a:pt x="75598" y="804026"/>
                      <a:pt x="103089" y="783408"/>
                    </a:cubicBezTo>
                    <a:cubicBezTo>
                      <a:pt x="116834" y="769663"/>
                      <a:pt x="144324" y="755918"/>
                      <a:pt x="158069" y="742173"/>
                    </a:cubicBezTo>
                    <a:cubicBezTo>
                      <a:pt x="164942" y="742173"/>
                      <a:pt x="226796" y="714682"/>
                      <a:pt x="226796" y="707810"/>
                    </a:cubicBezTo>
                    <a:cubicBezTo>
                      <a:pt x="226796" y="714682"/>
                      <a:pt x="233668" y="714682"/>
                      <a:pt x="247413" y="714682"/>
                    </a:cubicBezTo>
                    <a:cubicBezTo>
                      <a:pt x="281776" y="714682"/>
                      <a:pt x="233668" y="694065"/>
                      <a:pt x="316139" y="673447"/>
                    </a:cubicBezTo>
                    <a:lnTo>
                      <a:pt x="316139" y="666574"/>
                    </a:lnTo>
                    <a:cubicBezTo>
                      <a:pt x="316139" y="645956"/>
                      <a:pt x="391669" y="652829"/>
                      <a:pt x="426032" y="639084"/>
                    </a:cubicBezTo>
                    <a:cubicBezTo>
                      <a:pt x="426032" y="632211"/>
                      <a:pt x="439777" y="618466"/>
                      <a:pt x="467268" y="611593"/>
                    </a:cubicBezTo>
                    <a:lnTo>
                      <a:pt x="501631" y="611593"/>
                    </a:lnTo>
                    <a:cubicBezTo>
                      <a:pt x="529121" y="597848"/>
                      <a:pt x="577230" y="570358"/>
                      <a:pt x="597847" y="570358"/>
                    </a:cubicBezTo>
                    <a:cubicBezTo>
                      <a:pt x="611593" y="570358"/>
                      <a:pt x="584102" y="584103"/>
                      <a:pt x="597847" y="584103"/>
                    </a:cubicBezTo>
                    <a:cubicBezTo>
                      <a:pt x="618465" y="584103"/>
                      <a:pt x="728427" y="542867"/>
                      <a:pt x="790280" y="522249"/>
                    </a:cubicBezTo>
                    <a:cubicBezTo>
                      <a:pt x="797153" y="522249"/>
                      <a:pt x="797153" y="508504"/>
                      <a:pt x="797153" y="494759"/>
                    </a:cubicBezTo>
                    <a:cubicBezTo>
                      <a:pt x="797153" y="405415"/>
                      <a:pt x="680319" y="226796"/>
                      <a:pt x="584102" y="164943"/>
                    </a:cubicBezTo>
                    <a:cubicBezTo>
                      <a:pt x="570357" y="158070"/>
                      <a:pt x="549739" y="158070"/>
                      <a:pt x="535994" y="158070"/>
                    </a:cubicBezTo>
                    <a:cubicBezTo>
                      <a:pt x="529121" y="158070"/>
                      <a:pt x="529121" y="164943"/>
                      <a:pt x="529121" y="151198"/>
                    </a:cubicBezTo>
                    <a:cubicBezTo>
                      <a:pt x="529121" y="130580"/>
                      <a:pt x="453523" y="144325"/>
                      <a:pt x="412287" y="130580"/>
                    </a:cubicBezTo>
                    <a:lnTo>
                      <a:pt x="412287" y="103089"/>
                    </a:lnTo>
                    <a:cubicBezTo>
                      <a:pt x="446650" y="89344"/>
                      <a:pt x="474140" y="61854"/>
                      <a:pt x="501631" y="34363"/>
                    </a:cubicBezTo>
                    <a:cubicBezTo>
                      <a:pt x="508504" y="34363"/>
                      <a:pt x="508504" y="20618"/>
                      <a:pt x="515376" y="6873"/>
                    </a:cubicBezTo>
                    <a:cubicBezTo>
                      <a:pt x="529121" y="6873"/>
                      <a:pt x="542867" y="0"/>
                      <a:pt x="556612" y="0"/>
                    </a:cubicBezTo>
                    <a:close/>
                    <a:moveTo>
                      <a:pt x="1305657" y="432906"/>
                    </a:moveTo>
                    <a:cubicBezTo>
                      <a:pt x="1312529" y="432906"/>
                      <a:pt x="1319402" y="439778"/>
                      <a:pt x="1319402" y="446651"/>
                    </a:cubicBezTo>
                    <a:cubicBezTo>
                      <a:pt x="1319402" y="432906"/>
                      <a:pt x="1312529" y="432906"/>
                      <a:pt x="1305657" y="432906"/>
                    </a:cubicBezTo>
                    <a:close/>
                    <a:moveTo>
                      <a:pt x="1223186" y="487887"/>
                    </a:moveTo>
                    <a:cubicBezTo>
                      <a:pt x="1188823" y="487887"/>
                      <a:pt x="1188823" y="494759"/>
                      <a:pt x="1175077" y="501632"/>
                    </a:cubicBezTo>
                    <a:cubicBezTo>
                      <a:pt x="1188823" y="501632"/>
                      <a:pt x="1209440" y="487887"/>
                      <a:pt x="1223186" y="487887"/>
                    </a:cubicBezTo>
                    <a:close/>
                    <a:moveTo>
                      <a:pt x="1161332" y="494759"/>
                    </a:moveTo>
                    <a:cubicBezTo>
                      <a:pt x="1154460" y="501632"/>
                      <a:pt x="1147587" y="501632"/>
                      <a:pt x="1147587" y="508504"/>
                    </a:cubicBezTo>
                    <a:cubicBezTo>
                      <a:pt x="1154460" y="508504"/>
                      <a:pt x="1161332" y="501632"/>
                      <a:pt x="1161332" y="494759"/>
                    </a:cubicBezTo>
                    <a:close/>
                    <a:moveTo>
                      <a:pt x="769662" y="645956"/>
                    </a:moveTo>
                    <a:cubicBezTo>
                      <a:pt x="755917" y="645956"/>
                      <a:pt x="714682" y="680319"/>
                      <a:pt x="659701" y="673447"/>
                    </a:cubicBezTo>
                    <a:cubicBezTo>
                      <a:pt x="652828" y="680319"/>
                      <a:pt x="659701" y="687192"/>
                      <a:pt x="652828" y="687192"/>
                    </a:cubicBezTo>
                    <a:cubicBezTo>
                      <a:pt x="625338" y="694065"/>
                      <a:pt x="597847" y="707810"/>
                      <a:pt x="570357" y="700937"/>
                    </a:cubicBezTo>
                    <a:cubicBezTo>
                      <a:pt x="563484" y="707810"/>
                      <a:pt x="556612" y="714682"/>
                      <a:pt x="549739" y="714682"/>
                    </a:cubicBezTo>
                    <a:cubicBezTo>
                      <a:pt x="453523" y="728428"/>
                      <a:pt x="343630" y="790281"/>
                      <a:pt x="268031" y="831448"/>
                    </a:cubicBezTo>
                    <a:cubicBezTo>
                      <a:pt x="268031" y="831448"/>
                      <a:pt x="130579" y="920792"/>
                      <a:pt x="130579" y="975773"/>
                    </a:cubicBezTo>
                    <a:cubicBezTo>
                      <a:pt x="130579" y="1023881"/>
                      <a:pt x="302394" y="1030754"/>
                      <a:pt x="323012" y="1030754"/>
                    </a:cubicBezTo>
                    <a:cubicBezTo>
                      <a:pt x="494758" y="1030754"/>
                      <a:pt x="755917" y="907047"/>
                      <a:pt x="790280" y="666574"/>
                    </a:cubicBezTo>
                    <a:lnTo>
                      <a:pt x="790280" y="652829"/>
                    </a:lnTo>
                    <a:cubicBezTo>
                      <a:pt x="776535" y="652829"/>
                      <a:pt x="783408" y="645956"/>
                      <a:pt x="769662" y="645956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BBB5788-8C7E-AEB2-72F8-8C8F22B484CF}"/>
                  </a:ext>
                </a:extLst>
              </p:cNvPr>
              <p:cNvSpPr/>
              <p:nvPr/>
            </p:nvSpPr>
            <p:spPr>
              <a:xfrm>
                <a:off x="4624714" y="614600"/>
                <a:ext cx="1340021" cy="1353697"/>
              </a:xfrm>
              <a:custGeom>
                <a:avLst/>
                <a:gdLst>
                  <a:gd name="connsiteX0" fmla="*/ 845262 w 1340021"/>
                  <a:gd name="connsiteY0" fmla="*/ 0 h 1353697"/>
                  <a:gd name="connsiteX1" fmla="*/ 989518 w 1340021"/>
                  <a:gd name="connsiteY1" fmla="*/ 61853 h 1353697"/>
                  <a:gd name="connsiteX2" fmla="*/ 1278167 w 1340021"/>
                  <a:gd name="connsiteY2" fmla="*/ 357307 h 1353697"/>
                  <a:gd name="connsiteX3" fmla="*/ 1278167 w 1340021"/>
                  <a:gd name="connsiteY3" fmla="*/ 384797 h 1353697"/>
                  <a:gd name="connsiteX4" fmla="*/ 1340021 w 1340021"/>
                  <a:gd name="connsiteY4" fmla="*/ 529122 h 1353697"/>
                  <a:gd name="connsiteX5" fmla="*/ 1271295 w 1340021"/>
                  <a:gd name="connsiteY5" fmla="*/ 632211 h 1353697"/>
                  <a:gd name="connsiteX6" fmla="*/ 1278167 w 1340021"/>
                  <a:gd name="connsiteY6" fmla="*/ 645956 h 1353697"/>
                  <a:gd name="connsiteX7" fmla="*/ 1250677 w 1340021"/>
                  <a:gd name="connsiteY7" fmla="*/ 632211 h 1353697"/>
                  <a:gd name="connsiteX8" fmla="*/ 1247584 w 1340021"/>
                  <a:gd name="connsiteY8" fmla="*/ 635991 h 1353697"/>
                  <a:gd name="connsiteX9" fmla="*/ 1250677 w 1340021"/>
                  <a:gd name="connsiteY9" fmla="*/ 652829 h 1353697"/>
                  <a:gd name="connsiteX10" fmla="*/ 1161333 w 1340021"/>
                  <a:gd name="connsiteY10" fmla="*/ 790212 h 1353697"/>
                  <a:gd name="connsiteX11" fmla="*/ 927664 w 1340021"/>
                  <a:gd name="connsiteY11" fmla="*/ 1058244 h 1353697"/>
                  <a:gd name="connsiteX12" fmla="*/ 714682 w 1340021"/>
                  <a:gd name="connsiteY12" fmla="*/ 1195696 h 1353697"/>
                  <a:gd name="connsiteX13" fmla="*/ 645956 w 1340021"/>
                  <a:gd name="connsiteY13" fmla="*/ 1230059 h 1353697"/>
                  <a:gd name="connsiteX14" fmla="*/ 584103 w 1340021"/>
                  <a:gd name="connsiteY14" fmla="*/ 1250676 h 1353697"/>
                  <a:gd name="connsiteX15" fmla="*/ 584103 w 1340021"/>
                  <a:gd name="connsiteY15" fmla="*/ 1271294 h 1353697"/>
                  <a:gd name="connsiteX16" fmla="*/ 563485 w 1340021"/>
                  <a:gd name="connsiteY16" fmla="*/ 1257549 h 1353697"/>
                  <a:gd name="connsiteX17" fmla="*/ 508504 w 1340021"/>
                  <a:gd name="connsiteY17" fmla="*/ 1291912 h 1353697"/>
                  <a:gd name="connsiteX18" fmla="*/ 535994 w 1340021"/>
                  <a:gd name="connsiteY18" fmla="*/ 1285039 h 1353697"/>
                  <a:gd name="connsiteX19" fmla="*/ 529122 w 1340021"/>
                  <a:gd name="connsiteY19" fmla="*/ 1298785 h 1353697"/>
                  <a:gd name="connsiteX20" fmla="*/ 556612 w 1340021"/>
                  <a:gd name="connsiteY20" fmla="*/ 1298785 h 1353697"/>
                  <a:gd name="connsiteX21" fmla="*/ 336689 w 1340021"/>
                  <a:gd name="connsiteY21" fmla="*/ 1353697 h 1353697"/>
                  <a:gd name="connsiteX22" fmla="*/ 0 w 1340021"/>
                  <a:gd name="connsiteY22" fmla="*/ 1154460 h 1353697"/>
                  <a:gd name="connsiteX23" fmla="*/ 20618 w 1340021"/>
                  <a:gd name="connsiteY23" fmla="*/ 1085734 h 1353697"/>
                  <a:gd name="connsiteX24" fmla="*/ 103089 w 1340021"/>
                  <a:gd name="connsiteY24" fmla="*/ 1010135 h 1353697"/>
                  <a:gd name="connsiteX25" fmla="*/ 89344 w 1340021"/>
                  <a:gd name="connsiteY25" fmla="*/ 1003263 h 1353697"/>
                  <a:gd name="connsiteX26" fmla="*/ 109962 w 1340021"/>
                  <a:gd name="connsiteY26" fmla="*/ 989518 h 1353697"/>
                  <a:gd name="connsiteX27" fmla="*/ 109962 w 1340021"/>
                  <a:gd name="connsiteY27" fmla="*/ 968900 h 1353697"/>
                  <a:gd name="connsiteX28" fmla="*/ 123707 w 1340021"/>
                  <a:gd name="connsiteY28" fmla="*/ 982645 h 1353697"/>
                  <a:gd name="connsiteX29" fmla="*/ 171815 w 1340021"/>
                  <a:gd name="connsiteY29" fmla="*/ 934537 h 1353697"/>
                  <a:gd name="connsiteX30" fmla="*/ 185560 w 1340021"/>
                  <a:gd name="connsiteY30" fmla="*/ 948282 h 1353697"/>
                  <a:gd name="connsiteX31" fmla="*/ 213051 w 1340021"/>
                  <a:gd name="connsiteY31" fmla="*/ 913919 h 1353697"/>
                  <a:gd name="connsiteX32" fmla="*/ 384797 w 1340021"/>
                  <a:gd name="connsiteY32" fmla="*/ 824575 h 1353697"/>
                  <a:gd name="connsiteX33" fmla="*/ 412287 w 1340021"/>
                  <a:gd name="connsiteY33" fmla="*/ 803957 h 1353697"/>
                  <a:gd name="connsiteX34" fmla="*/ 749045 w 1340021"/>
                  <a:gd name="connsiteY34" fmla="*/ 673446 h 1353697"/>
                  <a:gd name="connsiteX35" fmla="*/ 776535 w 1340021"/>
                  <a:gd name="connsiteY35" fmla="*/ 687192 h 1353697"/>
                  <a:gd name="connsiteX36" fmla="*/ 817771 w 1340021"/>
                  <a:gd name="connsiteY36" fmla="*/ 652829 h 1353697"/>
                  <a:gd name="connsiteX37" fmla="*/ 865811 w 1340021"/>
                  <a:gd name="connsiteY37" fmla="*/ 659701 h 1353697"/>
                  <a:gd name="connsiteX38" fmla="*/ 858938 w 1340021"/>
                  <a:gd name="connsiteY38" fmla="*/ 673446 h 1353697"/>
                  <a:gd name="connsiteX39" fmla="*/ 810899 w 1340021"/>
                  <a:gd name="connsiteY39" fmla="*/ 687192 h 1353697"/>
                  <a:gd name="connsiteX40" fmla="*/ 755918 w 1340021"/>
                  <a:gd name="connsiteY40" fmla="*/ 707809 h 1353697"/>
                  <a:gd name="connsiteX41" fmla="*/ 769663 w 1340021"/>
                  <a:gd name="connsiteY41" fmla="*/ 735300 h 1353697"/>
                  <a:gd name="connsiteX42" fmla="*/ 755918 w 1340021"/>
                  <a:gd name="connsiteY42" fmla="*/ 714682 h 1353697"/>
                  <a:gd name="connsiteX43" fmla="*/ 742172 w 1340021"/>
                  <a:gd name="connsiteY43" fmla="*/ 728427 h 1353697"/>
                  <a:gd name="connsiteX44" fmla="*/ 743353 w 1340021"/>
                  <a:gd name="connsiteY44" fmla="*/ 740454 h 1353697"/>
                  <a:gd name="connsiteX45" fmla="*/ 744993 w 1340021"/>
                  <a:gd name="connsiteY45" fmla="*/ 744073 h 1353697"/>
                  <a:gd name="connsiteX46" fmla="*/ 735300 w 1340021"/>
                  <a:gd name="connsiteY46" fmla="*/ 742172 h 1353697"/>
                  <a:gd name="connsiteX47" fmla="*/ 733504 w 1340021"/>
                  <a:gd name="connsiteY47" fmla="*/ 742486 h 1353697"/>
                  <a:gd name="connsiteX48" fmla="*/ 735300 w 1340021"/>
                  <a:gd name="connsiteY48" fmla="*/ 735300 h 1353697"/>
                  <a:gd name="connsiteX49" fmla="*/ 714682 w 1340021"/>
                  <a:gd name="connsiteY49" fmla="*/ 728427 h 1353697"/>
                  <a:gd name="connsiteX50" fmla="*/ 700937 w 1340021"/>
                  <a:gd name="connsiteY50" fmla="*/ 749045 h 1353697"/>
                  <a:gd name="connsiteX51" fmla="*/ 721555 w 1340021"/>
                  <a:gd name="connsiteY51" fmla="*/ 769594 h 1353697"/>
                  <a:gd name="connsiteX52" fmla="*/ 680319 w 1340021"/>
                  <a:gd name="connsiteY52" fmla="*/ 735300 h 1353697"/>
                  <a:gd name="connsiteX53" fmla="*/ 645956 w 1340021"/>
                  <a:gd name="connsiteY53" fmla="*/ 783339 h 1353697"/>
                  <a:gd name="connsiteX54" fmla="*/ 584103 w 1340021"/>
                  <a:gd name="connsiteY54" fmla="*/ 817702 h 1353697"/>
                  <a:gd name="connsiteX55" fmla="*/ 585082 w 1340021"/>
                  <a:gd name="connsiteY55" fmla="*/ 823396 h 1353697"/>
                  <a:gd name="connsiteX56" fmla="*/ 556612 w 1340021"/>
                  <a:gd name="connsiteY56" fmla="*/ 817702 h 1353697"/>
                  <a:gd name="connsiteX57" fmla="*/ 542867 w 1340021"/>
                  <a:gd name="connsiteY57" fmla="*/ 831448 h 1353697"/>
                  <a:gd name="connsiteX58" fmla="*/ 563485 w 1340021"/>
                  <a:gd name="connsiteY58" fmla="*/ 831448 h 1353697"/>
                  <a:gd name="connsiteX59" fmla="*/ 446650 w 1340021"/>
                  <a:gd name="connsiteY59" fmla="*/ 907046 h 1353697"/>
                  <a:gd name="connsiteX60" fmla="*/ 164943 w 1340021"/>
                  <a:gd name="connsiteY60" fmla="*/ 1133842 h 1353697"/>
                  <a:gd name="connsiteX61" fmla="*/ 268032 w 1340021"/>
                  <a:gd name="connsiteY61" fmla="*/ 1147587 h 1353697"/>
                  <a:gd name="connsiteX62" fmla="*/ 371052 w 1340021"/>
                  <a:gd name="connsiteY62" fmla="*/ 1133842 h 1353697"/>
                  <a:gd name="connsiteX63" fmla="*/ 419160 w 1340021"/>
                  <a:gd name="connsiteY63" fmla="*/ 1147587 h 1353697"/>
                  <a:gd name="connsiteX64" fmla="*/ 446650 w 1340021"/>
                  <a:gd name="connsiteY64" fmla="*/ 1126970 h 1353697"/>
                  <a:gd name="connsiteX65" fmla="*/ 515377 w 1340021"/>
                  <a:gd name="connsiteY65" fmla="*/ 1126970 h 1353697"/>
                  <a:gd name="connsiteX66" fmla="*/ 522249 w 1340021"/>
                  <a:gd name="connsiteY66" fmla="*/ 1113224 h 1353697"/>
                  <a:gd name="connsiteX67" fmla="*/ 535994 w 1340021"/>
                  <a:gd name="connsiteY67" fmla="*/ 1120097 h 1353697"/>
                  <a:gd name="connsiteX68" fmla="*/ 556612 w 1340021"/>
                  <a:gd name="connsiteY68" fmla="*/ 1099479 h 1353697"/>
                  <a:gd name="connsiteX69" fmla="*/ 577230 w 1340021"/>
                  <a:gd name="connsiteY69" fmla="*/ 1113224 h 1353697"/>
                  <a:gd name="connsiteX70" fmla="*/ 797153 w 1340021"/>
                  <a:gd name="connsiteY70" fmla="*/ 975772 h 1353697"/>
                  <a:gd name="connsiteX71" fmla="*/ 879556 w 1340021"/>
                  <a:gd name="connsiteY71" fmla="*/ 907046 h 1353697"/>
                  <a:gd name="connsiteX72" fmla="*/ 1051371 w 1340021"/>
                  <a:gd name="connsiteY72" fmla="*/ 694064 h 1353697"/>
                  <a:gd name="connsiteX73" fmla="*/ 1030753 w 1340021"/>
                  <a:gd name="connsiteY73" fmla="*/ 673446 h 1353697"/>
                  <a:gd name="connsiteX74" fmla="*/ 1113225 w 1340021"/>
                  <a:gd name="connsiteY74" fmla="*/ 529122 h 1353697"/>
                  <a:gd name="connsiteX75" fmla="*/ 1126970 w 1340021"/>
                  <a:gd name="connsiteY75" fmla="*/ 467268 h 1353697"/>
                  <a:gd name="connsiteX76" fmla="*/ 845262 w 1340021"/>
                  <a:gd name="connsiteY76" fmla="*/ 103089 h 1353697"/>
                  <a:gd name="connsiteX77" fmla="*/ 817771 w 1340021"/>
                  <a:gd name="connsiteY77" fmla="*/ 103089 h 1353697"/>
                  <a:gd name="connsiteX78" fmla="*/ 776535 w 1340021"/>
                  <a:gd name="connsiteY78" fmla="*/ 75599 h 1353697"/>
                  <a:gd name="connsiteX79" fmla="*/ 755918 w 1340021"/>
                  <a:gd name="connsiteY79" fmla="*/ 75599 h 1353697"/>
                  <a:gd name="connsiteX80" fmla="*/ 749045 w 1340021"/>
                  <a:gd name="connsiteY80" fmla="*/ 48108 h 1353697"/>
                  <a:gd name="connsiteX81" fmla="*/ 783408 w 1340021"/>
                  <a:gd name="connsiteY81" fmla="*/ 13745 h 1353697"/>
                  <a:gd name="connsiteX82" fmla="*/ 845262 w 1340021"/>
                  <a:gd name="connsiteY82" fmla="*/ 0 h 135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340021" h="1353697">
                    <a:moveTo>
                      <a:pt x="845262" y="0"/>
                    </a:moveTo>
                    <a:cubicBezTo>
                      <a:pt x="893301" y="0"/>
                      <a:pt x="941410" y="34363"/>
                      <a:pt x="989518" y="61853"/>
                    </a:cubicBezTo>
                    <a:cubicBezTo>
                      <a:pt x="1113225" y="151197"/>
                      <a:pt x="1202569" y="213051"/>
                      <a:pt x="1278167" y="357307"/>
                    </a:cubicBezTo>
                    <a:cubicBezTo>
                      <a:pt x="1285040" y="364179"/>
                      <a:pt x="1278167" y="364179"/>
                      <a:pt x="1278167" y="384797"/>
                    </a:cubicBezTo>
                    <a:cubicBezTo>
                      <a:pt x="1278167" y="398542"/>
                      <a:pt x="1340021" y="508504"/>
                      <a:pt x="1340021" y="529122"/>
                    </a:cubicBezTo>
                    <a:cubicBezTo>
                      <a:pt x="1340021" y="570357"/>
                      <a:pt x="1319403" y="604720"/>
                      <a:pt x="1271295" y="632211"/>
                    </a:cubicBezTo>
                    <a:cubicBezTo>
                      <a:pt x="1271295" y="632211"/>
                      <a:pt x="1278167" y="639083"/>
                      <a:pt x="1278167" y="645956"/>
                    </a:cubicBezTo>
                    <a:cubicBezTo>
                      <a:pt x="1264422" y="645956"/>
                      <a:pt x="1264422" y="632211"/>
                      <a:pt x="1250677" y="632211"/>
                    </a:cubicBezTo>
                    <a:cubicBezTo>
                      <a:pt x="1248340" y="634479"/>
                      <a:pt x="1247584" y="635235"/>
                      <a:pt x="1247584" y="635991"/>
                    </a:cubicBezTo>
                    <a:cubicBezTo>
                      <a:pt x="1247584" y="637571"/>
                      <a:pt x="1250677" y="639083"/>
                      <a:pt x="1250677" y="652829"/>
                    </a:cubicBezTo>
                    <a:cubicBezTo>
                      <a:pt x="1250677" y="673446"/>
                      <a:pt x="1175078" y="755918"/>
                      <a:pt x="1161333" y="790212"/>
                    </a:cubicBezTo>
                    <a:cubicBezTo>
                      <a:pt x="1106352" y="907046"/>
                      <a:pt x="1023881" y="975772"/>
                      <a:pt x="927664" y="1058244"/>
                    </a:cubicBezTo>
                    <a:cubicBezTo>
                      <a:pt x="865811" y="1120097"/>
                      <a:pt x="790281" y="1154460"/>
                      <a:pt x="714682" y="1195696"/>
                    </a:cubicBezTo>
                    <a:cubicBezTo>
                      <a:pt x="700937" y="1209441"/>
                      <a:pt x="673446" y="1216313"/>
                      <a:pt x="645956" y="1230059"/>
                    </a:cubicBezTo>
                    <a:cubicBezTo>
                      <a:pt x="632211" y="1236931"/>
                      <a:pt x="604720" y="1243804"/>
                      <a:pt x="584103" y="1250676"/>
                    </a:cubicBezTo>
                    <a:cubicBezTo>
                      <a:pt x="577230" y="1257549"/>
                      <a:pt x="577230" y="1264422"/>
                      <a:pt x="584103" y="1271294"/>
                    </a:cubicBezTo>
                    <a:cubicBezTo>
                      <a:pt x="577230" y="1264422"/>
                      <a:pt x="584103" y="1257549"/>
                      <a:pt x="563485" y="1257549"/>
                    </a:cubicBezTo>
                    <a:cubicBezTo>
                      <a:pt x="549740" y="1257549"/>
                      <a:pt x="515377" y="1271294"/>
                      <a:pt x="508504" y="1291912"/>
                    </a:cubicBezTo>
                    <a:cubicBezTo>
                      <a:pt x="515377" y="1291912"/>
                      <a:pt x="529122" y="1291912"/>
                      <a:pt x="535994" y="1285039"/>
                    </a:cubicBezTo>
                    <a:cubicBezTo>
                      <a:pt x="535994" y="1285039"/>
                      <a:pt x="535994" y="1291912"/>
                      <a:pt x="529122" y="1298785"/>
                    </a:cubicBezTo>
                    <a:cubicBezTo>
                      <a:pt x="535994" y="1305657"/>
                      <a:pt x="549740" y="1305657"/>
                      <a:pt x="556612" y="1298785"/>
                    </a:cubicBezTo>
                    <a:cubicBezTo>
                      <a:pt x="529122" y="1326206"/>
                      <a:pt x="384797" y="1353697"/>
                      <a:pt x="336689" y="1353697"/>
                    </a:cubicBezTo>
                    <a:cubicBezTo>
                      <a:pt x="254286" y="1353697"/>
                      <a:pt x="0" y="1236931"/>
                      <a:pt x="0" y="1154460"/>
                    </a:cubicBezTo>
                    <a:cubicBezTo>
                      <a:pt x="0" y="1133842"/>
                      <a:pt x="20618" y="1106352"/>
                      <a:pt x="20618" y="1085734"/>
                    </a:cubicBezTo>
                    <a:cubicBezTo>
                      <a:pt x="48108" y="1023881"/>
                      <a:pt x="103089" y="1017008"/>
                      <a:pt x="103089" y="1010135"/>
                    </a:cubicBezTo>
                    <a:cubicBezTo>
                      <a:pt x="103089" y="989518"/>
                      <a:pt x="89344" y="1017008"/>
                      <a:pt x="89344" y="1003263"/>
                    </a:cubicBezTo>
                    <a:cubicBezTo>
                      <a:pt x="89344" y="982645"/>
                      <a:pt x="103089" y="982645"/>
                      <a:pt x="109962" y="989518"/>
                    </a:cubicBezTo>
                    <a:cubicBezTo>
                      <a:pt x="116834" y="982645"/>
                      <a:pt x="116834" y="975772"/>
                      <a:pt x="109962" y="968900"/>
                    </a:cubicBezTo>
                    <a:lnTo>
                      <a:pt x="123707" y="982645"/>
                    </a:lnTo>
                    <a:cubicBezTo>
                      <a:pt x="137452" y="962027"/>
                      <a:pt x="158070" y="955154"/>
                      <a:pt x="171815" y="934537"/>
                    </a:cubicBezTo>
                    <a:lnTo>
                      <a:pt x="185560" y="948282"/>
                    </a:lnTo>
                    <a:cubicBezTo>
                      <a:pt x="192433" y="934537"/>
                      <a:pt x="213051" y="927664"/>
                      <a:pt x="213051" y="913919"/>
                    </a:cubicBezTo>
                    <a:cubicBezTo>
                      <a:pt x="213051" y="893301"/>
                      <a:pt x="329816" y="852065"/>
                      <a:pt x="384797" y="824575"/>
                    </a:cubicBezTo>
                    <a:cubicBezTo>
                      <a:pt x="391670" y="824575"/>
                      <a:pt x="398542" y="810830"/>
                      <a:pt x="412287" y="803957"/>
                    </a:cubicBezTo>
                    <a:cubicBezTo>
                      <a:pt x="522249" y="755918"/>
                      <a:pt x="728427" y="673446"/>
                      <a:pt x="749045" y="673446"/>
                    </a:cubicBezTo>
                    <a:cubicBezTo>
                      <a:pt x="762790" y="673446"/>
                      <a:pt x="755918" y="687192"/>
                      <a:pt x="776535" y="687192"/>
                    </a:cubicBezTo>
                    <a:cubicBezTo>
                      <a:pt x="776535" y="687192"/>
                      <a:pt x="810899" y="666574"/>
                      <a:pt x="817771" y="652829"/>
                    </a:cubicBezTo>
                    <a:cubicBezTo>
                      <a:pt x="831516" y="659701"/>
                      <a:pt x="852066" y="666574"/>
                      <a:pt x="865811" y="659701"/>
                    </a:cubicBezTo>
                    <a:cubicBezTo>
                      <a:pt x="858938" y="659701"/>
                      <a:pt x="852066" y="666574"/>
                      <a:pt x="858938" y="673446"/>
                    </a:cubicBezTo>
                    <a:cubicBezTo>
                      <a:pt x="845262" y="673446"/>
                      <a:pt x="797153" y="666574"/>
                      <a:pt x="810899" y="687192"/>
                    </a:cubicBezTo>
                    <a:cubicBezTo>
                      <a:pt x="797153" y="687192"/>
                      <a:pt x="776535" y="694064"/>
                      <a:pt x="755918" y="707809"/>
                    </a:cubicBezTo>
                    <a:cubicBezTo>
                      <a:pt x="755918" y="714682"/>
                      <a:pt x="762790" y="728427"/>
                      <a:pt x="769663" y="735300"/>
                    </a:cubicBezTo>
                    <a:cubicBezTo>
                      <a:pt x="762790" y="735300"/>
                      <a:pt x="762790" y="721555"/>
                      <a:pt x="755918" y="714682"/>
                    </a:cubicBezTo>
                    <a:cubicBezTo>
                      <a:pt x="749045" y="721555"/>
                      <a:pt x="742172" y="714682"/>
                      <a:pt x="742172" y="728427"/>
                    </a:cubicBezTo>
                    <a:cubicBezTo>
                      <a:pt x="742172" y="733582"/>
                      <a:pt x="742602" y="737447"/>
                      <a:pt x="743353" y="740454"/>
                    </a:cubicBezTo>
                    <a:lnTo>
                      <a:pt x="744993" y="744073"/>
                    </a:lnTo>
                    <a:lnTo>
                      <a:pt x="735300" y="742172"/>
                    </a:lnTo>
                    <a:lnTo>
                      <a:pt x="733504" y="742486"/>
                    </a:lnTo>
                    <a:lnTo>
                      <a:pt x="735300" y="735300"/>
                    </a:lnTo>
                    <a:cubicBezTo>
                      <a:pt x="735300" y="735300"/>
                      <a:pt x="728427" y="728427"/>
                      <a:pt x="714682" y="728427"/>
                    </a:cubicBezTo>
                    <a:cubicBezTo>
                      <a:pt x="714682" y="735300"/>
                      <a:pt x="707809" y="742172"/>
                      <a:pt x="700937" y="749045"/>
                    </a:cubicBezTo>
                    <a:lnTo>
                      <a:pt x="721555" y="769594"/>
                    </a:lnTo>
                    <a:cubicBezTo>
                      <a:pt x="694064" y="762790"/>
                      <a:pt x="694064" y="749045"/>
                      <a:pt x="680319" y="735300"/>
                    </a:cubicBezTo>
                    <a:cubicBezTo>
                      <a:pt x="666574" y="755918"/>
                      <a:pt x="645956" y="762790"/>
                      <a:pt x="645956" y="783339"/>
                    </a:cubicBezTo>
                    <a:cubicBezTo>
                      <a:pt x="645956" y="797085"/>
                      <a:pt x="584103" y="797085"/>
                      <a:pt x="584103" y="817702"/>
                    </a:cubicBezTo>
                    <a:lnTo>
                      <a:pt x="585082" y="823396"/>
                    </a:lnTo>
                    <a:lnTo>
                      <a:pt x="556612" y="817702"/>
                    </a:lnTo>
                    <a:lnTo>
                      <a:pt x="542867" y="831448"/>
                    </a:lnTo>
                    <a:cubicBezTo>
                      <a:pt x="549740" y="838320"/>
                      <a:pt x="556612" y="838320"/>
                      <a:pt x="563485" y="831448"/>
                    </a:cubicBezTo>
                    <a:cubicBezTo>
                      <a:pt x="549740" y="852065"/>
                      <a:pt x="446650" y="886428"/>
                      <a:pt x="446650" y="907046"/>
                    </a:cubicBezTo>
                    <a:cubicBezTo>
                      <a:pt x="446650" y="907046"/>
                      <a:pt x="233669" y="982645"/>
                      <a:pt x="164943" y="1133842"/>
                    </a:cubicBezTo>
                    <a:cubicBezTo>
                      <a:pt x="199306" y="1140715"/>
                      <a:pt x="247414" y="1147587"/>
                      <a:pt x="268032" y="1147587"/>
                    </a:cubicBezTo>
                    <a:cubicBezTo>
                      <a:pt x="281777" y="1147587"/>
                      <a:pt x="357307" y="1133842"/>
                      <a:pt x="371052" y="1133842"/>
                    </a:cubicBezTo>
                    <a:cubicBezTo>
                      <a:pt x="391670" y="1133842"/>
                      <a:pt x="405415" y="1147587"/>
                      <a:pt x="419160" y="1147587"/>
                    </a:cubicBezTo>
                    <a:cubicBezTo>
                      <a:pt x="439778" y="1147587"/>
                      <a:pt x="439778" y="1133842"/>
                      <a:pt x="446650" y="1126970"/>
                    </a:cubicBezTo>
                    <a:lnTo>
                      <a:pt x="515377" y="1126970"/>
                    </a:lnTo>
                    <a:cubicBezTo>
                      <a:pt x="522249" y="1126970"/>
                      <a:pt x="522249" y="1113224"/>
                      <a:pt x="522249" y="1113224"/>
                    </a:cubicBezTo>
                    <a:cubicBezTo>
                      <a:pt x="522249" y="1120097"/>
                      <a:pt x="529122" y="1120097"/>
                      <a:pt x="535994" y="1120097"/>
                    </a:cubicBezTo>
                    <a:cubicBezTo>
                      <a:pt x="556612" y="1120097"/>
                      <a:pt x="556612" y="1106352"/>
                      <a:pt x="556612" y="1099479"/>
                    </a:cubicBezTo>
                    <a:cubicBezTo>
                      <a:pt x="563485" y="1106352"/>
                      <a:pt x="556612" y="1113224"/>
                      <a:pt x="577230" y="1113224"/>
                    </a:cubicBezTo>
                    <a:cubicBezTo>
                      <a:pt x="632211" y="1113224"/>
                      <a:pt x="783408" y="982645"/>
                      <a:pt x="797153" y="975772"/>
                    </a:cubicBezTo>
                    <a:cubicBezTo>
                      <a:pt x="824644" y="955154"/>
                      <a:pt x="858938" y="934537"/>
                      <a:pt x="879556" y="907046"/>
                    </a:cubicBezTo>
                    <a:cubicBezTo>
                      <a:pt x="879556" y="907046"/>
                      <a:pt x="1051371" y="749045"/>
                      <a:pt x="1051371" y="694064"/>
                    </a:cubicBezTo>
                    <a:cubicBezTo>
                      <a:pt x="1051371" y="673446"/>
                      <a:pt x="1030753" y="694064"/>
                      <a:pt x="1030753" y="673446"/>
                    </a:cubicBezTo>
                    <a:cubicBezTo>
                      <a:pt x="1030753" y="639083"/>
                      <a:pt x="1106352" y="535994"/>
                      <a:pt x="1113225" y="529122"/>
                    </a:cubicBezTo>
                    <a:cubicBezTo>
                      <a:pt x="1120097" y="508504"/>
                      <a:pt x="1126970" y="487886"/>
                      <a:pt x="1126970" y="467268"/>
                    </a:cubicBezTo>
                    <a:cubicBezTo>
                      <a:pt x="1126970" y="309198"/>
                      <a:pt x="1003263" y="213051"/>
                      <a:pt x="845262" y="103089"/>
                    </a:cubicBezTo>
                    <a:lnTo>
                      <a:pt x="817771" y="103089"/>
                    </a:lnTo>
                    <a:cubicBezTo>
                      <a:pt x="810899" y="96216"/>
                      <a:pt x="797153" y="75599"/>
                      <a:pt x="776535" y="75599"/>
                    </a:cubicBezTo>
                    <a:lnTo>
                      <a:pt x="755918" y="75599"/>
                    </a:lnTo>
                    <a:cubicBezTo>
                      <a:pt x="755918" y="68726"/>
                      <a:pt x="749045" y="68726"/>
                      <a:pt x="749045" y="48108"/>
                    </a:cubicBezTo>
                    <a:cubicBezTo>
                      <a:pt x="749045" y="34363"/>
                      <a:pt x="762790" y="20618"/>
                      <a:pt x="783408" y="13745"/>
                    </a:cubicBezTo>
                    <a:cubicBezTo>
                      <a:pt x="797153" y="0"/>
                      <a:pt x="824644" y="0"/>
                      <a:pt x="845262" y="0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00DB606B-A42F-CA73-110F-D1497B6ADA8C}"/>
                  </a:ext>
                </a:extLst>
              </p:cNvPr>
              <p:cNvSpPr/>
              <p:nvPr/>
            </p:nvSpPr>
            <p:spPr>
              <a:xfrm>
                <a:off x="6129607" y="944416"/>
                <a:ext cx="639084" cy="721555"/>
              </a:xfrm>
              <a:custGeom>
                <a:avLst/>
                <a:gdLst>
                  <a:gd name="connsiteX0" fmla="*/ 178688 w 639084"/>
                  <a:gd name="connsiteY0" fmla="*/ 0 h 721555"/>
                  <a:gd name="connsiteX1" fmla="*/ 206179 w 639084"/>
                  <a:gd name="connsiteY1" fmla="*/ 0 h 721555"/>
                  <a:gd name="connsiteX2" fmla="*/ 213051 w 639084"/>
                  <a:gd name="connsiteY2" fmla="*/ 54981 h 721555"/>
                  <a:gd name="connsiteX3" fmla="*/ 233669 w 639084"/>
                  <a:gd name="connsiteY3" fmla="*/ 41236 h 721555"/>
                  <a:gd name="connsiteX4" fmla="*/ 639084 w 639084"/>
                  <a:gd name="connsiteY4" fmla="*/ 336758 h 721555"/>
                  <a:gd name="connsiteX5" fmla="*/ 632211 w 639084"/>
                  <a:gd name="connsiteY5" fmla="*/ 405484 h 721555"/>
                  <a:gd name="connsiteX6" fmla="*/ 481014 w 639084"/>
                  <a:gd name="connsiteY6" fmla="*/ 639084 h 721555"/>
                  <a:gd name="connsiteX7" fmla="*/ 405484 w 639084"/>
                  <a:gd name="connsiteY7" fmla="*/ 687192 h 721555"/>
                  <a:gd name="connsiteX8" fmla="*/ 377994 w 639084"/>
                  <a:gd name="connsiteY8" fmla="*/ 714682 h 721555"/>
                  <a:gd name="connsiteX9" fmla="*/ 350503 w 639084"/>
                  <a:gd name="connsiteY9" fmla="*/ 700937 h 721555"/>
                  <a:gd name="connsiteX10" fmla="*/ 343631 w 639084"/>
                  <a:gd name="connsiteY10" fmla="*/ 721555 h 721555"/>
                  <a:gd name="connsiteX11" fmla="*/ 178688 w 639084"/>
                  <a:gd name="connsiteY11" fmla="*/ 666574 h 721555"/>
                  <a:gd name="connsiteX12" fmla="*/ 61854 w 639084"/>
                  <a:gd name="connsiteY12" fmla="*/ 515377 h 721555"/>
                  <a:gd name="connsiteX13" fmla="*/ 48109 w 639084"/>
                  <a:gd name="connsiteY13" fmla="*/ 501632 h 721555"/>
                  <a:gd name="connsiteX14" fmla="*/ 34363 w 639084"/>
                  <a:gd name="connsiteY14" fmla="*/ 384866 h 721555"/>
                  <a:gd name="connsiteX15" fmla="*/ 20618 w 639084"/>
                  <a:gd name="connsiteY15" fmla="*/ 329885 h 721555"/>
                  <a:gd name="connsiteX16" fmla="*/ 27491 w 639084"/>
                  <a:gd name="connsiteY16" fmla="*/ 268032 h 721555"/>
                  <a:gd name="connsiteX17" fmla="*/ 0 w 639084"/>
                  <a:gd name="connsiteY17" fmla="*/ 171815 h 721555"/>
                  <a:gd name="connsiteX18" fmla="*/ 6873 w 639084"/>
                  <a:gd name="connsiteY18" fmla="*/ 123707 h 721555"/>
                  <a:gd name="connsiteX19" fmla="*/ 34363 w 639084"/>
                  <a:gd name="connsiteY19" fmla="*/ 89344 h 721555"/>
                  <a:gd name="connsiteX20" fmla="*/ 103089 w 639084"/>
                  <a:gd name="connsiteY20" fmla="*/ 54981 h 721555"/>
                  <a:gd name="connsiteX21" fmla="*/ 158070 w 639084"/>
                  <a:gd name="connsiteY21" fmla="*/ 6873 h 721555"/>
                  <a:gd name="connsiteX22" fmla="*/ 171815 w 639084"/>
                  <a:gd name="connsiteY22" fmla="*/ 20618 h 721555"/>
                  <a:gd name="connsiteX23" fmla="*/ 178688 w 639084"/>
                  <a:gd name="connsiteY23" fmla="*/ 0 h 721555"/>
                  <a:gd name="connsiteX24" fmla="*/ 272095 w 639084"/>
                  <a:gd name="connsiteY24" fmla="*/ 123295 h 721555"/>
                  <a:gd name="connsiteX25" fmla="*/ 254287 w 639084"/>
                  <a:gd name="connsiteY25" fmla="*/ 123707 h 721555"/>
                  <a:gd name="connsiteX26" fmla="*/ 137452 w 639084"/>
                  <a:gd name="connsiteY26" fmla="*/ 213051 h 721555"/>
                  <a:gd name="connsiteX27" fmla="*/ 137452 w 639084"/>
                  <a:gd name="connsiteY27" fmla="*/ 336758 h 721555"/>
                  <a:gd name="connsiteX28" fmla="*/ 288650 w 639084"/>
                  <a:gd name="connsiteY28" fmla="*/ 577230 h 721555"/>
                  <a:gd name="connsiteX29" fmla="*/ 364248 w 639084"/>
                  <a:gd name="connsiteY29" fmla="*/ 542867 h 721555"/>
                  <a:gd name="connsiteX30" fmla="*/ 405484 w 639084"/>
                  <a:gd name="connsiteY30" fmla="*/ 508504 h 721555"/>
                  <a:gd name="connsiteX31" fmla="*/ 432974 w 639084"/>
                  <a:gd name="connsiteY31" fmla="*/ 501632 h 721555"/>
                  <a:gd name="connsiteX32" fmla="*/ 419229 w 639084"/>
                  <a:gd name="connsiteY32" fmla="*/ 494759 h 721555"/>
                  <a:gd name="connsiteX33" fmla="*/ 453523 w 639084"/>
                  <a:gd name="connsiteY33" fmla="*/ 474141 h 721555"/>
                  <a:gd name="connsiteX34" fmla="*/ 487886 w 639084"/>
                  <a:gd name="connsiteY34" fmla="*/ 419229 h 721555"/>
                  <a:gd name="connsiteX35" fmla="*/ 494759 w 639084"/>
                  <a:gd name="connsiteY35" fmla="*/ 432974 h 721555"/>
                  <a:gd name="connsiteX36" fmla="*/ 522250 w 639084"/>
                  <a:gd name="connsiteY36" fmla="*/ 357376 h 721555"/>
                  <a:gd name="connsiteX37" fmla="*/ 508504 w 639084"/>
                  <a:gd name="connsiteY37" fmla="*/ 343630 h 721555"/>
                  <a:gd name="connsiteX38" fmla="*/ 522250 w 639084"/>
                  <a:gd name="connsiteY38" fmla="*/ 329885 h 721555"/>
                  <a:gd name="connsiteX39" fmla="*/ 309268 w 639084"/>
                  <a:gd name="connsiteY39" fmla="*/ 158070 h 721555"/>
                  <a:gd name="connsiteX40" fmla="*/ 282533 w 639084"/>
                  <a:gd name="connsiteY40" fmla="*/ 124532 h 721555"/>
                  <a:gd name="connsiteX41" fmla="*/ 272095 w 639084"/>
                  <a:gd name="connsiteY41" fmla="*/ 123295 h 72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39084" h="721555">
                    <a:moveTo>
                      <a:pt x="178688" y="0"/>
                    </a:moveTo>
                    <a:lnTo>
                      <a:pt x="206179" y="0"/>
                    </a:lnTo>
                    <a:cubicBezTo>
                      <a:pt x="199306" y="13745"/>
                      <a:pt x="213051" y="34363"/>
                      <a:pt x="213051" y="54981"/>
                    </a:cubicBezTo>
                    <a:cubicBezTo>
                      <a:pt x="219924" y="48108"/>
                      <a:pt x="213051" y="41236"/>
                      <a:pt x="233669" y="41236"/>
                    </a:cubicBezTo>
                    <a:cubicBezTo>
                      <a:pt x="384866" y="41236"/>
                      <a:pt x="639084" y="123707"/>
                      <a:pt x="639084" y="336758"/>
                    </a:cubicBezTo>
                    <a:cubicBezTo>
                      <a:pt x="639084" y="357376"/>
                      <a:pt x="632211" y="391739"/>
                      <a:pt x="632211" y="405484"/>
                    </a:cubicBezTo>
                    <a:cubicBezTo>
                      <a:pt x="632211" y="446651"/>
                      <a:pt x="501632" y="625338"/>
                      <a:pt x="481014" y="639084"/>
                    </a:cubicBezTo>
                    <a:cubicBezTo>
                      <a:pt x="453523" y="659702"/>
                      <a:pt x="426102" y="680319"/>
                      <a:pt x="405484" y="687192"/>
                    </a:cubicBezTo>
                    <a:cubicBezTo>
                      <a:pt x="391739" y="687192"/>
                      <a:pt x="377994" y="687192"/>
                      <a:pt x="377994" y="714682"/>
                    </a:cubicBezTo>
                    <a:cubicBezTo>
                      <a:pt x="371121" y="714682"/>
                      <a:pt x="357376" y="700937"/>
                      <a:pt x="350503" y="700937"/>
                    </a:cubicBezTo>
                    <a:cubicBezTo>
                      <a:pt x="343631" y="700937"/>
                      <a:pt x="343631" y="714682"/>
                      <a:pt x="343631" y="721555"/>
                    </a:cubicBezTo>
                    <a:cubicBezTo>
                      <a:pt x="254287" y="700937"/>
                      <a:pt x="226796" y="707810"/>
                      <a:pt x="178688" y="666574"/>
                    </a:cubicBezTo>
                    <a:cubicBezTo>
                      <a:pt x="144325" y="645956"/>
                      <a:pt x="61854" y="556612"/>
                      <a:pt x="61854" y="515377"/>
                    </a:cubicBezTo>
                    <a:cubicBezTo>
                      <a:pt x="61854" y="494759"/>
                      <a:pt x="54981" y="508504"/>
                      <a:pt x="48109" y="501632"/>
                    </a:cubicBezTo>
                    <a:cubicBezTo>
                      <a:pt x="41236" y="467269"/>
                      <a:pt x="34363" y="398611"/>
                      <a:pt x="34363" y="384866"/>
                    </a:cubicBezTo>
                    <a:cubicBezTo>
                      <a:pt x="34363" y="364248"/>
                      <a:pt x="20618" y="350503"/>
                      <a:pt x="20618" y="329885"/>
                    </a:cubicBezTo>
                    <a:cubicBezTo>
                      <a:pt x="20618" y="309267"/>
                      <a:pt x="27491" y="288650"/>
                      <a:pt x="27491" y="268032"/>
                    </a:cubicBezTo>
                    <a:cubicBezTo>
                      <a:pt x="27491" y="254287"/>
                      <a:pt x="0" y="185560"/>
                      <a:pt x="0" y="171815"/>
                    </a:cubicBezTo>
                    <a:cubicBezTo>
                      <a:pt x="0" y="151197"/>
                      <a:pt x="0" y="130580"/>
                      <a:pt x="6873" y="123707"/>
                    </a:cubicBezTo>
                    <a:cubicBezTo>
                      <a:pt x="13746" y="109962"/>
                      <a:pt x="20618" y="96217"/>
                      <a:pt x="34363" y="89344"/>
                    </a:cubicBezTo>
                    <a:cubicBezTo>
                      <a:pt x="48109" y="75599"/>
                      <a:pt x="82472" y="68726"/>
                      <a:pt x="103089" y="54981"/>
                    </a:cubicBezTo>
                    <a:cubicBezTo>
                      <a:pt x="116835" y="41236"/>
                      <a:pt x="137452" y="6873"/>
                      <a:pt x="158070" y="6873"/>
                    </a:cubicBezTo>
                    <a:cubicBezTo>
                      <a:pt x="171815" y="6873"/>
                      <a:pt x="164943" y="20618"/>
                      <a:pt x="171815" y="20618"/>
                    </a:cubicBezTo>
                    <a:cubicBezTo>
                      <a:pt x="178688" y="13745"/>
                      <a:pt x="178688" y="6873"/>
                      <a:pt x="178688" y="0"/>
                    </a:cubicBezTo>
                    <a:close/>
                    <a:moveTo>
                      <a:pt x="272095" y="123295"/>
                    </a:moveTo>
                    <a:cubicBezTo>
                      <a:pt x="267671" y="123364"/>
                      <a:pt x="262019" y="123707"/>
                      <a:pt x="254287" y="123707"/>
                    </a:cubicBezTo>
                    <a:cubicBezTo>
                      <a:pt x="171815" y="123707"/>
                      <a:pt x="213051" y="137452"/>
                      <a:pt x="137452" y="213051"/>
                    </a:cubicBezTo>
                    <a:cubicBezTo>
                      <a:pt x="144325" y="323013"/>
                      <a:pt x="144325" y="329885"/>
                      <a:pt x="137452" y="336758"/>
                    </a:cubicBezTo>
                    <a:cubicBezTo>
                      <a:pt x="158070" y="398611"/>
                      <a:pt x="151198" y="577230"/>
                      <a:pt x="288650" y="577230"/>
                    </a:cubicBezTo>
                    <a:cubicBezTo>
                      <a:pt x="309268" y="577230"/>
                      <a:pt x="343631" y="556612"/>
                      <a:pt x="364248" y="542867"/>
                    </a:cubicBezTo>
                    <a:cubicBezTo>
                      <a:pt x="377994" y="529122"/>
                      <a:pt x="384866" y="508504"/>
                      <a:pt x="405484" y="508504"/>
                    </a:cubicBezTo>
                    <a:cubicBezTo>
                      <a:pt x="419229" y="508504"/>
                      <a:pt x="426102" y="508504"/>
                      <a:pt x="432974" y="501632"/>
                    </a:cubicBezTo>
                    <a:cubicBezTo>
                      <a:pt x="426102" y="501632"/>
                      <a:pt x="419229" y="508504"/>
                      <a:pt x="419229" y="494759"/>
                    </a:cubicBezTo>
                    <a:cubicBezTo>
                      <a:pt x="419229" y="474141"/>
                      <a:pt x="439847" y="474141"/>
                      <a:pt x="453523" y="474141"/>
                    </a:cubicBezTo>
                    <a:cubicBezTo>
                      <a:pt x="467269" y="460396"/>
                      <a:pt x="481014" y="439778"/>
                      <a:pt x="487886" y="419229"/>
                    </a:cubicBezTo>
                    <a:cubicBezTo>
                      <a:pt x="494759" y="426102"/>
                      <a:pt x="487886" y="432974"/>
                      <a:pt x="494759" y="432974"/>
                    </a:cubicBezTo>
                    <a:cubicBezTo>
                      <a:pt x="501632" y="398611"/>
                      <a:pt x="481014" y="371121"/>
                      <a:pt x="522250" y="357376"/>
                    </a:cubicBezTo>
                    <a:lnTo>
                      <a:pt x="508504" y="343630"/>
                    </a:lnTo>
                    <a:cubicBezTo>
                      <a:pt x="515377" y="336758"/>
                      <a:pt x="522250" y="350503"/>
                      <a:pt x="522250" y="329885"/>
                    </a:cubicBezTo>
                    <a:cubicBezTo>
                      <a:pt x="522250" y="226796"/>
                      <a:pt x="439847" y="151197"/>
                      <a:pt x="309268" y="158070"/>
                    </a:cubicBezTo>
                    <a:cubicBezTo>
                      <a:pt x="294148" y="135459"/>
                      <a:pt x="289406" y="127281"/>
                      <a:pt x="282533" y="124532"/>
                    </a:cubicBezTo>
                    <a:cubicBezTo>
                      <a:pt x="279715" y="123433"/>
                      <a:pt x="276519" y="123226"/>
                      <a:pt x="272095" y="123295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D19782E-5BF4-F79C-B3BB-8FC87C53F48E}"/>
                </a:ext>
              </a:extLst>
            </p:cNvPr>
            <p:cNvGrpSpPr/>
            <p:nvPr/>
          </p:nvGrpSpPr>
          <p:grpSpPr>
            <a:xfrm>
              <a:off x="3265717" y="1337311"/>
              <a:ext cx="6285454" cy="3039965"/>
              <a:chOff x="1" y="752052"/>
              <a:chExt cx="12190487" cy="5895939"/>
            </a:xfrm>
            <a:grpFill/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CF7D2123-754D-E1E8-5264-9598B5B3B66C}"/>
                  </a:ext>
                </a:extLst>
              </p:cNvPr>
              <p:cNvGrpSpPr/>
              <p:nvPr/>
            </p:nvGrpSpPr>
            <p:grpSpPr>
              <a:xfrm>
                <a:off x="1" y="752052"/>
                <a:ext cx="6383893" cy="5325581"/>
                <a:chOff x="1" y="752052"/>
                <a:chExt cx="6383893" cy="5325581"/>
              </a:xfrm>
              <a:grpFill/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2DBE16B9-4100-6AD3-789D-4B7407C36414}"/>
                    </a:ext>
                  </a:extLst>
                </p:cNvPr>
                <p:cNvSpPr/>
                <p:nvPr/>
              </p:nvSpPr>
              <p:spPr>
                <a:xfrm>
                  <a:off x="1" y="752052"/>
                  <a:ext cx="4006247" cy="3636491"/>
                </a:xfrm>
                <a:custGeom>
                  <a:avLst/>
                  <a:gdLst>
                    <a:gd name="connsiteX0" fmla="*/ 2473863 w 4006247"/>
                    <a:gd name="connsiteY0" fmla="*/ 0 h 3636491"/>
                    <a:gd name="connsiteX1" fmla="*/ 2590697 w 4006247"/>
                    <a:gd name="connsiteY1" fmla="*/ 48108 h 3636491"/>
                    <a:gd name="connsiteX2" fmla="*/ 2631933 w 4006247"/>
                    <a:gd name="connsiteY2" fmla="*/ 109893 h 3636491"/>
                    <a:gd name="connsiteX3" fmla="*/ 2618187 w 4006247"/>
                    <a:gd name="connsiteY3" fmla="*/ 130511 h 3636491"/>
                    <a:gd name="connsiteX4" fmla="*/ 2666296 w 4006247"/>
                    <a:gd name="connsiteY4" fmla="*/ 212982 h 3636491"/>
                    <a:gd name="connsiteX5" fmla="*/ 2267685 w 4006247"/>
                    <a:gd name="connsiteY5" fmla="*/ 762722 h 3636491"/>
                    <a:gd name="connsiteX6" fmla="*/ 1944741 w 4006247"/>
                    <a:gd name="connsiteY6" fmla="*/ 1161333 h 3636491"/>
                    <a:gd name="connsiteX7" fmla="*/ 1951614 w 4006247"/>
                    <a:gd name="connsiteY7" fmla="*/ 1175078 h 3636491"/>
                    <a:gd name="connsiteX8" fmla="*/ 2006594 w 4006247"/>
                    <a:gd name="connsiteY8" fmla="*/ 1133842 h 3636491"/>
                    <a:gd name="connsiteX9" fmla="*/ 2040957 w 4006247"/>
                    <a:gd name="connsiteY9" fmla="*/ 1085734 h 3636491"/>
                    <a:gd name="connsiteX10" fmla="*/ 2123429 w 4006247"/>
                    <a:gd name="connsiteY10" fmla="*/ 1023881 h 3636491"/>
                    <a:gd name="connsiteX11" fmla="*/ 2212704 w 4006247"/>
                    <a:gd name="connsiteY11" fmla="*/ 968900 h 3636491"/>
                    <a:gd name="connsiteX12" fmla="*/ 2233322 w 4006247"/>
                    <a:gd name="connsiteY12" fmla="*/ 982645 h 3636491"/>
                    <a:gd name="connsiteX13" fmla="*/ 2240194 w 4006247"/>
                    <a:gd name="connsiteY13" fmla="*/ 975772 h 3636491"/>
                    <a:gd name="connsiteX14" fmla="*/ 2273458 w 4006247"/>
                    <a:gd name="connsiteY14" fmla="*/ 964982 h 3636491"/>
                    <a:gd name="connsiteX15" fmla="*/ 2274557 w 4006247"/>
                    <a:gd name="connsiteY15" fmla="*/ 955155 h 3636491"/>
                    <a:gd name="connsiteX16" fmla="*/ 2288302 w 4006247"/>
                    <a:gd name="connsiteY16" fmla="*/ 962027 h 3636491"/>
                    <a:gd name="connsiteX17" fmla="*/ 2370774 w 4006247"/>
                    <a:gd name="connsiteY17" fmla="*/ 920792 h 3636491"/>
                    <a:gd name="connsiteX18" fmla="*/ 2377646 w 4006247"/>
                    <a:gd name="connsiteY18" fmla="*/ 934537 h 3636491"/>
                    <a:gd name="connsiteX19" fmla="*/ 2391391 w 4006247"/>
                    <a:gd name="connsiteY19" fmla="*/ 913919 h 3636491"/>
                    <a:gd name="connsiteX20" fmla="*/ 2473863 w 4006247"/>
                    <a:gd name="connsiteY20" fmla="*/ 900174 h 3636491"/>
                    <a:gd name="connsiteX21" fmla="*/ 2611315 w 4006247"/>
                    <a:gd name="connsiteY21" fmla="*/ 900174 h 3636491"/>
                    <a:gd name="connsiteX22" fmla="*/ 2948004 w 4006247"/>
                    <a:gd name="connsiteY22" fmla="*/ 989518 h 3636491"/>
                    <a:gd name="connsiteX23" fmla="*/ 3181672 w 4006247"/>
                    <a:gd name="connsiteY23" fmla="*/ 1099479 h 3636491"/>
                    <a:gd name="connsiteX24" fmla="*/ 3800138 w 4006247"/>
                    <a:gd name="connsiteY24" fmla="*/ 1443041 h 3636491"/>
                    <a:gd name="connsiteX25" fmla="*/ 3978757 w 4006247"/>
                    <a:gd name="connsiteY25" fmla="*/ 1649219 h 3636491"/>
                    <a:gd name="connsiteX26" fmla="*/ 3965012 w 4006247"/>
                    <a:gd name="connsiteY26" fmla="*/ 1656091 h 3636491"/>
                    <a:gd name="connsiteX27" fmla="*/ 4006247 w 4006247"/>
                    <a:gd name="connsiteY27" fmla="*/ 1765985 h 3636491"/>
                    <a:gd name="connsiteX28" fmla="*/ 3999375 w 4006247"/>
                    <a:gd name="connsiteY28" fmla="*/ 1786602 h 3636491"/>
                    <a:gd name="connsiteX29" fmla="*/ 3992502 w 4006247"/>
                    <a:gd name="connsiteY29" fmla="*/ 1786602 h 3636491"/>
                    <a:gd name="connsiteX30" fmla="*/ 3965012 w 4006247"/>
                    <a:gd name="connsiteY30" fmla="*/ 1814093 h 3636491"/>
                    <a:gd name="connsiteX31" fmla="*/ 3937521 w 4006247"/>
                    <a:gd name="connsiteY31" fmla="*/ 1800348 h 3636491"/>
                    <a:gd name="connsiteX32" fmla="*/ 3793265 w 4006247"/>
                    <a:gd name="connsiteY32" fmla="*/ 1903437 h 3636491"/>
                    <a:gd name="connsiteX33" fmla="*/ 3779520 w 4006247"/>
                    <a:gd name="connsiteY33" fmla="*/ 1924054 h 3636491"/>
                    <a:gd name="connsiteX34" fmla="*/ 3710794 w 4006247"/>
                    <a:gd name="connsiteY34" fmla="*/ 1944672 h 3636491"/>
                    <a:gd name="connsiteX35" fmla="*/ 3621450 w 4006247"/>
                    <a:gd name="connsiteY35" fmla="*/ 1972163 h 3636491"/>
                    <a:gd name="connsiteX36" fmla="*/ 3580215 w 4006247"/>
                    <a:gd name="connsiteY36" fmla="*/ 1972163 h 3636491"/>
                    <a:gd name="connsiteX37" fmla="*/ 3566469 w 4006247"/>
                    <a:gd name="connsiteY37" fmla="*/ 1958417 h 3636491"/>
                    <a:gd name="connsiteX38" fmla="*/ 3504616 w 4006247"/>
                    <a:gd name="connsiteY38" fmla="*/ 1985908 h 3636491"/>
                    <a:gd name="connsiteX39" fmla="*/ 3497743 w 4006247"/>
                    <a:gd name="connsiteY39" fmla="*/ 1972163 h 3636491"/>
                    <a:gd name="connsiteX40" fmla="*/ 3470253 w 4006247"/>
                    <a:gd name="connsiteY40" fmla="*/ 1992780 h 3636491"/>
                    <a:gd name="connsiteX41" fmla="*/ 3463380 w 4006247"/>
                    <a:gd name="connsiteY41" fmla="*/ 1979035 h 3636491"/>
                    <a:gd name="connsiteX42" fmla="*/ 3772648 w 4006247"/>
                    <a:gd name="connsiteY42" fmla="*/ 1807220 h 3636491"/>
                    <a:gd name="connsiteX43" fmla="*/ 3758902 w 4006247"/>
                    <a:gd name="connsiteY43" fmla="*/ 1800348 h 3636491"/>
                    <a:gd name="connsiteX44" fmla="*/ 3807011 w 4006247"/>
                    <a:gd name="connsiteY44" fmla="*/ 1697327 h 3636491"/>
                    <a:gd name="connsiteX45" fmla="*/ 3607705 w 4006247"/>
                    <a:gd name="connsiteY45" fmla="*/ 1498022 h 3636491"/>
                    <a:gd name="connsiteX46" fmla="*/ 3532106 w 4006247"/>
                    <a:gd name="connsiteY46" fmla="*/ 1443041 h 3636491"/>
                    <a:gd name="connsiteX47" fmla="*/ 2604442 w 4006247"/>
                    <a:gd name="connsiteY47" fmla="*/ 1071989 h 3636491"/>
                    <a:gd name="connsiteX48" fmla="*/ 2590697 w 4006247"/>
                    <a:gd name="connsiteY48" fmla="*/ 1051371 h 3636491"/>
                    <a:gd name="connsiteX49" fmla="*/ 2515098 w 4006247"/>
                    <a:gd name="connsiteY49" fmla="*/ 1051371 h 3636491"/>
                    <a:gd name="connsiteX50" fmla="*/ 2089066 w 4006247"/>
                    <a:gd name="connsiteY50" fmla="*/ 1209372 h 3636491"/>
                    <a:gd name="connsiteX51" fmla="*/ 2068448 w 4006247"/>
                    <a:gd name="connsiteY51" fmla="*/ 1209372 h 3636491"/>
                    <a:gd name="connsiteX52" fmla="*/ 2027212 w 4006247"/>
                    <a:gd name="connsiteY52" fmla="*/ 1236863 h 3636491"/>
                    <a:gd name="connsiteX53" fmla="*/ 1979104 w 4006247"/>
                    <a:gd name="connsiteY53" fmla="*/ 1278098 h 3636491"/>
                    <a:gd name="connsiteX54" fmla="*/ 1972231 w 4006247"/>
                    <a:gd name="connsiteY54" fmla="*/ 1278098 h 3636491"/>
                    <a:gd name="connsiteX55" fmla="*/ 1979104 w 4006247"/>
                    <a:gd name="connsiteY55" fmla="*/ 1257480 h 3636491"/>
                    <a:gd name="connsiteX56" fmla="*/ 1910378 w 4006247"/>
                    <a:gd name="connsiteY56" fmla="*/ 1284971 h 3636491"/>
                    <a:gd name="connsiteX57" fmla="*/ 1944741 w 4006247"/>
                    <a:gd name="connsiteY57" fmla="*/ 1312461 h 3636491"/>
                    <a:gd name="connsiteX58" fmla="*/ 1896633 w 4006247"/>
                    <a:gd name="connsiteY58" fmla="*/ 1298716 h 3636491"/>
                    <a:gd name="connsiteX59" fmla="*/ 1896633 w 4006247"/>
                    <a:gd name="connsiteY59" fmla="*/ 1319334 h 3636491"/>
                    <a:gd name="connsiteX60" fmla="*/ 1876015 w 4006247"/>
                    <a:gd name="connsiteY60" fmla="*/ 1319334 h 3636491"/>
                    <a:gd name="connsiteX61" fmla="*/ 1862270 w 4006247"/>
                    <a:gd name="connsiteY61" fmla="*/ 1298716 h 3636491"/>
                    <a:gd name="connsiteX62" fmla="*/ 1848524 w 4006247"/>
                    <a:gd name="connsiteY62" fmla="*/ 1339952 h 3636491"/>
                    <a:gd name="connsiteX63" fmla="*/ 1834779 w 4006247"/>
                    <a:gd name="connsiteY63" fmla="*/ 1326206 h 3636491"/>
                    <a:gd name="connsiteX64" fmla="*/ 1814161 w 4006247"/>
                    <a:gd name="connsiteY64" fmla="*/ 1326206 h 3636491"/>
                    <a:gd name="connsiteX65" fmla="*/ 1814161 w 4006247"/>
                    <a:gd name="connsiteY65" fmla="*/ 1346824 h 3636491"/>
                    <a:gd name="connsiteX66" fmla="*/ 1779798 w 4006247"/>
                    <a:gd name="connsiteY66" fmla="*/ 1367442 h 3636491"/>
                    <a:gd name="connsiteX67" fmla="*/ 460465 w 4006247"/>
                    <a:gd name="connsiteY67" fmla="*/ 3291565 h 3636491"/>
                    <a:gd name="connsiteX68" fmla="*/ 226796 w 4006247"/>
                    <a:gd name="connsiteY68" fmla="*/ 3607636 h 3636491"/>
                    <a:gd name="connsiteX69" fmla="*/ 164943 w 4006247"/>
                    <a:gd name="connsiteY69" fmla="*/ 3635126 h 3636491"/>
                    <a:gd name="connsiteX70" fmla="*/ 144325 w 4006247"/>
                    <a:gd name="connsiteY70" fmla="*/ 3600763 h 3636491"/>
                    <a:gd name="connsiteX71" fmla="*/ 68726 w 4006247"/>
                    <a:gd name="connsiteY71" fmla="*/ 3587018 h 3636491"/>
                    <a:gd name="connsiteX72" fmla="*/ 0 w 4006247"/>
                    <a:gd name="connsiteY72" fmla="*/ 3504547 h 3636491"/>
                    <a:gd name="connsiteX73" fmla="*/ 96216 w 4006247"/>
                    <a:gd name="connsiteY73" fmla="*/ 3319055 h 3636491"/>
                    <a:gd name="connsiteX74" fmla="*/ 309267 w 4006247"/>
                    <a:gd name="connsiteY74" fmla="*/ 2886081 h 3636491"/>
                    <a:gd name="connsiteX75" fmla="*/ 1044567 w 4006247"/>
                    <a:gd name="connsiteY75" fmla="*/ 1704200 h 3636491"/>
                    <a:gd name="connsiteX76" fmla="*/ 2370774 w 4006247"/>
                    <a:gd name="connsiteY76" fmla="*/ 48108 h 3636491"/>
                    <a:gd name="connsiteX77" fmla="*/ 2473863 w 4006247"/>
                    <a:gd name="connsiteY77" fmla="*/ 0 h 3636491"/>
                    <a:gd name="connsiteX78" fmla="*/ 1938620 w 4006247"/>
                    <a:gd name="connsiteY78" fmla="*/ 1187036 h 3636491"/>
                    <a:gd name="connsiteX79" fmla="*/ 1924123 w 4006247"/>
                    <a:gd name="connsiteY79" fmla="*/ 1202500 h 3636491"/>
                    <a:gd name="connsiteX80" fmla="*/ 1944741 w 4006247"/>
                    <a:gd name="connsiteY80" fmla="*/ 1188754 h 3636491"/>
                    <a:gd name="connsiteX81" fmla="*/ 1938620 w 4006247"/>
                    <a:gd name="connsiteY81" fmla="*/ 1187036 h 363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006247" h="3636491">
                      <a:moveTo>
                        <a:pt x="2473863" y="0"/>
                      </a:moveTo>
                      <a:cubicBezTo>
                        <a:pt x="2494481" y="0"/>
                        <a:pt x="2549461" y="27490"/>
                        <a:pt x="2590697" y="48108"/>
                      </a:cubicBezTo>
                      <a:cubicBezTo>
                        <a:pt x="2611315" y="61853"/>
                        <a:pt x="2631933" y="89275"/>
                        <a:pt x="2631933" y="109893"/>
                      </a:cubicBezTo>
                      <a:cubicBezTo>
                        <a:pt x="2631933" y="123638"/>
                        <a:pt x="2625060" y="123638"/>
                        <a:pt x="2618187" y="130511"/>
                      </a:cubicBezTo>
                      <a:cubicBezTo>
                        <a:pt x="2618187" y="130511"/>
                        <a:pt x="2666296" y="185492"/>
                        <a:pt x="2666296" y="212982"/>
                      </a:cubicBezTo>
                      <a:cubicBezTo>
                        <a:pt x="2666296" y="329816"/>
                        <a:pt x="2329538" y="680250"/>
                        <a:pt x="2267685" y="762722"/>
                      </a:cubicBezTo>
                      <a:cubicBezTo>
                        <a:pt x="2164664" y="893301"/>
                        <a:pt x="2054703" y="1030753"/>
                        <a:pt x="1944741" y="1161333"/>
                      </a:cubicBezTo>
                      <a:lnTo>
                        <a:pt x="1951614" y="1175078"/>
                      </a:lnTo>
                      <a:cubicBezTo>
                        <a:pt x="1972231" y="1161333"/>
                        <a:pt x="1999722" y="1147587"/>
                        <a:pt x="2006594" y="1133842"/>
                      </a:cubicBezTo>
                      <a:cubicBezTo>
                        <a:pt x="2020340" y="1113224"/>
                        <a:pt x="2040957" y="1106352"/>
                        <a:pt x="2040957" y="1085734"/>
                      </a:cubicBezTo>
                      <a:cubicBezTo>
                        <a:pt x="2068448" y="1071989"/>
                        <a:pt x="2095938" y="1037626"/>
                        <a:pt x="2123429" y="1023881"/>
                      </a:cubicBezTo>
                      <a:cubicBezTo>
                        <a:pt x="2144046" y="1010135"/>
                        <a:pt x="2219576" y="996390"/>
                        <a:pt x="2212704" y="968900"/>
                      </a:cubicBezTo>
                      <a:cubicBezTo>
                        <a:pt x="2219576" y="975772"/>
                        <a:pt x="2212704" y="982645"/>
                        <a:pt x="2233322" y="982645"/>
                      </a:cubicBezTo>
                      <a:lnTo>
                        <a:pt x="2240194" y="975772"/>
                      </a:lnTo>
                      <a:cubicBezTo>
                        <a:pt x="2263561" y="961752"/>
                        <a:pt x="2271052" y="966769"/>
                        <a:pt x="2273458" y="964982"/>
                      </a:cubicBezTo>
                      <a:cubicBezTo>
                        <a:pt x="2274557" y="964158"/>
                        <a:pt x="2274557" y="961752"/>
                        <a:pt x="2274557" y="955155"/>
                      </a:cubicBezTo>
                      <a:cubicBezTo>
                        <a:pt x="2274557" y="955155"/>
                        <a:pt x="2281430" y="962027"/>
                        <a:pt x="2288302" y="962027"/>
                      </a:cubicBezTo>
                      <a:cubicBezTo>
                        <a:pt x="2302048" y="962027"/>
                        <a:pt x="2350156" y="920792"/>
                        <a:pt x="2370774" y="920792"/>
                      </a:cubicBezTo>
                      <a:cubicBezTo>
                        <a:pt x="2384519" y="920792"/>
                        <a:pt x="2357028" y="934537"/>
                        <a:pt x="2377646" y="934537"/>
                      </a:cubicBezTo>
                      <a:cubicBezTo>
                        <a:pt x="2391391" y="934537"/>
                        <a:pt x="2384519" y="920792"/>
                        <a:pt x="2391391" y="913919"/>
                      </a:cubicBezTo>
                      <a:cubicBezTo>
                        <a:pt x="2418882" y="920792"/>
                        <a:pt x="2453245" y="900174"/>
                        <a:pt x="2473863" y="900174"/>
                      </a:cubicBezTo>
                      <a:lnTo>
                        <a:pt x="2611315" y="900174"/>
                      </a:lnTo>
                      <a:cubicBezTo>
                        <a:pt x="2728080" y="913919"/>
                        <a:pt x="2838042" y="941409"/>
                        <a:pt x="2948004" y="989518"/>
                      </a:cubicBezTo>
                      <a:cubicBezTo>
                        <a:pt x="3023602" y="1017008"/>
                        <a:pt x="3106074" y="1065116"/>
                        <a:pt x="3181672" y="1099479"/>
                      </a:cubicBezTo>
                      <a:cubicBezTo>
                        <a:pt x="3380909" y="1202500"/>
                        <a:pt x="3593960" y="1298716"/>
                        <a:pt x="3800138" y="1443041"/>
                      </a:cubicBezTo>
                      <a:cubicBezTo>
                        <a:pt x="3813883" y="1449913"/>
                        <a:pt x="3978757" y="1587365"/>
                        <a:pt x="3978757" y="1649219"/>
                      </a:cubicBezTo>
                      <a:cubicBezTo>
                        <a:pt x="3978757" y="1662964"/>
                        <a:pt x="3965012" y="1642346"/>
                        <a:pt x="3965012" y="1656091"/>
                      </a:cubicBezTo>
                      <a:cubicBezTo>
                        <a:pt x="3965012" y="1676709"/>
                        <a:pt x="4006247" y="1752239"/>
                        <a:pt x="4006247" y="1765985"/>
                      </a:cubicBezTo>
                      <a:cubicBezTo>
                        <a:pt x="4006247" y="1786602"/>
                        <a:pt x="3999375" y="1779730"/>
                        <a:pt x="3999375" y="1786602"/>
                      </a:cubicBezTo>
                      <a:lnTo>
                        <a:pt x="3992502" y="1786602"/>
                      </a:lnTo>
                      <a:cubicBezTo>
                        <a:pt x="3978757" y="1800348"/>
                        <a:pt x="3971884" y="1786602"/>
                        <a:pt x="3965012" y="1814093"/>
                      </a:cubicBezTo>
                      <a:cubicBezTo>
                        <a:pt x="3958139" y="1807220"/>
                        <a:pt x="3958139" y="1800348"/>
                        <a:pt x="3937521" y="1800348"/>
                      </a:cubicBezTo>
                      <a:cubicBezTo>
                        <a:pt x="3910031" y="1800348"/>
                        <a:pt x="3882540" y="1896564"/>
                        <a:pt x="3793265" y="1903437"/>
                      </a:cubicBezTo>
                      <a:cubicBezTo>
                        <a:pt x="3786393" y="1910309"/>
                        <a:pt x="3786393" y="1924054"/>
                        <a:pt x="3779520" y="1924054"/>
                      </a:cubicBezTo>
                      <a:cubicBezTo>
                        <a:pt x="3758902" y="1930927"/>
                        <a:pt x="3738285" y="1944672"/>
                        <a:pt x="3710794" y="1944672"/>
                      </a:cubicBezTo>
                      <a:cubicBezTo>
                        <a:pt x="3703921" y="1944672"/>
                        <a:pt x="3621450" y="1951545"/>
                        <a:pt x="3621450" y="1972163"/>
                      </a:cubicBezTo>
                      <a:cubicBezTo>
                        <a:pt x="3621450" y="1951545"/>
                        <a:pt x="3593960" y="1972163"/>
                        <a:pt x="3580215" y="1972163"/>
                      </a:cubicBezTo>
                      <a:lnTo>
                        <a:pt x="3566469" y="1958417"/>
                      </a:lnTo>
                      <a:cubicBezTo>
                        <a:pt x="3545852" y="1965290"/>
                        <a:pt x="3518361" y="1985908"/>
                        <a:pt x="3504616" y="1985908"/>
                      </a:cubicBezTo>
                      <a:cubicBezTo>
                        <a:pt x="3483998" y="1985908"/>
                        <a:pt x="3511489" y="1972163"/>
                        <a:pt x="3497743" y="1972163"/>
                      </a:cubicBezTo>
                      <a:cubicBezTo>
                        <a:pt x="3477126" y="1972163"/>
                        <a:pt x="3477126" y="1985908"/>
                        <a:pt x="3470253" y="1992780"/>
                      </a:cubicBezTo>
                      <a:cubicBezTo>
                        <a:pt x="3470253" y="1992780"/>
                        <a:pt x="3463380" y="1992780"/>
                        <a:pt x="3463380" y="1979035"/>
                      </a:cubicBezTo>
                      <a:cubicBezTo>
                        <a:pt x="3463380" y="1958417"/>
                        <a:pt x="3669558" y="1869074"/>
                        <a:pt x="3772648" y="1807220"/>
                      </a:cubicBezTo>
                      <a:cubicBezTo>
                        <a:pt x="3772648" y="1807220"/>
                        <a:pt x="3765775" y="1800348"/>
                        <a:pt x="3758902" y="1800348"/>
                      </a:cubicBezTo>
                      <a:cubicBezTo>
                        <a:pt x="3772648" y="1772857"/>
                        <a:pt x="3807011" y="1717945"/>
                        <a:pt x="3807011" y="1697327"/>
                      </a:cubicBezTo>
                      <a:cubicBezTo>
                        <a:pt x="3807011" y="1607983"/>
                        <a:pt x="3648941" y="1532385"/>
                        <a:pt x="3607705" y="1498022"/>
                      </a:cubicBezTo>
                      <a:cubicBezTo>
                        <a:pt x="3580215" y="1484276"/>
                        <a:pt x="3552724" y="1456786"/>
                        <a:pt x="3532106" y="1443041"/>
                      </a:cubicBezTo>
                      <a:cubicBezTo>
                        <a:pt x="3229781" y="1264353"/>
                        <a:pt x="2920513" y="1085734"/>
                        <a:pt x="2604442" y="1071989"/>
                      </a:cubicBezTo>
                      <a:cubicBezTo>
                        <a:pt x="2604442" y="1071989"/>
                        <a:pt x="2597570" y="1058244"/>
                        <a:pt x="2590697" y="1051371"/>
                      </a:cubicBezTo>
                      <a:lnTo>
                        <a:pt x="2515098" y="1051371"/>
                      </a:lnTo>
                      <a:cubicBezTo>
                        <a:pt x="2391391" y="1051371"/>
                        <a:pt x="2178341" y="1133842"/>
                        <a:pt x="2089066" y="1209372"/>
                      </a:cubicBezTo>
                      <a:cubicBezTo>
                        <a:pt x="2082193" y="1216245"/>
                        <a:pt x="2075320" y="1209372"/>
                        <a:pt x="2068448" y="1209372"/>
                      </a:cubicBezTo>
                      <a:cubicBezTo>
                        <a:pt x="2061575" y="1223117"/>
                        <a:pt x="2040957" y="1229990"/>
                        <a:pt x="2027212" y="1236863"/>
                      </a:cubicBezTo>
                      <a:cubicBezTo>
                        <a:pt x="2013467" y="1250608"/>
                        <a:pt x="2006594" y="1271226"/>
                        <a:pt x="1979104" y="1278098"/>
                      </a:cubicBezTo>
                      <a:lnTo>
                        <a:pt x="1972231" y="1278098"/>
                      </a:lnTo>
                      <a:cubicBezTo>
                        <a:pt x="1979104" y="1278098"/>
                        <a:pt x="1992849" y="1271226"/>
                        <a:pt x="1979104" y="1257480"/>
                      </a:cubicBezTo>
                      <a:cubicBezTo>
                        <a:pt x="1958486" y="1271226"/>
                        <a:pt x="1930996" y="1284971"/>
                        <a:pt x="1910378" y="1284971"/>
                      </a:cubicBezTo>
                      <a:cubicBezTo>
                        <a:pt x="1917250" y="1298716"/>
                        <a:pt x="1930996" y="1312461"/>
                        <a:pt x="1944741" y="1312461"/>
                      </a:cubicBezTo>
                      <a:cubicBezTo>
                        <a:pt x="1910378" y="1312461"/>
                        <a:pt x="1924123" y="1305589"/>
                        <a:pt x="1896633" y="1298716"/>
                      </a:cubicBezTo>
                      <a:cubicBezTo>
                        <a:pt x="1889760" y="1305589"/>
                        <a:pt x="1896633" y="1312461"/>
                        <a:pt x="1896633" y="1319334"/>
                      </a:cubicBezTo>
                      <a:lnTo>
                        <a:pt x="1876015" y="1319334"/>
                      </a:lnTo>
                      <a:cubicBezTo>
                        <a:pt x="1876015" y="1312461"/>
                        <a:pt x="1869142" y="1305589"/>
                        <a:pt x="1862270" y="1298716"/>
                      </a:cubicBezTo>
                      <a:cubicBezTo>
                        <a:pt x="1855397" y="1298716"/>
                        <a:pt x="1841652" y="1312461"/>
                        <a:pt x="1848524" y="1339952"/>
                      </a:cubicBezTo>
                      <a:lnTo>
                        <a:pt x="1834779" y="1326206"/>
                      </a:lnTo>
                      <a:lnTo>
                        <a:pt x="1814161" y="1326206"/>
                      </a:lnTo>
                      <a:cubicBezTo>
                        <a:pt x="1807289" y="1333079"/>
                        <a:pt x="1807289" y="1339952"/>
                        <a:pt x="1814161" y="1346824"/>
                      </a:cubicBezTo>
                      <a:cubicBezTo>
                        <a:pt x="1807289" y="1346824"/>
                        <a:pt x="1786671" y="1353697"/>
                        <a:pt x="1779798" y="1367442"/>
                      </a:cubicBezTo>
                      <a:cubicBezTo>
                        <a:pt x="1278167" y="1992780"/>
                        <a:pt x="865879" y="2659354"/>
                        <a:pt x="460465" y="3291565"/>
                      </a:cubicBezTo>
                      <a:cubicBezTo>
                        <a:pt x="391738" y="3394585"/>
                        <a:pt x="309267" y="3504547"/>
                        <a:pt x="226796" y="3607636"/>
                      </a:cubicBezTo>
                      <a:cubicBezTo>
                        <a:pt x="213051" y="3621381"/>
                        <a:pt x="192433" y="3641999"/>
                        <a:pt x="164943" y="3635126"/>
                      </a:cubicBezTo>
                      <a:cubicBezTo>
                        <a:pt x="164943" y="3628254"/>
                        <a:pt x="158070" y="3614509"/>
                        <a:pt x="144325" y="3600763"/>
                      </a:cubicBezTo>
                      <a:cubicBezTo>
                        <a:pt x="123707" y="3607636"/>
                        <a:pt x="89344" y="3600763"/>
                        <a:pt x="68726" y="3587018"/>
                      </a:cubicBezTo>
                      <a:cubicBezTo>
                        <a:pt x="34363" y="3573273"/>
                        <a:pt x="0" y="3525165"/>
                        <a:pt x="0" y="3504547"/>
                      </a:cubicBezTo>
                      <a:cubicBezTo>
                        <a:pt x="0" y="3470184"/>
                        <a:pt x="89344" y="3325928"/>
                        <a:pt x="96216" y="3319055"/>
                      </a:cubicBezTo>
                      <a:cubicBezTo>
                        <a:pt x="164943" y="3174731"/>
                        <a:pt x="233669" y="3023533"/>
                        <a:pt x="309267" y="2886081"/>
                      </a:cubicBezTo>
                      <a:cubicBezTo>
                        <a:pt x="529122" y="2501284"/>
                        <a:pt x="776536" y="2082124"/>
                        <a:pt x="1044567" y="1704200"/>
                      </a:cubicBezTo>
                      <a:cubicBezTo>
                        <a:pt x="1436237" y="1140715"/>
                        <a:pt x="1855397" y="590975"/>
                        <a:pt x="2370774" y="48108"/>
                      </a:cubicBezTo>
                      <a:cubicBezTo>
                        <a:pt x="2398264" y="20618"/>
                        <a:pt x="2460117" y="0"/>
                        <a:pt x="2473863" y="0"/>
                      </a:cubicBezTo>
                      <a:close/>
                      <a:moveTo>
                        <a:pt x="1938620" y="1187036"/>
                      </a:moveTo>
                      <a:cubicBezTo>
                        <a:pt x="1931855" y="1188325"/>
                        <a:pt x="1924123" y="1197345"/>
                        <a:pt x="1924123" y="1202500"/>
                      </a:cubicBezTo>
                      <a:cubicBezTo>
                        <a:pt x="1930996" y="1195627"/>
                        <a:pt x="1937868" y="1188754"/>
                        <a:pt x="1944741" y="1188754"/>
                      </a:cubicBezTo>
                      <a:cubicBezTo>
                        <a:pt x="1943023" y="1187036"/>
                        <a:pt x="1940875" y="1186607"/>
                        <a:pt x="1938620" y="1187036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676D372-24AB-619A-F097-FCD43026C44B}"/>
                    </a:ext>
                  </a:extLst>
                </p:cNvPr>
                <p:cNvSpPr/>
                <p:nvPr/>
              </p:nvSpPr>
              <p:spPr>
                <a:xfrm>
                  <a:off x="1174662" y="2806686"/>
                  <a:ext cx="5209232" cy="3270947"/>
                </a:xfrm>
                <a:custGeom>
                  <a:avLst/>
                  <a:gdLst>
                    <a:gd name="connsiteX0" fmla="*/ 1244220 w 5209232"/>
                    <a:gd name="connsiteY0" fmla="*/ 0 h 3270947"/>
                    <a:gd name="connsiteX1" fmla="*/ 1567164 w 5209232"/>
                    <a:gd name="connsiteY1" fmla="*/ 254217 h 3270947"/>
                    <a:gd name="connsiteX2" fmla="*/ 1580909 w 5209232"/>
                    <a:gd name="connsiteY2" fmla="*/ 295453 h 3270947"/>
                    <a:gd name="connsiteX3" fmla="*/ 1629017 w 5209232"/>
                    <a:gd name="connsiteY3" fmla="*/ 590975 h 3270947"/>
                    <a:gd name="connsiteX4" fmla="*/ 1642762 w 5209232"/>
                    <a:gd name="connsiteY4" fmla="*/ 852065 h 3270947"/>
                    <a:gd name="connsiteX5" fmla="*/ 1780214 w 5209232"/>
                    <a:gd name="connsiteY5" fmla="*/ 1126969 h 3270947"/>
                    <a:gd name="connsiteX6" fmla="*/ 1752724 w 5209232"/>
                    <a:gd name="connsiteY6" fmla="*/ 1099479 h 3270947"/>
                    <a:gd name="connsiteX7" fmla="*/ 1745851 w 5209232"/>
                    <a:gd name="connsiteY7" fmla="*/ 1113224 h 3270947"/>
                    <a:gd name="connsiteX8" fmla="*/ 1780214 w 5209232"/>
                    <a:gd name="connsiteY8" fmla="*/ 1147587 h 3270947"/>
                    <a:gd name="connsiteX9" fmla="*/ 1766469 w 5209232"/>
                    <a:gd name="connsiteY9" fmla="*/ 1161332 h 3270947"/>
                    <a:gd name="connsiteX10" fmla="*/ 1773342 w 5209232"/>
                    <a:gd name="connsiteY10" fmla="*/ 1168205 h 3270947"/>
                    <a:gd name="connsiteX11" fmla="*/ 1787087 w 5209232"/>
                    <a:gd name="connsiteY11" fmla="*/ 1209441 h 3270947"/>
                    <a:gd name="connsiteX12" fmla="*/ 1663380 w 5209232"/>
                    <a:gd name="connsiteY12" fmla="*/ 1518639 h 3270947"/>
                    <a:gd name="connsiteX13" fmla="*/ 1656508 w 5209232"/>
                    <a:gd name="connsiteY13" fmla="*/ 1614856 h 3270947"/>
                    <a:gd name="connsiteX14" fmla="*/ 1560291 w 5209232"/>
                    <a:gd name="connsiteY14" fmla="*/ 2027143 h 3270947"/>
                    <a:gd name="connsiteX15" fmla="*/ 1436653 w 5209232"/>
                    <a:gd name="connsiteY15" fmla="*/ 2068379 h 3270947"/>
                    <a:gd name="connsiteX16" fmla="*/ 1374799 w 5209232"/>
                    <a:gd name="connsiteY16" fmla="*/ 2040888 h 3270947"/>
                    <a:gd name="connsiteX17" fmla="*/ 1333564 w 5209232"/>
                    <a:gd name="connsiteY17" fmla="*/ 1999653 h 3270947"/>
                    <a:gd name="connsiteX18" fmla="*/ 1278583 w 5209232"/>
                    <a:gd name="connsiteY18" fmla="*/ 2006525 h 3270947"/>
                    <a:gd name="connsiteX19" fmla="*/ 1148003 w 5209232"/>
                    <a:gd name="connsiteY19" fmla="*/ 2150850 h 3270947"/>
                    <a:gd name="connsiteX20" fmla="*/ 701353 w 5209232"/>
                    <a:gd name="connsiteY20" fmla="*/ 2666227 h 3270947"/>
                    <a:gd name="connsiteX21" fmla="*/ 708225 w 5209232"/>
                    <a:gd name="connsiteY21" fmla="*/ 2679972 h 3270947"/>
                    <a:gd name="connsiteX22" fmla="*/ 1738979 w 5209232"/>
                    <a:gd name="connsiteY22" fmla="*/ 1999653 h 3270947"/>
                    <a:gd name="connsiteX23" fmla="*/ 2920929 w 5209232"/>
                    <a:gd name="connsiteY23" fmla="*/ 1243804 h 3270947"/>
                    <a:gd name="connsiteX24" fmla="*/ 3195833 w 5209232"/>
                    <a:gd name="connsiteY24" fmla="*/ 1071989 h 3270947"/>
                    <a:gd name="connsiteX25" fmla="*/ 3333217 w 5209232"/>
                    <a:gd name="connsiteY25" fmla="*/ 996390 h 3270947"/>
                    <a:gd name="connsiteX26" fmla="*/ 3353835 w 5209232"/>
                    <a:gd name="connsiteY26" fmla="*/ 1010135 h 3270947"/>
                    <a:gd name="connsiteX27" fmla="*/ 3429433 w 5209232"/>
                    <a:gd name="connsiteY27" fmla="*/ 955154 h 3270947"/>
                    <a:gd name="connsiteX28" fmla="*/ 3456924 w 5209232"/>
                    <a:gd name="connsiteY28" fmla="*/ 948282 h 3270947"/>
                    <a:gd name="connsiteX29" fmla="*/ 3580630 w 5209232"/>
                    <a:gd name="connsiteY29" fmla="*/ 838320 h 3270947"/>
                    <a:gd name="connsiteX30" fmla="*/ 3601248 w 5209232"/>
                    <a:gd name="connsiteY30" fmla="*/ 728427 h 3270947"/>
                    <a:gd name="connsiteX31" fmla="*/ 3635611 w 5209232"/>
                    <a:gd name="connsiteY31" fmla="*/ 535994 h 3270947"/>
                    <a:gd name="connsiteX32" fmla="*/ 3766122 w 5209232"/>
                    <a:gd name="connsiteY32" fmla="*/ 82471 h 3270947"/>
                    <a:gd name="connsiteX33" fmla="*/ 3807358 w 5209232"/>
                    <a:gd name="connsiteY33" fmla="*/ 34363 h 3270947"/>
                    <a:gd name="connsiteX34" fmla="*/ 3889829 w 5209232"/>
                    <a:gd name="connsiteY34" fmla="*/ 82471 h 3270947"/>
                    <a:gd name="connsiteX35" fmla="*/ 3999791 w 5209232"/>
                    <a:gd name="connsiteY35" fmla="*/ 219923 h 3270947"/>
                    <a:gd name="connsiteX36" fmla="*/ 4013536 w 5209232"/>
                    <a:gd name="connsiteY36" fmla="*/ 322944 h 3270947"/>
                    <a:gd name="connsiteX37" fmla="*/ 3979173 w 5209232"/>
                    <a:gd name="connsiteY37" fmla="*/ 652829 h 3270947"/>
                    <a:gd name="connsiteX38" fmla="*/ 4082262 w 5209232"/>
                    <a:gd name="connsiteY38" fmla="*/ 597848 h 3270947"/>
                    <a:gd name="connsiteX39" fmla="*/ 4467059 w 5209232"/>
                    <a:gd name="connsiteY39" fmla="*/ 391670 h 3270947"/>
                    <a:gd name="connsiteX40" fmla="*/ 4467059 w 5209232"/>
                    <a:gd name="connsiteY40" fmla="*/ 384797 h 3270947"/>
                    <a:gd name="connsiteX41" fmla="*/ 4487677 w 5209232"/>
                    <a:gd name="connsiteY41" fmla="*/ 364179 h 3270947"/>
                    <a:gd name="connsiteX42" fmla="*/ 4494550 w 5209232"/>
                    <a:gd name="connsiteY42" fmla="*/ 377924 h 3270947"/>
                    <a:gd name="connsiteX43" fmla="*/ 4501422 w 5209232"/>
                    <a:gd name="connsiteY43" fmla="*/ 357307 h 3270947"/>
                    <a:gd name="connsiteX44" fmla="*/ 4714473 w 5209232"/>
                    <a:gd name="connsiteY44" fmla="*/ 309198 h 3270947"/>
                    <a:gd name="connsiteX45" fmla="*/ 5209232 w 5209232"/>
                    <a:gd name="connsiteY45" fmla="*/ 790212 h 3270947"/>
                    <a:gd name="connsiteX46" fmla="*/ 5140506 w 5209232"/>
                    <a:gd name="connsiteY46" fmla="*/ 1120097 h 3270947"/>
                    <a:gd name="connsiteX47" fmla="*/ 4968691 w 5209232"/>
                    <a:gd name="connsiteY47" fmla="*/ 1422423 h 3270947"/>
                    <a:gd name="connsiteX48" fmla="*/ 4872474 w 5209232"/>
                    <a:gd name="connsiteY48" fmla="*/ 1553002 h 3270947"/>
                    <a:gd name="connsiteX49" fmla="*/ 3944810 w 5209232"/>
                    <a:gd name="connsiteY49" fmla="*/ 2260812 h 3270947"/>
                    <a:gd name="connsiteX50" fmla="*/ 3862338 w 5209232"/>
                    <a:gd name="connsiteY50" fmla="*/ 2247066 h 3270947"/>
                    <a:gd name="connsiteX51" fmla="*/ 3827975 w 5209232"/>
                    <a:gd name="connsiteY51" fmla="*/ 2233321 h 3270947"/>
                    <a:gd name="connsiteX52" fmla="*/ 3532522 w 5209232"/>
                    <a:gd name="connsiteY52" fmla="*/ 1958417 h 3270947"/>
                    <a:gd name="connsiteX53" fmla="*/ 3422561 w 5209232"/>
                    <a:gd name="connsiteY53" fmla="*/ 2020270 h 3270947"/>
                    <a:gd name="connsiteX54" fmla="*/ 3443178 w 5209232"/>
                    <a:gd name="connsiteY54" fmla="*/ 1985907 h 3270947"/>
                    <a:gd name="connsiteX55" fmla="*/ 3429433 w 5209232"/>
                    <a:gd name="connsiteY55" fmla="*/ 1979035 h 3270947"/>
                    <a:gd name="connsiteX56" fmla="*/ 3298854 w 5209232"/>
                    <a:gd name="connsiteY56" fmla="*/ 2130232 h 3270947"/>
                    <a:gd name="connsiteX57" fmla="*/ 3294559 w 5209232"/>
                    <a:gd name="connsiteY57" fmla="*/ 2150850 h 3270947"/>
                    <a:gd name="connsiteX58" fmla="*/ 3294152 w 5209232"/>
                    <a:gd name="connsiteY58" fmla="*/ 2152551 h 3270947"/>
                    <a:gd name="connsiteX59" fmla="*/ 3290263 w 5209232"/>
                    <a:gd name="connsiteY59" fmla="*/ 2148273 h 3270947"/>
                    <a:gd name="connsiteX60" fmla="*/ 3271363 w 5209232"/>
                    <a:gd name="connsiteY60" fmla="*/ 2143977 h 3270947"/>
                    <a:gd name="connsiteX61" fmla="*/ 3257618 w 5209232"/>
                    <a:gd name="connsiteY61" fmla="*/ 2150850 h 3270947"/>
                    <a:gd name="connsiteX62" fmla="*/ 3243873 w 5209232"/>
                    <a:gd name="connsiteY62" fmla="*/ 2150850 h 3270947"/>
                    <a:gd name="connsiteX63" fmla="*/ 3243873 w 5209232"/>
                    <a:gd name="connsiteY63" fmla="*/ 2171468 h 3270947"/>
                    <a:gd name="connsiteX64" fmla="*/ 3230128 w 5209232"/>
                    <a:gd name="connsiteY64" fmla="*/ 2185213 h 3270947"/>
                    <a:gd name="connsiteX65" fmla="*/ 3182088 w 5209232"/>
                    <a:gd name="connsiteY65" fmla="*/ 2198958 h 3270947"/>
                    <a:gd name="connsiteX66" fmla="*/ 3182088 w 5209232"/>
                    <a:gd name="connsiteY66" fmla="*/ 2205831 h 3270947"/>
                    <a:gd name="connsiteX67" fmla="*/ 3195833 w 5209232"/>
                    <a:gd name="connsiteY67" fmla="*/ 2219576 h 3270947"/>
                    <a:gd name="connsiteX68" fmla="*/ 3140853 w 5209232"/>
                    <a:gd name="connsiteY68" fmla="*/ 2247066 h 3270947"/>
                    <a:gd name="connsiteX69" fmla="*/ 3271363 w 5209232"/>
                    <a:gd name="connsiteY69" fmla="*/ 1985907 h 3270947"/>
                    <a:gd name="connsiteX70" fmla="*/ 3257618 w 5209232"/>
                    <a:gd name="connsiteY70" fmla="*/ 1965290 h 3270947"/>
                    <a:gd name="connsiteX71" fmla="*/ 3436306 w 5209232"/>
                    <a:gd name="connsiteY71" fmla="*/ 1415550 h 3270947"/>
                    <a:gd name="connsiteX72" fmla="*/ 3525650 w 5209232"/>
                    <a:gd name="connsiteY72" fmla="*/ 1085734 h 3270947"/>
                    <a:gd name="connsiteX73" fmla="*/ 3518777 w 5209232"/>
                    <a:gd name="connsiteY73" fmla="*/ 1065116 h 3270947"/>
                    <a:gd name="connsiteX74" fmla="*/ 3450051 w 5209232"/>
                    <a:gd name="connsiteY74" fmla="*/ 1126969 h 3270947"/>
                    <a:gd name="connsiteX75" fmla="*/ 3388198 w 5209232"/>
                    <a:gd name="connsiteY75" fmla="*/ 1147587 h 3270947"/>
                    <a:gd name="connsiteX76" fmla="*/ 3360707 w 5209232"/>
                    <a:gd name="connsiteY76" fmla="*/ 1181950 h 3270947"/>
                    <a:gd name="connsiteX77" fmla="*/ 3340089 w 5209232"/>
                    <a:gd name="connsiteY77" fmla="*/ 1188823 h 3270947"/>
                    <a:gd name="connsiteX78" fmla="*/ 3326344 w 5209232"/>
                    <a:gd name="connsiteY78" fmla="*/ 1202568 h 3270947"/>
                    <a:gd name="connsiteX79" fmla="*/ 3346962 w 5209232"/>
                    <a:gd name="connsiteY79" fmla="*/ 1230058 h 3270947"/>
                    <a:gd name="connsiteX80" fmla="*/ 3374452 w 5209232"/>
                    <a:gd name="connsiteY80" fmla="*/ 1223186 h 3270947"/>
                    <a:gd name="connsiteX81" fmla="*/ 3285109 w 5209232"/>
                    <a:gd name="connsiteY81" fmla="*/ 1305657 h 3270947"/>
                    <a:gd name="connsiteX82" fmla="*/ 2982783 w 5209232"/>
                    <a:gd name="connsiteY82" fmla="*/ 1532384 h 3270947"/>
                    <a:gd name="connsiteX83" fmla="*/ 254702 w 5209232"/>
                    <a:gd name="connsiteY83" fmla="*/ 3270947 h 3270947"/>
                    <a:gd name="connsiteX84" fmla="*/ 137868 w 5209232"/>
                    <a:gd name="connsiteY84" fmla="*/ 3209094 h 3270947"/>
                    <a:gd name="connsiteX85" fmla="*/ 158486 w 5209232"/>
                    <a:gd name="connsiteY85" fmla="*/ 3181603 h 3270947"/>
                    <a:gd name="connsiteX86" fmla="*/ 144741 w 5209232"/>
                    <a:gd name="connsiteY86" fmla="*/ 3167858 h 3270947"/>
                    <a:gd name="connsiteX87" fmla="*/ 117250 w 5209232"/>
                    <a:gd name="connsiteY87" fmla="*/ 3195349 h 3270947"/>
                    <a:gd name="connsiteX88" fmla="*/ 416 w 5209232"/>
                    <a:gd name="connsiteY88" fmla="*/ 3023533 h 3270947"/>
                    <a:gd name="connsiteX89" fmla="*/ 1017424 w 5209232"/>
                    <a:gd name="connsiteY89" fmla="*/ 1724817 h 3270947"/>
                    <a:gd name="connsiteX90" fmla="*/ 618882 w 5209232"/>
                    <a:gd name="connsiteY90" fmla="*/ 1312530 h 3270947"/>
                    <a:gd name="connsiteX91" fmla="*/ 563901 w 5209232"/>
                    <a:gd name="connsiteY91" fmla="*/ 1236931 h 3270947"/>
                    <a:gd name="connsiteX92" fmla="*/ 584519 w 5209232"/>
                    <a:gd name="connsiteY92" fmla="*/ 1181950 h 3270947"/>
                    <a:gd name="connsiteX93" fmla="*/ 852550 w 5209232"/>
                    <a:gd name="connsiteY93" fmla="*/ 1071989 h 3270947"/>
                    <a:gd name="connsiteX94" fmla="*/ 1285455 w 5209232"/>
                    <a:gd name="connsiteY94" fmla="*/ 955154 h 3270947"/>
                    <a:gd name="connsiteX95" fmla="*/ 1299201 w 5209232"/>
                    <a:gd name="connsiteY95" fmla="*/ 941409 h 3270947"/>
                    <a:gd name="connsiteX96" fmla="*/ 1306073 w 5209232"/>
                    <a:gd name="connsiteY96" fmla="*/ 556612 h 3270947"/>
                    <a:gd name="connsiteX97" fmla="*/ 1326691 w 5209232"/>
                    <a:gd name="connsiteY97" fmla="*/ 343561 h 3270947"/>
                    <a:gd name="connsiteX98" fmla="*/ 1299201 w 5209232"/>
                    <a:gd name="connsiteY98" fmla="*/ 309198 h 3270947"/>
                    <a:gd name="connsiteX99" fmla="*/ 1209857 w 5209232"/>
                    <a:gd name="connsiteY99" fmla="*/ 322944 h 3270947"/>
                    <a:gd name="connsiteX100" fmla="*/ 1182366 w 5209232"/>
                    <a:gd name="connsiteY100" fmla="*/ 343561 h 3270947"/>
                    <a:gd name="connsiteX101" fmla="*/ 983130 w 5209232"/>
                    <a:gd name="connsiteY101" fmla="*/ 192433 h 3270947"/>
                    <a:gd name="connsiteX102" fmla="*/ 996875 w 5209232"/>
                    <a:gd name="connsiteY102" fmla="*/ 151197 h 3270947"/>
                    <a:gd name="connsiteX103" fmla="*/ 1244220 w 5209232"/>
                    <a:gd name="connsiteY103" fmla="*/ 0 h 3270947"/>
                    <a:gd name="connsiteX104" fmla="*/ 1285455 w 5209232"/>
                    <a:gd name="connsiteY104" fmla="*/ 1223186 h 3270947"/>
                    <a:gd name="connsiteX105" fmla="*/ 825060 w 5209232"/>
                    <a:gd name="connsiteY105" fmla="*/ 1339951 h 3270947"/>
                    <a:gd name="connsiteX106" fmla="*/ 1093023 w 5209232"/>
                    <a:gd name="connsiteY106" fmla="*/ 1628601 h 3270947"/>
                    <a:gd name="connsiteX107" fmla="*/ 1292328 w 5209232"/>
                    <a:gd name="connsiteY107" fmla="*/ 1285039 h 3270947"/>
                    <a:gd name="connsiteX108" fmla="*/ 1285455 w 5209232"/>
                    <a:gd name="connsiteY108" fmla="*/ 1223186 h 3270947"/>
                    <a:gd name="connsiteX109" fmla="*/ 4556403 w 5209232"/>
                    <a:gd name="connsiteY109" fmla="*/ 508504 h 3270947"/>
                    <a:gd name="connsiteX110" fmla="*/ 4432696 w 5209232"/>
                    <a:gd name="connsiteY110" fmla="*/ 529122 h 3270947"/>
                    <a:gd name="connsiteX111" fmla="*/ 4343352 w 5209232"/>
                    <a:gd name="connsiteY111" fmla="*/ 563485 h 3270947"/>
                    <a:gd name="connsiteX112" fmla="*/ 4308989 w 5209232"/>
                    <a:gd name="connsiteY112" fmla="*/ 590975 h 3270947"/>
                    <a:gd name="connsiteX113" fmla="*/ 4274695 w 5209232"/>
                    <a:gd name="connsiteY113" fmla="*/ 597848 h 3270947"/>
                    <a:gd name="connsiteX114" fmla="*/ 4267822 w 5209232"/>
                    <a:gd name="connsiteY114" fmla="*/ 611593 h 3270947"/>
                    <a:gd name="connsiteX115" fmla="*/ 4260950 w 5209232"/>
                    <a:gd name="connsiteY115" fmla="*/ 604720 h 3270947"/>
                    <a:gd name="connsiteX116" fmla="*/ 4109752 w 5209232"/>
                    <a:gd name="connsiteY116" fmla="*/ 700937 h 3270947"/>
                    <a:gd name="connsiteX117" fmla="*/ 4102880 w 5209232"/>
                    <a:gd name="connsiteY117" fmla="*/ 687192 h 3270947"/>
                    <a:gd name="connsiteX118" fmla="*/ 3992918 w 5209232"/>
                    <a:gd name="connsiteY118" fmla="*/ 769663 h 3270947"/>
                    <a:gd name="connsiteX119" fmla="*/ 3972300 w 5209232"/>
                    <a:gd name="connsiteY119" fmla="*/ 762790 h 3270947"/>
                    <a:gd name="connsiteX120" fmla="*/ 3951682 w 5209232"/>
                    <a:gd name="connsiteY120" fmla="*/ 872683 h 3270947"/>
                    <a:gd name="connsiteX121" fmla="*/ 3903574 w 5209232"/>
                    <a:gd name="connsiteY121" fmla="*/ 1126969 h 3270947"/>
                    <a:gd name="connsiteX122" fmla="*/ 3560013 w 5209232"/>
                    <a:gd name="connsiteY122" fmla="*/ 1937799 h 3270947"/>
                    <a:gd name="connsiteX123" fmla="*/ 3697465 w 5209232"/>
                    <a:gd name="connsiteY123" fmla="*/ 2006525 h 3270947"/>
                    <a:gd name="connsiteX124" fmla="*/ 4858729 w 5209232"/>
                    <a:gd name="connsiteY124" fmla="*/ 707809 h 3270947"/>
                    <a:gd name="connsiteX125" fmla="*/ 4817562 w 5209232"/>
                    <a:gd name="connsiteY125" fmla="*/ 597848 h 3270947"/>
                    <a:gd name="connsiteX126" fmla="*/ 4748836 w 5209232"/>
                    <a:gd name="connsiteY126" fmla="*/ 570357 h 3270947"/>
                    <a:gd name="connsiteX127" fmla="*/ 4666365 w 5209232"/>
                    <a:gd name="connsiteY127" fmla="*/ 542867 h 3270947"/>
                    <a:gd name="connsiteX128" fmla="*/ 4556403 w 5209232"/>
                    <a:gd name="connsiteY128" fmla="*/ 508504 h 327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</a:cxnLst>
                  <a:rect l="l" t="t" r="r" b="b"/>
                  <a:pathLst>
                    <a:path w="5209232" h="3270947">
                      <a:moveTo>
                        <a:pt x="1244220" y="0"/>
                      </a:moveTo>
                      <a:cubicBezTo>
                        <a:pt x="1374799" y="0"/>
                        <a:pt x="1567164" y="164942"/>
                        <a:pt x="1567164" y="254217"/>
                      </a:cubicBezTo>
                      <a:cubicBezTo>
                        <a:pt x="1567164" y="274835"/>
                        <a:pt x="1574036" y="281708"/>
                        <a:pt x="1580909" y="295453"/>
                      </a:cubicBezTo>
                      <a:cubicBezTo>
                        <a:pt x="1615272" y="364179"/>
                        <a:pt x="1629017" y="487886"/>
                        <a:pt x="1629017" y="590975"/>
                      </a:cubicBezTo>
                      <a:cubicBezTo>
                        <a:pt x="1629017" y="604720"/>
                        <a:pt x="1642762" y="831447"/>
                        <a:pt x="1642762" y="852065"/>
                      </a:cubicBezTo>
                      <a:cubicBezTo>
                        <a:pt x="1642762" y="1044498"/>
                        <a:pt x="1670253" y="907046"/>
                        <a:pt x="1780214" y="1126969"/>
                      </a:cubicBezTo>
                      <a:cubicBezTo>
                        <a:pt x="1766469" y="1126969"/>
                        <a:pt x="1759597" y="1113224"/>
                        <a:pt x="1752724" y="1099479"/>
                      </a:cubicBezTo>
                      <a:cubicBezTo>
                        <a:pt x="1745851" y="1106352"/>
                        <a:pt x="1745851" y="1099479"/>
                        <a:pt x="1745851" y="1113224"/>
                      </a:cubicBezTo>
                      <a:cubicBezTo>
                        <a:pt x="1745851" y="1133842"/>
                        <a:pt x="1766469" y="1147587"/>
                        <a:pt x="1780214" y="1147587"/>
                      </a:cubicBezTo>
                      <a:cubicBezTo>
                        <a:pt x="1780214" y="1154460"/>
                        <a:pt x="1773342" y="1154460"/>
                        <a:pt x="1766469" y="1161332"/>
                      </a:cubicBezTo>
                      <a:lnTo>
                        <a:pt x="1773342" y="1168205"/>
                      </a:lnTo>
                      <a:cubicBezTo>
                        <a:pt x="1787087" y="1181950"/>
                        <a:pt x="1787087" y="1195695"/>
                        <a:pt x="1787087" y="1209441"/>
                      </a:cubicBezTo>
                      <a:cubicBezTo>
                        <a:pt x="1787087" y="1319402"/>
                        <a:pt x="1725234" y="1388060"/>
                        <a:pt x="1663380" y="1518639"/>
                      </a:cubicBezTo>
                      <a:cubicBezTo>
                        <a:pt x="1649635" y="1539257"/>
                        <a:pt x="1656508" y="1580492"/>
                        <a:pt x="1656508" y="1614856"/>
                      </a:cubicBezTo>
                      <a:cubicBezTo>
                        <a:pt x="1656508" y="1759180"/>
                        <a:pt x="1656508" y="1937799"/>
                        <a:pt x="1560291" y="2027143"/>
                      </a:cubicBezTo>
                      <a:cubicBezTo>
                        <a:pt x="1525997" y="2061506"/>
                        <a:pt x="1450398" y="2068379"/>
                        <a:pt x="1436653" y="2068379"/>
                      </a:cubicBezTo>
                      <a:cubicBezTo>
                        <a:pt x="1416035" y="2068379"/>
                        <a:pt x="1388545" y="2054633"/>
                        <a:pt x="1374799" y="2040888"/>
                      </a:cubicBezTo>
                      <a:cubicBezTo>
                        <a:pt x="1354182" y="2034016"/>
                        <a:pt x="1354182" y="1999653"/>
                        <a:pt x="1333564" y="1999653"/>
                      </a:cubicBezTo>
                      <a:cubicBezTo>
                        <a:pt x="1319819" y="1999653"/>
                        <a:pt x="1292328" y="1992780"/>
                        <a:pt x="1278583" y="2006525"/>
                      </a:cubicBezTo>
                      <a:cubicBezTo>
                        <a:pt x="1230475" y="2040888"/>
                        <a:pt x="1189239" y="2095869"/>
                        <a:pt x="1148003" y="2150850"/>
                      </a:cubicBezTo>
                      <a:cubicBezTo>
                        <a:pt x="996875" y="2315792"/>
                        <a:pt x="845678" y="2501284"/>
                        <a:pt x="701353" y="2666227"/>
                      </a:cubicBezTo>
                      <a:lnTo>
                        <a:pt x="708225" y="2679972"/>
                      </a:lnTo>
                      <a:cubicBezTo>
                        <a:pt x="1051787" y="2460049"/>
                        <a:pt x="1388545" y="2226449"/>
                        <a:pt x="1738979" y="1999653"/>
                      </a:cubicBezTo>
                      <a:cubicBezTo>
                        <a:pt x="2123776" y="1738562"/>
                        <a:pt x="2529259" y="1491149"/>
                        <a:pt x="2920929" y="1243804"/>
                      </a:cubicBezTo>
                      <a:cubicBezTo>
                        <a:pt x="3010273" y="1188823"/>
                        <a:pt x="3099617" y="1126969"/>
                        <a:pt x="3195833" y="1071989"/>
                      </a:cubicBezTo>
                      <a:cubicBezTo>
                        <a:pt x="3223255" y="1051371"/>
                        <a:pt x="3305726" y="1030753"/>
                        <a:pt x="3333217" y="996390"/>
                      </a:cubicBezTo>
                      <a:cubicBezTo>
                        <a:pt x="3340089" y="1003263"/>
                        <a:pt x="3333217" y="1010135"/>
                        <a:pt x="3353835" y="1010135"/>
                      </a:cubicBezTo>
                      <a:cubicBezTo>
                        <a:pt x="3367580" y="1010135"/>
                        <a:pt x="3401943" y="975772"/>
                        <a:pt x="3429433" y="955154"/>
                      </a:cubicBezTo>
                      <a:cubicBezTo>
                        <a:pt x="3436306" y="955154"/>
                        <a:pt x="3450051" y="955154"/>
                        <a:pt x="3456924" y="948282"/>
                      </a:cubicBezTo>
                      <a:cubicBezTo>
                        <a:pt x="3498159" y="907046"/>
                        <a:pt x="3573758" y="907046"/>
                        <a:pt x="3580630" y="838320"/>
                      </a:cubicBezTo>
                      <a:cubicBezTo>
                        <a:pt x="3587503" y="803957"/>
                        <a:pt x="3601248" y="762790"/>
                        <a:pt x="3601248" y="728427"/>
                      </a:cubicBezTo>
                      <a:cubicBezTo>
                        <a:pt x="3614994" y="666574"/>
                        <a:pt x="3628739" y="597848"/>
                        <a:pt x="3635611" y="535994"/>
                      </a:cubicBezTo>
                      <a:cubicBezTo>
                        <a:pt x="3656229" y="391670"/>
                        <a:pt x="3683720" y="206178"/>
                        <a:pt x="3766122" y="82471"/>
                      </a:cubicBezTo>
                      <a:cubicBezTo>
                        <a:pt x="3779867" y="54981"/>
                        <a:pt x="3772995" y="34363"/>
                        <a:pt x="3807358" y="34363"/>
                      </a:cubicBezTo>
                      <a:cubicBezTo>
                        <a:pt x="3848593" y="34363"/>
                        <a:pt x="3848593" y="61853"/>
                        <a:pt x="3889829" y="82471"/>
                      </a:cubicBezTo>
                      <a:cubicBezTo>
                        <a:pt x="3951682" y="61853"/>
                        <a:pt x="3986045" y="178688"/>
                        <a:pt x="3999791" y="219923"/>
                      </a:cubicBezTo>
                      <a:cubicBezTo>
                        <a:pt x="4013536" y="247345"/>
                        <a:pt x="4013536" y="302326"/>
                        <a:pt x="4013536" y="322944"/>
                      </a:cubicBezTo>
                      <a:lnTo>
                        <a:pt x="3979173" y="652829"/>
                      </a:lnTo>
                      <a:cubicBezTo>
                        <a:pt x="4013536" y="639083"/>
                        <a:pt x="4047899" y="618465"/>
                        <a:pt x="4082262" y="597848"/>
                      </a:cubicBezTo>
                      <a:cubicBezTo>
                        <a:pt x="4212841" y="522249"/>
                        <a:pt x="4336480" y="460396"/>
                        <a:pt x="4467059" y="391670"/>
                      </a:cubicBezTo>
                      <a:cubicBezTo>
                        <a:pt x="4467059" y="391670"/>
                        <a:pt x="4473932" y="391670"/>
                        <a:pt x="4467059" y="384797"/>
                      </a:cubicBezTo>
                      <a:lnTo>
                        <a:pt x="4487677" y="364179"/>
                      </a:lnTo>
                      <a:cubicBezTo>
                        <a:pt x="4487677" y="364179"/>
                        <a:pt x="4473932" y="377924"/>
                        <a:pt x="4494550" y="377924"/>
                      </a:cubicBezTo>
                      <a:cubicBezTo>
                        <a:pt x="4508295" y="377924"/>
                        <a:pt x="4501422" y="364179"/>
                        <a:pt x="4501422" y="357307"/>
                      </a:cubicBezTo>
                      <a:cubicBezTo>
                        <a:pt x="4535785" y="316071"/>
                        <a:pt x="4659492" y="309198"/>
                        <a:pt x="4714473" y="309198"/>
                      </a:cubicBezTo>
                      <a:cubicBezTo>
                        <a:pt x="5003054" y="309198"/>
                        <a:pt x="5209232" y="508504"/>
                        <a:pt x="5209232" y="790212"/>
                      </a:cubicBezTo>
                      <a:cubicBezTo>
                        <a:pt x="5209232" y="907046"/>
                        <a:pt x="5195487" y="989517"/>
                        <a:pt x="5140506" y="1120097"/>
                      </a:cubicBezTo>
                      <a:cubicBezTo>
                        <a:pt x="5099270" y="1209441"/>
                        <a:pt x="5051162" y="1312530"/>
                        <a:pt x="4968691" y="1422423"/>
                      </a:cubicBezTo>
                      <a:cubicBezTo>
                        <a:pt x="4941200" y="1456786"/>
                        <a:pt x="4906837" y="1511766"/>
                        <a:pt x="4872474" y="1553002"/>
                      </a:cubicBezTo>
                      <a:cubicBezTo>
                        <a:pt x="4632002" y="1855397"/>
                        <a:pt x="4260950" y="2260812"/>
                        <a:pt x="3944810" y="2260812"/>
                      </a:cubicBezTo>
                      <a:cubicBezTo>
                        <a:pt x="3924192" y="2260812"/>
                        <a:pt x="3882956" y="2253939"/>
                        <a:pt x="3862338" y="2247066"/>
                      </a:cubicBezTo>
                      <a:cubicBezTo>
                        <a:pt x="3848593" y="2247066"/>
                        <a:pt x="3841721" y="2233321"/>
                        <a:pt x="3827975" y="2233321"/>
                      </a:cubicBezTo>
                      <a:cubicBezTo>
                        <a:pt x="3731828" y="2185213"/>
                        <a:pt x="3560013" y="2095869"/>
                        <a:pt x="3532522" y="1958417"/>
                      </a:cubicBezTo>
                      <a:cubicBezTo>
                        <a:pt x="3498159" y="1972162"/>
                        <a:pt x="3450051" y="2027143"/>
                        <a:pt x="3422561" y="2020270"/>
                      </a:cubicBezTo>
                      <a:cubicBezTo>
                        <a:pt x="3429433" y="2013398"/>
                        <a:pt x="3429433" y="1999653"/>
                        <a:pt x="3443178" y="1985907"/>
                      </a:cubicBezTo>
                      <a:cubicBezTo>
                        <a:pt x="3443178" y="1985907"/>
                        <a:pt x="3443178" y="1979035"/>
                        <a:pt x="3429433" y="1979035"/>
                      </a:cubicBezTo>
                      <a:cubicBezTo>
                        <a:pt x="3395070" y="1979035"/>
                        <a:pt x="3353835" y="2095869"/>
                        <a:pt x="3298854" y="2130232"/>
                      </a:cubicBezTo>
                      <a:cubicBezTo>
                        <a:pt x="3295418" y="2137105"/>
                        <a:pt x="3295418" y="2143977"/>
                        <a:pt x="3294559" y="2150850"/>
                      </a:cubicBezTo>
                      <a:lnTo>
                        <a:pt x="3294152" y="2152551"/>
                      </a:lnTo>
                      <a:lnTo>
                        <a:pt x="3290263" y="2148273"/>
                      </a:lnTo>
                      <a:cubicBezTo>
                        <a:pt x="3286827" y="2145695"/>
                        <a:pt x="3281672" y="2143977"/>
                        <a:pt x="3271363" y="2143977"/>
                      </a:cubicBezTo>
                      <a:cubicBezTo>
                        <a:pt x="3257618" y="2143977"/>
                        <a:pt x="3257618" y="2150850"/>
                        <a:pt x="3257618" y="2150850"/>
                      </a:cubicBezTo>
                      <a:lnTo>
                        <a:pt x="3243873" y="2150850"/>
                      </a:lnTo>
                      <a:cubicBezTo>
                        <a:pt x="3237000" y="2164595"/>
                        <a:pt x="3250745" y="2171468"/>
                        <a:pt x="3243873" y="2171468"/>
                      </a:cubicBezTo>
                      <a:cubicBezTo>
                        <a:pt x="3237000" y="2178340"/>
                        <a:pt x="3237000" y="2185213"/>
                        <a:pt x="3230128" y="2185213"/>
                      </a:cubicBezTo>
                      <a:cubicBezTo>
                        <a:pt x="3230128" y="2185213"/>
                        <a:pt x="3195833" y="2198958"/>
                        <a:pt x="3182088" y="2198958"/>
                      </a:cubicBezTo>
                      <a:lnTo>
                        <a:pt x="3182088" y="2205831"/>
                      </a:lnTo>
                      <a:cubicBezTo>
                        <a:pt x="3182088" y="2226449"/>
                        <a:pt x="3188961" y="2219576"/>
                        <a:pt x="3195833" y="2219576"/>
                      </a:cubicBezTo>
                      <a:cubicBezTo>
                        <a:pt x="3182088" y="2219576"/>
                        <a:pt x="3154598" y="2219576"/>
                        <a:pt x="3140853" y="2247066"/>
                      </a:cubicBezTo>
                      <a:cubicBezTo>
                        <a:pt x="3133980" y="2178340"/>
                        <a:pt x="3271363" y="2047761"/>
                        <a:pt x="3271363" y="1985907"/>
                      </a:cubicBezTo>
                      <a:cubicBezTo>
                        <a:pt x="3271363" y="1972162"/>
                        <a:pt x="3257618" y="1985907"/>
                        <a:pt x="3257618" y="1965290"/>
                      </a:cubicBezTo>
                      <a:cubicBezTo>
                        <a:pt x="3257618" y="1951544"/>
                        <a:pt x="3374452" y="1601110"/>
                        <a:pt x="3436306" y="1415550"/>
                      </a:cubicBezTo>
                      <a:cubicBezTo>
                        <a:pt x="3470669" y="1312530"/>
                        <a:pt x="3505032" y="1202568"/>
                        <a:pt x="3525650" y="1085734"/>
                      </a:cubicBezTo>
                      <a:lnTo>
                        <a:pt x="3518777" y="1065116"/>
                      </a:lnTo>
                      <a:cubicBezTo>
                        <a:pt x="3491287" y="1078861"/>
                        <a:pt x="3450051" y="1092606"/>
                        <a:pt x="3450051" y="1126969"/>
                      </a:cubicBezTo>
                      <a:cubicBezTo>
                        <a:pt x="3450051" y="1140715"/>
                        <a:pt x="3401943" y="1140715"/>
                        <a:pt x="3388198" y="1147587"/>
                      </a:cubicBezTo>
                      <a:cubicBezTo>
                        <a:pt x="3374452" y="1154460"/>
                        <a:pt x="3374452" y="1175078"/>
                        <a:pt x="3360707" y="1181950"/>
                      </a:cubicBezTo>
                      <a:cubicBezTo>
                        <a:pt x="3353835" y="1188823"/>
                        <a:pt x="3346962" y="1188823"/>
                        <a:pt x="3340089" y="1188823"/>
                      </a:cubicBezTo>
                      <a:lnTo>
                        <a:pt x="3326344" y="1202568"/>
                      </a:lnTo>
                      <a:cubicBezTo>
                        <a:pt x="3333217" y="1209441"/>
                        <a:pt x="3340089" y="1223186"/>
                        <a:pt x="3346962" y="1230058"/>
                      </a:cubicBezTo>
                      <a:cubicBezTo>
                        <a:pt x="3353835" y="1230058"/>
                        <a:pt x="3360707" y="1216313"/>
                        <a:pt x="3374452" y="1223186"/>
                      </a:cubicBezTo>
                      <a:cubicBezTo>
                        <a:pt x="3353835" y="1250676"/>
                        <a:pt x="3319472" y="1278167"/>
                        <a:pt x="3285109" y="1305657"/>
                      </a:cubicBezTo>
                      <a:cubicBezTo>
                        <a:pt x="3182088" y="1388060"/>
                        <a:pt x="3078999" y="1470531"/>
                        <a:pt x="2982783" y="1532384"/>
                      </a:cubicBezTo>
                      <a:cubicBezTo>
                        <a:pt x="2659770" y="1759180"/>
                        <a:pt x="708225" y="3270947"/>
                        <a:pt x="254702" y="3270947"/>
                      </a:cubicBezTo>
                      <a:cubicBezTo>
                        <a:pt x="151613" y="3270947"/>
                        <a:pt x="227212" y="3202221"/>
                        <a:pt x="137868" y="3209094"/>
                      </a:cubicBezTo>
                      <a:cubicBezTo>
                        <a:pt x="137868" y="3202221"/>
                        <a:pt x="144741" y="3188476"/>
                        <a:pt x="158486" y="3181603"/>
                      </a:cubicBezTo>
                      <a:lnTo>
                        <a:pt x="144741" y="3167858"/>
                      </a:lnTo>
                      <a:lnTo>
                        <a:pt x="117250" y="3195349"/>
                      </a:lnTo>
                      <a:cubicBezTo>
                        <a:pt x="-13329" y="3119750"/>
                        <a:pt x="416" y="3092260"/>
                        <a:pt x="416" y="3023533"/>
                      </a:cubicBezTo>
                      <a:cubicBezTo>
                        <a:pt x="416" y="2728080"/>
                        <a:pt x="1017424" y="1772926"/>
                        <a:pt x="1017424" y="1724817"/>
                      </a:cubicBezTo>
                      <a:cubicBezTo>
                        <a:pt x="1017424" y="1676709"/>
                        <a:pt x="770079" y="1429295"/>
                        <a:pt x="618882" y="1312530"/>
                      </a:cubicBezTo>
                      <a:cubicBezTo>
                        <a:pt x="591391" y="1291912"/>
                        <a:pt x="563901" y="1257549"/>
                        <a:pt x="563901" y="1236931"/>
                      </a:cubicBezTo>
                      <a:cubicBezTo>
                        <a:pt x="563901" y="1223186"/>
                        <a:pt x="584519" y="1202568"/>
                        <a:pt x="584519" y="1181950"/>
                      </a:cubicBezTo>
                      <a:cubicBezTo>
                        <a:pt x="584519" y="1120097"/>
                        <a:pt x="790697" y="1085734"/>
                        <a:pt x="852550" y="1071989"/>
                      </a:cubicBezTo>
                      <a:cubicBezTo>
                        <a:pt x="990002" y="1037626"/>
                        <a:pt x="1141131" y="996390"/>
                        <a:pt x="1285455" y="955154"/>
                      </a:cubicBezTo>
                      <a:cubicBezTo>
                        <a:pt x="1292328" y="955154"/>
                        <a:pt x="1292328" y="948282"/>
                        <a:pt x="1299201" y="941409"/>
                      </a:cubicBezTo>
                      <a:lnTo>
                        <a:pt x="1306073" y="556612"/>
                      </a:lnTo>
                      <a:cubicBezTo>
                        <a:pt x="1312946" y="487886"/>
                        <a:pt x="1326691" y="364179"/>
                        <a:pt x="1326691" y="343561"/>
                      </a:cubicBezTo>
                      <a:cubicBezTo>
                        <a:pt x="1326691" y="309198"/>
                        <a:pt x="1306073" y="309198"/>
                        <a:pt x="1299201" y="309198"/>
                      </a:cubicBezTo>
                      <a:cubicBezTo>
                        <a:pt x="1278583" y="309198"/>
                        <a:pt x="1237347" y="316071"/>
                        <a:pt x="1209857" y="322944"/>
                      </a:cubicBezTo>
                      <a:cubicBezTo>
                        <a:pt x="1196112" y="322944"/>
                        <a:pt x="1196112" y="343561"/>
                        <a:pt x="1182366" y="343561"/>
                      </a:cubicBezTo>
                      <a:cubicBezTo>
                        <a:pt x="1134258" y="343561"/>
                        <a:pt x="983130" y="240472"/>
                        <a:pt x="983130" y="192433"/>
                      </a:cubicBezTo>
                      <a:cubicBezTo>
                        <a:pt x="983130" y="178688"/>
                        <a:pt x="996875" y="158070"/>
                        <a:pt x="996875" y="151197"/>
                      </a:cubicBezTo>
                      <a:cubicBezTo>
                        <a:pt x="1024297" y="41236"/>
                        <a:pt x="1168621" y="0"/>
                        <a:pt x="1244220" y="0"/>
                      </a:cubicBezTo>
                      <a:close/>
                      <a:moveTo>
                        <a:pt x="1285455" y="1223186"/>
                      </a:moveTo>
                      <a:lnTo>
                        <a:pt x="825060" y="1339951"/>
                      </a:lnTo>
                      <a:lnTo>
                        <a:pt x="1093023" y="1628601"/>
                      </a:lnTo>
                      <a:cubicBezTo>
                        <a:pt x="1278583" y="1401805"/>
                        <a:pt x="1292328" y="1456786"/>
                        <a:pt x="1292328" y="1285039"/>
                      </a:cubicBezTo>
                      <a:cubicBezTo>
                        <a:pt x="1292328" y="1271294"/>
                        <a:pt x="1292328" y="1243804"/>
                        <a:pt x="1285455" y="1223186"/>
                      </a:cubicBezTo>
                      <a:close/>
                      <a:moveTo>
                        <a:pt x="4556403" y="508504"/>
                      </a:moveTo>
                      <a:cubicBezTo>
                        <a:pt x="4542658" y="508504"/>
                        <a:pt x="4473932" y="529122"/>
                        <a:pt x="4432696" y="529122"/>
                      </a:cubicBezTo>
                      <a:cubicBezTo>
                        <a:pt x="4412078" y="549739"/>
                        <a:pt x="4377715" y="556612"/>
                        <a:pt x="4343352" y="563485"/>
                      </a:cubicBezTo>
                      <a:cubicBezTo>
                        <a:pt x="4343352" y="577230"/>
                        <a:pt x="4329607" y="590975"/>
                        <a:pt x="4308989" y="590975"/>
                      </a:cubicBezTo>
                      <a:cubicBezTo>
                        <a:pt x="4302117" y="597848"/>
                        <a:pt x="4274695" y="577230"/>
                        <a:pt x="4274695" y="597848"/>
                      </a:cubicBezTo>
                      <a:cubicBezTo>
                        <a:pt x="4274695" y="597848"/>
                        <a:pt x="4274695" y="611593"/>
                        <a:pt x="4267822" y="611593"/>
                      </a:cubicBezTo>
                      <a:cubicBezTo>
                        <a:pt x="4254077" y="611593"/>
                        <a:pt x="4260950" y="604720"/>
                        <a:pt x="4260950" y="604720"/>
                      </a:cubicBezTo>
                      <a:cubicBezTo>
                        <a:pt x="4226586" y="632211"/>
                        <a:pt x="4157860" y="680319"/>
                        <a:pt x="4109752" y="700937"/>
                      </a:cubicBezTo>
                      <a:cubicBezTo>
                        <a:pt x="4102880" y="694064"/>
                        <a:pt x="4123497" y="687192"/>
                        <a:pt x="4102880" y="687192"/>
                      </a:cubicBezTo>
                      <a:cubicBezTo>
                        <a:pt x="4102880" y="687192"/>
                        <a:pt x="4006663" y="769663"/>
                        <a:pt x="3992918" y="769663"/>
                      </a:cubicBezTo>
                      <a:cubicBezTo>
                        <a:pt x="3972300" y="769663"/>
                        <a:pt x="3979173" y="762790"/>
                        <a:pt x="3972300" y="762790"/>
                      </a:cubicBezTo>
                      <a:cubicBezTo>
                        <a:pt x="3972300" y="803957"/>
                        <a:pt x="3951682" y="852065"/>
                        <a:pt x="3951682" y="872683"/>
                      </a:cubicBezTo>
                      <a:cubicBezTo>
                        <a:pt x="3951682" y="941409"/>
                        <a:pt x="3924192" y="1051371"/>
                        <a:pt x="3903574" y="1126969"/>
                      </a:cubicBezTo>
                      <a:cubicBezTo>
                        <a:pt x="3848593" y="1381187"/>
                        <a:pt x="3745573" y="1676709"/>
                        <a:pt x="3560013" y="1937799"/>
                      </a:cubicBezTo>
                      <a:cubicBezTo>
                        <a:pt x="3635611" y="1979035"/>
                        <a:pt x="3621866" y="2006525"/>
                        <a:pt x="3697465" y="2006525"/>
                      </a:cubicBezTo>
                      <a:cubicBezTo>
                        <a:pt x="3958555" y="2006525"/>
                        <a:pt x="4858729" y="1120097"/>
                        <a:pt x="4858729" y="707809"/>
                      </a:cubicBezTo>
                      <a:cubicBezTo>
                        <a:pt x="4858729" y="687192"/>
                        <a:pt x="4845053" y="611593"/>
                        <a:pt x="4817562" y="597848"/>
                      </a:cubicBezTo>
                      <a:cubicBezTo>
                        <a:pt x="4796944" y="584102"/>
                        <a:pt x="4762581" y="577230"/>
                        <a:pt x="4748836" y="570357"/>
                      </a:cubicBezTo>
                      <a:cubicBezTo>
                        <a:pt x="4714473" y="556612"/>
                        <a:pt x="4693855" y="542867"/>
                        <a:pt x="4666365" y="542867"/>
                      </a:cubicBezTo>
                      <a:cubicBezTo>
                        <a:pt x="4611384" y="529122"/>
                        <a:pt x="4618257" y="508504"/>
                        <a:pt x="4556403" y="50850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8CDF0395-19C4-68BF-9C76-57D1EAAC5CCD}"/>
                  </a:ext>
                </a:extLst>
              </p:cNvPr>
              <p:cNvGrpSpPr/>
              <p:nvPr/>
            </p:nvGrpSpPr>
            <p:grpSpPr>
              <a:xfrm>
                <a:off x="4576606" y="4545248"/>
                <a:ext cx="2838042" cy="2102743"/>
                <a:chOff x="4576606" y="4545248"/>
                <a:chExt cx="2838042" cy="2102743"/>
              </a:xfrm>
              <a:grpFill/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818D1E23-C104-F7E6-AB42-B44DD6A9A845}"/>
                    </a:ext>
                  </a:extLst>
                </p:cNvPr>
                <p:cNvSpPr/>
                <p:nvPr/>
              </p:nvSpPr>
              <p:spPr>
                <a:xfrm>
                  <a:off x="6184589" y="4545248"/>
                  <a:ext cx="1230059" cy="2102743"/>
                </a:xfrm>
                <a:custGeom>
                  <a:avLst/>
                  <a:gdLst>
                    <a:gd name="connsiteX0" fmla="*/ 432905 w 1230059"/>
                    <a:gd name="connsiteY0" fmla="*/ 0 h 2102743"/>
                    <a:gd name="connsiteX1" fmla="*/ 542867 w 1230059"/>
                    <a:gd name="connsiteY1" fmla="*/ 34364 h 2102743"/>
                    <a:gd name="connsiteX2" fmla="*/ 714682 w 1230059"/>
                    <a:gd name="connsiteY2" fmla="*/ 274836 h 2102743"/>
                    <a:gd name="connsiteX3" fmla="*/ 584103 w 1230059"/>
                    <a:gd name="connsiteY3" fmla="*/ 659702 h 2102743"/>
                    <a:gd name="connsiteX4" fmla="*/ 501632 w 1230059"/>
                    <a:gd name="connsiteY4" fmla="*/ 920792 h 2102743"/>
                    <a:gd name="connsiteX5" fmla="*/ 515377 w 1230059"/>
                    <a:gd name="connsiteY5" fmla="*/ 927665 h 2102743"/>
                    <a:gd name="connsiteX6" fmla="*/ 604721 w 1230059"/>
                    <a:gd name="connsiteY6" fmla="*/ 893302 h 2102743"/>
                    <a:gd name="connsiteX7" fmla="*/ 838389 w 1230059"/>
                    <a:gd name="connsiteY7" fmla="*/ 845194 h 2102743"/>
                    <a:gd name="connsiteX8" fmla="*/ 1113225 w 1230059"/>
                    <a:gd name="connsiteY8" fmla="*/ 934537 h 2102743"/>
                    <a:gd name="connsiteX9" fmla="*/ 1188823 w 1230059"/>
                    <a:gd name="connsiteY9" fmla="*/ 1065117 h 2102743"/>
                    <a:gd name="connsiteX10" fmla="*/ 1230059 w 1230059"/>
                    <a:gd name="connsiteY10" fmla="*/ 1195696 h 2102743"/>
                    <a:gd name="connsiteX11" fmla="*/ 542867 w 1230059"/>
                    <a:gd name="connsiteY11" fmla="*/ 1924055 h 2102743"/>
                    <a:gd name="connsiteX12" fmla="*/ 549740 w 1230059"/>
                    <a:gd name="connsiteY12" fmla="*/ 1889692 h 2102743"/>
                    <a:gd name="connsiteX13" fmla="*/ 529122 w 1230059"/>
                    <a:gd name="connsiteY13" fmla="*/ 1875947 h 2102743"/>
                    <a:gd name="connsiteX14" fmla="*/ 501632 w 1230059"/>
                    <a:gd name="connsiteY14" fmla="*/ 1896564 h 2102743"/>
                    <a:gd name="connsiteX15" fmla="*/ 309267 w 1230059"/>
                    <a:gd name="connsiteY15" fmla="*/ 2020271 h 2102743"/>
                    <a:gd name="connsiteX16" fmla="*/ 295522 w 1230059"/>
                    <a:gd name="connsiteY16" fmla="*/ 2040889 h 2102743"/>
                    <a:gd name="connsiteX17" fmla="*/ 247414 w 1230059"/>
                    <a:gd name="connsiteY17" fmla="*/ 2061507 h 2102743"/>
                    <a:gd name="connsiteX18" fmla="*/ 219924 w 1230059"/>
                    <a:gd name="connsiteY18" fmla="*/ 2047762 h 2102743"/>
                    <a:gd name="connsiteX19" fmla="*/ 219924 w 1230059"/>
                    <a:gd name="connsiteY19" fmla="*/ 2068380 h 2102743"/>
                    <a:gd name="connsiteX20" fmla="*/ 192433 w 1230059"/>
                    <a:gd name="connsiteY20" fmla="*/ 2061507 h 2102743"/>
                    <a:gd name="connsiteX21" fmla="*/ 192433 w 1230059"/>
                    <a:gd name="connsiteY21" fmla="*/ 2102743 h 2102743"/>
                    <a:gd name="connsiteX22" fmla="*/ 185561 w 1230059"/>
                    <a:gd name="connsiteY22" fmla="*/ 2082125 h 2102743"/>
                    <a:gd name="connsiteX23" fmla="*/ 144325 w 1230059"/>
                    <a:gd name="connsiteY23" fmla="*/ 2095870 h 2102743"/>
                    <a:gd name="connsiteX24" fmla="*/ 343630 w 1230059"/>
                    <a:gd name="connsiteY24" fmla="*/ 1875947 h 2102743"/>
                    <a:gd name="connsiteX25" fmla="*/ 343630 w 1230059"/>
                    <a:gd name="connsiteY25" fmla="*/ 1855329 h 2102743"/>
                    <a:gd name="connsiteX26" fmla="*/ 364248 w 1230059"/>
                    <a:gd name="connsiteY26" fmla="*/ 1814093 h 2102743"/>
                    <a:gd name="connsiteX27" fmla="*/ 714682 w 1230059"/>
                    <a:gd name="connsiteY27" fmla="*/ 1326207 h 2102743"/>
                    <a:gd name="connsiteX28" fmla="*/ 700937 w 1230059"/>
                    <a:gd name="connsiteY28" fmla="*/ 1305589 h 2102743"/>
                    <a:gd name="connsiteX29" fmla="*/ 446651 w 1230059"/>
                    <a:gd name="connsiteY29" fmla="*/ 1374315 h 2102743"/>
                    <a:gd name="connsiteX30" fmla="*/ 89344 w 1230059"/>
                    <a:gd name="connsiteY30" fmla="*/ 1085735 h 2102743"/>
                    <a:gd name="connsiteX31" fmla="*/ 89344 w 1230059"/>
                    <a:gd name="connsiteY31" fmla="*/ 927665 h 2102743"/>
                    <a:gd name="connsiteX32" fmla="*/ 261159 w 1230059"/>
                    <a:gd name="connsiteY32" fmla="*/ 377925 h 2102743"/>
                    <a:gd name="connsiteX33" fmla="*/ 247414 w 1230059"/>
                    <a:gd name="connsiteY33" fmla="*/ 364180 h 2102743"/>
                    <a:gd name="connsiteX34" fmla="*/ 206178 w 1230059"/>
                    <a:gd name="connsiteY34" fmla="*/ 391670 h 2102743"/>
                    <a:gd name="connsiteX35" fmla="*/ 192433 w 1230059"/>
                    <a:gd name="connsiteY35" fmla="*/ 391670 h 2102743"/>
                    <a:gd name="connsiteX36" fmla="*/ 164943 w 1230059"/>
                    <a:gd name="connsiteY36" fmla="*/ 439778 h 2102743"/>
                    <a:gd name="connsiteX37" fmla="*/ 158070 w 1230059"/>
                    <a:gd name="connsiteY37" fmla="*/ 419161 h 2102743"/>
                    <a:gd name="connsiteX38" fmla="*/ 151198 w 1230059"/>
                    <a:gd name="connsiteY38" fmla="*/ 432906 h 2102743"/>
                    <a:gd name="connsiteX39" fmla="*/ 123707 w 1230059"/>
                    <a:gd name="connsiteY39" fmla="*/ 426033 h 2102743"/>
                    <a:gd name="connsiteX40" fmla="*/ 137452 w 1230059"/>
                    <a:gd name="connsiteY40" fmla="*/ 439778 h 2102743"/>
                    <a:gd name="connsiteX41" fmla="*/ 90096 w 1230059"/>
                    <a:gd name="connsiteY41" fmla="*/ 480370 h 2102743"/>
                    <a:gd name="connsiteX42" fmla="*/ 94669 w 1230059"/>
                    <a:gd name="connsiteY42" fmla="*/ 496254 h 2102743"/>
                    <a:gd name="connsiteX43" fmla="*/ 89344 w 1230059"/>
                    <a:gd name="connsiteY43" fmla="*/ 487887 h 2102743"/>
                    <a:gd name="connsiteX44" fmla="*/ 65290 w 1230059"/>
                    <a:gd name="connsiteY44" fmla="*/ 501632 h 2102743"/>
                    <a:gd name="connsiteX45" fmla="*/ 54357 w 1230059"/>
                    <a:gd name="connsiteY45" fmla="*/ 507880 h 2102743"/>
                    <a:gd name="connsiteX46" fmla="*/ 41236 w 1230059"/>
                    <a:gd name="connsiteY46" fmla="*/ 494759 h 2102743"/>
                    <a:gd name="connsiteX47" fmla="*/ 26632 w 1230059"/>
                    <a:gd name="connsiteY47" fmla="*/ 503135 h 2102743"/>
                    <a:gd name="connsiteX48" fmla="*/ 12866 w 1230059"/>
                    <a:gd name="connsiteY48" fmla="*/ 514674 h 2102743"/>
                    <a:gd name="connsiteX49" fmla="*/ 9450 w 1230059"/>
                    <a:gd name="connsiteY49" fmla="*/ 511941 h 2102743"/>
                    <a:gd name="connsiteX50" fmla="*/ 0 w 1230059"/>
                    <a:gd name="connsiteY50" fmla="*/ 508504 h 2102743"/>
                    <a:gd name="connsiteX51" fmla="*/ 48108 w 1230059"/>
                    <a:gd name="connsiteY51" fmla="*/ 439778 h 2102743"/>
                    <a:gd name="connsiteX52" fmla="*/ 185561 w 1230059"/>
                    <a:gd name="connsiteY52" fmla="*/ 274836 h 2102743"/>
                    <a:gd name="connsiteX53" fmla="*/ 171815 w 1230059"/>
                    <a:gd name="connsiteY53" fmla="*/ 254218 h 2102743"/>
                    <a:gd name="connsiteX54" fmla="*/ 192433 w 1230059"/>
                    <a:gd name="connsiteY54" fmla="*/ 254218 h 2102743"/>
                    <a:gd name="connsiteX55" fmla="*/ 432905 w 1230059"/>
                    <a:gd name="connsiteY55" fmla="*/ 0 h 210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230059" h="2102743">
                      <a:moveTo>
                        <a:pt x="432905" y="0"/>
                      </a:moveTo>
                      <a:cubicBezTo>
                        <a:pt x="460396" y="0"/>
                        <a:pt x="522249" y="34364"/>
                        <a:pt x="542867" y="34364"/>
                      </a:cubicBezTo>
                      <a:cubicBezTo>
                        <a:pt x="639084" y="54981"/>
                        <a:pt x="714682" y="199237"/>
                        <a:pt x="714682" y="274836"/>
                      </a:cubicBezTo>
                      <a:cubicBezTo>
                        <a:pt x="714682" y="398543"/>
                        <a:pt x="625338" y="542867"/>
                        <a:pt x="584103" y="659702"/>
                      </a:cubicBezTo>
                      <a:cubicBezTo>
                        <a:pt x="549740" y="735232"/>
                        <a:pt x="529122" y="831448"/>
                        <a:pt x="501632" y="920792"/>
                      </a:cubicBezTo>
                      <a:cubicBezTo>
                        <a:pt x="508504" y="927665"/>
                        <a:pt x="501632" y="927665"/>
                        <a:pt x="515377" y="927665"/>
                      </a:cubicBezTo>
                      <a:cubicBezTo>
                        <a:pt x="535995" y="927665"/>
                        <a:pt x="577230" y="900174"/>
                        <a:pt x="604721" y="893302"/>
                      </a:cubicBezTo>
                      <a:cubicBezTo>
                        <a:pt x="673447" y="865811"/>
                        <a:pt x="817771" y="845194"/>
                        <a:pt x="838389" y="845194"/>
                      </a:cubicBezTo>
                      <a:cubicBezTo>
                        <a:pt x="920860" y="845194"/>
                        <a:pt x="1030753" y="865811"/>
                        <a:pt x="1113225" y="934537"/>
                      </a:cubicBezTo>
                      <a:cubicBezTo>
                        <a:pt x="1140715" y="955155"/>
                        <a:pt x="1175078" y="1030754"/>
                        <a:pt x="1188823" y="1065117"/>
                      </a:cubicBezTo>
                      <a:cubicBezTo>
                        <a:pt x="1202568" y="1085735"/>
                        <a:pt x="1230059" y="1147588"/>
                        <a:pt x="1230059" y="1195696"/>
                      </a:cubicBezTo>
                      <a:cubicBezTo>
                        <a:pt x="1230059" y="1498022"/>
                        <a:pt x="838389" y="1793475"/>
                        <a:pt x="542867" y="1924055"/>
                      </a:cubicBezTo>
                      <a:lnTo>
                        <a:pt x="549740" y="1889692"/>
                      </a:lnTo>
                      <a:cubicBezTo>
                        <a:pt x="542867" y="1882819"/>
                        <a:pt x="542867" y="1875947"/>
                        <a:pt x="529122" y="1875947"/>
                      </a:cubicBezTo>
                      <a:cubicBezTo>
                        <a:pt x="508504" y="1875947"/>
                        <a:pt x="515377" y="1889692"/>
                        <a:pt x="501632" y="1896564"/>
                      </a:cubicBezTo>
                      <a:cubicBezTo>
                        <a:pt x="439778" y="1924055"/>
                        <a:pt x="377993" y="2027144"/>
                        <a:pt x="309267" y="2020271"/>
                      </a:cubicBezTo>
                      <a:cubicBezTo>
                        <a:pt x="302395" y="2027144"/>
                        <a:pt x="302395" y="2040889"/>
                        <a:pt x="295522" y="2040889"/>
                      </a:cubicBezTo>
                      <a:cubicBezTo>
                        <a:pt x="281777" y="2040889"/>
                        <a:pt x="268032" y="2061507"/>
                        <a:pt x="247414" y="2061507"/>
                      </a:cubicBezTo>
                      <a:cubicBezTo>
                        <a:pt x="233669" y="2061507"/>
                        <a:pt x="226796" y="2054634"/>
                        <a:pt x="219924" y="2047762"/>
                      </a:cubicBezTo>
                      <a:cubicBezTo>
                        <a:pt x="213051" y="2054634"/>
                        <a:pt x="213051" y="2061507"/>
                        <a:pt x="219924" y="2068380"/>
                      </a:cubicBezTo>
                      <a:cubicBezTo>
                        <a:pt x="213051" y="2061507"/>
                        <a:pt x="206178" y="2061507"/>
                        <a:pt x="192433" y="2061507"/>
                      </a:cubicBezTo>
                      <a:lnTo>
                        <a:pt x="192433" y="2102743"/>
                      </a:lnTo>
                      <a:cubicBezTo>
                        <a:pt x="185561" y="2095870"/>
                        <a:pt x="192433" y="2088997"/>
                        <a:pt x="185561" y="2082125"/>
                      </a:cubicBezTo>
                      <a:cubicBezTo>
                        <a:pt x="171815" y="2088997"/>
                        <a:pt x="144325" y="2082125"/>
                        <a:pt x="144325" y="2095870"/>
                      </a:cubicBezTo>
                      <a:cubicBezTo>
                        <a:pt x="144325" y="2061507"/>
                        <a:pt x="329885" y="1910310"/>
                        <a:pt x="343630" y="1875947"/>
                      </a:cubicBezTo>
                      <a:cubicBezTo>
                        <a:pt x="350503" y="1869074"/>
                        <a:pt x="343630" y="1869074"/>
                        <a:pt x="343630" y="1855329"/>
                      </a:cubicBezTo>
                      <a:cubicBezTo>
                        <a:pt x="343630" y="1834711"/>
                        <a:pt x="357376" y="1820966"/>
                        <a:pt x="364248" y="1814093"/>
                      </a:cubicBezTo>
                      <a:cubicBezTo>
                        <a:pt x="432905" y="1656092"/>
                        <a:pt x="590975" y="1484277"/>
                        <a:pt x="714682" y="1326207"/>
                      </a:cubicBezTo>
                      <a:cubicBezTo>
                        <a:pt x="714682" y="1319335"/>
                        <a:pt x="721555" y="1305589"/>
                        <a:pt x="700937" y="1305589"/>
                      </a:cubicBezTo>
                      <a:cubicBezTo>
                        <a:pt x="700937" y="1305589"/>
                        <a:pt x="474141" y="1374315"/>
                        <a:pt x="446651" y="1374315"/>
                      </a:cubicBezTo>
                      <a:cubicBezTo>
                        <a:pt x="350503" y="1374315"/>
                        <a:pt x="89344" y="1223187"/>
                        <a:pt x="89344" y="1085735"/>
                      </a:cubicBezTo>
                      <a:lnTo>
                        <a:pt x="89344" y="927665"/>
                      </a:lnTo>
                      <a:cubicBezTo>
                        <a:pt x="109962" y="748977"/>
                        <a:pt x="178688" y="556613"/>
                        <a:pt x="261159" y="377925"/>
                      </a:cubicBezTo>
                      <a:lnTo>
                        <a:pt x="247414" y="364180"/>
                      </a:lnTo>
                      <a:cubicBezTo>
                        <a:pt x="233669" y="377925"/>
                        <a:pt x="219924" y="384798"/>
                        <a:pt x="206178" y="391670"/>
                      </a:cubicBezTo>
                      <a:cubicBezTo>
                        <a:pt x="206178" y="398543"/>
                        <a:pt x="199306" y="398543"/>
                        <a:pt x="192433" y="391670"/>
                      </a:cubicBezTo>
                      <a:cubicBezTo>
                        <a:pt x="185561" y="412288"/>
                        <a:pt x="171815" y="419161"/>
                        <a:pt x="164943" y="439778"/>
                      </a:cubicBezTo>
                      <a:cubicBezTo>
                        <a:pt x="164943" y="432906"/>
                        <a:pt x="164943" y="426033"/>
                        <a:pt x="158070" y="419161"/>
                      </a:cubicBezTo>
                      <a:cubicBezTo>
                        <a:pt x="158070" y="419161"/>
                        <a:pt x="164943" y="432906"/>
                        <a:pt x="151198" y="432906"/>
                      </a:cubicBezTo>
                      <a:cubicBezTo>
                        <a:pt x="137452" y="432906"/>
                        <a:pt x="123707" y="439778"/>
                        <a:pt x="123707" y="426033"/>
                      </a:cubicBezTo>
                      <a:cubicBezTo>
                        <a:pt x="123707" y="446651"/>
                        <a:pt x="130580" y="439778"/>
                        <a:pt x="137452" y="439778"/>
                      </a:cubicBezTo>
                      <a:cubicBezTo>
                        <a:pt x="116835" y="439778"/>
                        <a:pt x="92351" y="459107"/>
                        <a:pt x="90096" y="480370"/>
                      </a:cubicBezTo>
                      <a:lnTo>
                        <a:pt x="94669" y="496254"/>
                      </a:lnTo>
                      <a:lnTo>
                        <a:pt x="89344" y="487887"/>
                      </a:lnTo>
                      <a:cubicBezTo>
                        <a:pt x="82472" y="491323"/>
                        <a:pt x="73881" y="496477"/>
                        <a:pt x="65290" y="501632"/>
                      </a:cubicBezTo>
                      <a:lnTo>
                        <a:pt x="54357" y="507880"/>
                      </a:lnTo>
                      <a:lnTo>
                        <a:pt x="41236" y="494759"/>
                      </a:lnTo>
                      <a:cubicBezTo>
                        <a:pt x="36082" y="496477"/>
                        <a:pt x="31357" y="499484"/>
                        <a:pt x="26632" y="503135"/>
                      </a:cubicBezTo>
                      <a:lnTo>
                        <a:pt x="12866" y="514674"/>
                      </a:lnTo>
                      <a:lnTo>
                        <a:pt x="9450" y="511941"/>
                      </a:lnTo>
                      <a:cubicBezTo>
                        <a:pt x="6873" y="510222"/>
                        <a:pt x="3437" y="508504"/>
                        <a:pt x="0" y="508504"/>
                      </a:cubicBezTo>
                      <a:cubicBezTo>
                        <a:pt x="6873" y="474141"/>
                        <a:pt x="34363" y="453524"/>
                        <a:pt x="48108" y="439778"/>
                      </a:cubicBezTo>
                      <a:cubicBezTo>
                        <a:pt x="89344" y="384798"/>
                        <a:pt x="185561" y="295454"/>
                        <a:pt x="185561" y="274836"/>
                      </a:cubicBezTo>
                      <a:cubicBezTo>
                        <a:pt x="185561" y="261091"/>
                        <a:pt x="171815" y="261091"/>
                        <a:pt x="171815" y="254218"/>
                      </a:cubicBezTo>
                      <a:lnTo>
                        <a:pt x="192433" y="254218"/>
                      </a:lnTo>
                      <a:cubicBezTo>
                        <a:pt x="213051" y="144256"/>
                        <a:pt x="329885" y="0"/>
                        <a:pt x="432905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449F4E7-CBDF-0AF3-29CB-149476A610B3}"/>
                    </a:ext>
                  </a:extLst>
                </p:cNvPr>
                <p:cNvSpPr/>
                <p:nvPr/>
              </p:nvSpPr>
              <p:spPr>
                <a:xfrm>
                  <a:off x="4576606" y="5321716"/>
                  <a:ext cx="1305657" cy="955223"/>
                </a:xfrm>
                <a:custGeom>
                  <a:avLst/>
                  <a:gdLst>
                    <a:gd name="connsiteX0" fmla="*/ 886497 w 1305657"/>
                    <a:gd name="connsiteY0" fmla="*/ 0 h 955223"/>
                    <a:gd name="connsiteX1" fmla="*/ 1106352 w 1305657"/>
                    <a:gd name="connsiteY1" fmla="*/ 116834 h 955223"/>
                    <a:gd name="connsiteX2" fmla="*/ 1250677 w 1305657"/>
                    <a:gd name="connsiteY2" fmla="*/ 309267 h 955223"/>
                    <a:gd name="connsiteX3" fmla="*/ 1257549 w 1305657"/>
                    <a:gd name="connsiteY3" fmla="*/ 295522 h 955223"/>
                    <a:gd name="connsiteX4" fmla="*/ 1285040 w 1305657"/>
                    <a:gd name="connsiteY4" fmla="*/ 302394 h 955223"/>
                    <a:gd name="connsiteX5" fmla="*/ 1271294 w 1305657"/>
                    <a:gd name="connsiteY5" fmla="*/ 316139 h 955223"/>
                    <a:gd name="connsiteX6" fmla="*/ 1291912 w 1305657"/>
                    <a:gd name="connsiteY6" fmla="*/ 350502 h 955223"/>
                    <a:gd name="connsiteX7" fmla="*/ 1278167 w 1305657"/>
                    <a:gd name="connsiteY7" fmla="*/ 350502 h 955223"/>
                    <a:gd name="connsiteX8" fmla="*/ 1298785 w 1305657"/>
                    <a:gd name="connsiteY8" fmla="*/ 384865 h 955223"/>
                    <a:gd name="connsiteX9" fmla="*/ 1285040 w 1305657"/>
                    <a:gd name="connsiteY9" fmla="*/ 405483 h 955223"/>
                    <a:gd name="connsiteX10" fmla="*/ 1305657 w 1305657"/>
                    <a:gd name="connsiteY10" fmla="*/ 474140 h 955223"/>
                    <a:gd name="connsiteX11" fmla="*/ 1298785 w 1305657"/>
                    <a:gd name="connsiteY11" fmla="*/ 515376 h 955223"/>
                    <a:gd name="connsiteX12" fmla="*/ 1278167 w 1305657"/>
                    <a:gd name="connsiteY12" fmla="*/ 549739 h 955223"/>
                    <a:gd name="connsiteX13" fmla="*/ 1181951 w 1305657"/>
                    <a:gd name="connsiteY13" fmla="*/ 577230 h 955223"/>
                    <a:gd name="connsiteX14" fmla="*/ 1168205 w 1305657"/>
                    <a:gd name="connsiteY14" fmla="*/ 570357 h 955223"/>
                    <a:gd name="connsiteX15" fmla="*/ 1071989 w 1305657"/>
                    <a:gd name="connsiteY15" fmla="*/ 481013 h 955223"/>
                    <a:gd name="connsiteX16" fmla="*/ 1085734 w 1305657"/>
                    <a:gd name="connsiteY16" fmla="*/ 508503 h 955223"/>
                    <a:gd name="connsiteX17" fmla="*/ 865879 w 1305657"/>
                    <a:gd name="connsiteY17" fmla="*/ 233668 h 955223"/>
                    <a:gd name="connsiteX18" fmla="*/ 776535 w 1305657"/>
                    <a:gd name="connsiteY18" fmla="*/ 398611 h 955223"/>
                    <a:gd name="connsiteX19" fmla="*/ 742172 w 1305657"/>
                    <a:gd name="connsiteY19" fmla="*/ 501631 h 955223"/>
                    <a:gd name="connsiteX20" fmla="*/ 762790 w 1305657"/>
                    <a:gd name="connsiteY20" fmla="*/ 542867 h 955223"/>
                    <a:gd name="connsiteX21" fmla="*/ 776535 w 1305657"/>
                    <a:gd name="connsiteY21" fmla="*/ 604720 h 955223"/>
                    <a:gd name="connsiteX22" fmla="*/ 700937 w 1305657"/>
                    <a:gd name="connsiteY22" fmla="*/ 920860 h 955223"/>
                    <a:gd name="connsiteX23" fmla="*/ 577230 w 1305657"/>
                    <a:gd name="connsiteY23" fmla="*/ 955223 h 955223"/>
                    <a:gd name="connsiteX24" fmla="*/ 494758 w 1305657"/>
                    <a:gd name="connsiteY24" fmla="*/ 907115 h 955223"/>
                    <a:gd name="connsiteX25" fmla="*/ 446650 w 1305657"/>
                    <a:gd name="connsiteY25" fmla="*/ 893369 h 955223"/>
                    <a:gd name="connsiteX26" fmla="*/ 323012 w 1305657"/>
                    <a:gd name="connsiteY26" fmla="*/ 797153 h 955223"/>
                    <a:gd name="connsiteX27" fmla="*/ 0 w 1305657"/>
                    <a:gd name="connsiteY27" fmla="*/ 309267 h 955223"/>
                    <a:gd name="connsiteX28" fmla="*/ 20618 w 1305657"/>
                    <a:gd name="connsiteY28" fmla="*/ 268031 h 955223"/>
                    <a:gd name="connsiteX29" fmla="*/ 75598 w 1305657"/>
                    <a:gd name="connsiteY29" fmla="*/ 233668 h 955223"/>
                    <a:gd name="connsiteX30" fmla="*/ 364179 w 1305657"/>
                    <a:gd name="connsiteY30" fmla="*/ 350502 h 955223"/>
                    <a:gd name="connsiteX31" fmla="*/ 535994 w 1305657"/>
                    <a:gd name="connsiteY31" fmla="*/ 522249 h 955223"/>
                    <a:gd name="connsiteX32" fmla="*/ 645956 w 1305657"/>
                    <a:gd name="connsiteY32" fmla="*/ 316139 h 955223"/>
                    <a:gd name="connsiteX33" fmla="*/ 886497 w 1305657"/>
                    <a:gd name="connsiteY33" fmla="*/ 0 h 95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305657" h="955223">
                      <a:moveTo>
                        <a:pt x="886497" y="0"/>
                      </a:moveTo>
                      <a:cubicBezTo>
                        <a:pt x="941409" y="0"/>
                        <a:pt x="1078861" y="82471"/>
                        <a:pt x="1106352" y="116834"/>
                      </a:cubicBezTo>
                      <a:cubicBezTo>
                        <a:pt x="1140715" y="158069"/>
                        <a:pt x="1216314" y="309267"/>
                        <a:pt x="1250677" y="309267"/>
                      </a:cubicBezTo>
                      <a:cubicBezTo>
                        <a:pt x="1264422" y="309267"/>
                        <a:pt x="1257549" y="302394"/>
                        <a:pt x="1257549" y="295522"/>
                      </a:cubicBezTo>
                      <a:cubicBezTo>
                        <a:pt x="1257549" y="295522"/>
                        <a:pt x="1278167" y="295522"/>
                        <a:pt x="1285040" y="302394"/>
                      </a:cubicBezTo>
                      <a:cubicBezTo>
                        <a:pt x="1278167" y="309267"/>
                        <a:pt x="1271294" y="302394"/>
                        <a:pt x="1271294" y="316139"/>
                      </a:cubicBezTo>
                      <a:cubicBezTo>
                        <a:pt x="1271294" y="336757"/>
                        <a:pt x="1285040" y="343630"/>
                        <a:pt x="1291912" y="350502"/>
                      </a:cubicBezTo>
                      <a:cubicBezTo>
                        <a:pt x="1285040" y="343630"/>
                        <a:pt x="1278167" y="336757"/>
                        <a:pt x="1278167" y="350502"/>
                      </a:cubicBezTo>
                      <a:cubicBezTo>
                        <a:pt x="1278167" y="371120"/>
                        <a:pt x="1298785" y="371120"/>
                        <a:pt x="1298785" y="384865"/>
                      </a:cubicBezTo>
                      <a:cubicBezTo>
                        <a:pt x="1298785" y="405483"/>
                        <a:pt x="1285040" y="384865"/>
                        <a:pt x="1285040" y="405483"/>
                      </a:cubicBezTo>
                      <a:cubicBezTo>
                        <a:pt x="1285040" y="419228"/>
                        <a:pt x="1305657" y="460395"/>
                        <a:pt x="1305657" y="474140"/>
                      </a:cubicBezTo>
                      <a:cubicBezTo>
                        <a:pt x="1305657" y="494758"/>
                        <a:pt x="1298785" y="494758"/>
                        <a:pt x="1298785" y="515376"/>
                      </a:cubicBezTo>
                      <a:cubicBezTo>
                        <a:pt x="1298785" y="529121"/>
                        <a:pt x="1291912" y="542867"/>
                        <a:pt x="1278167" y="549739"/>
                      </a:cubicBezTo>
                      <a:cubicBezTo>
                        <a:pt x="1250677" y="563484"/>
                        <a:pt x="1202568" y="577230"/>
                        <a:pt x="1181951" y="577230"/>
                      </a:cubicBezTo>
                      <a:cubicBezTo>
                        <a:pt x="1168205" y="577230"/>
                        <a:pt x="1175078" y="577230"/>
                        <a:pt x="1168205" y="570357"/>
                      </a:cubicBezTo>
                      <a:cubicBezTo>
                        <a:pt x="1099479" y="494758"/>
                        <a:pt x="1071989" y="467268"/>
                        <a:pt x="1071989" y="481013"/>
                      </a:cubicBezTo>
                      <a:cubicBezTo>
                        <a:pt x="1071989" y="501631"/>
                        <a:pt x="1085734" y="501631"/>
                        <a:pt x="1085734" y="508503"/>
                      </a:cubicBezTo>
                      <a:cubicBezTo>
                        <a:pt x="955155" y="487886"/>
                        <a:pt x="913919" y="323012"/>
                        <a:pt x="865879" y="233668"/>
                      </a:cubicBezTo>
                      <a:cubicBezTo>
                        <a:pt x="817771" y="247413"/>
                        <a:pt x="776535" y="357375"/>
                        <a:pt x="776535" y="398611"/>
                      </a:cubicBezTo>
                      <a:cubicBezTo>
                        <a:pt x="776535" y="419228"/>
                        <a:pt x="742172" y="487886"/>
                        <a:pt x="742172" y="501631"/>
                      </a:cubicBezTo>
                      <a:cubicBezTo>
                        <a:pt x="742172" y="522249"/>
                        <a:pt x="755917" y="529121"/>
                        <a:pt x="762790" y="542867"/>
                      </a:cubicBezTo>
                      <a:cubicBezTo>
                        <a:pt x="769663" y="556612"/>
                        <a:pt x="776535" y="590975"/>
                        <a:pt x="776535" y="604720"/>
                      </a:cubicBezTo>
                      <a:cubicBezTo>
                        <a:pt x="776535" y="687191"/>
                        <a:pt x="762790" y="886497"/>
                        <a:pt x="700937" y="920860"/>
                      </a:cubicBezTo>
                      <a:cubicBezTo>
                        <a:pt x="659701" y="941478"/>
                        <a:pt x="597848" y="955223"/>
                        <a:pt x="577230" y="955223"/>
                      </a:cubicBezTo>
                      <a:cubicBezTo>
                        <a:pt x="529122" y="955223"/>
                        <a:pt x="508504" y="920860"/>
                        <a:pt x="494758" y="907115"/>
                      </a:cubicBezTo>
                      <a:cubicBezTo>
                        <a:pt x="481013" y="893369"/>
                        <a:pt x="453523" y="900242"/>
                        <a:pt x="446650" y="893369"/>
                      </a:cubicBezTo>
                      <a:cubicBezTo>
                        <a:pt x="412287" y="886497"/>
                        <a:pt x="343630" y="817771"/>
                        <a:pt x="323012" y="797153"/>
                      </a:cubicBezTo>
                      <a:cubicBezTo>
                        <a:pt x="302394" y="783408"/>
                        <a:pt x="0" y="412356"/>
                        <a:pt x="0" y="309267"/>
                      </a:cubicBezTo>
                      <a:cubicBezTo>
                        <a:pt x="0" y="281776"/>
                        <a:pt x="20618" y="302394"/>
                        <a:pt x="20618" y="268031"/>
                      </a:cubicBezTo>
                      <a:cubicBezTo>
                        <a:pt x="20618" y="240541"/>
                        <a:pt x="75598" y="233668"/>
                        <a:pt x="75598" y="233668"/>
                      </a:cubicBezTo>
                      <a:cubicBezTo>
                        <a:pt x="151197" y="233668"/>
                        <a:pt x="309267" y="309267"/>
                        <a:pt x="364179" y="350502"/>
                      </a:cubicBezTo>
                      <a:cubicBezTo>
                        <a:pt x="426032" y="405483"/>
                        <a:pt x="481013" y="474140"/>
                        <a:pt x="535994" y="522249"/>
                      </a:cubicBezTo>
                      <a:cubicBezTo>
                        <a:pt x="577230" y="453591"/>
                        <a:pt x="618465" y="377993"/>
                        <a:pt x="645956" y="316139"/>
                      </a:cubicBezTo>
                      <a:cubicBezTo>
                        <a:pt x="659701" y="288649"/>
                        <a:pt x="776535" y="0"/>
                        <a:pt x="886497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A629580-925D-8CAA-F3AF-DBE822F53F06}"/>
                  </a:ext>
                </a:extLst>
              </p:cNvPr>
              <p:cNvGrpSpPr/>
              <p:nvPr/>
            </p:nvGrpSpPr>
            <p:grpSpPr>
              <a:xfrm>
                <a:off x="7737590" y="3047158"/>
                <a:ext cx="4452898" cy="3353419"/>
                <a:chOff x="7737590" y="3047158"/>
                <a:chExt cx="4452898" cy="3353419"/>
              </a:xfrm>
              <a:grpFill/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57B74D46-F98B-CF7F-8A02-8658BE115DE1}"/>
                    </a:ext>
                  </a:extLst>
                </p:cNvPr>
                <p:cNvSpPr/>
                <p:nvPr/>
              </p:nvSpPr>
              <p:spPr>
                <a:xfrm>
                  <a:off x="7737590" y="3047158"/>
                  <a:ext cx="4452898" cy="3353419"/>
                </a:xfrm>
                <a:custGeom>
                  <a:avLst/>
                  <a:gdLst>
                    <a:gd name="connsiteX0" fmla="*/ 886497 w 4452898"/>
                    <a:gd name="connsiteY0" fmla="*/ 0 h 3353419"/>
                    <a:gd name="connsiteX1" fmla="*/ 920860 w 4452898"/>
                    <a:gd name="connsiteY1" fmla="*/ 6873 h 3353419"/>
                    <a:gd name="connsiteX2" fmla="*/ 975841 w 4452898"/>
                    <a:gd name="connsiteY2" fmla="*/ 164943 h 3353419"/>
                    <a:gd name="connsiteX3" fmla="*/ 982714 w 4452898"/>
                    <a:gd name="connsiteY3" fmla="*/ 247414 h 3353419"/>
                    <a:gd name="connsiteX4" fmla="*/ 1023949 w 4452898"/>
                    <a:gd name="connsiteY4" fmla="*/ 604721 h 3353419"/>
                    <a:gd name="connsiteX5" fmla="*/ 1037626 w 4452898"/>
                    <a:gd name="connsiteY5" fmla="*/ 645956 h 3353419"/>
                    <a:gd name="connsiteX6" fmla="*/ 1044498 w 4452898"/>
                    <a:gd name="connsiteY6" fmla="*/ 694064 h 3353419"/>
                    <a:gd name="connsiteX7" fmla="*/ 1168205 w 4452898"/>
                    <a:gd name="connsiteY7" fmla="*/ 879625 h 3353419"/>
                    <a:gd name="connsiteX8" fmla="*/ 1161333 w 4452898"/>
                    <a:gd name="connsiteY8" fmla="*/ 886497 h 3353419"/>
                    <a:gd name="connsiteX9" fmla="*/ 1147587 w 4452898"/>
                    <a:gd name="connsiteY9" fmla="*/ 893370 h 3353419"/>
                    <a:gd name="connsiteX10" fmla="*/ 1188823 w 4452898"/>
                    <a:gd name="connsiteY10" fmla="*/ 920860 h 3353419"/>
                    <a:gd name="connsiteX11" fmla="*/ 1185249 w 4452898"/>
                    <a:gd name="connsiteY11" fmla="*/ 930551 h 3353419"/>
                    <a:gd name="connsiteX12" fmla="*/ 1181951 w 4452898"/>
                    <a:gd name="connsiteY12" fmla="*/ 927733 h 3353419"/>
                    <a:gd name="connsiteX13" fmla="*/ 1168205 w 4452898"/>
                    <a:gd name="connsiteY13" fmla="*/ 934606 h 3353419"/>
                    <a:gd name="connsiteX14" fmla="*/ 1181951 w 4452898"/>
                    <a:gd name="connsiteY14" fmla="*/ 948351 h 3353419"/>
                    <a:gd name="connsiteX15" fmla="*/ 1168205 w 4452898"/>
                    <a:gd name="connsiteY15" fmla="*/ 962096 h 3353419"/>
                    <a:gd name="connsiteX16" fmla="*/ 1195696 w 4452898"/>
                    <a:gd name="connsiteY16" fmla="*/ 1017077 h 3353419"/>
                    <a:gd name="connsiteX17" fmla="*/ 1120097 w 4452898"/>
                    <a:gd name="connsiteY17" fmla="*/ 1106352 h 3353419"/>
                    <a:gd name="connsiteX18" fmla="*/ 1065116 w 4452898"/>
                    <a:gd name="connsiteY18" fmla="*/ 1120097 h 3353419"/>
                    <a:gd name="connsiteX19" fmla="*/ 1058244 w 4452898"/>
                    <a:gd name="connsiteY19" fmla="*/ 1291912 h 3353419"/>
                    <a:gd name="connsiteX20" fmla="*/ 1065116 w 4452898"/>
                    <a:gd name="connsiteY20" fmla="*/ 1388129 h 3353419"/>
                    <a:gd name="connsiteX21" fmla="*/ 1078861 w 4452898"/>
                    <a:gd name="connsiteY21" fmla="*/ 1401874 h 3353419"/>
                    <a:gd name="connsiteX22" fmla="*/ 1147587 w 4452898"/>
                    <a:gd name="connsiteY22" fmla="*/ 1243804 h 3353419"/>
                    <a:gd name="connsiteX23" fmla="*/ 1209441 w 4452898"/>
                    <a:gd name="connsiteY23" fmla="*/ 1340020 h 3353419"/>
                    <a:gd name="connsiteX24" fmla="*/ 1195696 w 4452898"/>
                    <a:gd name="connsiteY24" fmla="*/ 1346893 h 3353419"/>
                    <a:gd name="connsiteX25" fmla="*/ 1209441 w 4452898"/>
                    <a:gd name="connsiteY25" fmla="*/ 1367511 h 3353419"/>
                    <a:gd name="connsiteX26" fmla="*/ 1120097 w 4452898"/>
                    <a:gd name="connsiteY26" fmla="*/ 1546199 h 3353419"/>
                    <a:gd name="connsiteX27" fmla="*/ 1120097 w 4452898"/>
                    <a:gd name="connsiteY27" fmla="*/ 1566817 h 3353419"/>
                    <a:gd name="connsiteX28" fmla="*/ 1140715 w 4452898"/>
                    <a:gd name="connsiteY28" fmla="*/ 1553071 h 3353419"/>
                    <a:gd name="connsiteX29" fmla="*/ 1126970 w 4452898"/>
                    <a:gd name="connsiteY29" fmla="*/ 1573689 h 3353419"/>
                    <a:gd name="connsiteX30" fmla="*/ 1147587 w 4452898"/>
                    <a:gd name="connsiteY30" fmla="*/ 1580562 h 3353419"/>
                    <a:gd name="connsiteX31" fmla="*/ 1133842 w 4452898"/>
                    <a:gd name="connsiteY31" fmla="*/ 1614925 h 3353419"/>
                    <a:gd name="connsiteX32" fmla="*/ 1065116 w 4452898"/>
                    <a:gd name="connsiteY32" fmla="*/ 1738563 h 3353419"/>
                    <a:gd name="connsiteX33" fmla="*/ 1058244 w 4452898"/>
                    <a:gd name="connsiteY33" fmla="*/ 1848524 h 3353419"/>
                    <a:gd name="connsiteX34" fmla="*/ 1058244 w 4452898"/>
                    <a:gd name="connsiteY34" fmla="*/ 2040957 h 3353419"/>
                    <a:gd name="connsiteX35" fmla="*/ 1085734 w 4452898"/>
                    <a:gd name="connsiteY35" fmla="*/ 2102811 h 3353419"/>
                    <a:gd name="connsiteX36" fmla="*/ 1436237 w 4452898"/>
                    <a:gd name="connsiteY36" fmla="*/ 1779798 h 3353419"/>
                    <a:gd name="connsiteX37" fmla="*/ 1463727 w 4452898"/>
                    <a:gd name="connsiteY37" fmla="*/ 1800416 h 3353419"/>
                    <a:gd name="connsiteX38" fmla="*/ 1553071 w 4452898"/>
                    <a:gd name="connsiteY38" fmla="*/ 1862270 h 3353419"/>
                    <a:gd name="connsiteX39" fmla="*/ 1532453 w 4452898"/>
                    <a:gd name="connsiteY39" fmla="*/ 1917251 h 3353419"/>
                    <a:gd name="connsiteX40" fmla="*/ 1120097 w 4452898"/>
                    <a:gd name="connsiteY40" fmla="*/ 2350156 h 3353419"/>
                    <a:gd name="connsiteX41" fmla="*/ 1910378 w 4452898"/>
                    <a:gd name="connsiteY41" fmla="*/ 2501354 h 3353419"/>
                    <a:gd name="connsiteX42" fmla="*/ 1958486 w 4452898"/>
                    <a:gd name="connsiteY42" fmla="*/ 2501354 h 3353419"/>
                    <a:gd name="connsiteX43" fmla="*/ 2068448 w 4452898"/>
                    <a:gd name="connsiteY43" fmla="*/ 2219577 h 3353419"/>
                    <a:gd name="connsiteX44" fmla="*/ 2357028 w 4452898"/>
                    <a:gd name="connsiteY44" fmla="*/ 1731690 h 3353419"/>
                    <a:gd name="connsiteX45" fmla="*/ 1992849 w 4452898"/>
                    <a:gd name="connsiteY45" fmla="*/ 1525581 h 3353419"/>
                    <a:gd name="connsiteX46" fmla="*/ 1889760 w 4452898"/>
                    <a:gd name="connsiteY46" fmla="*/ 1264422 h 3353419"/>
                    <a:gd name="connsiteX47" fmla="*/ 1855397 w 4452898"/>
                    <a:gd name="connsiteY47" fmla="*/ 810899 h 3353419"/>
                    <a:gd name="connsiteX48" fmla="*/ 1827907 w 4452898"/>
                    <a:gd name="connsiteY48" fmla="*/ 570358 h 3353419"/>
                    <a:gd name="connsiteX49" fmla="*/ 1834779 w 4452898"/>
                    <a:gd name="connsiteY49" fmla="*/ 501700 h 3353419"/>
                    <a:gd name="connsiteX50" fmla="*/ 1869142 w 4452898"/>
                    <a:gd name="connsiteY50" fmla="*/ 446720 h 3353419"/>
                    <a:gd name="connsiteX51" fmla="*/ 1965359 w 4452898"/>
                    <a:gd name="connsiteY51" fmla="*/ 377993 h 3353419"/>
                    <a:gd name="connsiteX52" fmla="*/ 2061575 w 4452898"/>
                    <a:gd name="connsiteY52" fmla="*/ 426102 h 3353419"/>
                    <a:gd name="connsiteX53" fmla="*/ 2075320 w 4452898"/>
                    <a:gd name="connsiteY53" fmla="*/ 412357 h 3353419"/>
                    <a:gd name="connsiteX54" fmla="*/ 2185213 w 4452898"/>
                    <a:gd name="connsiteY54" fmla="*/ 515446 h 3353419"/>
                    <a:gd name="connsiteX55" fmla="*/ 2233321 w 4452898"/>
                    <a:gd name="connsiteY55" fmla="*/ 597848 h 3353419"/>
                    <a:gd name="connsiteX56" fmla="*/ 2308920 w 4452898"/>
                    <a:gd name="connsiteY56" fmla="*/ 982714 h 3353419"/>
                    <a:gd name="connsiteX57" fmla="*/ 2357028 w 4452898"/>
                    <a:gd name="connsiteY57" fmla="*/ 1326275 h 3353419"/>
                    <a:gd name="connsiteX58" fmla="*/ 2556334 w 4452898"/>
                    <a:gd name="connsiteY58" fmla="*/ 1436237 h 3353419"/>
                    <a:gd name="connsiteX59" fmla="*/ 2755571 w 4452898"/>
                    <a:gd name="connsiteY59" fmla="*/ 1608052 h 3353419"/>
                    <a:gd name="connsiteX60" fmla="*/ 2789934 w 4452898"/>
                    <a:gd name="connsiteY60" fmla="*/ 1724818 h 3353419"/>
                    <a:gd name="connsiteX61" fmla="*/ 2377646 w 4452898"/>
                    <a:gd name="connsiteY61" fmla="*/ 2563207 h 3353419"/>
                    <a:gd name="connsiteX62" fmla="*/ 3106074 w 4452898"/>
                    <a:gd name="connsiteY62" fmla="*/ 2652551 h 3353419"/>
                    <a:gd name="connsiteX63" fmla="*/ 3518362 w 4452898"/>
                    <a:gd name="connsiteY63" fmla="*/ 2659423 h 3353419"/>
                    <a:gd name="connsiteX64" fmla="*/ 3593960 w 4452898"/>
                    <a:gd name="connsiteY64" fmla="*/ 2680041 h 3353419"/>
                    <a:gd name="connsiteX65" fmla="*/ 3861923 w 4452898"/>
                    <a:gd name="connsiteY65" fmla="*/ 2693786 h 3353419"/>
                    <a:gd name="connsiteX66" fmla="*/ 4109337 w 4452898"/>
                    <a:gd name="connsiteY66" fmla="*/ 2645678 h 3353419"/>
                    <a:gd name="connsiteX67" fmla="*/ 4212426 w 4452898"/>
                    <a:gd name="connsiteY67" fmla="*/ 2666296 h 3353419"/>
                    <a:gd name="connsiteX68" fmla="*/ 4411663 w 4452898"/>
                    <a:gd name="connsiteY68" fmla="*/ 2618188 h 3353419"/>
                    <a:gd name="connsiteX69" fmla="*/ 4452898 w 4452898"/>
                    <a:gd name="connsiteY69" fmla="*/ 2645678 h 3353419"/>
                    <a:gd name="connsiteX70" fmla="*/ 4432280 w 4452898"/>
                    <a:gd name="connsiteY70" fmla="*/ 2680041 h 3353419"/>
                    <a:gd name="connsiteX71" fmla="*/ 4384172 w 4452898"/>
                    <a:gd name="connsiteY71" fmla="*/ 2700659 h 3353419"/>
                    <a:gd name="connsiteX72" fmla="*/ 4397917 w 4452898"/>
                    <a:gd name="connsiteY72" fmla="*/ 2707532 h 3353419"/>
                    <a:gd name="connsiteX73" fmla="*/ 4219298 w 4452898"/>
                    <a:gd name="connsiteY73" fmla="*/ 2783061 h 3353419"/>
                    <a:gd name="connsiteX74" fmla="*/ 4219298 w 4452898"/>
                    <a:gd name="connsiteY74" fmla="*/ 2803679 h 3353419"/>
                    <a:gd name="connsiteX75" fmla="*/ 4246789 w 4452898"/>
                    <a:gd name="connsiteY75" fmla="*/ 2824297 h 3353419"/>
                    <a:gd name="connsiteX76" fmla="*/ 3944394 w 4452898"/>
                    <a:gd name="connsiteY76" fmla="*/ 2934259 h 3353419"/>
                    <a:gd name="connsiteX77" fmla="*/ 3855050 w 4452898"/>
                    <a:gd name="connsiteY77" fmla="*/ 2948004 h 3353419"/>
                    <a:gd name="connsiteX78" fmla="*/ 3724540 w 4452898"/>
                    <a:gd name="connsiteY78" fmla="*/ 3023603 h 3353419"/>
                    <a:gd name="connsiteX79" fmla="*/ 3717667 w 4452898"/>
                    <a:gd name="connsiteY79" fmla="*/ 3051093 h 3353419"/>
                    <a:gd name="connsiteX80" fmla="*/ 3690177 w 4452898"/>
                    <a:gd name="connsiteY80" fmla="*/ 3085456 h 3353419"/>
                    <a:gd name="connsiteX81" fmla="*/ 3628323 w 4452898"/>
                    <a:gd name="connsiteY81" fmla="*/ 3099201 h 3353419"/>
                    <a:gd name="connsiteX82" fmla="*/ 3600833 w 4452898"/>
                    <a:gd name="connsiteY82" fmla="*/ 3119819 h 3353419"/>
                    <a:gd name="connsiteX83" fmla="*/ 3483999 w 4452898"/>
                    <a:gd name="connsiteY83" fmla="*/ 3133564 h 3353419"/>
                    <a:gd name="connsiteX84" fmla="*/ 2748699 w 4452898"/>
                    <a:gd name="connsiteY84" fmla="*/ 3057966 h 3353419"/>
                    <a:gd name="connsiteX85" fmla="*/ 1772926 w 4452898"/>
                    <a:gd name="connsiteY85" fmla="*/ 2899896 h 3353419"/>
                    <a:gd name="connsiteX86" fmla="*/ 1236931 w 4452898"/>
                    <a:gd name="connsiteY86" fmla="*/ 2776189 h 3353419"/>
                    <a:gd name="connsiteX87" fmla="*/ 673447 w 4452898"/>
                    <a:gd name="connsiteY87" fmla="*/ 2549462 h 3353419"/>
                    <a:gd name="connsiteX88" fmla="*/ 645956 w 4452898"/>
                    <a:gd name="connsiteY88" fmla="*/ 2549462 h 3353419"/>
                    <a:gd name="connsiteX89" fmla="*/ 439847 w 4452898"/>
                    <a:gd name="connsiteY89" fmla="*/ 2817425 h 3353419"/>
                    <a:gd name="connsiteX90" fmla="*/ 391739 w 4452898"/>
                    <a:gd name="connsiteY90" fmla="*/ 2865533 h 3353419"/>
                    <a:gd name="connsiteX91" fmla="*/ 261159 w 4452898"/>
                    <a:gd name="connsiteY91" fmla="*/ 3064838 h 3353419"/>
                    <a:gd name="connsiteX92" fmla="*/ 329885 w 4452898"/>
                    <a:gd name="connsiteY92" fmla="*/ 3071711 h 3353419"/>
                    <a:gd name="connsiteX93" fmla="*/ 254287 w 4452898"/>
                    <a:gd name="connsiteY93" fmla="*/ 3222908 h 3353419"/>
                    <a:gd name="connsiteX94" fmla="*/ 178688 w 4452898"/>
                    <a:gd name="connsiteY94" fmla="*/ 3353419 h 3353419"/>
                    <a:gd name="connsiteX95" fmla="*/ 151198 w 4452898"/>
                    <a:gd name="connsiteY95" fmla="*/ 3332801 h 3353419"/>
                    <a:gd name="connsiteX96" fmla="*/ 96217 w 4452898"/>
                    <a:gd name="connsiteY96" fmla="*/ 3325928 h 3353419"/>
                    <a:gd name="connsiteX97" fmla="*/ 75599 w 4452898"/>
                    <a:gd name="connsiteY97" fmla="*/ 3312183 h 3353419"/>
                    <a:gd name="connsiteX98" fmla="*/ 82472 w 4452898"/>
                    <a:gd name="connsiteY98" fmla="*/ 3298438 h 3353419"/>
                    <a:gd name="connsiteX99" fmla="*/ 61854 w 4452898"/>
                    <a:gd name="connsiteY99" fmla="*/ 3305311 h 3353419"/>
                    <a:gd name="connsiteX100" fmla="*/ 0 w 4452898"/>
                    <a:gd name="connsiteY100" fmla="*/ 3202290 h 3353419"/>
                    <a:gd name="connsiteX101" fmla="*/ 219924 w 4452898"/>
                    <a:gd name="connsiteY101" fmla="*/ 2838042 h 3353419"/>
                    <a:gd name="connsiteX102" fmla="*/ 281777 w 4452898"/>
                    <a:gd name="connsiteY102" fmla="*/ 2789934 h 3353419"/>
                    <a:gd name="connsiteX103" fmla="*/ 281777 w 4452898"/>
                    <a:gd name="connsiteY103" fmla="*/ 2776189 h 3353419"/>
                    <a:gd name="connsiteX104" fmla="*/ 309268 w 4452898"/>
                    <a:gd name="connsiteY104" fmla="*/ 2776189 h 3353419"/>
                    <a:gd name="connsiteX105" fmla="*/ 309268 w 4452898"/>
                    <a:gd name="connsiteY105" fmla="*/ 2748698 h 3353419"/>
                    <a:gd name="connsiteX106" fmla="*/ 343631 w 4452898"/>
                    <a:gd name="connsiteY106" fmla="*/ 2748698 h 3353419"/>
                    <a:gd name="connsiteX107" fmla="*/ 357376 w 4452898"/>
                    <a:gd name="connsiteY107" fmla="*/ 2734953 h 3353419"/>
                    <a:gd name="connsiteX108" fmla="*/ 343631 w 4452898"/>
                    <a:gd name="connsiteY108" fmla="*/ 2721277 h 3353419"/>
                    <a:gd name="connsiteX109" fmla="*/ 350503 w 4452898"/>
                    <a:gd name="connsiteY109" fmla="*/ 2700659 h 3353419"/>
                    <a:gd name="connsiteX110" fmla="*/ 371121 w 4452898"/>
                    <a:gd name="connsiteY110" fmla="*/ 2714404 h 3353419"/>
                    <a:gd name="connsiteX111" fmla="*/ 371121 w 4452898"/>
                    <a:gd name="connsiteY111" fmla="*/ 2693786 h 3353419"/>
                    <a:gd name="connsiteX112" fmla="*/ 426102 w 4452898"/>
                    <a:gd name="connsiteY112" fmla="*/ 2659423 h 3353419"/>
                    <a:gd name="connsiteX113" fmla="*/ 542867 w 4452898"/>
                    <a:gd name="connsiteY113" fmla="*/ 2521971 h 3353419"/>
                    <a:gd name="connsiteX114" fmla="*/ 611593 w 4452898"/>
                    <a:gd name="connsiteY114" fmla="*/ 2432627 h 3353419"/>
                    <a:gd name="connsiteX115" fmla="*/ 625339 w 4452898"/>
                    <a:gd name="connsiteY115" fmla="*/ 2384519 h 3353419"/>
                    <a:gd name="connsiteX116" fmla="*/ 639084 w 4452898"/>
                    <a:gd name="connsiteY116" fmla="*/ 2398264 h 3353419"/>
                    <a:gd name="connsiteX117" fmla="*/ 645956 w 4452898"/>
                    <a:gd name="connsiteY117" fmla="*/ 2384519 h 3353419"/>
                    <a:gd name="connsiteX118" fmla="*/ 680319 w 4452898"/>
                    <a:gd name="connsiteY118" fmla="*/ 2391392 h 3353419"/>
                    <a:gd name="connsiteX119" fmla="*/ 652829 w 4452898"/>
                    <a:gd name="connsiteY119" fmla="*/ 2357029 h 3353419"/>
                    <a:gd name="connsiteX120" fmla="*/ 790281 w 4452898"/>
                    <a:gd name="connsiteY120" fmla="*/ 2295175 h 3353419"/>
                    <a:gd name="connsiteX121" fmla="*/ 859007 w 4452898"/>
                    <a:gd name="connsiteY121" fmla="*/ 2253940 h 3353419"/>
                    <a:gd name="connsiteX122" fmla="*/ 886497 w 4452898"/>
                    <a:gd name="connsiteY122" fmla="*/ 2157792 h 3353419"/>
                    <a:gd name="connsiteX123" fmla="*/ 886497 w 4452898"/>
                    <a:gd name="connsiteY123" fmla="*/ 2047830 h 3353419"/>
                    <a:gd name="connsiteX124" fmla="*/ 872752 w 4452898"/>
                    <a:gd name="connsiteY124" fmla="*/ 2027212 h 3353419"/>
                    <a:gd name="connsiteX125" fmla="*/ 886497 w 4452898"/>
                    <a:gd name="connsiteY125" fmla="*/ 2020340 h 3353419"/>
                    <a:gd name="connsiteX126" fmla="*/ 886497 w 4452898"/>
                    <a:gd name="connsiteY126" fmla="*/ 1999722 h 3353419"/>
                    <a:gd name="connsiteX127" fmla="*/ 872752 w 4452898"/>
                    <a:gd name="connsiteY127" fmla="*/ 1985977 h 3353419"/>
                    <a:gd name="connsiteX128" fmla="*/ 405484 w 4452898"/>
                    <a:gd name="connsiteY128" fmla="*/ 2288303 h 3353419"/>
                    <a:gd name="connsiteX129" fmla="*/ 336758 w 4452898"/>
                    <a:gd name="connsiteY129" fmla="*/ 2288303 h 3353419"/>
                    <a:gd name="connsiteX130" fmla="*/ 302395 w 4452898"/>
                    <a:gd name="connsiteY130" fmla="*/ 2253940 h 3353419"/>
                    <a:gd name="connsiteX131" fmla="*/ 295522 w 4452898"/>
                    <a:gd name="connsiteY131" fmla="*/ 2233322 h 3353419"/>
                    <a:gd name="connsiteX132" fmla="*/ 123707 w 4452898"/>
                    <a:gd name="connsiteY132" fmla="*/ 2109683 h 3353419"/>
                    <a:gd name="connsiteX133" fmla="*/ 206179 w 4452898"/>
                    <a:gd name="connsiteY133" fmla="*/ 1924123 h 3353419"/>
                    <a:gd name="connsiteX134" fmla="*/ 268032 w 4452898"/>
                    <a:gd name="connsiteY134" fmla="*/ 1827907 h 3353419"/>
                    <a:gd name="connsiteX135" fmla="*/ 288650 w 4452898"/>
                    <a:gd name="connsiteY135" fmla="*/ 1821034 h 3353419"/>
                    <a:gd name="connsiteX136" fmla="*/ 288650 w 4452898"/>
                    <a:gd name="connsiteY136" fmla="*/ 1807289 h 3353419"/>
                    <a:gd name="connsiteX137" fmla="*/ 316140 w 4452898"/>
                    <a:gd name="connsiteY137" fmla="*/ 1814161 h 3353419"/>
                    <a:gd name="connsiteX138" fmla="*/ 309268 w 4452898"/>
                    <a:gd name="connsiteY138" fmla="*/ 1793544 h 3353419"/>
                    <a:gd name="connsiteX139" fmla="*/ 831516 w 4452898"/>
                    <a:gd name="connsiteY139" fmla="*/ 1154460 h 3353419"/>
                    <a:gd name="connsiteX140" fmla="*/ 817771 w 4452898"/>
                    <a:gd name="connsiteY140" fmla="*/ 1147588 h 3353419"/>
                    <a:gd name="connsiteX141" fmla="*/ 364248 w 4452898"/>
                    <a:gd name="connsiteY141" fmla="*/ 1319403 h 3353419"/>
                    <a:gd name="connsiteX142" fmla="*/ 323013 w 4452898"/>
                    <a:gd name="connsiteY142" fmla="*/ 1319403 h 3353419"/>
                    <a:gd name="connsiteX143" fmla="*/ 343631 w 4452898"/>
                    <a:gd name="connsiteY143" fmla="*/ 1291912 h 3353419"/>
                    <a:gd name="connsiteX144" fmla="*/ 288650 w 4452898"/>
                    <a:gd name="connsiteY144" fmla="*/ 1291912 h 3353419"/>
                    <a:gd name="connsiteX145" fmla="*/ 316140 w 4452898"/>
                    <a:gd name="connsiteY145" fmla="*/ 1250677 h 3353419"/>
                    <a:gd name="connsiteX146" fmla="*/ 274905 w 4452898"/>
                    <a:gd name="connsiteY146" fmla="*/ 1264422 h 3353419"/>
                    <a:gd name="connsiteX147" fmla="*/ 213051 w 4452898"/>
                    <a:gd name="connsiteY147" fmla="*/ 1230059 h 3353419"/>
                    <a:gd name="connsiteX148" fmla="*/ 192433 w 4452898"/>
                    <a:gd name="connsiteY148" fmla="*/ 1230059 h 3353419"/>
                    <a:gd name="connsiteX149" fmla="*/ 137452 w 4452898"/>
                    <a:gd name="connsiteY149" fmla="*/ 1140715 h 3353419"/>
                    <a:gd name="connsiteX150" fmla="*/ 831516 w 4452898"/>
                    <a:gd name="connsiteY150" fmla="*/ 735300 h 3353419"/>
                    <a:gd name="connsiteX151" fmla="*/ 845262 w 4452898"/>
                    <a:gd name="connsiteY151" fmla="*/ 584103 h 3353419"/>
                    <a:gd name="connsiteX152" fmla="*/ 859007 w 4452898"/>
                    <a:gd name="connsiteY152" fmla="*/ 453592 h 3353419"/>
                    <a:gd name="connsiteX153" fmla="*/ 845262 w 4452898"/>
                    <a:gd name="connsiteY153" fmla="*/ 357376 h 3353419"/>
                    <a:gd name="connsiteX154" fmla="*/ 859007 w 4452898"/>
                    <a:gd name="connsiteY154" fmla="*/ 336758 h 3353419"/>
                    <a:gd name="connsiteX155" fmla="*/ 845262 w 4452898"/>
                    <a:gd name="connsiteY155" fmla="*/ 329885 h 3353419"/>
                    <a:gd name="connsiteX156" fmla="*/ 845262 w 4452898"/>
                    <a:gd name="connsiteY156" fmla="*/ 41236 h 3353419"/>
                    <a:gd name="connsiteX157" fmla="*/ 886497 w 4452898"/>
                    <a:gd name="connsiteY157" fmla="*/ 0 h 3353419"/>
                    <a:gd name="connsiteX158" fmla="*/ 845262 w 4452898"/>
                    <a:gd name="connsiteY158" fmla="*/ 1312530 h 3353419"/>
                    <a:gd name="connsiteX159" fmla="*/ 797153 w 4452898"/>
                    <a:gd name="connsiteY159" fmla="*/ 1326275 h 3353419"/>
                    <a:gd name="connsiteX160" fmla="*/ 790281 w 4452898"/>
                    <a:gd name="connsiteY160" fmla="*/ 1353766 h 3353419"/>
                    <a:gd name="connsiteX161" fmla="*/ 783408 w 4452898"/>
                    <a:gd name="connsiteY161" fmla="*/ 1340020 h 3353419"/>
                    <a:gd name="connsiteX162" fmla="*/ 755918 w 4452898"/>
                    <a:gd name="connsiteY162" fmla="*/ 1401874 h 3353419"/>
                    <a:gd name="connsiteX163" fmla="*/ 707810 w 4452898"/>
                    <a:gd name="connsiteY163" fmla="*/ 1401874 h 3353419"/>
                    <a:gd name="connsiteX164" fmla="*/ 742173 w 4452898"/>
                    <a:gd name="connsiteY164" fmla="*/ 1415619 h 3353419"/>
                    <a:gd name="connsiteX165" fmla="*/ 714682 w 4452898"/>
                    <a:gd name="connsiteY165" fmla="*/ 1449982 h 3353419"/>
                    <a:gd name="connsiteX166" fmla="*/ 700937 w 4452898"/>
                    <a:gd name="connsiteY166" fmla="*/ 1436237 h 3353419"/>
                    <a:gd name="connsiteX167" fmla="*/ 680319 w 4452898"/>
                    <a:gd name="connsiteY167" fmla="*/ 1491218 h 3353419"/>
                    <a:gd name="connsiteX168" fmla="*/ 666574 w 4452898"/>
                    <a:gd name="connsiteY168" fmla="*/ 1470600 h 3353419"/>
                    <a:gd name="connsiteX169" fmla="*/ 645956 w 4452898"/>
                    <a:gd name="connsiteY169" fmla="*/ 1511836 h 3353419"/>
                    <a:gd name="connsiteX170" fmla="*/ 632211 w 4452898"/>
                    <a:gd name="connsiteY170" fmla="*/ 1539326 h 3353419"/>
                    <a:gd name="connsiteX171" fmla="*/ 639084 w 4452898"/>
                    <a:gd name="connsiteY171" fmla="*/ 1546199 h 3353419"/>
                    <a:gd name="connsiteX172" fmla="*/ 604721 w 4452898"/>
                    <a:gd name="connsiteY172" fmla="*/ 1580562 h 3353419"/>
                    <a:gd name="connsiteX173" fmla="*/ 590976 w 4452898"/>
                    <a:gd name="connsiteY173" fmla="*/ 1573689 h 3353419"/>
                    <a:gd name="connsiteX174" fmla="*/ 577230 w 4452898"/>
                    <a:gd name="connsiteY174" fmla="*/ 1614925 h 3353419"/>
                    <a:gd name="connsiteX175" fmla="*/ 563485 w 4452898"/>
                    <a:gd name="connsiteY175" fmla="*/ 1601180 h 3353419"/>
                    <a:gd name="connsiteX176" fmla="*/ 563485 w 4452898"/>
                    <a:gd name="connsiteY176" fmla="*/ 1635474 h 3353419"/>
                    <a:gd name="connsiteX177" fmla="*/ 446720 w 4452898"/>
                    <a:gd name="connsiteY177" fmla="*/ 1786671 h 3353419"/>
                    <a:gd name="connsiteX178" fmla="*/ 384866 w 4452898"/>
                    <a:gd name="connsiteY178" fmla="*/ 1903505 h 3353419"/>
                    <a:gd name="connsiteX179" fmla="*/ 845262 w 4452898"/>
                    <a:gd name="connsiteY179" fmla="*/ 1525581 h 3353419"/>
                    <a:gd name="connsiteX180" fmla="*/ 845262 w 4452898"/>
                    <a:gd name="connsiteY180" fmla="*/ 1312530 h 3353419"/>
                    <a:gd name="connsiteX181" fmla="*/ 542867 w 4452898"/>
                    <a:gd name="connsiteY181" fmla="*/ 1635474 h 3353419"/>
                    <a:gd name="connsiteX182" fmla="*/ 529122 w 4452898"/>
                    <a:gd name="connsiteY182" fmla="*/ 1649219 h 3353419"/>
                    <a:gd name="connsiteX183" fmla="*/ 542867 w 4452898"/>
                    <a:gd name="connsiteY183" fmla="*/ 1635474 h 335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</a:cxnLst>
                  <a:rect l="l" t="t" r="r" b="b"/>
                  <a:pathLst>
                    <a:path w="4452898" h="3353419">
                      <a:moveTo>
                        <a:pt x="886497" y="0"/>
                      </a:moveTo>
                      <a:cubicBezTo>
                        <a:pt x="900243" y="0"/>
                        <a:pt x="907115" y="6873"/>
                        <a:pt x="920860" y="6873"/>
                      </a:cubicBezTo>
                      <a:cubicBezTo>
                        <a:pt x="955223" y="6873"/>
                        <a:pt x="975841" y="123707"/>
                        <a:pt x="975841" y="164943"/>
                      </a:cubicBezTo>
                      <a:cubicBezTo>
                        <a:pt x="975841" y="192433"/>
                        <a:pt x="982714" y="226796"/>
                        <a:pt x="982714" y="247414"/>
                      </a:cubicBezTo>
                      <a:cubicBezTo>
                        <a:pt x="982714" y="261159"/>
                        <a:pt x="1023949" y="584103"/>
                        <a:pt x="1023949" y="604721"/>
                      </a:cubicBezTo>
                      <a:cubicBezTo>
                        <a:pt x="1023949" y="618466"/>
                        <a:pt x="1030822" y="625338"/>
                        <a:pt x="1037626" y="645956"/>
                      </a:cubicBezTo>
                      <a:cubicBezTo>
                        <a:pt x="1044498" y="652829"/>
                        <a:pt x="1044498" y="680319"/>
                        <a:pt x="1044498" y="694064"/>
                      </a:cubicBezTo>
                      <a:cubicBezTo>
                        <a:pt x="1044498" y="831517"/>
                        <a:pt x="1113224" y="728427"/>
                        <a:pt x="1168205" y="879625"/>
                      </a:cubicBezTo>
                      <a:cubicBezTo>
                        <a:pt x="1168205" y="886497"/>
                        <a:pt x="1168205" y="893370"/>
                        <a:pt x="1161333" y="886497"/>
                      </a:cubicBezTo>
                      <a:cubicBezTo>
                        <a:pt x="1161333" y="886497"/>
                        <a:pt x="1154460" y="886497"/>
                        <a:pt x="1147587" y="893370"/>
                      </a:cubicBezTo>
                      <a:cubicBezTo>
                        <a:pt x="1154460" y="907115"/>
                        <a:pt x="1175078" y="907115"/>
                        <a:pt x="1188823" y="920860"/>
                      </a:cubicBezTo>
                      <a:cubicBezTo>
                        <a:pt x="1184150" y="925534"/>
                        <a:pt x="1185868" y="930207"/>
                        <a:pt x="1185249" y="930551"/>
                      </a:cubicBezTo>
                      <a:cubicBezTo>
                        <a:pt x="1184975" y="930688"/>
                        <a:pt x="1184150" y="929932"/>
                        <a:pt x="1181951" y="927733"/>
                      </a:cubicBezTo>
                      <a:cubicBezTo>
                        <a:pt x="1181951" y="927733"/>
                        <a:pt x="1175078" y="927733"/>
                        <a:pt x="1168205" y="934606"/>
                      </a:cubicBezTo>
                      <a:cubicBezTo>
                        <a:pt x="1175078" y="941478"/>
                        <a:pt x="1181951" y="934606"/>
                        <a:pt x="1181951" y="948351"/>
                      </a:cubicBezTo>
                      <a:cubicBezTo>
                        <a:pt x="1181951" y="968969"/>
                        <a:pt x="1168205" y="941478"/>
                        <a:pt x="1168205" y="962096"/>
                      </a:cubicBezTo>
                      <a:cubicBezTo>
                        <a:pt x="1168205" y="975841"/>
                        <a:pt x="1195696" y="996459"/>
                        <a:pt x="1195696" y="1017077"/>
                      </a:cubicBezTo>
                      <a:cubicBezTo>
                        <a:pt x="1195696" y="1051440"/>
                        <a:pt x="1154460" y="1072058"/>
                        <a:pt x="1120097" y="1106352"/>
                      </a:cubicBezTo>
                      <a:cubicBezTo>
                        <a:pt x="1106352" y="1106352"/>
                        <a:pt x="1085734" y="1106352"/>
                        <a:pt x="1065116" y="1120097"/>
                      </a:cubicBezTo>
                      <a:cubicBezTo>
                        <a:pt x="1065116" y="1175078"/>
                        <a:pt x="1058244" y="1271294"/>
                        <a:pt x="1058244" y="1291912"/>
                      </a:cubicBezTo>
                      <a:cubicBezTo>
                        <a:pt x="1058244" y="1305657"/>
                        <a:pt x="1065116" y="1353766"/>
                        <a:pt x="1065116" y="1388129"/>
                      </a:cubicBezTo>
                      <a:lnTo>
                        <a:pt x="1078861" y="1401874"/>
                      </a:lnTo>
                      <a:cubicBezTo>
                        <a:pt x="1120097" y="1353766"/>
                        <a:pt x="1126970" y="1291912"/>
                        <a:pt x="1147587" y="1243804"/>
                      </a:cubicBezTo>
                      <a:cubicBezTo>
                        <a:pt x="1181951" y="1257549"/>
                        <a:pt x="1209441" y="1333148"/>
                        <a:pt x="1209441" y="1340020"/>
                      </a:cubicBezTo>
                      <a:cubicBezTo>
                        <a:pt x="1209441" y="1353766"/>
                        <a:pt x="1195696" y="1326275"/>
                        <a:pt x="1195696" y="1346893"/>
                      </a:cubicBezTo>
                      <a:cubicBezTo>
                        <a:pt x="1195696" y="1360638"/>
                        <a:pt x="1209441" y="1346893"/>
                        <a:pt x="1209441" y="1367511"/>
                      </a:cubicBezTo>
                      <a:cubicBezTo>
                        <a:pt x="1209441" y="1388129"/>
                        <a:pt x="1126970" y="1532454"/>
                        <a:pt x="1120097" y="1546199"/>
                      </a:cubicBezTo>
                      <a:lnTo>
                        <a:pt x="1120097" y="1566817"/>
                      </a:lnTo>
                      <a:cubicBezTo>
                        <a:pt x="1120097" y="1566817"/>
                        <a:pt x="1133842" y="1559944"/>
                        <a:pt x="1140715" y="1553071"/>
                      </a:cubicBezTo>
                      <a:cubicBezTo>
                        <a:pt x="1133842" y="1559944"/>
                        <a:pt x="1133842" y="1566817"/>
                        <a:pt x="1126970" y="1573689"/>
                      </a:cubicBezTo>
                      <a:cubicBezTo>
                        <a:pt x="1133842" y="1580562"/>
                        <a:pt x="1140715" y="1580562"/>
                        <a:pt x="1147587" y="1580562"/>
                      </a:cubicBezTo>
                      <a:cubicBezTo>
                        <a:pt x="1133842" y="1594307"/>
                        <a:pt x="1140715" y="1608052"/>
                        <a:pt x="1133842" y="1614925"/>
                      </a:cubicBezTo>
                      <a:cubicBezTo>
                        <a:pt x="1126970" y="1656092"/>
                        <a:pt x="1085734" y="1690455"/>
                        <a:pt x="1065116" y="1738563"/>
                      </a:cubicBezTo>
                      <a:cubicBezTo>
                        <a:pt x="1051371" y="1766053"/>
                        <a:pt x="1058244" y="1827907"/>
                        <a:pt x="1058244" y="1848524"/>
                      </a:cubicBezTo>
                      <a:lnTo>
                        <a:pt x="1058244" y="2040957"/>
                      </a:lnTo>
                      <a:cubicBezTo>
                        <a:pt x="1071989" y="2054703"/>
                        <a:pt x="1078861" y="2082193"/>
                        <a:pt x="1085734" y="2102811"/>
                      </a:cubicBezTo>
                      <a:lnTo>
                        <a:pt x="1436237" y="1779798"/>
                      </a:lnTo>
                      <a:cubicBezTo>
                        <a:pt x="1443109" y="1786671"/>
                        <a:pt x="1449982" y="1793544"/>
                        <a:pt x="1463727" y="1800416"/>
                      </a:cubicBezTo>
                      <a:cubicBezTo>
                        <a:pt x="1491218" y="1786671"/>
                        <a:pt x="1553071" y="1807289"/>
                        <a:pt x="1553071" y="1862270"/>
                      </a:cubicBezTo>
                      <a:cubicBezTo>
                        <a:pt x="1553071" y="1876015"/>
                        <a:pt x="1539326" y="1903505"/>
                        <a:pt x="1532453" y="1917251"/>
                      </a:cubicBezTo>
                      <a:cubicBezTo>
                        <a:pt x="1401874" y="2006594"/>
                        <a:pt x="1236931" y="2212704"/>
                        <a:pt x="1120097" y="2350156"/>
                      </a:cubicBezTo>
                      <a:lnTo>
                        <a:pt x="1910378" y="2501354"/>
                      </a:lnTo>
                      <a:lnTo>
                        <a:pt x="1958486" y="2501354"/>
                      </a:lnTo>
                      <a:cubicBezTo>
                        <a:pt x="1958486" y="2405137"/>
                        <a:pt x="2013467" y="2308921"/>
                        <a:pt x="2068448" y="2219577"/>
                      </a:cubicBezTo>
                      <a:cubicBezTo>
                        <a:pt x="2164595" y="2068448"/>
                        <a:pt x="2295175" y="1889760"/>
                        <a:pt x="2357028" y="1731690"/>
                      </a:cubicBezTo>
                      <a:cubicBezTo>
                        <a:pt x="2233321" y="1704200"/>
                        <a:pt x="2095938" y="1656092"/>
                        <a:pt x="1992849" y="1525581"/>
                      </a:cubicBezTo>
                      <a:cubicBezTo>
                        <a:pt x="1930996" y="1449982"/>
                        <a:pt x="1896633" y="1346893"/>
                        <a:pt x="1889760" y="1264422"/>
                      </a:cubicBezTo>
                      <a:cubicBezTo>
                        <a:pt x="1876015" y="1113225"/>
                        <a:pt x="1869142" y="955223"/>
                        <a:pt x="1855397" y="810899"/>
                      </a:cubicBezTo>
                      <a:cubicBezTo>
                        <a:pt x="1848524" y="735300"/>
                        <a:pt x="1827907" y="584103"/>
                        <a:pt x="1827907" y="570358"/>
                      </a:cubicBezTo>
                      <a:cubicBezTo>
                        <a:pt x="1827907" y="549740"/>
                        <a:pt x="1834779" y="522318"/>
                        <a:pt x="1834779" y="501700"/>
                      </a:cubicBezTo>
                      <a:cubicBezTo>
                        <a:pt x="1841652" y="487955"/>
                        <a:pt x="1862270" y="467337"/>
                        <a:pt x="1869142" y="446720"/>
                      </a:cubicBezTo>
                      <a:cubicBezTo>
                        <a:pt x="1910378" y="419229"/>
                        <a:pt x="1917250" y="377993"/>
                        <a:pt x="1965359" y="377993"/>
                      </a:cubicBezTo>
                      <a:cubicBezTo>
                        <a:pt x="1979104" y="377993"/>
                        <a:pt x="2061575" y="426102"/>
                        <a:pt x="2061575" y="426102"/>
                      </a:cubicBezTo>
                      <a:cubicBezTo>
                        <a:pt x="2075320" y="426102"/>
                        <a:pt x="2054702" y="412357"/>
                        <a:pt x="2075320" y="412357"/>
                      </a:cubicBezTo>
                      <a:cubicBezTo>
                        <a:pt x="2109683" y="412357"/>
                        <a:pt x="2157723" y="453592"/>
                        <a:pt x="2185213" y="515446"/>
                      </a:cubicBezTo>
                      <a:cubicBezTo>
                        <a:pt x="2198958" y="542867"/>
                        <a:pt x="2219576" y="563485"/>
                        <a:pt x="2233321" y="597848"/>
                      </a:cubicBezTo>
                      <a:cubicBezTo>
                        <a:pt x="2288302" y="707810"/>
                        <a:pt x="2295175" y="852134"/>
                        <a:pt x="2308920" y="982714"/>
                      </a:cubicBezTo>
                      <a:cubicBezTo>
                        <a:pt x="2322665" y="1085734"/>
                        <a:pt x="2295175" y="1216314"/>
                        <a:pt x="2357028" y="1326275"/>
                      </a:cubicBezTo>
                      <a:cubicBezTo>
                        <a:pt x="2398264" y="1401874"/>
                        <a:pt x="2487608" y="1415619"/>
                        <a:pt x="2556334" y="1436237"/>
                      </a:cubicBezTo>
                      <a:cubicBezTo>
                        <a:pt x="2631932" y="1463727"/>
                        <a:pt x="2721208" y="1532454"/>
                        <a:pt x="2755571" y="1608052"/>
                      </a:cubicBezTo>
                      <a:cubicBezTo>
                        <a:pt x="2783062" y="1656092"/>
                        <a:pt x="2789934" y="1669837"/>
                        <a:pt x="2789934" y="1724818"/>
                      </a:cubicBezTo>
                      <a:cubicBezTo>
                        <a:pt x="2789934" y="1937868"/>
                        <a:pt x="2515098" y="2384519"/>
                        <a:pt x="2377646" y="2563207"/>
                      </a:cubicBezTo>
                      <a:lnTo>
                        <a:pt x="3106074" y="2652551"/>
                      </a:lnTo>
                      <a:lnTo>
                        <a:pt x="3518362" y="2659423"/>
                      </a:lnTo>
                      <a:cubicBezTo>
                        <a:pt x="3538979" y="2666296"/>
                        <a:pt x="3566470" y="2680041"/>
                        <a:pt x="3593960" y="2680041"/>
                      </a:cubicBezTo>
                      <a:cubicBezTo>
                        <a:pt x="3683304" y="2686914"/>
                        <a:pt x="3841305" y="2693786"/>
                        <a:pt x="3861923" y="2693786"/>
                      </a:cubicBezTo>
                      <a:cubicBezTo>
                        <a:pt x="3875668" y="2693786"/>
                        <a:pt x="4088719" y="2645678"/>
                        <a:pt x="4109337" y="2645678"/>
                      </a:cubicBezTo>
                      <a:cubicBezTo>
                        <a:pt x="4123082" y="2645678"/>
                        <a:pt x="4191808" y="2666296"/>
                        <a:pt x="4212426" y="2666296"/>
                      </a:cubicBezTo>
                      <a:cubicBezTo>
                        <a:pt x="4226171" y="2666296"/>
                        <a:pt x="4397917" y="2618188"/>
                        <a:pt x="4411663" y="2618188"/>
                      </a:cubicBezTo>
                      <a:cubicBezTo>
                        <a:pt x="4439153" y="2618188"/>
                        <a:pt x="4452898" y="2631933"/>
                        <a:pt x="4452898" y="2645678"/>
                      </a:cubicBezTo>
                      <a:cubicBezTo>
                        <a:pt x="4452898" y="2659423"/>
                        <a:pt x="4432280" y="2659423"/>
                        <a:pt x="4432280" y="2680041"/>
                      </a:cubicBezTo>
                      <a:cubicBezTo>
                        <a:pt x="4432280" y="2693786"/>
                        <a:pt x="4397917" y="2693786"/>
                        <a:pt x="4384172" y="2700659"/>
                      </a:cubicBezTo>
                      <a:cubicBezTo>
                        <a:pt x="4384172" y="2700659"/>
                        <a:pt x="4391045" y="2707532"/>
                        <a:pt x="4397917" y="2707532"/>
                      </a:cubicBezTo>
                      <a:cubicBezTo>
                        <a:pt x="4342937" y="2734953"/>
                        <a:pt x="4281152" y="2762444"/>
                        <a:pt x="4219298" y="2783061"/>
                      </a:cubicBezTo>
                      <a:lnTo>
                        <a:pt x="4219298" y="2803679"/>
                      </a:lnTo>
                      <a:cubicBezTo>
                        <a:pt x="4226171" y="2810552"/>
                        <a:pt x="4239916" y="2824297"/>
                        <a:pt x="4246789" y="2824297"/>
                      </a:cubicBezTo>
                      <a:cubicBezTo>
                        <a:pt x="4150572" y="2879278"/>
                        <a:pt x="4040611" y="2906768"/>
                        <a:pt x="3944394" y="2934259"/>
                      </a:cubicBezTo>
                      <a:cubicBezTo>
                        <a:pt x="3916904" y="2941131"/>
                        <a:pt x="3875668" y="2941131"/>
                        <a:pt x="3855050" y="2948004"/>
                      </a:cubicBezTo>
                      <a:cubicBezTo>
                        <a:pt x="3806942" y="2961749"/>
                        <a:pt x="3765775" y="3002985"/>
                        <a:pt x="3724540" y="3023603"/>
                      </a:cubicBezTo>
                      <a:cubicBezTo>
                        <a:pt x="3724540" y="3030475"/>
                        <a:pt x="3724540" y="3044220"/>
                        <a:pt x="3717667" y="3051093"/>
                      </a:cubicBezTo>
                      <a:cubicBezTo>
                        <a:pt x="3717667" y="3064838"/>
                        <a:pt x="3703922" y="3078583"/>
                        <a:pt x="3690177" y="3085456"/>
                      </a:cubicBezTo>
                      <a:cubicBezTo>
                        <a:pt x="3669559" y="3099201"/>
                        <a:pt x="3648941" y="3099201"/>
                        <a:pt x="3628323" y="3099201"/>
                      </a:cubicBezTo>
                      <a:cubicBezTo>
                        <a:pt x="3621451" y="3106074"/>
                        <a:pt x="3607705" y="3119819"/>
                        <a:pt x="3600833" y="3119819"/>
                      </a:cubicBezTo>
                      <a:cubicBezTo>
                        <a:pt x="3566470" y="3133564"/>
                        <a:pt x="3497744" y="3133564"/>
                        <a:pt x="3483999" y="3133564"/>
                      </a:cubicBezTo>
                      <a:cubicBezTo>
                        <a:pt x="3195418" y="3133564"/>
                        <a:pt x="3092329" y="3112946"/>
                        <a:pt x="2748699" y="3057966"/>
                      </a:cubicBezTo>
                      <a:cubicBezTo>
                        <a:pt x="2425754" y="3009857"/>
                        <a:pt x="2089065" y="2954877"/>
                        <a:pt x="1772926" y="2899896"/>
                      </a:cubicBezTo>
                      <a:cubicBezTo>
                        <a:pt x="1594238" y="2872405"/>
                        <a:pt x="1408746" y="2824297"/>
                        <a:pt x="1236931" y="2776189"/>
                      </a:cubicBezTo>
                      <a:cubicBezTo>
                        <a:pt x="1058244" y="2721277"/>
                        <a:pt x="845262" y="2721277"/>
                        <a:pt x="673447" y="2549462"/>
                      </a:cubicBezTo>
                      <a:lnTo>
                        <a:pt x="645956" y="2549462"/>
                      </a:lnTo>
                      <a:cubicBezTo>
                        <a:pt x="611593" y="2604443"/>
                        <a:pt x="439847" y="2776189"/>
                        <a:pt x="439847" y="2817425"/>
                      </a:cubicBezTo>
                      <a:cubicBezTo>
                        <a:pt x="439847" y="2831170"/>
                        <a:pt x="405484" y="2844915"/>
                        <a:pt x="391739" y="2865533"/>
                      </a:cubicBezTo>
                      <a:cubicBezTo>
                        <a:pt x="350503" y="2920514"/>
                        <a:pt x="302395" y="2996112"/>
                        <a:pt x="261159" y="3064838"/>
                      </a:cubicBezTo>
                      <a:cubicBezTo>
                        <a:pt x="281777" y="3064838"/>
                        <a:pt x="309268" y="3064838"/>
                        <a:pt x="329885" y="3071711"/>
                      </a:cubicBezTo>
                      <a:cubicBezTo>
                        <a:pt x="302395" y="3119819"/>
                        <a:pt x="281777" y="3174800"/>
                        <a:pt x="254287" y="3222908"/>
                      </a:cubicBezTo>
                      <a:cubicBezTo>
                        <a:pt x="233669" y="3257271"/>
                        <a:pt x="171816" y="3298438"/>
                        <a:pt x="178688" y="3353419"/>
                      </a:cubicBezTo>
                      <a:cubicBezTo>
                        <a:pt x="171816" y="3353419"/>
                        <a:pt x="158070" y="3339674"/>
                        <a:pt x="151198" y="3332801"/>
                      </a:cubicBezTo>
                      <a:cubicBezTo>
                        <a:pt x="137452" y="3325928"/>
                        <a:pt x="116835" y="3325928"/>
                        <a:pt x="96217" y="3325928"/>
                      </a:cubicBezTo>
                      <a:cubicBezTo>
                        <a:pt x="89344" y="3325928"/>
                        <a:pt x="82472" y="3319056"/>
                        <a:pt x="75599" y="3312183"/>
                      </a:cubicBezTo>
                      <a:cubicBezTo>
                        <a:pt x="75599" y="3312183"/>
                        <a:pt x="82472" y="3312183"/>
                        <a:pt x="82472" y="3298438"/>
                      </a:cubicBezTo>
                      <a:cubicBezTo>
                        <a:pt x="75599" y="3298438"/>
                        <a:pt x="82472" y="3305311"/>
                        <a:pt x="61854" y="3305311"/>
                      </a:cubicBezTo>
                      <a:cubicBezTo>
                        <a:pt x="0" y="3305311"/>
                        <a:pt x="0" y="3209163"/>
                        <a:pt x="0" y="3202290"/>
                      </a:cubicBezTo>
                      <a:cubicBezTo>
                        <a:pt x="0" y="3078583"/>
                        <a:pt x="192433" y="2879278"/>
                        <a:pt x="219924" y="2838042"/>
                      </a:cubicBezTo>
                      <a:cubicBezTo>
                        <a:pt x="240542" y="2817425"/>
                        <a:pt x="261159" y="2803679"/>
                        <a:pt x="281777" y="2789934"/>
                      </a:cubicBezTo>
                      <a:cubicBezTo>
                        <a:pt x="281777" y="2789934"/>
                        <a:pt x="288650" y="2783061"/>
                        <a:pt x="281777" y="2776189"/>
                      </a:cubicBezTo>
                      <a:cubicBezTo>
                        <a:pt x="288650" y="2783061"/>
                        <a:pt x="295522" y="2769316"/>
                        <a:pt x="309268" y="2776189"/>
                      </a:cubicBezTo>
                      <a:cubicBezTo>
                        <a:pt x="316140" y="2769316"/>
                        <a:pt x="316140" y="2755571"/>
                        <a:pt x="309268" y="2748698"/>
                      </a:cubicBezTo>
                      <a:cubicBezTo>
                        <a:pt x="316140" y="2741826"/>
                        <a:pt x="329885" y="2741826"/>
                        <a:pt x="343631" y="2748698"/>
                      </a:cubicBezTo>
                      <a:lnTo>
                        <a:pt x="357376" y="2734953"/>
                      </a:lnTo>
                      <a:lnTo>
                        <a:pt x="343631" y="2721277"/>
                      </a:lnTo>
                      <a:cubicBezTo>
                        <a:pt x="357376" y="2721277"/>
                        <a:pt x="350503" y="2707532"/>
                        <a:pt x="350503" y="2700659"/>
                      </a:cubicBezTo>
                      <a:cubicBezTo>
                        <a:pt x="357376" y="2707532"/>
                        <a:pt x="364248" y="2707532"/>
                        <a:pt x="371121" y="2714404"/>
                      </a:cubicBezTo>
                      <a:cubicBezTo>
                        <a:pt x="377994" y="2707532"/>
                        <a:pt x="377994" y="2700659"/>
                        <a:pt x="371121" y="2693786"/>
                      </a:cubicBezTo>
                      <a:cubicBezTo>
                        <a:pt x="384866" y="2686914"/>
                        <a:pt x="405484" y="2673169"/>
                        <a:pt x="426102" y="2659423"/>
                      </a:cubicBezTo>
                      <a:cubicBezTo>
                        <a:pt x="460465" y="2618188"/>
                        <a:pt x="542867" y="2535717"/>
                        <a:pt x="542867" y="2521971"/>
                      </a:cubicBezTo>
                      <a:cubicBezTo>
                        <a:pt x="542867" y="2501354"/>
                        <a:pt x="597848" y="2508226"/>
                        <a:pt x="611593" y="2432627"/>
                      </a:cubicBezTo>
                      <a:cubicBezTo>
                        <a:pt x="618466" y="2418882"/>
                        <a:pt x="618466" y="2398264"/>
                        <a:pt x="625339" y="2384519"/>
                      </a:cubicBezTo>
                      <a:lnTo>
                        <a:pt x="639084" y="2398264"/>
                      </a:lnTo>
                      <a:cubicBezTo>
                        <a:pt x="645956" y="2391392"/>
                        <a:pt x="632211" y="2384519"/>
                        <a:pt x="645956" y="2384519"/>
                      </a:cubicBezTo>
                      <a:cubicBezTo>
                        <a:pt x="666574" y="2384519"/>
                        <a:pt x="666574" y="2398264"/>
                        <a:pt x="680319" y="2391392"/>
                      </a:cubicBezTo>
                      <a:cubicBezTo>
                        <a:pt x="673447" y="2384519"/>
                        <a:pt x="666574" y="2370774"/>
                        <a:pt x="652829" y="2357029"/>
                      </a:cubicBezTo>
                      <a:cubicBezTo>
                        <a:pt x="680319" y="2274558"/>
                        <a:pt x="749045" y="2308921"/>
                        <a:pt x="790281" y="2295175"/>
                      </a:cubicBezTo>
                      <a:cubicBezTo>
                        <a:pt x="810899" y="2274558"/>
                        <a:pt x="817771" y="2253940"/>
                        <a:pt x="859007" y="2253940"/>
                      </a:cubicBezTo>
                      <a:cubicBezTo>
                        <a:pt x="859007" y="2226449"/>
                        <a:pt x="879625" y="2192086"/>
                        <a:pt x="886497" y="2157792"/>
                      </a:cubicBezTo>
                      <a:cubicBezTo>
                        <a:pt x="879625" y="2061575"/>
                        <a:pt x="886497" y="2054703"/>
                        <a:pt x="886497" y="2047830"/>
                      </a:cubicBezTo>
                      <a:cubicBezTo>
                        <a:pt x="879625" y="2040957"/>
                        <a:pt x="872752" y="2040957"/>
                        <a:pt x="872752" y="2027212"/>
                      </a:cubicBezTo>
                      <a:cubicBezTo>
                        <a:pt x="872752" y="2006594"/>
                        <a:pt x="886497" y="2040957"/>
                        <a:pt x="886497" y="2020340"/>
                      </a:cubicBezTo>
                      <a:lnTo>
                        <a:pt x="886497" y="1999722"/>
                      </a:lnTo>
                      <a:lnTo>
                        <a:pt x="872752" y="1985977"/>
                      </a:lnTo>
                      <a:cubicBezTo>
                        <a:pt x="790281" y="2089066"/>
                        <a:pt x="522250" y="2288303"/>
                        <a:pt x="405484" y="2288303"/>
                      </a:cubicBezTo>
                      <a:lnTo>
                        <a:pt x="336758" y="2288303"/>
                      </a:lnTo>
                      <a:cubicBezTo>
                        <a:pt x="329885" y="2274558"/>
                        <a:pt x="323013" y="2260812"/>
                        <a:pt x="302395" y="2253940"/>
                      </a:cubicBezTo>
                      <a:cubicBezTo>
                        <a:pt x="309268" y="2253940"/>
                        <a:pt x="302395" y="2240195"/>
                        <a:pt x="295522" y="2233322"/>
                      </a:cubicBezTo>
                      <a:cubicBezTo>
                        <a:pt x="233669" y="2219577"/>
                        <a:pt x="123707" y="2178409"/>
                        <a:pt x="123707" y="2109683"/>
                      </a:cubicBezTo>
                      <a:cubicBezTo>
                        <a:pt x="123707" y="2068448"/>
                        <a:pt x="192433" y="1944741"/>
                        <a:pt x="206179" y="1924123"/>
                      </a:cubicBezTo>
                      <a:cubicBezTo>
                        <a:pt x="226796" y="1896633"/>
                        <a:pt x="247414" y="1862270"/>
                        <a:pt x="268032" y="1827907"/>
                      </a:cubicBezTo>
                      <a:cubicBezTo>
                        <a:pt x="274905" y="1827907"/>
                        <a:pt x="288650" y="1827907"/>
                        <a:pt x="288650" y="1821034"/>
                      </a:cubicBezTo>
                      <a:lnTo>
                        <a:pt x="288650" y="1807289"/>
                      </a:lnTo>
                      <a:cubicBezTo>
                        <a:pt x="295522" y="1807289"/>
                        <a:pt x="302395" y="1814161"/>
                        <a:pt x="316140" y="1814161"/>
                      </a:cubicBezTo>
                      <a:cubicBezTo>
                        <a:pt x="316140" y="1807289"/>
                        <a:pt x="309268" y="1800416"/>
                        <a:pt x="309268" y="1793544"/>
                      </a:cubicBezTo>
                      <a:lnTo>
                        <a:pt x="831516" y="1154460"/>
                      </a:lnTo>
                      <a:cubicBezTo>
                        <a:pt x="831516" y="1154460"/>
                        <a:pt x="824644" y="1147588"/>
                        <a:pt x="817771" y="1147588"/>
                      </a:cubicBezTo>
                      <a:lnTo>
                        <a:pt x="364248" y="1319403"/>
                      </a:lnTo>
                      <a:lnTo>
                        <a:pt x="323013" y="1319403"/>
                      </a:lnTo>
                      <a:cubicBezTo>
                        <a:pt x="329885" y="1312530"/>
                        <a:pt x="336758" y="1298785"/>
                        <a:pt x="343631" y="1291912"/>
                      </a:cubicBezTo>
                      <a:cubicBezTo>
                        <a:pt x="329885" y="1285040"/>
                        <a:pt x="309268" y="1291912"/>
                        <a:pt x="288650" y="1291912"/>
                      </a:cubicBezTo>
                      <a:cubicBezTo>
                        <a:pt x="302395" y="1278167"/>
                        <a:pt x="316140" y="1278167"/>
                        <a:pt x="316140" y="1250677"/>
                      </a:cubicBezTo>
                      <a:cubicBezTo>
                        <a:pt x="302395" y="1257549"/>
                        <a:pt x="288650" y="1264422"/>
                        <a:pt x="274905" y="1264422"/>
                      </a:cubicBezTo>
                      <a:cubicBezTo>
                        <a:pt x="254287" y="1264422"/>
                        <a:pt x="226796" y="1250677"/>
                        <a:pt x="213051" y="1230059"/>
                      </a:cubicBezTo>
                      <a:lnTo>
                        <a:pt x="192433" y="1230059"/>
                      </a:lnTo>
                      <a:cubicBezTo>
                        <a:pt x="144325" y="1195696"/>
                        <a:pt x="137452" y="1175078"/>
                        <a:pt x="137452" y="1140715"/>
                      </a:cubicBezTo>
                      <a:cubicBezTo>
                        <a:pt x="137452" y="886497"/>
                        <a:pt x="804026" y="749045"/>
                        <a:pt x="831516" y="735300"/>
                      </a:cubicBezTo>
                      <a:cubicBezTo>
                        <a:pt x="865880" y="721555"/>
                        <a:pt x="845262" y="632211"/>
                        <a:pt x="845262" y="584103"/>
                      </a:cubicBezTo>
                      <a:cubicBezTo>
                        <a:pt x="845262" y="570358"/>
                        <a:pt x="859007" y="474210"/>
                        <a:pt x="859007" y="453592"/>
                      </a:cubicBezTo>
                      <a:cubicBezTo>
                        <a:pt x="859007" y="439847"/>
                        <a:pt x="845262" y="377993"/>
                        <a:pt x="845262" y="357376"/>
                      </a:cubicBezTo>
                      <a:cubicBezTo>
                        <a:pt x="845262" y="343630"/>
                        <a:pt x="859007" y="350503"/>
                        <a:pt x="859007" y="336758"/>
                      </a:cubicBezTo>
                      <a:cubicBezTo>
                        <a:pt x="859007" y="316140"/>
                        <a:pt x="845262" y="350503"/>
                        <a:pt x="845262" y="329885"/>
                      </a:cubicBezTo>
                      <a:lnTo>
                        <a:pt x="845262" y="41236"/>
                      </a:lnTo>
                      <a:cubicBezTo>
                        <a:pt x="852134" y="27491"/>
                        <a:pt x="859007" y="0"/>
                        <a:pt x="886497" y="0"/>
                      </a:cubicBezTo>
                      <a:close/>
                      <a:moveTo>
                        <a:pt x="845262" y="1312530"/>
                      </a:moveTo>
                      <a:cubicBezTo>
                        <a:pt x="831516" y="1326275"/>
                        <a:pt x="810899" y="1319403"/>
                        <a:pt x="797153" y="1326275"/>
                      </a:cubicBezTo>
                      <a:cubicBezTo>
                        <a:pt x="804026" y="1333148"/>
                        <a:pt x="797153" y="1346893"/>
                        <a:pt x="790281" y="1353766"/>
                      </a:cubicBezTo>
                      <a:cubicBezTo>
                        <a:pt x="783408" y="1346893"/>
                        <a:pt x="804026" y="1340020"/>
                        <a:pt x="783408" y="1340020"/>
                      </a:cubicBezTo>
                      <a:cubicBezTo>
                        <a:pt x="769663" y="1340020"/>
                        <a:pt x="769663" y="1374384"/>
                        <a:pt x="755918" y="1401874"/>
                      </a:cubicBezTo>
                      <a:cubicBezTo>
                        <a:pt x="721555" y="1401874"/>
                        <a:pt x="714682" y="1395001"/>
                        <a:pt x="707810" y="1401874"/>
                      </a:cubicBezTo>
                      <a:cubicBezTo>
                        <a:pt x="721555" y="1408747"/>
                        <a:pt x="735300" y="1408747"/>
                        <a:pt x="742173" y="1415619"/>
                      </a:cubicBezTo>
                      <a:cubicBezTo>
                        <a:pt x="721555" y="1422492"/>
                        <a:pt x="721555" y="1436237"/>
                        <a:pt x="714682" y="1449982"/>
                      </a:cubicBezTo>
                      <a:lnTo>
                        <a:pt x="700937" y="1436237"/>
                      </a:lnTo>
                      <a:cubicBezTo>
                        <a:pt x="700937" y="1456855"/>
                        <a:pt x="694064" y="1477473"/>
                        <a:pt x="680319" y="1491218"/>
                      </a:cubicBezTo>
                      <a:cubicBezTo>
                        <a:pt x="673447" y="1484345"/>
                        <a:pt x="673447" y="1470600"/>
                        <a:pt x="666574" y="1470600"/>
                      </a:cubicBezTo>
                      <a:cubicBezTo>
                        <a:pt x="666574" y="1525581"/>
                        <a:pt x="645956" y="1498090"/>
                        <a:pt x="645956" y="1511836"/>
                      </a:cubicBezTo>
                      <a:cubicBezTo>
                        <a:pt x="645956" y="1525581"/>
                        <a:pt x="652829" y="1511836"/>
                        <a:pt x="632211" y="1539326"/>
                      </a:cubicBezTo>
                      <a:lnTo>
                        <a:pt x="639084" y="1546199"/>
                      </a:lnTo>
                      <a:cubicBezTo>
                        <a:pt x="639084" y="1559944"/>
                        <a:pt x="625339" y="1580562"/>
                        <a:pt x="604721" y="1580562"/>
                      </a:cubicBezTo>
                      <a:cubicBezTo>
                        <a:pt x="590976" y="1580562"/>
                        <a:pt x="597848" y="1573689"/>
                        <a:pt x="590976" y="1573689"/>
                      </a:cubicBezTo>
                      <a:cubicBezTo>
                        <a:pt x="590976" y="1587434"/>
                        <a:pt x="584103" y="1601180"/>
                        <a:pt x="577230" y="1614925"/>
                      </a:cubicBezTo>
                      <a:cubicBezTo>
                        <a:pt x="570358" y="1608052"/>
                        <a:pt x="570358" y="1601180"/>
                        <a:pt x="563485" y="1601180"/>
                      </a:cubicBezTo>
                      <a:cubicBezTo>
                        <a:pt x="563485" y="1614925"/>
                        <a:pt x="570358" y="1628670"/>
                        <a:pt x="563485" y="1635474"/>
                      </a:cubicBezTo>
                      <a:cubicBezTo>
                        <a:pt x="501632" y="1683582"/>
                        <a:pt x="494759" y="1731690"/>
                        <a:pt x="446720" y="1786671"/>
                      </a:cubicBezTo>
                      <a:cubicBezTo>
                        <a:pt x="419229" y="1821034"/>
                        <a:pt x="412357" y="1869142"/>
                        <a:pt x="384866" y="1903505"/>
                      </a:cubicBezTo>
                      <a:lnTo>
                        <a:pt x="845262" y="1525581"/>
                      </a:lnTo>
                      <a:lnTo>
                        <a:pt x="845262" y="1312530"/>
                      </a:lnTo>
                      <a:close/>
                      <a:moveTo>
                        <a:pt x="542867" y="1635474"/>
                      </a:moveTo>
                      <a:cubicBezTo>
                        <a:pt x="535995" y="1635474"/>
                        <a:pt x="535995" y="1642346"/>
                        <a:pt x="529122" y="1649219"/>
                      </a:cubicBezTo>
                      <a:cubicBezTo>
                        <a:pt x="535995" y="1649219"/>
                        <a:pt x="549740" y="1635474"/>
                        <a:pt x="542867" y="163547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501AFA06-36FD-2768-75BC-D11C26E5E9E4}"/>
                    </a:ext>
                  </a:extLst>
                </p:cNvPr>
                <p:cNvSpPr/>
                <p:nvPr/>
              </p:nvSpPr>
              <p:spPr>
                <a:xfrm>
                  <a:off x="10293924" y="3663906"/>
                  <a:ext cx="714614" cy="709527"/>
                </a:xfrm>
                <a:custGeom>
                  <a:avLst/>
                  <a:gdLst>
                    <a:gd name="connsiteX0" fmla="*/ 370193 w 714614"/>
                    <a:gd name="connsiteY0" fmla="*/ 0 h 709527"/>
                    <a:gd name="connsiteX1" fmla="*/ 426033 w 714614"/>
                    <a:gd name="connsiteY1" fmla="*/ 8590 h 709527"/>
                    <a:gd name="connsiteX2" fmla="*/ 625339 w 714614"/>
                    <a:gd name="connsiteY2" fmla="*/ 111679 h 709527"/>
                    <a:gd name="connsiteX3" fmla="*/ 693996 w 714614"/>
                    <a:gd name="connsiteY3" fmla="*/ 214769 h 709527"/>
                    <a:gd name="connsiteX4" fmla="*/ 714614 w 714614"/>
                    <a:gd name="connsiteY4" fmla="*/ 317858 h 709527"/>
                    <a:gd name="connsiteX5" fmla="*/ 700869 w 714614"/>
                    <a:gd name="connsiteY5" fmla="*/ 338475 h 709527"/>
                    <a:gd name="connsiteX6" fmla="*/ 687123 w 714614"/>
                    <a:gd name="connsiteY6" fmla="*/ 407201 h 709527"/>
                    <a:gd name="connsiteX7" fmla="*/ 659702 w 714614"/>
                    <a:gd name="connsiteY7" fmla="*/ 475859 h 709527"/>
                    <a:gd name="connsiteX8" fmla="*/ 508505 w 714614"/>
                    <a:gd name="connsiteY8" fmla="*/ 585820 h 709527"/>
                    <a:gd name="connsiteX9" fmla="*/ 494759 w 714614"/>
                    <a:gd name="connsiteY9" fmla="*/ 551457 h 709527"/>
                    <a:gd name="connsiteX10" fmla="*/ 419161 w 714614"/>
                    <a:gd name="connsiteY10" fmla="*/ 654546 h 709527"/>
                    <a:gd name="connsiteX11" fmla="*/ 391670 w 714614"/>
                    <a:gd name="connsiteY11" fmla="*/ 640801 h 709527"/>
                    <a:gd name="connsiteX12" fmla="*/ 377925 w 714614"/>
                    <a:gd name="connsiteY12" fmla="*/ 647674 h 709527"/>
                    <a:gd name="connsiteX13" fmla="*/ 398543 w 714614"/>
                    <a:gd name="connsiteY13" fmla="*/ 661419 h 709527"/>
                    <a:gd name="connsiteX14" fmla="*/ 316072 w 714614"/>
                    <a:gd name="connsiteY14" fmla="*/ 709527 h 709527"/>
                    <a:gd name="connsiteX15" fmla="*/ 316072 w 714614"/>
                    <a:gd name="connsiteY15" fmla="*/ 661419 h 709527"/>
                    <a:gd name="connsiteX16" fmla="*/ 329817 w 714614"/>
                    <a:gd name="connsiteY16" fmla="*/ 640801 h 709527"/>
                    <a:gd name="connsiteX17" fmla="*/ 371052 w 714614"/>
                    <a:gd name="connsiteY17" fmla="*/ 530840 h 709527"/>
                    <a:gd name="connsiteX18" fmla="*/ 171747 w 714614"/>
                    <a:gd name="connsiteY18" fmla="*/ 414074 h 709527"/>
                    <a:gd name="connsiteX19" fmla="*/ 0 w 714614"/>
                    <a:gd name="connsiteY19" fmla="*/ 228514 h 709527"/>
                    <a:gd name="connsiteX20" fmla="*/ 6872 w 714614"/>
                    <a:gd name="connsiteY20" fmla="*/ 187278 h 709527"/>
                    <a:gd name="connsiteX21" fmla="*/ 34363 w 714614"/>
                    <a:gd name="connsiteY21" fmla="*/ 132297 h 709527"/>
                    <a:gd name="connsiteX22" fmla="*/ 329817 w 714614"/>
                    <a:gd name="connsiteY22" fmla="*/ 1718 h 709527"/>
                    <a:gd name="connsiteX23" fmla="*/ 370193 w 714614"/>
                    <a:gd name="connsiteY23" fmla="*/ 0 h 70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14614" h="709527">
                      <a:moveTo>
                        <a:pt x="370193" y="0"/>
                      </a:moveTo>
                      <a:cubicBezTo>
                        <a:pt x="388234" y="0"/>
                        <a:pt x="408852" y="1718"/>
                        <a:pt x="426033" y="8590"/>
                      </a:cubicBezTo>
                      <a:cubicBezTo>
                        <a:pt x="494759" y="29208"/>
                        <a:pt x="563485" y="22336"/>
                        <a:pt x="625339" y="111679"/>
                      </a:cubicBezTo>
                      <a:cubicBezTo>
                        <a:pt x="639084" y="132297"/>
                        <a:pt x="659702" y="194151"/>
                        <a:pt x="693996" y="214769"/>
                      </a:cubicBezTo>
                      <a:cubicBezTo>
                        <a:pt x="700869" y="249132"/>
                        <a:pt x="714614" y="297240"/>
                        <a:pt x="714614" y="317858"/>
                      </a:cubicBezTo>
                      <a:cubicBezTo>
                        <a:pt x="714614" y="331603"/>
                        <a:pt x="707741" y="331603"/>
                        <a:pt x="700869" y="338475"/>
                      </a:cubicBezTo>
                      <a:cubicBezTo>
                        <a:pt x="700869" y="359093"/>
                        <a:pt x="687123" y="386584"/>
                        <a:pt x="687123" y="407201"/>
                      </a:cubicBezTo>
                      <a:cubicBezTo>
                        <a:pt x="680251" y="427819"/>
                        <a:pt x="673447" y="455310"/>
                        <a:pt x="659702" y="475859"/>
                      </a:cubicBezTo>
                      <a:cubicBezTo>
                        <a:pt x="625339" y="510222"/>
                        <a:pt x="556613" y="572075"/>
                        <a:pt x="508505" y="585820"/>
                      </a:cubicBezTo>
                      <a:cubicBezTo>
                        <a:pt x="508505" y="578948"/>
                        <a:pt x="501632" y="565203"/>
                        <a:pt x="494759" y="551457"/>
                      </a:cubicBezTo>
                      <a:cubicBezTo>
                        <a:pt x="467269" y="585820"/>
                        <a:pt x="439778" y="613311"/>
                        <a:pt x="419161" y="654546"/>
                      </a:cubicBezTo>
                      <a:cubicBezTo>
                        <a:pt x="412288" y="654546"/>
                        <a:pt x="398543" y="640801"/>
                        <a:pt x="391670" y="640801"/>
                      </a:cubicBezTo>
                      <a:cubicBezTo>
                        <a:pt x="391670" y="640801"/>
                        <a:pt x="384798" y="640801"/>
                        <a:pt x="377925" y="647674"/>
                      </a:cubicBezTo>
                      <a:cubicBezTo>
                        <a:pt x="384798" y="654546"/>
                        <a:pt x="391670" y="654546"/>
                        <a:pt x="398543" y="661419"/>
                      </a:cubicBezTo>
                      <a:cubicBezTo>
                        <a:pt x="371052" y="682037"/>
                        <a:pt x="336689" y="688909"/>
                        <a:pt x="316072" y="709527"/>
                      </a:cubicBezTo>
                      <a:cubicBezTo>
                        <a:pt x="309199" y="695782"/>
                        <a:pt x="316072" y="675164"/>
                        <a:pt x="316072" y="661419"/>
                      </a:cubicBezTo>
                      <a:cubicBezTo>
                        <a:pt x="316072" y="640801"/>
                        <a:pt x="329817" y="647674"/>
                        <a:pt x="329817" y="640801"/>
                      </a:cubicBezTo>
                      <a:cubicBezTo>
                        <a:pt x="343562" y="613311"/>
                        <a:pt x="371052" y="551457"/>
                        <a:pt x="371052" y="530840"/>
                      </a:cubicBezTo>
                      <a:cubicBezTo>
                        <a:pt x="371052" y="434692"/>
                        <a:pt x="151129" y="482731"/>
                        <a:pt x="171747" y="414074"/>
                      </a:cubicBezTo>
                      <a:cubicBezTo>
                        <a:pt x="89344" y="420947"/>
                        <a:pt x="0" y="297240"/>
                        <a:pt x="0" y="228514"/>
                      </a:cubicBezTo>
                      <a:cubicBezTo>
                        <a:pt x="0" y="214769"/>
                        <a:pt x="6872" y="201023"/>
                        <a:pt x="6872" y="187278"/>
                      </a:cubicBezTo>
                      <a:cubicBezTo>
                        <a:pt x="6872" y="166660"/>
                        <a:pt x="20618" y="152915"/>
                        <a:pt x="34363" y="132297"/>
                      </a:cubicBezTo>
                      <a:cubicBezTo>
                        <a:pt x="89344" y="15463"/>
                        <a:pt x="240473" y="1718"/>
                        <a:pt x="329817" y="1718"/>
                      </a:cubicBezTo>
                      <a:cubicBezTo>
                        <a:pt x="336690" y="1718"/>
                        <a:pt x="352153" y="0"/>
                        <a:pt x="370193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134B6CF2-D02D-F927-5D7C-E2C752883999}"/>
                    </a:ext>
                  </a:extLst>
                </p:cNvPr>
                <p:cNvSpPr/>
                <p:nvPr/>
              </p:nvSpPr>
              <p:spPr>
                <a:xfrm>
                  <a:off x="12156126" y="5747817"/>
                  <a:ext cx="27491" cy="6873"/>
                </a:xfrm>
                <a:custGeom>
                  <a:avLst/>
                  <a:gdLst>
                    <a:gd name="connsiteX0" fmla="*/ 27491 w 27491"/>
                    <a:gd name="connsiteY0" fmla="*/ 0 h 6873"/>
                    <a:gd name="connsiteX1" fmla="*/ 0 w 27491"/>
                    <a:gd name="connsiteY1" fmla="*/ 6873 h 6873"/>
                    <a:gd name="connsiteX2" fmla="*/ 27491 w 27491"/>
                    <a:gd name="connsiteY2" fmla="*/ 0 h 6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91" h="6873">
                      <a:moveTo>
                        <a:pt x="27491" y="0"/>
                      </a:moveTo>
                      <a:cubicBezTo>
                        <a:pt x="20618" y="0"/>
                        <a:pt x="6873" y="6873"/>
                        <a:pt x="0" y="6873"/>
                      </a:cubicBezTo>
                      <a:cubicBezTo>
                        <a:pt x="0" y="0"/>
                        <a:pt x="13745" y="0"/>
                        <a:pt x="27491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9321C96-BC4D-C38D-5A14-8CAFAC350D6A}"/>
              </a:ext>
            </a:extLst>
          </p:cNvPr>
          <p:cNvSpPr txBox="1"/>
          <p:nvPr/>
        </p:nvSpPr>
        <p:spPr>
          <a:xfrm>
            <a:off x="7596645" y="2138695"/>
            <a:ext cx="39869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0">
                      <a:srgbClr val="4879FA"/>
                    </a:gs>
                    <a:gs pos="100000">
                      <a:srgbClr val="3A61C0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THANKS</a:t>
            </a:r>
            <a:endParaRPr lang="zh-CN" altLang="en-US" sz="6600" dirty="0">
              <a:gradFill>
                <a:gsLst>
                  <a:gs pos="0">
                    <a:srgbClr val="4879FA"/>
                  </a:gs>
                  <a:gs pos="100000">
                    <a:srgbClr val="3A61C0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CF956A0-38E6-B145-8890-7C4D2ABCE023}"/>
              </a:ext>
            </a:extLst>
          </p:cNvPr>
          <p:cNvGrpSpPr/>
          <p:nvPr/>
        </p:nvGrpSpPr>
        <p:grpSpPr>
          <a:xfrm>
            <a:off x="7117260" y="5436924"/>
            <a:ext cx="4385986" cy="315056"/>
            <a:chOff x="1253246" y="4118390"/>
            <a:chExt cx="4385986" cy="31505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04BFAB7-1421-63B6-FE25-6DBD2D0D245D}"/>
                </a:ext>
              </a:extLst>
            </p:cNvPr>
            <p:cNvSpPr txBox="1"/>
            <p:nvPr/>
          </p:nvSpPr>
          <p:spPr>
            <a:xfrm>
              <a:off x="156102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38" name="iconfont-10019-4889788">
              <a:extLst>
                <a:ext uri="{FF2B5EF4-FFF2-40B4-BE49-F238E27FC236}">
                  <a16:creationId xmlns:a16="http://schemas.microsoft.com/office/drawing/2014/main" id="{B05BD0A9-CA9D-2374-F902-C06A17E3EAE1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D8E1FCE-576C-DADC-C6C9-45021ADBAF1E}"/>
                </a:ext>
              </a:extLst>
            </p:cNvPr>
            <p:cNvSpPr txBox="1"/>
            <p:nvPr/>
          </p:nvSpPr>
          <p:spPr>
            <a:xfrm>
              <a:off x="397102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2024.03.12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40" name="iconfont-11899-5651509">
              <a:extLst>
                <a:ext uri="{FF2B5EF4-FFF2-40B4-BE49-F238E27FC236}">
                  <a16:creationId xmlns:a16="http://schemas.microsoft.com/office/drawing/2014/main" id="{98DCD9FA-9C68-63F3-EF65-46668CFD9E06}"/>
                </a:ext>
              </a:extLst>
            </p:cNvPr>
            <p:cNvSpPr/>
            <p:nvPr/>
          </p:nvSpPr>
          <p:spPr>
            <a:xfrm>
              <a:off x="36592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93C1444A-92E8-435F-0E96-C4C5CDB5AF1C}"/>
              </a:ext>
            </a:extLst>
          </p:cNvPr>
          <p:cNvSpPr txBox="1"/>
          <p:nvPr/>
        </p:nvSpPr>
        <p:spPr>
          <a:xfrm>
            <a:off x="7135994" y="1547568"/>
            <a:ext cx="43671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3600" dirty="0">
                <a:ln>
                  <a:gradFill>
                    <a:gsLst>
                      <a:gs pos="0">
                        <a:srgbClr val="4879FA"/>
                      </a:gs>
                      <a:gs pos="100000">
                        <a:srgbClr val="F1E71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WORK PLAN</a:t>
            </a:r>
            <a:endParaRPr lang="zh-CN" altLang="en-US" sz="4000" dirty="0">
              <a:ln>
                <a:gradFill>
                  <a:gsLst>
                    <a:gs pos="0">
                      <a:srgbClr val="4879FA"/>
                    </a:gs>
                    <a:gs pos="100000">
                      <a:srgbClr val="F1E71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B574CDE5-F942-D300-3836-303CB720EF4A}"/>
              </a:ext>
            </a:extLst>
          </p:cNvPr>
          <p:cNvSpPr/>
          <p:nvPr/>
        </p:nvSpPr>
        <p:spPr>
          <a:xfrm rot="20392307">
            <a:off x="5044051" y="-255229"/>
            <a:ext cx="855324" cy="3538620"/>
          </a:xfrm>
          <a:custGeom>
            <a:avLst/>
            <a:gdLst>
              <a:gd name="connsiteX0" fmla="*/ 0 w 855324"/>
              <a:gd name="connsiteY0" fmla="*/ 0 h 3538620"/>
              <a:gd name="connsiteX1" fmla="*/ 551804 w 855324"/>
              <a:gd name="connsiteY1" fmla="*/ 202240 h 3538620"/>
              <a:gd name="connsiteX2" fmla="*/ 589808 w 855324"/>
              <a:gd name="connsiteY2" fmla="*/ 313794 h 3538620"/>
              <a:gd name="connsiteX3" fmla="*/ 668930 w 855324"/>
              <a:gd name="connsiteY3" fmla="*/ 3424768 h 3538620"/>
              <a:gd name="connsiteX4" fmla="*/ 635375 w 855324"/>
              <a:gd name="connsiteY4" fmla="*/ 3538620 h 3538620"/>
              <a:gd name="connsiteX5" fmla="*/ 663867 w 855324"/>
              <a:gd name="connsiteY5" fmla="*/ 3350800 h 3538620"/>
              <a:gd name="connsiteX6" fmla="*/ 708340 w 855324"/>
              <a:gd name="connsiteY6" fmla="*/ 2661662 h 3538620"/>
              <a:gd name="connsiteX7" fmla="*/ 35825 w 855324"/>
              <a:gd name="connsiteY7" fmla="*/ 59758 h 3538620"/>
              <a:gd name="connsiteX8" fmla="*/ 0 w 855324"/>
              <a:gd name="connsiteY8" fmla="*/ 0 h 35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5324" h="3538620">
                <a:moveTo>
                  <a:pt x="0" y="0"/>
                </a:moveTo>
                <a:lnTo>
                  <a:pt x="551804" y="202240"/>
                </a:lnTo>
                <a:lnTo>
                  <a:pt x="589808" y="313794"/>
                </a:lnTo>
                <a:cubicBezTo>
                  <a:pt x="905528" y="1322142"/>
                  <a:pt x="949431" y="2391386"/>
                  <a:pt x="668930" y="3424768"/>
                </a:cubicBezTo>
                <a:lnTo>
                  <a:pt x="635375" y="3538620"/>
                </a:lnTo>
                <a:lnTo>
                  <a:pt x="663867" y="3350800"/>
                </a:lnTo>
                <a:cubicBezTo>
                  <a:pt x="693245" y="3124667"/>
                  <a:pt x="708340" y="2894716"/>
                  <a:pt x="708340" y="2661662"/>
                </a:cubicBezTo>
                <a:cubicBezTo>
                  <a:pt x="708340" y="1729447"/>
                  <a:pt x="466814" y="846873"/>
                  <a:pt x="35825" y="59758"/>
                </a:cubicBezTo>
                <a:lnTo>
                  <a:pt x="0" y="0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219072AF-23FA-B1A7-6742-882BEDA1030F}"/>
              </a:ext>
            </a:extLst>
          </p:cNvPr>
          <p:cNvGrpSpPr/>
          <p:nvPr/>
        </p:nvGrpSpPr>
        <p:grpSpPr>
          <a:xfrm>
            <a:off x="10805433" y="1228997"/>
            <a:ext cx="607594" cy="129844"/>
            <a:chOff x="10895652" y="723064"/>
            <a:chExt cx="607594" cy="129844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B28B821-4289-BD36-CD42-FCACC2374AEC}"/>
                </a:ext>
              </a:extLst>
            </p:cNvPr>
            <p:cNvSpPr/>
            <p:nvPr/>
          </p:nvSpPr>
          <p:spPr>
            <a:xfrm>
              <a:off x="11373402" y="723064"/>
              <a:ext cx="129844" cy="129844"/>
            </a:xfrm>
            <a:prstGeom prst="ellipse">
              <a:avLst/>
            </a:prstGeom>
            <a:solidFill>
              <a:srgbClr val="F1E71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7EDBCABD-14C6-ADB7-A385-0E3375B1E99D}"/>
                </a:ext>
              </a:extLst>
            </p:cNvPr>
            <p:cNvSpPr/>
            <p:nvPr/>
          </p:nvSpPr>
          <p:spPr>
            <a:xfrm>
              <a:off x="11134527" y="723064"/>
              <a:ext cx="129844" cy="129844"/>
            </a:xfrm>
            <a:prstGeom prst="ellipse">
              <a:avLst/>
            </a:prstGeom>
            <a:solidFill>
              <a:srgbClr val="3A61C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2B54D166-EA77-D9E4-BB0F-78845FA62007}"/>
                </a:ext>
              </a:extLst>
            </p:cNvPr>
            <p:cNvSpPr/>
            <p:nvPr/>
          </p:nvSpPr>
          <p:spPr>
            <a:xfrm>
              <a:off x="10895652" y="723064"/>
              <a:ext cx="129844" cy="129844"/>
            </a:xfrm>
            <a:prstGeom prst="ellipse">
              <a:avLst/>
            </a:prstGeom>
            <a:solidFill>
              <a:srgbClr val="25BEA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D518AC6-07CF-27A1-3F15-E311607C729B}"/>
              </a:ext>
            </a:extLst>
          </p:cNvPr>
          <p:cNvSpPr/>
          <p:nvPr/>
        </p:nvSpPr>
        <p:spPr>
          <a:xfrm>
            <a:off x="6833953" y="3238009"/>
            <a:ext cx="4604371" cy="403060"/>
          </a:xfrm>
          <a:prstGeom prst="roundRect">
            <a:avLst>
              <a:gd name="adj" fmla="val 50000"/>
            </a:avLst>
          </a:pr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7276908" y="3289016"/>
            <a:ext cx="3780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述职报告  </a:t>
            </a:r>
            <a:r>
              <a:rPr lang="en-US" altLang="zh-CN" sz="1400" b="1" dirty="0">
                <a:solidFill>
                  <a:schemeClr val="bg1"/>
                </a:solidFill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</a:rPr>
              <a:t>季度计划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14849199-0C7D-1DF5-E0A0-74F592D50528}"/>
              </a:ext>
            </a:extLst>
          </p:cNvPr>
          <p:cNvSpPr txBox="1"/>
          <p:nvPr/>
        </p:nvSpPr>
        <p:spPr>
          <a:xfrm>
            <a:off x="6767442" y="3829796"/>
            <a:ext cx="4645585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/>
              <a:t>Your content to play here, or through paste in this box, and select only the text. Your content to play here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48259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707162" y="3981633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Heavy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425488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优设标题黑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3838EBD-63A1-F913-226E-D5142BDE9632}"/>
              </a:ext>
            </a:extLst>
          </p:cNvPr>
          <p:cNvGrpSpPr/>
          <p:nvPr/>
        </p:nvGrpSpPr>
        <p:grpSpPr>
          <a:xfrm>
            <a:off x="3634533" y="1607172"/>
            <a:ext cx="1914628" cy="926011"/>
            <a:chOff x="3265717" y="1337311"/>
            <a:chExt cx="6285454" cy="3039965"/>
          </a:xfrm>
          <a:solidFill>
            <a:srgbClr val="4879FA"/>
          </a:soli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606E064-F1B8-0278-1FC2-116A0FC81E89}"/>
                </a:ext>
              </a:extLst>
            </p:cNvPr>
            <p:cNvGrpSpPr/>
            <p:nvPr/>
          </p:nvGrpSpPr>
          <p:grpSpPr>
            <a:xfrm>
              <a:off x="6058938" y="1659017"/>
              <a:ext cx="2065634" cy="1104390"/>
              <a:chOff x="4624714" y="209185"/>
              <a:chExt cx="5765427" cy="3082482"/>
            </a:xfrm>
            <a:grpFill/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AC52D051-3ACA-9152-4C5A-967F9C477CB9}"/>
                  </a:ext>
                </a:extLst>
              </p:cNvPr>
              <p:cNvSpPr/>
              <p:nvPr/>
            </p:nvSpPr>
            <p:spPr>
              <a:xfrm>
                <a:off x="8204928" y="209185"/>
                <a:ext cx="2185213" cy="3082482"/>
              </a:xfrm>
              <a:custGeom>
                <a:avLst/>
                <a:gdLst>
                  <a:gd name="connsiteX0" fmla="*/ 872683 w 2185213"/>
                  <a:gd name="connsiteY0" fmla="*/ 0 h 3082482"/>
                  <a:gd name="connsiteX1" fmla="*/ 934537 w 2185213"/>
                  <a:gd name="connsiteY1" fmla="*/ 13745 h 3082482"/>
                  <a:gd name="connsiteX2" fmla="*/ 913919 w 2185213"/>
                  <a:gd name="connsiteY2" fmla="*/ 20618 h 3082482"/>
                  <a:gd name="connsiteX3" fmla="*/ 858938 w 2185213"/>
                  <a:gd name="connsiteY3" fmla="*/ 27490 h 3082482"/>
                  <a:gd name="connsiteX4" fmla="*/ 852066 w 2185213"/>
                  <a:gd name="connsiteY4" fmla="*/ 54981 h 3082482"/>
                  <a:gd name="connsiteX5" fmla="*/ 853247 w 2185213"/>
                  <a:gd name="connsiteY5" fmla="*/ 61853 h 3082482"/>
                  <a:gd name="connsiteX6" fmla="*/ 855568 w 2185213"/>
                  <a:gd name="connsiteY6" fmla="*/ 63133 h 3082482"/>
                  <a:gd name="connsiteX7" fmla="*/ 852066 w 2185213"/>
                  <a:gd name="connsiteY7" fmla="*/ 63571 h 3082482"/>
                  <a:gd name="connsiteX8" fmla="*/ 838320 w 2185213"/>
                  <a:gd name="connsiteY8" fmla="*/ 54981 h 3082482"/>
                  <a:gd name="connsiteX9" fmla="*/ 824575 w 2185213"/>
                  <a:gd name="connsiteY9" fmla="*/ 82403 h 3082482"/>
                  <a:gd name="connsiteX10" fmla="*/ 865811 w 2185213"/>
                  <a:gd name="connsiteY10" fmla="*/ 89275 h 3082482"/>
                  <a:gd name="connsiteX11" fmla="*/ 831448 w 2185213"/>
                  <a:gd name="connsiteY11" fmla="*/ 89275 h 3082482"/>
                  <a:gd name="connsiteX12" fmla="*/ 803957 w 2185213"/>
                  <a:gd name="connsiteY12" fmla="*/ 103020 h 3082482"/>
                  <a:gd name="connsiteX13" fmla="*/ 790212 w 2185213"/>
                  <a:gd name="connsiteY13" fmla="*/ 89275 h 3082482"/>
                  <a:gd name="connsiteX14" fmla="*/ 783340 w 2185213"/>
                  <a:gd name="connsiteY14" fmla="*/ 123638 h 3082482"/>
                  <a:gd name="connsiteX15" fmla="*/ 762722 w 2185213"/>
                  <a:gd name="connsiteY15" fmla="*/ 109893 h 3082482"/>
                  <a:gd name="connsiteX16" fmla="*/ 687123 w 2185213"/>
                  <a:gd name="connsiteY16" fmla="*/ 171746 h 3082482"/>
                  <a:gd name="connsiteX17" fmla="*/ 611524 w 2185213"/>
                  <a:gd name="connsiteY17" fmla="*/ 219855 h 3082482"/>
                  <a:gd name="connsiteX18" fmla="*/ 625270 w 2185213"/>
                  <a:gd name="connsiteY18" fmla="*/ 226727 h 3082482"/>
                  <a:gd name="connsiteX19" fmla="*/ 467269 w 2185213"/>
                  <a:gd name="connsiteY19" fmla="*/ 419160 h 3082482"/>
                  <a:gd name="connsiteX20" fmla="*/ 481014 w 2185213"/>
                  <a:gd name="connsiteY20" fmla="*/ 439778 h 3082482"/>
                  <a:gd name="connsiteX21" fmla="*/ 494759 w 2185213"/>
                  <a:gd name="connsiteY21" fmla="*/ 494759 h 3082482"/>
                  <a:gd name="connsiteX22" fmla="*/ 474141 w 2185213"/>
                  <a:gd name="connsiteY22" fmla="*/ 632142 h 3082482"/>
                  <a:gd name="connsiteX23" fmla="*/ 625270 w 2185213"/>
                  <a:gd name="connsiteY23" fmla="*/ 1023881 h 3082482"/>
                  <a:gd name="connsiteX24" fmla="*/ 666505 w 2185213"/>
                  <a:gd name="connsiteY24" fmla="*/ 975772 h 3082482"/>
                  <a:gd name="connsiteX25" fmla="*/ 1800347 w 2185213"/>
                  <a:gd name="connsiteY25" fmla="*/ 89275 h 3082482"/>
                  <a:gd name="connsiteX26" fmla="*/ 2185213 w 2185213"/>
                  <a:gd name="connsiteY26" fmla="*/ 426033 h 3082482"/>
                  <a:gd name="connsiteX27" fmla="*/ 2178341 w 2185213"/>
                  <a:gd name="connsiteY27" fmla="*/ 494759 h 3082482"/>
                  <a:gd name="connsiteX28" fmla="*/ 2150850 w 2185213"/>
                  <a:gd name="connsiteY28" fmla="*/ 535994 h 3082482"/>
                  <a:gd name="connsiteX29" fmla="*/ 2157723 w 2185213"/>
                  <a:gd name="connsiteY29" fmla="*/ 549740 h 3082482"/>
                  <a:gd name="connsiteX30" fmla="*/ 2061506 w 2185213"/>
                  <a:gd name="connsiteY30" fmla="*/ 707741 h 3082482"/>
                  <a:gd name="connsiteX31" fmla="*/ 1910309 w 2185213"/>
                  <a:gd name="connsiteY31" fmla="*/ 886428 h 3082482"/>
                  <a:gd name="connsiteX32" fmla="*/ 1951545 w 2185213"/>
                  <a:gd name="connsiteY32" fmla="*/ 900174 h 3082482"/>
                  <a:gd name="connsiteX33" fmla="*/ 1951545 w 2185213"/>
                  <a:gd name="connsiteY33" fmla="*/ 920791 h 3082482"/>
                  <a:gd name="connsiteX34" fmla="*/ 1917182 w 2185213"/>
                  <a:gd name="connsiteY34" fmla="*/ 962027 h 3082482"/>
                  <a:gd name="connsiteX35" fmla="*/ 941409 w 2185213"/>
                  <a:gd name="connsiteY35" fmla="*/ 1408678 h 3082482"/>
                  <a:gd name="connsiteX36" fmla="*/ 893301 w 2185213"/>
                  <a:gd name="connsiteY36" fmla="*/ 1463659 h 3082482"/>
                  <a:gd name="connsiteX37" fmla="*/ 267963 w 2185213"/>
                  <a:gd name="connsiteY37" fmla="*/ 2673100 h 3082482"/>
                  <a:gd name="connsiteX38" fmla="*/ 233600 w 2185213"/>
                  <a:gd name="connsiteY38" fmla="*/ 2693717 h 3082482"/>
                  <a:gd name="connsiteX39" fmla="*/ 212982 w 2185213"/>
                  <a:gd name="connsiteY39" fmla="*/ 2693717 h 3082482"/>
                  <a:gd name="connsiteX40" fmla="*/ 130511 w 2185213"/>
                  <a:gd name="connsiteY40" fmla="*/ 2879209 h 3082482"/>
                  <a:gd name="connsiteX41" fmla="*/ 116766 w 2185213"/>
                  <a:gd name="connsiteY41" fmla="*/ 2954808 h 3082482"/>
                  <a:gd name="connsiteX42" fmla="*/ 96148 w 2185213"/>
                  <a:gd name="connsiteY42" fmla="*/ 2975425 h 3082482"/>
                  <a:gd name="connsiteX43" fmla="*/ 96148 w 2185213"/>
                  <a:gd name="connsiteY43" fmla="*/ 2989171 h 3082482"/>
                  <a:gd name="connsiteX44" fmla="*/ 75530 w 2185213"/>
                  <a:gd name="connsiteY44" fmla="*/ 3002916 h 3082482"/>
                  <a:gd name="connsiteX45" fmla="*/ 75530 w 2185213"/>
                  <a:gd name="connsiteY45" fmla="*/ 3023534 h 3082482"/>
                  <a:gd name="connsiteX46" fmla="*/ 68658 w 2185213"/>
                  <a:gd name="connsiteY46" fmla="*/ 3051024 h 3082482"/>
                  <a:gd name="connsiteX47" fmla="*/ 48040 w 2185213"/>
                  <a:gd name="connsiteY47" fmla="*/ 3030406 h 3082482"/>
                  <a:gd name="connsiteX48" fmla="*/ 16176 w 2185213"/>
                  <a:gd name="connsiteY48" fmla="*/ 3081629 h 3082482"/>
                  <a:gd name="connsiteX49" fmla="*/ 12506 w 2185213"/>
                  <a:gd name="connsiteY49" fmla="*/ 3082482 h 3082482"/>
                  <a:gd name="connsiteX50" fmla="*/ 13746 w 2185213"/>
                  <a:gd name="connsiteY50" fmla="*/ 3078514 h 3082482"/>
                  <a:gd name="connsiteX51" fmla="*/ 0 w 2185213"/>
                  <a:gd name="connsiteY51" fmla="*/ 3057897 h 3082482"/>
                  <a:gd name="connsiteX52" fmla="*/ 13746 w 2185213"/>
                  <a:gd name="connsiteY52" fmla="*/ 3037279 h 3082482"/>
                  <a:gd name="connsiteX53" fmla="*/ 13746 w 2185213"/>
                  <a:gd name="connsiteY53" fmla="*/ 3016661 h 3082482"/>
                  <a:gd name="connsiteX54" fmla="*/ 34295 w 2185213"/>
                  <a:gd name="connsiteY54" fmla="*/ 2961680 h 3082482"/>
                  <a:gd name="connsiteX55" fmla="*/ 20550 w 2185213"/>
                  <a:gd name="connsiteY55" fmla="*/ 2947935 h 3082482"/>
                  <a:gd name="connsiteX56" fmla="*/ 75530 w 2185213"/>
                  <a:gd name="connsiteY56" fmla="*/ 2741826 h 3082482"/>
                  <a:gd name="connsiteX57" fmla="*/ 61785 w 2185213"/>
                  <a:gd name="connsiteY57" fmla="*/ 2714335 h 3082482"/>
                  <a:gd name="connsiteX58" fmla="*/ 75530 w 2185213"/>
                  <a:gd name="connsiteY58" fmla="*/ 2501284 h 3082482"/>
                  <a:gd name="connsiteX59" fmla="*/ 96148 w 2185213"/>
                  <a:gd name="connsiteY59" fmla="*/ 2384450 h 3082482"/>
                  <a:gd name="connsiteX60" fmla="*/ 281708 w 2185213"/>
                  <a:gd name="connsiteY60" fmla="*/ 1724749 h 3082482"/>
                  <a:gd name="connsiteX61" fmla="*/ 515377 w 2185213"/>
                  <a:gd name="connsiteY61" fmla="*/ 1223117 h 3082482"/>
                  <a:gd name="connsiteX62" fmla="*/ 391670 w 2185213"/>
                  <a:gd name="connsiteY62" fmla="*/ 1085734 h 3082482"/>
                  <a:gd name="connsiteX63" fmla="*/ 233600 w 2185213"/>
                  <a:gd name="connsiteY63" fmla="*/ 604720 h 3082482"/>
                  <a:gd name="connsiteX64" fmla="*/ 247345 w 2185213"/>
                  <a:gd name="connsiteY64" fmla="*/ 515377 h 3082482"/>
                  <a:gd name="connsiteX65" fmla="*/ 453523 w 2185213"/>
                  <a:gd name="connsiteY65" fmla="*/ 192364 h 3082482"/>
                  <a:gd name="connsiteX66" fmla="*/ 460396 w 2185213"/>
                  <a:gd name="connsiteY66" fmla="*/ 185492 h 3082482"/>
                  <a:gd name="connsiteX67" fmla="*/ 508504 w 2185213"/>
                  <a:gd name="connsiteY67" fmla="*/ 164874 h 3082482"/>
                  <a:gd name="connsiteX68" fmla="*/ 515377 w 2185213"/>
                  <a:gd name="connsiteY68" fmla="*/ 151129 h 3082482"/>
                  <a:gd name="connsiteX69" fmla="*/ 680250 w 2185213"/>
                  <a:gd name="connsiteY69" fmla="*/ 54981 h 3082482"/>
                  <a:gd name="connsiteX70" fmla="*/ 707741 w 2185213"/>
                  <a:gd name="connsiteY70" fmla="*/ 48108 h 3082482"/>
                  <a:gd name="connsiteX71" fmla="*/ 810830 w 2185213"/>
                  <a:gd name="connsiteY71" fmla="*/ 6873 h 3082482"/>
                  <a:gd name="connsiteX72" fmla="*/ 872683 w 2185213"/>
                  <a:gd name="connsiteY72" fmla="*/ 0 h 3082482"/>
                  <a:gd name="connsiteX73" fmla="*/ 2020271 w 2185213"/>
                  <a:gd name="connsiteY73" fmla="*/ 322944 h 3082482"/>
                  <a:gd name="connsiteX74" fmla="*/ 1161264 w 2185213"/>
                  <a:gd name="connsiteY74" fmla="*/ 1051371 h 3082482"/>
                  <a:gd name="connsiteX75" fmla="*/ 1181882 w 2185213"/>
                  <a:gd name="connsiteY75" fmla="*/ 1051371 h 3082482"/>
                  <a:gd name="connsiteX76" fmla="*/ 1546130 w 2185213"/>
                  <a:gd name="connsiteY76" fmla="*/ 893301 h 3082482"/>
                  <a:gd name="connsiteX77" fmla="*/ 1875946 w 2185213"/>
                  <a:gd name="connsiteY77" fmla="*/ 693996 h 3082482"/>
                  <a:gd name="connsiteX78" fmla="*/ 1910309 w 2185213"/>
                  <a:gd name="connsiteY78" fmla="*/ 666505 h 3082482"/>
                  <a:gd name="connsiteX79" fmla="*/ 1917182 w 2185213"/>
                  <a:gd name="connsiteY79" fmla="*/ 652760 h 3082482"/>
                  <a:gd name="connsiteX80" fmla="*/ 1944672 w 2185213"/>
                  <a:gd name="connsiteY80" fmla="*/ 652760 h 3082482"/>
                  <a:gd name="connsiteX81" fmla="*/ 1972163 w 2185213"/>
                  <a:gd name="connsiteY81" fmla="*/ 625270 h 3082482"/>
                  <a:gd name="connsiteX82" fmla="*/ 1969139 w 2185213"/>
                  <a:gd name="connsiteY82" fmla="*/ 608500 h 3082482"/>
                  <a:gd name="connsiteX83" fmla="*/ 1972163 w 2185213"/>
                  <a:gd name="connsiteY83" fmla="*/ 604720 h 3082482"/>
                  <a:gd name="connsiteX84" fmla="*/ 1992780 w 2185213"/>
                  <a:gd name="connsiteY84" fmla="*/ 611593 h 3082482"/>
                  <a:gd name="connsiteX85" fmla="*/ 2040889 w 2185213"/>
                  <a:gd name="connsiteY85" fmla="*/ 549740 h 3082482"/>
                  <a:gd name="connsiteX86" fmla="*/ 2075252 w 2185213"/>
                  <a:gd name="connsiteY86" fmla="*/ 419160 h 3082482"/>
                  <a:gd name="connsiteX87" fmla="*/ 2020271 w 2185213"/>
                  <a:gd name="connsiteY87" fmla="*/ 322944 h 308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2185213" h="3082482">
                    <a:moveTo>
                      <a:pt x="872683" y="0"/>
                    </a:moveTo>
                    <a:cubicBezTo>
                      <a:pt x="886429" y="0"/>
                      <a:pt x="907046" y="6873"/>
                      <a:pt x="934537" y="13745"/>
                    </a:cubicBezTo>
                    <a:cubicBezTo>
                      <a:pt x="927664" y="13745"/>
                      <a:pt x="920792" y="20618"/>
                      <a:pt x="913919" y="20618"/>
                    </a:cubicBezTo>
                    <a:cubicBezTo>
                      <a:pt x="907046" y="27490"/>
                      <a:pt x="886429" y="27490"/>
                      <a:pt x="858938" y="27490"/>
                    </a:cubicBezTo>
                    <a:cubicBezTo>
                      <a:pt x="858938" y="34363"/>
                      <a:pt x="852066" y="34363"/>
                      <a:pt x="852066" y="54981"/>
                    </a:cubicBezTo>
                    <a:cubicBezTo>
                      <a:pt x="852066" y="58417"/>
                      <a:pt x="852495" y="60565"/>
                      <a:pt x="853247" y="61853"/>
                    </a:cubicBezTo>
                    <a:lnTo>
                      <a:pt x="855568" y="63133"/>
                    </a:lnTo>
                    <a:lnTo>
                      <a:pt x="852066" y="63571"/>
                    </a:lnTo>
                    <a:cubicBezTo>
                      <a:pt x="846911" y="61853"/>
                      <a:pt x="841757" y="58417"/>
                      <a:pt x="838320" y="54981"/>
                    </a:cubicBezTo>
                    <a:cubicBezTo>
                      <a:pt x="831448" y="61853"/>
                      <a:pt x="831448" y="75530"/>
                      <a:pt x="824575" y="82403"/>
                    </a:cubicBezTo>
                    <a:cubicBezTo>
                      <a:pt x="838320" y="89275"/>
                      <a:pt x="852066" y="89275"/>
                      <a:pt x="865811" y="89275"/>
                    </a:cubicBezTo>
                    <a:lnTo>
                      <a:pt x="831448" y="89275"/>
                    </a:lnTo>
                    <a:cubicBezTo>
                      <a:pt x="810830" y="89275"/>
                      <a:pt x="817703" y="103020"/>
                      <a:pt x="803957" y="103020"/>
                    </a:cubicBezTo>
                    <a:cubicBezTo>
                      <a:pt x="783340" y="103020"/>
                      <a:pt x="797085" y="96148"/>
                      <a:pt x="790212" y="89275"/>
                    </a:cubicBezTo>
                    <a:cubicBezTo>
                      <a:pt x="790212" y="89275"/>
                      <a:pt x="776467" y="103020"/>
                      <a:pt x="783340" y="123638"/>
                    </a:cubicBezTo>
                    <a:cubicBezTo>
                      <a:pt x="776467" y="123638"/>
                      <a:pt x="769594" y="116766"/>
                      <a:pt x="762722" y="109893"/>
                    </a:cubicBezTo>
                    <a:cubicBezTo>
                      <a:pt x="735231" y="151129"/>
                      <a:pt x="687123" y="158001"/>
                      <a:pt x="687123" y="171746"/>
                    </a:cubicBezTo>
                    <a:cubicBezTo>
                      <a:pt x="687123" y="185492"/>
                      <a:pt x="611524" y="199237"/>
                      <a:pt x="611524" y="219855"/>
                    </a:cubicBezTo>
                    <a:cubicBezTo>
                      <a:pt x="611524" y="233600"/>
                      <a:pt x="618397" y="226727"/>
                      <a:pt x="625270" y="226727"/>
                    </a:cubicBezTo>
                    <a:cubicBezTo>
                      <a:pt x="597779" y="226727"/>
                      <a:pt x="467269" y="371052"/>
                      <a:pt x="467269" y="419160"/>
                    </a:cubicBezTo>
                    <a:cubicBezTo>
                      <a:pt x="467269" y="439778"/>
                      <a:pt x="481014" y="439778"/>
                      <a:pt x="481014" y="439778"/>
                    </a:cubicBezTo>
                    <a:cubicBezTo>
                      <a:pt x="481014" y="453523"/>
                      <a:pt x="494759" y="474141"/>
                      <a:pt x="494759" y="494759"/>
                    </a:cubicBezTo>
                    <a:cubicBezTo>
                      <a:pt x="494759" y="508504"/>
                      <a:pt x="474141" y="611593"/>
                      <a:pt x="474141" y="632142"/>
                    </a:cubicBezTo>
                    <a:cubicBezTo>
                      <a:pt x="474141" y="748976"/>
                      <a:pt x="508504" y="913919"/>
                      <a:pt x="625270" y="1023881"/>
                    </a:cubicBezTo>
                    <a:cubicBezTo>
                      <a:pt x="645887" y="1010135"/>
                      <a:pt x="659633" y="989518"/>
                      <a:pt x="666505" y="975772"/>
                    </a:cubicBezTo>
                    <a:cubicBezTo>
                      <a:pt x="907046" y="570357"/>
                      <a:pt x="1346824" y="89275"/>
                      <a:pt x="1800347" y="89275"/>
                    </a:cubicBezTo>
                    <a:cubicBezTo>
                      <a:pt x="1965290" y="89275"/>
                      <a:pt x="2185213" y="240472"/>
                      <a:pt x="2185213" y="426033"/>
                    </a:cubicBezTo>
                    <a:cubicBezTo>
                      <a:pt x="2185213" y="439778"/>
                      <a:pt x="2178341" y="481014"/>
                      <a:pt x="2178341" y="494759"/>
                    </a:cubicBezTo>
                    <a:cubicBezTo>
                      <a:pt x="2178341" y="515377"/>
                      <a:pt x="2164595" y="522249"/>
                      <a:pt x="2150850" y="535994"/>
                    </a:cubicBezTo>
                    <a:cubicBezTo>
                      <a:pt x="2150850" y="535994"/>
                      <a:pt x="2157723" y="529122"/>
                      <a:pt x="2157723" y="549740"/>
                    </a:cubicBezTo>
                    <a:cubicBezTo>
                      <a:pt x="2157723" y="577230"/>
                      <a:pt x="2061506" y="700868"/>
                      <a:pt x="2061506" y="707741"/>
                    </a:cubicBezTo>
                    <a:cubicBezTo>
                      <a:pt x="2027143" y="762722"/>
                      <a:pt x="1965290" y="824575"/>
                      <a:pt x="1910309" y="886428"/>
                    </a:cubicBezTo>
                    <a:cubicBezTo>
                      <a:pt x="1924054" y="920791"/>
                      <a:pt x="1930927" y="900174"/>
                      <a:pt x="1951545" y="900174"/>
                    </a:cubicBezTo>
                    <a:lnTo>
                      <a:pt x="1951545" y="920791"/>
                    </a:lnTo>
                    <a:cubicBezTo>
                      <a:pt x="1937799" y="927664"/>
                      <a:pt x="1930927" y="948282"/>
                      <a:pt x="1917182" y="962027"/>
                    </a:cubicBezTo>
                    <a:cubicBezTo>
                      <a:pt x="1628601" y="1271226"/>
                      <a:pt x="1250608" y="1429296"/>
                      <a:pt x="941409" y="1408678"/>
                    </a:cubicBezTo>
                    <a:cubicBezTo>
                      <a:pt x="920792" y="1422423"/>
                      <a:pt x="900174" y="1443041"/>
                      <a:pt x="893301" y="1463659"/>
                    </a:cubicBezTo>
                    <a:cubicBezTo>
                      <a:pt x="673378" y="1862201"/>
                      <a:pt x="267963" y="2652482"/>
                      <a:pt x="267963" y="2673100"/>
                    </a:cubicBezTo>
                    <a:cubicBezTo>
                      <a:pt x="267963" y="2686845"/>
                      <a:pt x="233600" y="2666227"/>
                      <a:pt x="233600" y="2693717"/>
                    </a:cubicBezTo>
                    <a:lnTo>
                      <a:pt x="212982" y="2693717"/>
                    </a:lnTo>
                    <a:cubicBezTo>
                      <a:pt x="192364" y="2693717"/>
                      <a:pt x="151129" y="2817424"/>
                      <a:pt x="130511" y="2879209"/>
                    </a:cubicBezTo>
                    <a:cubicBezTo>
                      <a:pt x="123639" y="2899827"/>
                      <a:pt x="116766" y="2941062"/>
                      <a:pt x="116766" y="2954808"/>
                    </a:cubicBezTo>
                    <a:cubicBezTo>
                      <a:pt x="116766" y="2975425"/>
                      <a:pt x="103021" y="2968553"/>
                      <a:pt x="96148" y="2975425"/>
                    </a:cubicBezTo>
                    <a:cubicBezTo>
                      <a:pt x="96148" y="2982298"/>
                      <a:pt x="103021" y="2989171"/>
                      <a:pt x="96148" y="2989171"/>
                    </a:cubicBezTo>
                    <a:cubicBezTo>
                      <a:pt x="96148" y="2996043"/>
                      <a:pt x="82403" y="2996043"/>
                      <a:pt x="75530" y="3002916"/>
                    </a:cubicBezTo>
                    <a:lnTo>
                      <a:pt x="75530" y="3023534"/>
                    </a:lnTo>
                    <a:cubicBezTo>
                      <a:pt x="68658" y="3030406"/>
                      <a:pt x="68658" y="3044151"/>
                      <a:pt x="68658" y="3051024"/>
                    </a:cubicBezTo>
                    <a:lnTo>
                      <a:pt x="48040" y="3030406"/>
                    </a:lnTo>
                    <a:cubicBezTo>
                      <a:pt x="32577" y="3040715"/>
                      <a:pt x="28711" y="3070353"/>
                      <a:pt x="16176" y="3081629"/>
                    </a:cubicBezTo>
                    <a:lnTo>
                      <a:pt x="12506" y="3082482"/>
                    </a:lnTo>
                    <a:lnTo>
                      <a:pt x="13746" y="3078514"/>
                    </a:lnTo>
                    <a:cubicBezTo>
                      <a:pt x="13746" y="3057897"/>
                      <a:pt x="0" y="3078514"/>
                      <a:pt x="0" y="3057897"/>
                    </a:cubicBezTo>
                    <a:cubicBezTo>
                      <a:pt x="0" y="3044151"/>
                      <a:pt x="13746" y="3044151"/>
                      <a:pt x="13746" y="3037279"/>
                    </a:cubicBezTo>
                    <a:lnTo>
                      <a:pt x="13746" y="3016661"/>
                    </a:lnTo>
                    <a:cubicBezTo>
                      <a:pt x="13746" y="3002916"/>
                      <a:pt x="20550" y="2982298"/>
                      <a:pt x="34295" y="2961680"/>
                    </a:cubicBezTo>
                    <a:lnTo>
                      <a:pt x="20550" y="2947935"/>
                    </a:lnTo>
                    <a:cubicBezTo>
                      <a:pt x="41167" y="2879209"/>
                      <a:pt x="75530" y="2755571"/>
                      <a:pt x="75530" y="2741826"/>
                    </a:cubicBezTo>
                    <a:cubicBezTo>
                      <a:pt x="75530" y="2721208"/>
                      <a:pt x="61785" y="2728080"/>
                      <a:pt x="61785" y="2714335"/>
                    </a:cubicBezTo>
                    <a:cubicBezTo>
                      <a:pt x="61785" y="2693717"/>
                      <a:pt x="75530" y="2515030"/>
                      <a:pt x="75530" y="2501284"/>
                    </a:cubicBezTo>
                    <a:cubicBezTo>
                      <a:pt x="75530" y="2480667"/>
                      <a:pt x="89276" y="2425686"/>
                      <a:pt x="96148" y="2384450"/>
                    </a:cubicBezTo>
                    <a:cubicBezTo>
                      <a:pt x="130511" y="2164595"/>
                      <a:pt x="199237" y="1937799"/>
                      <a:pt x="281708" y="1724749"/>
                    </a:cubicBezTo>
                    <a:cubicBezTo>
                      <a:pt x="343562" y="1553002"/>
                      <a:pt x="515377" y="1243735"/>
                      <a:pt x="515377" y="1223117"/>
                    </a:cubicBezTo>
                    <a:cubicBezTo>
                      <a:pt x="515377" y="1202500"/>
                      <a:pt x="398543" y="1092607"/>
                      <a:pt x="391670" y="1085734"/>
                    </a:cubicBezTo>
                    <a:cubicBezTo>
                      <a:pt x="295453" y="968900"/>
                      <a:pt x="233600" y="735231"/>
                      <a:pt x="233600" y="604720"/>
                    </a:cubicBezTo>
                    <a:cubicBezTo>
                      <a:pt x="233600" y="584103"/>
                      <a:pt x="247345" y="542867"/>
                      <a:pt x="247345" y="515377"/>
                    </a:cubicBezTo>
                    <a:cubicBezTo>
                      <a:pt x="261090" y="426033"/>
                      <a:pt x="357307" y="240472"/>
                      <a:pt x="453523" y="192364"/>
                    </a:cubicBezTo>
                    <a:cubicBezTo>
                      <a:pt x="453523" y="192364"/>
                      <a:pt x="460396" y="199237"/>
                      <a:pt x="460396" y="185492"/>
                    </a:cubicBezTo>
                    <a:cubicBezTo>
                      <a:pt x="460396" y="164874"/>
                      <a:pt x="494759" y="171746"/>
                      <a:pt x="508504" y="164874"/>
                    </a:cubicBezTo>
                    <a:cubicBezTo>
                      <a:pt x="515377" y="164874"/>
                      <a:pt x="515377" y="158001"/>
                      <a:pt x="515377" y="151129"/>
                    </a:cubicBezTo>
                    <a:cubicBezTo>
                      <a:pt x="570289" y="130511"/>
                      <a:pt x="632142" y="89275"/>
                      <a:pt x="680250" y="54981"/>
                    </a:cubicBezTo>
                    <a:cubicBezTo>
                      <a:pt x="687123" y="54981"/>
                      <a:pt x="700868" y="54981"/>
                      <a:pt x="707741" y="48108"/>
                    </a:cubicBezTo>
                    <a:cubicBezTo>
                      <a:pt x="742104" y="34363"/>
                      <a:pt x="769594" y="13745"/>
                      <a:pt x="810830" y="6873"/>
                    </a:cubicBezTo>
                    <a:cubicBezTo>
                      <a:pt x="824575" y="0"/>
                      <a:pt x="852066" y="6873"/>
                      <a:pt x="872683" y="0"/>
                    </a:cubicBezTo>
                    <a:close/>
                    <a:moveTo>
                      <a:pt x="2020271" y="322944"/>
                    </a:moveTo>
                    <a:cubicBezTo>
                      <a:pt x="1731621" y="322944"/>
                      <a:pt x="1278098" y="824575"/>
                      <a:pt x="1161264" y="1051371"/>
                    </a:cubicBezTo>
                    <a:lnTo>
                      <a:pt x="1181882" y="1051371"/>
                    </a:lnTo>
                    <a:cubicBezTo>
                      <a:pt x="1305589" y="1010135"/>
                      <a:pt x="1429296" y="955155"/>
                      <a:pt x="1546130" y="893301"/>
                    </a:cubicBezTo>
                    <a:cubicBezTo>
                      <a:pt x="1656092" y="831448"/>
                      <a:pt x="1772857" y="762722"/>
                      <a:pt x="1875946" y="693996"/>
                    </a:cubicBezTo>
                    <a:cubicBezTo>
                      <a:pt x="1889691" y="687123"/>
                      <a:pt x="1903436" y="680250"/>
                      <a:pt x="1910309" y="666505"/>
                    </a:cubicBezTo>
                    <a:cubicBezTo>
                      <a:pt x="1910309" y="666505"/>
                      <a:pt x="1910309" y="659633"/>
                      <a:pt x="1917182" y="652760"/>
                    </a:cubicBezTo>
                    <a:lnTo>
                      <a:pt x="1944672" y="652760"/>
                    </a:lnTo>
                    <a:cubicBezTo>
                      <a:pt x="1951545" y="645887"/>
                      <a:pt x="1972163" y="639015"/>
                      <a:pt x="1972163" y="625270"/>
                    </a:cubicBezTo>
                    <a:cubicBezTo>
                      <a:pt x="1972163" y="611593"/>
                      <a:pt x="1969139" y="610012"/>
                      <a:pt x="1969139" y="608500"/>
                    </a:cubicBezTo>
                    <a:cubicBezTo>
                      <a:pt x="1969139" y="607744"/>
                      <a:pt x="1969895" y="606988"/>
                      <a:pt x="1972163" y="604720"/>
                    </a:cubicBezTo>
                    <a:cubicBezTo>
                      <a:pt x="1979035" y="611593"/>
                      <a:pt x="1985908" y="604720"/>
                      <a:pt x="1992780" y="611593"/>
                    </a:cubicBezTo>
                    <a:cubicBezTo>
                      <a:pt x="1999653" y="604720"/>
                      <a:pt x="2040889" y="570357"/>
                      <a:pt x="2040889" y="549740"/>
                    </a:cubicBezTo>
                    <a:cubicBezTo>
                      <a:pt x="2040889" y="535994"/>
                      <a:pt x="2075252" y="439778"/>
                      <a:pt x="2075252" y="419160"/>
                    </a:cubicBezTo>
                    <a:cubicBezTo>
                      <a:pt x="2075252" y="398542"/>
                      <a:pt x="2075252" y="322944"/>
                      <a:pt x="2020271" y="322944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48F1E1E-8E0B-AB1A-29DA-1138F5CC9F14}"/>
                  </a:ext>
                </a:extLst>
              </p:cNvPr>
              <p:cNvSpPr/>
              <p:nvPr/>
            </p:nvSpPr>
            <p:spPr>
              <a:xfrm>
                <a:off x="6754946" y="573364"/>
                <a:ext cx="1649218" cy="1230059"/>
              </a:xfrm>
              <a:custGeom>
                <a:avLst/>
                <a:gdLst>
                  <a:gd name="connsiteX0" fmla="*/ 556612 w 1649218"/>
                  <a:gd name="connsiteY0" fmla="*/ 0 h 1230059"/>
                  <a:gd name="connsiteX1" fmla="*/ 1044498 w 1649218"/>
                  <a:gd name="connsiteY1" fmla="*/ 391670 h 1230059"/>
                  <a:gd name="connsiteX2" fmla="*/ 1078861 w 1649218"/>
                  <a:gd name="connsiteY2" fmla="*/ 432906 h 1230059"/>
                  <a:gd name="connsiteX3" fmla="*/ 1126969 w 1649218"/>
                  <a:gd name="connsiteY3" fmla="*/ 426033 h 1230059"/>
                  <a:gd name="connsiteX4" fmla="*/ 1422491 w 1649218"/>
                  <a:gd name="connsiteY4" fmla="*/ 316071 h 1230059"/>
                  <a:gd name="connsiteX5" fmla="*/ 1594237 w 1649218"/>
                  <a:gd name="connsiteY5" fmla="*/ 267963 h 1230059"/>
                  <a:gd name="connsiteX6" fmla="*/ 1614855 w 1649218"/>
                  <a:gd name="connsiteY6" fmla="*/ 247414 h 1230059"/>
                  <a:gd name="connsiteX7" fmla="*/ 1635473 w 1649218"/>
                  <a:gd name="connsiteY7" fmla="*/ 267963 h 1230059"/>
                  <a:gd name="connsiteX8" fmla="*/ 1642345 w 1649218"/>
                  <a:gd name="connsiteY8" fmla="*/ 254287 h 1230059"/>
                  <a:gd name="connsiteX9" fmla="*/ 1649218 w 1649218"/>
                  <a:gd name="connsiteY9" fmla="*/ 274836 h 1230059"/>
                  <a:gd name="connsiteX10" fmla="*/ 1628600 w 1649218"/>
                  <a:gd name="connsiteY10" fmla="*/ 267963 h 1230059"/>
                  <a:gd name="connsiteX11" fmla="*/ 1580492 w 1649218"/>
                  <a:gd name="connsiteY11" fmla="*/ 322944 h 1230059"/>
                  <a:gd name="connsiteX12" fmla="*/ 1559874 w 1649218"/>
                  <a:gd name="connsiteY12" fmla="*/ 302326 h 1230059"/>
                  <a:gd name="connsiteX13" fmla="*/ 1553002 w 1649218"/>
                  <a:gd name="connsiteY13" fmla="*/ 350434 h 1230059"/>
                  <a:gd name="connsiteX14" fmla="*/ 1539257 w 1649218"/>
                  <a:gd name="connsiteY14" fmla="*/ 322944 h 1230059"/>
                  <a:gd name="connsiteX15" fmla="*/ 1525511 w 1649218"/>
                  <a:gd name="connsiteY15" fmla="*/ 357307 h 1230059"/>
                  <a:gd name="connsiteX16" fmla="*/ 1504894 w 1649218"/>
                  <a:gd name="connsiteY16" fmla="*/ 322944 h 1230059"/>
                  <a:gd name="connsiteX17" fmla="*/ 1491148 w 1649218"/>
                  <a:gd name="connsiteY17" fmla="*/ 364180 h 1230059"/>
                  <a:gd name="connsiteX18" fmla="*/ 1470531 w 1649218"/>
                  <a:gd name="connsiteY18" fmla="*/ 371052 h 1230059"/>
                  <a:gd name="connsiteX19" fmla="*/ 1463727 w 1649218"/>
                  <a:gd name="connsiteY19" fmla="*/ 364180 h 1230059"/>
                  <a:gd name="connsiteX20" fmla="*/ 1422491 w 1649218"/>
                  <a:gd name="connsiteY20" fmla="*/ 412288 h 1230059"/>
                  <a:gd name="connsiteX21" fmla="*/ 1388128 w 1649218"/>
                  <a:gd name="connsiteY21" fmla="*/ 426033 h 1230059"/>
                  <a:gd name="connsiteX22" fmla="*/ 1388128 w 1649218"/>
                  <a:gd name="connsiteY22" fmla="*/ 391670 h 1230059"/>
                  <a:gd name="connsiteX23" fmla="*/ 1367510 w 1649218"/>
                  <a:gd name="connsiteY23" fmla="*/ 391670 h 1230059"/>
                  <a:gd name="connsiteX24" fmla="*/ 1374383 w 1649218"/>
                  <a:gd name="connsiteY24" fmla="*/ 419160 h 1230059"/>
                  <a:gd name="connsiteX25" fmla="*/ 1360638 w 1649218"/>
                  <a:gd name="connsiteY25" fmla="*/ 412288 h 1230059"/>
                  <a:gd name="connsiteX26" fmla="*/ 1333147 w 1649218"/>
                  <a:gd name="connsiteY26" fmla="*/ 432906 h 1230059"/>
                  <a:gd name="connsiteX27" fmla="*/ 1367510 w 1649218"/>
                  <a:gd name="connsiteY27" fmla="*/ 439778 h 1230059"/>
                  <a:gd name="connsiteX28" fmla="*/ 1340020 w 1649218"/>
                  <a:gd name="connsiteY28" fmla="*/ 439778 h 1230059"/>
                  <a:gd name="connsiteX29" fmla="*/ 1298784 w 1649218"/>
                  <a:gd name="connsiteY29" fmla="*/ 467269 h 1230059"/>
                  <a:gd name="connsiteX30" fmla="*/ 1285039 w 1649218"/>
                  <a:gd name="connsiteY30" fmla="*/ 446651 h 1230059"/>
                  <a:gd name="connsiteX31" fmla="*/ 1271294 w 1649218"/>
                  <a:gd name="connsiteY31" fmla="*/ 474141 h 1230059"/>
                  <a:gd name="connsiteX32" fmla="*/ 1257549 w 1649218"/>
                  <a:gd name="connsiteY32" fmla="*/ 460396 h 1230059"/>
                  <a:gd name="connsiteX33" fmla="*/ 1230058 w 1649218"/>
                  <a:gd name="connsiteY33" fmla="*/ 467269 h 1230059"/>
                  <a:gd name="connsiteX34" fmla="*/ 1243803 w 1649218"/>
                  <a:gd name="connsiteY34" fmla="*/ 481014 h 1230059"/>
                  <a:gd name="connsiteX35" fmla="*/ 1106351 w 1649218"/>
                  <a:gd name="connsiteY35" fmla="*/ 556612 h 1230059"/>
                  <a:gd name="connsiteX36" fmla="*/ 1106351 w 1649218"/>
                  <a:gd name="connsiteY36" fmla="*/ 721555 h 1230059"/>
                  <a:gd name="connsiteX37" fmla="*/ 439777 w 1649218"/>
                  <a:gd name="connsiteY37" fmla="*/ 1230059 h 1230059"/>
                  <a:gd name="connsiteX38" fmla="*/ 0 w 1649218"/>
                  <a:gd name="connsiteY38" fmla="*/ 989518 h 1230059"/>
                  <a:gd name="connsiteX39" fmla="*/ 13745 w 1649218"/>
                  <a:gd name="connsiteY39" fmla="*/ 975773 h 1230059"/>
                  <a:gd name="connsiteX40" fmla="*/ 0 w 1649218"/>
                  <a:gd name="connsiteY40" fmla="*/ 907047 h 1230059"/>
                  <a:gd name="connsiteX41" fmla="*/ 20617 w 1649218"/>
                  <a:gd name="connsiteY41" fmla="*/ 858938 h 1230059"/>
                  <a:gd name="connsiteX42" fmla="*/ 103089 w 1649218"/>
                  <a:gd name="connsiteY42" fmla="*/ 783408 h 1230059"/>
                  <a:gd name="connsiteX43" fmla="*/ 158069 w 1649218"/>
                  <a:gd name="connsiteY43" fmla="*/ 742173 h 1230059"/>
                  <a:gd name="connsiteX44" fmla="*/ 226796 w 1649218"/>
                  <a:gd name="connsiteY44" fmla="*/ 707810 h 1230059"/>
                  <a:gd name="connsiteX45" fmla="*/ 247413 w 1649218"/>
                  <a:gd name="connsiteY45" fmla="*/ 714682 h 1230059"/>
                  <a:gd name="connsiteX46" fmla="*/ 316139 w 1649218"/>
                  <a:gd name="connsiteY46" fmla="*/ 673447 h 1230059"/>
                  <a:gd name="connsiteX47" fmla="*/ 316139 w 1649218"/>
                  <a:gd name="connsiteY47" fmla="*/ 666574 h 1230059"/>
                  <a:gd name="connsiteX48" fmla="*/ 426032 w 1649218"/>
                  <a:gd name="connsiteY48" fmla="*/ 639084 h 1230059"/>
                  <a:gd name="connsiteX49" fmla="*/ 467268 w 1649218"/>
                  <a:gd name="connsiteY49" fmla="*/ 611593 h 1230059"/>
                  <a:gd name="connsiteX50" fmla="*/ 501631 w 1649218"/>
                  <a:gd name="connsiteY50" fmla="*/ 611593 h 1230059"/>
                  <a:gd name="connsiteX51" fmla="*/ 597847 w 1649218"/>
                  <a:gd name="connsiteY51" fmla="*/ 570358 h 1230059"/>
                  <a:gd name="connsiteX52" fmla="*/ 597847 w 1649218"/>
                  <a:gd name="connsiteY52" fmla="*/ 584103 h 1230059"/>
                  <a:gd name="connsiteX53" fmla="*/ 790280 w 1649218"/>
                  <a:gd name="connsiteY53" fmla="*/ 522249 h 1230059"/>
                  <a:gd name="connsiteX54" fmla="*/ 797153 w 1649218"/>
                  <a:gd name="connsiteY54" fmla="*/ 494759 h 1230059"/>
                  <a:gd name="connsiteX55" fmla="*/ 584102 w 1649218"/>
                  <a:gd name="connsiteY55" fmla="*/ 164943 h 1230059"/>
                  <a:gd name="connsiteX56" fmla="*/ 535994 w 1649218"/>
                  <a:gd name="connsiteY56" fmla="*/ 158070 h 1230059"/>
                  <a:gd name="connsiteX57" fmla="*/ 529121 w 1649218"/>
                  <a:gd name="connsiteY57" fmla="*/ 151198 h 1230059"/>
                  <a:gd name="connsiteX58" fmla="*/ 412287 w 1649218"/>
                  <a:gd name="connsiteY58" fmla="*/ 130580 h 1230059"/>
                  <a:gd name="connsiteX59" fmla="*/ 412287 w 1649218"/>
                  <a:gd name="connsiteY59" fmla="*/ 103089 h 1230059"/>
                  <a:gd name="connsiteX60" fmla="*/ 501631 w 1649218"/>
                  <a:gd name="connsiteY60" fmla="*/ 34363 h 1230059"/>
                  <a:gd name="connsiteX61" fmla="*/ 515376 w 1649218"/>
                  <a:gd name="connsiteY61" fmla="*/ 6873 h 1230059"/>
                  <a:gd name="connsiteX62" fmla="*/ 556612 w 1649218"/>
                  <a:gd name="connsiteY62" fmla="*/ 0 h 1230059"/>
                  <a:gd name="connsiteX63" fmla="*/ 1305657 w 1649218"/>
                  <a:gd name="connsiteY63" fmla="*/ 432906 h 1230059"/>
                  <a:gd name="connsiteX64" fmla="*/ 1319402 w 1649218"/>
                  <a:gd name="connsiteY64" fmla="*/ 446651 h 1230059"/>
                  <a:gd name="connsiteX65" fmla="*/ 1305657 w 1649218"/>
                  <a:gd name="connsiteY65" fmla="*/ 432906 h 1230059"/>
                  <a:gd name="connsiteX66" fmla="*/ 1223186 w 1649218"/>
                  <a:gd name="connsiteY66" fmla="*/ 487887 h 1230059"/>
                  <a:gd name="connsiteX67" fmla="*/ 1175077 w 1649218"/>
                  <a:gd name="connsiteY67" fmla="*/ 501632 h 1230059"/>
                  <a:gd name="connsiteX68" fmla="*/ 1223186 w 1649218"/>
                  <a:gd name="connsiteY68" fmla="*/ 487887 h 1230059"/>
                  <a:gd name="connsiteX69" fmla="*/ 1161332 w 1649218"/>
                  <a:gd name="connsiteY69" fmla="*/ 494759 h 1230059"/>
                  <a:gd name="connsiteX70" fmla="*/ 1147587 w 1649218"/>
                  <a:gd name="connsiteY70" fmla="*/ 508504 h 1230059"/>
                  <a:gd name="connsiteX71" fmla="*/ 1161332 w 1649218"/>
                  <a:gd name="connsiteY71" fmla="*/ 494759 h 1230059"/>
                  <a:gd name="connsiteX72" fmla="*/ 769662 w 1649218"/>
                  <a:gd name="connsiteY72" fmla="*/ 645956 h 1230059"/>
                  <a:gd name="connsiteX73" fmla="*/ 659701 w 1649218"/>
                  <a:gd name="connsiteY73" fmla="*/ 673447 h 1230059"/>
                  <a:gd name="connsiteX74" fmla="*/ 652828 w 1649218"/>
                  <a:gd name="connsiteY74" fmla="*/ 687192 h 1230059"/>
                  <a:gd name="connsiteX75" fmla="*/ 570357 w 1649218"/>
                  <a:gd name="connsiteY75" fmla="*/ 700937 h 1230059"/>
                  <a:gd name="connsiteX76" fmla="*/ 549739 w 1649218"/>
                  <a:gd name="connsiteY76" fmla="*/ 714682 h 1230059"/>
                  <a:gd name="connsiteX77" fmla="*/ 268031 w 1649218"/>
                  <a:gd name="connsiteY77" fmla="*/ 831448 h 1230059"/>
                  <a:gd name="connsiteX78" fmla="*/ 130579 w 1649218"/>
                  <a:gd name="connsiteY78" fmla="*/ 975773 h 1230059"/>
                  <a:gd name="connsiteX79" fmla="*/ 323012 w 1649218"/>
                  <a:gd name="connsiteY79" fmla="*/ 1030754 h 1230059"/>
                  <a:gd name="connsiteX80" fmla="*/ 790280 w 1649218"/>
                  <a:gd name="connsiteY80" fmla="*/ 666574 h 1230059"/>
                  <a:gd name="connsiteX81" fmla="*/ 790280 w 1649218"/>
                  <a:gd name="connsiteY81" fmla="*/ 652829 h 1230059"/>
                  <a:gd name="connsiteX82" fmla="*/ 769662 w 1649218"/>
                  <a:gd name="connsiteY82" fmla="*/ 645956 h 12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49218" h="1230059">
                    <a:moveTo>
                      <a:pt x="556612" y="0"/>
                    </a:moveTo>
                    <a:cubicBezTo>
                      <a:pt x="721554" y="0"/>
                      <a:pt x="989517" y="219924"/>
                      <a:pt x="1044498" y="391670"/>
                    </a:cubicBezTo>
                    <a:cubicBezTo>
                      <a:pt x="1051370" y="405415"/>
                      <a:pt x="1065116" y="419160"/>
                      <a:pt x="1078861" y="432906"/>
                    </a:cubicBezTo>
                    <a:cubicBezTo>
                      <a:pt x="1092606" y="432906"/>
                      <a:pt x="1113224" y="432906"/>
                      <a:pt x="1126969" y="426033"/>
                    </a:cubicBezTo>
                    <a:cubicBezTo>
                      <a:pt x="1216313" y="391670"/>
                      <a:pt x="1312529" y="350434"/>
                      <a:pt x="1422491" y="316071"/>
                    </a:cubicBezTo>
                    <a:cubicBezTo>
                      <a:pt x="1470531" y="295454"/>
                      <a:pt x="1539257" y="288581"/>
                      <a:pt x="1594237" y="267963"/>
                    </a:cubicBezTo>
                    <a:cubicBezTo>
                      <a:pt x="1601110" y="267963"/>
                      <a:pt x="1607983" y="254287"/>
                      <a:pt x="1614855" y="247414"/>
                    </a:cubicBezTo>
                    <a:lnTo>
                      <a:pt x="1635473" y="267963"/>
                    </a:lnTo>
                    <a:cubicBezTo>
                      <a:pt x="1635473" y="267963"/>
                      <a:pt x="1642345" y="261091"/>
                      <a:pt x="1642345" y="254287"/>
                    </a:cubicBezTo>
                    <a:cubicBezTo>
                      <a:pt x="1642345" y="261091"/>
                      <a:pt x="1642345" y="274836"/>
                      <a:pt x="1649218" y="274836"/>
                    </a:cubicBezTo>
                    <a:cubicBezTo>
                      <a:pt x="1642345" y="274836"/>
                      <a:pt x="1642345" y="267963"/>
                      <a:pt x="1628600" y="267963"/>
                    </a:cubicBezTo>
                    <a:cubicBezTo>
                      <a:pt x="1594237" y="267963"/>
                      <a:pt x="1580492" y="302326"/>
                      <a:pt x="1580492" y="322944"/>
                    </a:cubicBezTo>
                    <a:lnTo>
                      <a:pt x="1559874" y="302326"/>
                    </a:lnTo>
                    <a:cubicBezTo>
                      <a:pt x="1553002" y="316071"/>
                      <a:pt x="1553002" y="336689"/>
                      <a:pt x="1553002" y="350434"/>
                    </a:cubicBezTo>
                    <a:cubicBezTo>
                      <a:pt x="1546129" y="343562"/>
                      <a:pt x="1546129" y="329817"/>
                      <a:pt x="1539257" y="322944"/>
                    </a:cubicBezTo>
                    <a:cubicBezTo>
                      <a:pt x="1532384" y="336689"/>
                      <a:pt x="1525511" y="343562"/>
                      <a:pt x="1525511" y="357307"/>
                    </a:cubicBezTo>
                    <a:cubicBezTo>
                      <a:pt x="1518639" y="350434"/>
                      <a:pt x="1511766" y="336689"/>
                      <a:pt x="1504894" y="322944"/>
                    </a:cubicBezTo>
                    <a:cubicBezTo>
                      <a:pt x="1498021" y="322944"/>
                      <a:pt x="1491148" y="336689"/>
                      <a:pt x="1491148" y="364180"/>
                    </a:cubicBezTo>
                    <a:cubicBezTo>
                      <a:pt x="1484276" y="364180"/>
                      <a:pt x="1484276" y="371052"/>
                      <a:pt x="1470531" y="371052"/>
                    </a:cubicBezTo>
                    <a:lnTo>
                      <a:pt x="1463727" y="364180"/>
                    </a:lnTo>
                    <a:cubicBezTo>
                      <a:pt x="1449981" y="377925"/>
                      <a:pt x="1443109" y="398543"/>
                      <a:pt x="1422491" y="412288"/>
                    </a:cubicBezTo>
                    <a:cubicBezTo>
                      <a:pt x="1415618" y="419160"/>
                      <a:pt x="1401873" y="419160"/>
                      <a:pt x="1388128" y="426033"/>
                    </a:cubicBezTo>
                    <a:cubicBezTo>
                      <a:pt x="1395001" y="419160"/>
                      <a:pt x="1395001" y="405415"/>
                      <a:pt x="1388128" y="391670"/>
                    </a:cubicBezTo>
                    <a:lnTo>
                      <a:pt x="1367510" y="391670"/>
                    </a:lnTo>
                    <a:cubicBezTo>
                      <a:pt x="1367510" y="398543"/>
                      <a:pt x="1374383" y="412288"/>
                      <a:pt x="1374383" y="419160"/>
                    </a:cubicBezTo>
                    <a:cubicBezTo>
                      <a:pt x="1374383" y="419160"/>
                      <a:pt x="1367510" y="419160"/>
                      <a:pt x="1360638" y="412288"/>
                    </a:cubicBezTo>
                    <a:cubicBezTo>
                      <a:pt x="1353765" y="419160"/>
                      <a:pt x="1340020" y="426033"/>
                      <a:pt x="1333147" y="432906"/>
                    </a:cubicBezTo>
                    <a:cubicBezTo>
                      <a:pt x="1346892" y="439778"/>
                      <a:pt x="1360638" y="439778"/>
                      <a:pt x="1367510" y="439778"/>
                    </a:cubicBezTo>
                    <a:lnTo>
                      <a:pt x="1340020" y="439778"/>
                    </a:lnTo>
                    <a:cubicBezTo>
                      <a:pt x="1319402" y="439778"/>
                      <a:pt x="1312529" y="467269"/>
                      <a:pt x="1298784" y="467269"/>
                    </a:cubicBezTo>
                    <a:cubicBezTo>
                      <a:pt x="1278166" y="467269"/>
                      <a:pt x="1291912" y="453523"/>
                      <a:pt x="1285039" y="446651"/>
                    </a:cubicBezTo>
                    <a:cubicBezTo>
                      <a:pt x="1278166" y="446651"/>
                      <a:pt x="1278166" y="467269"/>
                      <a:pt x="1271294" y="474141"/>
                    </a:cubicBezTo>
                    <a:cubicBezTo>
                      <a:pt x="1264421" y="474141"/>
                      <a:pt x="1264421" y="467269"/>
                      <a:pt x="1257549" y="460396"/>
                    </a:cubicBezTo>
                    <a:cubicBezTo>
                      <a:pt x="1250676" y="467269"/>
                      <a:pt x="1243803" y="467269"/>
                      <a:pt x="1230058" y="467269"/>
                    </a:cubicBezTo>
                    <a:cubicBezTo>
                      <a:pt x="1230058" y="474141"/>
                      <a:pt x="1236931" y="481014"/>
                      <a:pt x="1243803" y="481014"/>
                    </a:cubicBezTo>
                    <a:cubicBezTo>
                      <a:pt x="1202568" y="522249"/>
                      <a:pt x="1106351" y="501632"/>
                      <a:pt x="1106351" y="556612"/>
                    </a:cubicBezTo>
                    <a:lnTo>
                      <a:pt x="1106351" y="721555"/>
                    </a:lnTo>
                    <a:cubicBezTo>
                      <a:pt x="1085733" y="1071989"/>
                      <a:pt x="680319" y="1230059"/>
                      <a:pt x="439777" y="1230059"/>
                    </a:cubicBezTo>
                    <a:cubicBezTo>
                      <a:pt x="329885" y="1230059"/>
                      <a:pt x="0" y="1126970"/>
                      <a:pt x="0" y="989518"/>
                    </a:cubicBezTo>
                    <a:cubicBezTo>
                      <a:pt x="0" y="968900"/>
                      <a:pt x="13745" y="989518"/>
                      <a:pt x="13745" y="975773"/>
                    </a:cubicBezTo>
                    <a:cubicBezTo>
                      <a:pt x="13745" y="955155"/>
                      <a:pt x="0" y="927664"/>
                      <a:pt x="0" y="907047"/>
                    </a:cubicBezTo>
                    <a:cubicBezTo>
                      <a:pt x="0" y="865811"/>
                      <a:pt x="20617" y="893301"/>
                      <a:pt x="20617" y="858938"/>
                    </a:cubicBezTo>
                    <a:cubicBezTo>
                      <a:pt x="20617" y="845193"/>
                      <a:pt x="75598" y="804026"/>
                      <a:pt x="103089" y="783408"/>
                    </a:cubicBezTo>
                    <a:cubicBezTo>
                      <a:pt x="116834" y="769663"/>
                      <a:pt x="144324" y="755918"/>
                      <a:pt x="158069" y="742173"/>
                    </a:cubicBezTo>
                    <a:cubicBezTo>
                      <a:pt x="164942" y="742173"/>
                      <a:pt x="226796" y="714682"/>
                      <a:pt x="226796" y="707810"/>
                    </a:cubicBezTo>
                    <a:cubicBezTo>
                      <a:pt x="226796" y="714682"/>
                      <a:pt x="233668" y="714682"/>
                      <a:pt x="247413" y="714682"/>
                    </a:cubicBezTo>
                    <a:cubicBezTo>
                      <a:pt x="281776" y="714682"/>
                      <a:pt x="233668" y="694065"/>
                      <a:pt x="316139" y="673447"/>
                    </a:cubicBezTo>
                    <a:lnTo>
                      <a:pt x="316139" y="666574"/>
                    </a:lnTo>
                    <a:cubicBezTo>
                      <a:pt x="316139" y="645956"/>
                      <a:pt x="391669" y="652829"/>
                      <a:pt x="426032" y="639084"/>
                    </a:cubicBezTo>
                    <a:cubicBezTo>
                      <a:pt x="426032" y="632211"/>
                      <a:pt x="439777" y="618466"/>
                      <a:pt x="467268" y="611593"/>
                    </a:cubicBezTo>
                    <a:lnTo>
                      <a:pt x="501631" y="611593"/>
                    </a:lnTo>
                    <a:cubicBezTo>
                      <a:pt x="529121" y="597848"/>
                      <a:pt x="577230" y="570358"/>
                      <a:pt x="597847" y="570358"/>
                    </a:cubicBezTo>
                    <a:cubicBezTo>
                      <a:pt x="611593" y="570358"/>
                      <a:pt x="584102" y="584103"/>
                      <a:pt x="597847" y="584103"/>
                    </a:cubicBezTo>
                    <a:cubicBezTo>
                      <a:pt x="618465" y="584103"/>
                      <a:pt x="728427" y="542867"/>
                      <a:pt x="790280" y="522249"/>
                    </a:cubicBezTo>
                    <a:cubicBezTo>
                      <a:pt x="797153" y="522249"/>
                      <a:pt x="797153" y="508504"/>
                      <a:pt x="797153" y="494759"/>
                    </a:cubicBezTo>
                    <a:cubicBezTo>
                      <a:pt x="797153" y="405415"/>
                      <a:pt x="680319" y="226796"/>
                      <a:pt x="584102" y="164943"/>
                    </a:cubicBezTo>
                    <a:cubicBezTo>
                      <a:pt x="570357" y="158070"/>
                      <a:pt x="549739" y="158070"/>
                      <a:pt x="535994" y="158070"/>
                    </a:cubicBezTo>
                    <a:cubicBezTo>
                      <a:pt x="529121" y="158070"/>
                      <a:pt x="529121" y="164943"/>
                      <a:pt x="529121" y="151198"/>
                    </a:cubicBezTo>
                    <a:cubicBezTo>
                      <a:pt x="529121" y="130580"/>
                      <a:pt x="453523" y="144325"/>
                      <a:pt x="412287" y="130580"/>
                    </a:cubicBezTo>
                    <a:lnTo>
                      <a:pt x="412287" y="103089"/>
                    </a:lnTo>
                    <a:cubicBezTo>
                      <a:pt x="446650" y="89344"/>
                      <a:pt x="474140" y="61854"/>
                      <a:pt x="501631" y="34363"/>
                    </a:cubicBezTo>
                    <a:cubicBezTo>
                      <a:pt x="508504" y="34363"/>
                      <a:pt x="508504" y="20618"/>
                      <a:pt x="515376" y="6873"/>
                    </a:cubicBezTo>
                    <a:cubicBezTo>
                      <a:pt x="529121" y="6873"/>
                      <a:pt x="542867" y="0"/>
                      <a:pt x="556612" y="0"/>
                    </a:cubicBezTo>
                    <a:close/>
                    <a:moveTo>
                      <a:pt x="1305657" y="432906"/>
                    </a:moveTo>
                    <a:cubicBezTo>
                      <a:pt x="1312529" y="432906"/>
                      <a:pt x="1319402" y="439778"/>
                      <a:pt x="1319402" y="446651"/>
                    </a:cubicBezTo>
                    <a:cubicBezTo>
                      <a:pt x="1319402" y="432906"/>
                      <a:pt x="1312529" y="432906"/>
                      <a:pt x="1305657" y="432906"/>
                    </a:cubicBezTo>
                    <a:close/>
                    <a:moveTo>
                      <a:pt x="1223186" y="487887"/>
                    </a:moveTo>
                    <a:cubicBezTo>
                      <a:pt x="1188823" y="487887"/>
                      <a:pt x="1188823" y="494759"/>
                      <a:pt x="1175077" y="501632"/>
                    </a:cubicBezTo>
                    <a:cubicBezTo>
                      <a:pt x="1188823" y="501632"/>
                      <a:pt x="1209440" y="487887"/>
                      <a:pt x="1223186" y="487887"/>
                    </a:cubicBezTo>
                    <a:close/>
                    <a:moveTo>
                      <a:pt x="1161332" y="494759"/>
                    </a:moveTo>
                    <a:cubicBezTo>
                      <a:pt x="1154460" y="501632"/>
                      <a:pt x="1147587" y="501632"/>
                      <a:pt x="1147587" y="508504"/>
                    </a:cubicBezTo>
                    <a:cubicBezTo>
                      <a:pt x="1154460" y="508504"/>
                      <a:pt x="1161332" y="501632"/>
                      <a:pt x="1161332" y="494759"/>
                    </a:cubicBezTo>
                    <a:close/>
                    <a:moveTo>
                      <a:pt x="769662" y="645956"/>
                    </a:moveTo>
                    <a:cubicBezTo>
                      <a:pt x="755917" y="645956"/>
                      <a:pt x="714682" y="680319"/>
                      <a:pt x="659701" y="673447"/>
                    </a:cubicBezTo>
                    <a:cubicBezTo>
                      <a:pt x="652828" y="680319"/>
                      <a:pt x="659701" y="687192"/>
                      <a:pt x="652828" y="687192"/>
                    </a:cubicBezTo>
                    <a:cubicBezTo>
                      <a:pt x="625338" y="694065"/>
                      <a:pt x="597847" y="707810"/>
                      <a:pt x="570357" y="700937"/>
                    </a:cubicBezTo>
                    <a:cubicBezTo>
                      <a:pt x="563484" y="707810"/>
                      <a:pt x="556612" y="714682"/>
                      <a:pt x="549739" y="714682"/>
                    </a:cubicBezTo>
                    <a:cubicBezTo>
                      <a:pt x="453523" y="728428"/>
                      <a:pt x="343630" y="790281"/>
                      <a:pt x="268031" y="831448"/>
                    </a:cubicBezTo>
                    <a:cubicBezTo>
                      <a:pt x="268031" y="831448"/>
                      <a:pt x="130579" y="920792"/>
                      <a:pt x="130579" y="975773"/>
                    </a:cubicBezTo>
                    <a:cubicBezTo>
                      <a:pt x="130579" y="1023881"/>
                      <a:pt x="302394" y="1030754"/>
                      <a:pt x="323012" y="1030754"/>
                    </a:cubicBezTo>
                    <a:cubicBezTo>
                      <a:pt x="494758" y="1030754"/>
                      <a:pt x="755917" y="907047"/>
                      <a:pt x="790280" y="666574"/>
                    </a:cubicBezTo>
                    <a:lnTo>
                      <a:pt x="790280" y="652829"/>
                    </a:lnTo>
                    <a:cubicBezTo>
                      <a:pt x="776535" y="652829"/>
                      <a:pt x="783408" y="645956"/>
                      <a:pt x="769662" y="645956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6B0E4497-6EDB-C22C-C95E-A72C8731194E}"/>
                  </a:ext>
                </a:extLst>
              </p:cNvPr>
              <p:cNvSpPr/>
              <p:nvPr/>
            </p:nvSpPr>
            <p:spPr>
              <a:xfrm>
                <a:off x="4624714" y="614600"/>
                <a:ext cx="1340021" cy="1353697"/>
              </a:xfrm>
              <a:custGeom>
                <a:avLst/>
                <a:gdLst>
                  <a:gd name="connsiteX0" fmla="*/ 845262 w 1340021"/>
                  <a:gd name="connsiteY0" fmla="*/ 0 h 1353697"/>
                  <a:gd name="connsiteX1" fmla="*/ 989518 w 1340021"/>
                  <a:gd name="connsiteY1" fmla="*/ 61853 h 1353697"/>
                  <a:gd name="connsiteX2" fmla="*/ 1278167 w 1340021"/>
                  <a:gd name="connsiteY2" fmla="*/ 357307 h 1353697"/>
                  <a:gd name="connsiteX3" fmla="*/ 1278167 w 1340021"/>
                  <a:gd name="connsiteY3" fmla="*/ 384797 h 1353697"/>
                  <a:gd name="connsiteX4" fmla="*/ 1340021 w 1340021"/>
                  <a:gd name="connsiteY4" fmla="*/ 529122 h 1353697"/>
                  <a:gd name="connsiteX5" fmla="*/ 1271295 w 1340021"/>
                  <a:gd name="connsiteY5" fmla="*/ 632211 h 1353697"/>
                  <a:gd name="connsiteX6" fmla="*/ 1278167 w 1340021"/>
                  <a:gd name="connsiteY6" fmla="*/ 645956 h 1353697"/>
                  <a:gd name="connsiteX7" fmla="*/ 1250677 w 1340021"/>
                  <a:gd name="connsiteY7" fmla="*/ 632211 h 1353697"/>
                  <a:gd name="connsiteX8" fmla="*/ 1247584 w 1340021"/>
                  <a:gd name="connsiteY8" fmla="*/ 635991 h 1353697"/>
                  <a:gd name="connsiteX9" fmla="*/ 1250677 w 1340021"/>
                  <a:gd name="connsiteY9" fmla="*/ 652829 h 1353697"/>
                  <a:gd name="connsiteX10" fmla="*/ 1161333 w 1340021"/>
                  <a:gd name="connsiteY10" fmla="*/ 790212 h 1353697"/>
                  <a:gd name="connsiteX11" fmla="*/ 927664 w 1340021"/>
                  <a:gd name="connsiteY11" fmla="*/ 1058244 h 1353697"/>
                  <a:gd name="connsiteX12" fmla="*/ 714682 w 1340021"/>
                  <a:gd name="connsiteY12" fmla="*/ 1195696 h 1353697"/>
                  <a:gd name="connsiteX13" fmla="*/ 645956 w 1340021"/>
                  <a:gd name="connsiteY13" fmla="*/ 1230059 h 1353697"/>
                  <a:gd name="connsiteX14" fmla="*/ 584103 w 1340021"/>
                  <a:gd name="connsiteY14" fmla="*/ 1250676 h 1353697"/>
                  <a:gd name="connsiteX15" fmla="*/ 584103 w 1340021"/>
                  <a:gd name="connsiteY15" fmla="*/ 1271294 h 1353697"/>
                  <a:gd name="connsiteX16" fmla="*/ 563485 w 1340021"/>
                  <a:gd name="connsiteY16" fmla="*/ 1257549 h 1353697"/>
                  <a:gd name="connsiteX17" fmla="*/ 508504 w 1340021"/>
                  <a:gd name="connsiteY17" fmla="*/ 1291912 h 1353697"/>
                  <a:gd name="connsiteX18" fmla="*/ 535994 w 1340021"/>
                  <a:gd name="connsiteY18" fmla="*/ 1285039 h 1353697"/>
                  <a:gd name="connsiteX19" fmla="*/ 529122 w 1340021"/>
                  <a:gd name="connsiteY19" fmla="*/ 1298785 h 1353697"/>
                  <a:gd name="connsiteX20" fmla="*/ 556612 w 1340021"/>
                  <a:gd name="connsiteY20" fmla="*/ 1298785 h 1353697"/>
                  <a:gd name="connsiteX21" fmla="*/ 336689 w 1340021"/>
                  <a:gd name="connsiteY21" fmla="*/ 1353697 h 1353697"/>
                  <a:gd name="connsiteX22" fmla="*/ 0 w 1340021"/>
                  <a:gd name="connsiteY22" fmla="*/ 1154460 h 1353697"/>
                  <a:gd name="connsiteX23" fmla="*/ 20618 w 1340021"/>
                  <a:gd name="connsiteY23" fmla="*/ 1085734 h 1353697"/>
                  <a:gd name="connsiteX24" fmla="*/ 103089 w 1340021"/>
                  <a:gd name="connsiteY24" fmla="*/ 1010135 h 1353697"/>
                  <a:gd name="connsiteX25" fmla="*/ 89344 w 1340021"/>
                  <a:gd name="connsiteY25" fmla="*/ 1003263 h 1353697"/>
                  <a:gd name="connsiteX26" fmla="*/ 109962 w 1340021"/>
                  <a:gd name="connsiteY26" fmla="*/ 989518 h 1353697"/>
                  <a:gd name="connsiteX27" fmla="*/ 109962 w 1340021"/>
                  <a:gd name="connsiteY27" fmla="*/ 968900 h 1353697"/>
                  <a:gd name="connsiteX28" fmla="*/ 123707 w 1340021"/>
                  <a:gd name="connsiteY28" fmla="*/ 982645 h 1353697"/>
                  <a:gd name="connsiteX29" fmla="*/ 171815 w 1340021"/>
                  <a:gd name="connsiteY29" fmla="*/ 934537 h 1353697"/>
                  <a:gd name="connsiteX30" fmla="*/ 185560 w 1340021"/>
                  <a:gd name="connsiteY30" fmla="*/ 948282 h 1353697"/>
                  <a:gd name="connsiteX31" fmla="*/ 213051 w 1340021"/>
                  <a:gd name="connsiteY31" fmla="*/ 913919 h 1353697"/>
                  <a:gd name="connsiteX32" fmla="*/ 384797 w 1340021"/>
                  <a:gd name="connsiteY32" fmla="*/ 824575 h 1353697"/>
                  <a:gd name="connsiteX33" fmla="*/ 412287 w 1340021"/>
                  <a:gd name="connsiteY33" fmla="*/ 803957 h 1353697"/>
                  <a:gd name="connsiteX34" fmla="*/ 749045 w 1340021"/>
                  <a:gd name="connsiteY34" fmla="*/ 673446 h 1353697"/>
                  <a:gd name="connsiteX35" fmla="*/ 776535 w 1340021"/>
                  <a:gd name="connsiteY35" fmla="*/ 687192 h 1353697"/>
                  <a:gd name="connsiteX36" fmla="*/ 817771 w 1340021"/>
                  <a:gd name="connsiteY36" fmla="*/ 652829 h 1353697"/>
                  <a:gd name="connsiteX37" fmla="*/ 865811 w 1340021"/>
                  <a:gd name="connsiteY37" fmla="*/ 659701 h 1353697"/>
                  <a:gd name="connsiteX38" fmla="*/ 858938 w 1340021"/>
                  <a:gd name="connsiteY38" fmla="*/ 673446 h 1353697"/>
                  <a:gd name="connsiteX39" fmla="*/ 810899 w 1340021"/>
                  <a:gd name="connsiteY39" fmla="*/ 687192 h 1353697"/>
                  <a:gd name="connsiteX40" fmla="*/ 755918 w 1340021"/>
                  <a:gd name="connsiteY40" fmla="*/ 707809 h 1353697"/>
                  <a:gd name="connsiteX41" fmla="*/ 769663 w 1340021"/>
                  <a:gd name="connsiteY41" fmla="*/ 735300 h 1353697"/>
                  <a:gd name="connsiteX42" fmla="*/ 755918 w 1340021"/>
                  <a:gd name="connsiteY42" fmla="*/ 714682 h 1353697"/>
                  <a:gd name="connsiteX43" fmla="*/ 742172 w 1340021"/>
                  <a:gd name="connsiteY43" fmla="*/ 728427 h 1353697"/>
                  <a:gd name="connsiteX44" fmla="*/ 743353 w 1340021"/>
                  <a:gd name="connsiteY44" fmla="*/ 740454 h 1353697"/>
                  <a:gd name="connsiteX45" fmla="*/ 744993 w 1340021"/>
                  <a:gd name="connsiteY45" fmla="*/ 744073 h 1353697"/>
                  <a:gd name="connsiteX46" fmla="*/ 735300 w 1340021"/>
                  <a:gd name="connsiteY46" fmla="*/ 742172 h 1353697"/>
                  <a:gd name="connsiteX47" fmla="*/ 733504 w 1340021"/>
                  <a:gd name="connsiteY47" fmla="*/ 742486 h 1353697"/>
                  <a:gd name="connsiteX48" fmla="*/ 735300 w 1340021"/>
                  <a:gd name="connsiteY48" fmla="*/ 735300 h 1353697"/>
                  <a:gd name="connsiteX49" fmla="*/ 714682 w 1340021"/>
                  <a:gd name="connsiteY49" fmla="*/ 728427 h 1353697"/>
                  <a:gd name="connsiteX50" fmla="*/ 700937 w 1340021"/>
                  <a:gd name="connsiteY50" fmla="*/ 749045 h 1353697"/>
                  <a:gd name="connsiteX51" fmla="*/ 721555 w 1340021"/>
                  <a:gd name="connsiteY51" fmla="*/ 769594 h 1353697"/>
                  <a:gd name="connsiteX52" fmla="*/ 680319 w 1340021"/>
                  <a:gd name="connsiteY52" fmla="*/ 735300 h 1353697"/>
                  <a:gd name="connsiteX53" fmla="*/ 645956 w 1340021"/>
                  <a:gd name="connsiteY53" fmla="*/ 783339 h 1353697"/>
                  <a:gd name="connsiteX54" fmla="*/ 584103 w 1340021"/>
                  <a:gd name="connsiteY54" fmla="*/ 817702 h 1353697"/>
                  <a:gd name="connsiteX55" fmla="*/ 585082 w 1340021"/>
                  <a:gd name="connsiteY55" fmla="*/ 823396 h 1353697"/>
                  <a:gd name="connsiteX56" fmla="*/ 556612 w 1340021"/>
                  <a:gd name="connsiteY56" fmla="*/ 817702 h 1353697"/>
                  <a:gd name="connsiteX57" fmla="*/ 542867 w 1340021"/>
                  <a:gd name="connsiteY57" fmla="*/ 831448 h 1353697"/>
                  <a:gd name="connsiteX58" fmla="*/ 563485 w 1340021"/>
                  <a:gd name="connsiteY58" fmla="*/ 831448 h 1353697"/>
                  <a:gd name="connsiteX59" fmla="*/ 446650 w 1340021"/>
                  <a:gd name="connsiteY59" fmla="*/ 907046 h 1353697"/>
                  <a:gd name="connsiteX60" fmla="*/ 164943 w 1340021"/>
                  <a:gd name="connsiteY60" fmla="*/ 1133842 h 1353697"/>
                  <a:gd name="connsiteX61" fmla="*/ 268032 w 1340021"/>
                  <a:gd name="connsiteY61" fmla="*/ 1147587 h 1353697"/>
                  <a:gd name="connsiteX62" fmla="*/ 371052 w 1340021"/>
                  <a:gd name="connsiteY62" fmla="*/ 1133842 h 1353697"/>
                  <a:gd name="connsiteX63" fmla="*/ 419160 w 1340021"/>
                  <a:gd name="connsiteY63" fmla="*/ 1147587 h 1353697"/>
                  <a:gd name="connsiteX64" fmla="*/ 446650 w 1340021"/>
                  <a:gd name="connsiteY64" fmla="*/ 1126970 h 1353697"/>
                  <a:gd name="connsiteX65" fmla="*/ 515377 w 1340021"/>
                  <a:gd name="connsiteY65" fmla="*/ 1126970 h 1353697"/>
                  <a:gd name="connsiteX66" fmla="*/ 522249 w 1340021"/>
                  <a:gd name="connsiteY66" fmla="*/ 1113224 h 1353697"/>
                  <a:gd name="connsiteX67" fmla="*/ 535994 w 1340021"/>
                  <a:gd name="connsiteY67" fmla="*/ 1120097 h 1353697"/>
                  <a:gd name="connsiteX68" fmla="*/ 556612 w 1340021"/>
                  <a:gd name="connsiteY68" fmla="*/ 1099479 h 1353697"/>
                  <a:gd name="connsiteX69" fmla="*/ 577230 w 1340021"/>
                  <a:gd name="connsiteY69" fmla="*/ 1113224 h 1353697"/>
                  <a:gd name="connsiteX70" fmla="*/ 797153 w 1340021"/>
                  <a:gd name="connsiteY70" fmla="*/ 975772 h 1353697"/>
                  <a:gd name="connsiteX71" fmla="*/ 879556 w 1340021"/>
                  <a:gd name="connsiteY71" fmla="*/ 907046 h 1353697"/>
                  <a:gd name="connsiteX72" fmla="*/ 1051371 w 1340021"/>
                  <a:gd name="connsiteY72" fmla="*/ 694064 h 1353697"/>
                  <a:gd name="connsiteX73" fmla="*/ 1030753 w 1340021"/>
                  <a:gd name="connsiteY73" fmla="*/ 673446 h 1353697"/>
                  <a:gd name="connsiteX74" fmla="*/ 1113225 w 1340021"/>
                  <a:gd name="connsiteY74" fmla="*/ 529122 h 1353697"/>
                  <a:gd name="connsiteX75" fmla="*/ 1126970 w 1340021"/>
                  <a:gd name="connsiteY75" fmla="*/ 467268 h 1353697"/>
                  <a:gd name="connsiteX76" fmla="*/ 845262 w 1340021"/>
                  <a:gd name="connsiteY76" fmla="*/ 103089 h 1353697"/>
                  <a:gd name="connsiteX77" fmla="*/ 817771 w 1340021"/>
                  <a:gd name="connsiteY77" fmla="*/ 103089 h 1353697"/>
                  <a:gd name="connsiteX78" fmla="*/ 776535 w 1340021"/>
                  <a:gd name="connsiteY78" fmla="*/ 75599 h 1353697"/>
                  <a:gd name="connsiteX79" fmla="*/ 755918 w 1340021"/>
                  <a:gd name="connsiteY79" fmla="*/ 75599 h 1353697"/>
                  <a:gd name="connsiteX80" fmla="*/ 749045 w 1340021"/>
                  <a:gd name="connsiteY80" fmla="*/ 48108 h 1353697"/>
                  <a:gd name="connsiteX81" fmla="*/ 783408 w 1340021"/>
                  <a:gd name="connsiteY81" fmla="*/ 13745 h 1353697"/>
                  <a:gd name="connsiteX82" fmla="*/ 845262 w 1340021"/>
                  <a:gd name="connsiteY82" fmla="*/ 0 h 135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340021" h="1353697">
                    <a:moveTo>
                      <a:pt x="845262" y="0"/>
                    </a:moveTo>
                    <a:cubicBezTo>
                      <a:pt x="893301" y="0"/>
                      <a:pt x="941410" y="34363"/>
                      <a:pt x="989518" y="61853"/>
                    </a:cubicBezTo>
                    <a:cubicBezTo>
                      <a:pt x="1113225" y="151197"/>
                      <a:pt x="1202569" y="213051"/>
                      <a:pt x="1278167" y="357307"/>
                    </a:cubicBezTo>
                    <a:cubicBezTo>
                      <a:pt x="1285040" y="364179"/>
                      <a:pt x="1278167" y="364179"/>
                      <a:pt x="1278167" y="384797"/>
                    </a:cubicBezTo>
                    <a:cubicBezTo>
                      <a:pt x="1278167" y="398542"/>
                      <a:pt x="1340021" y="508504"/>
                      <a:pt x="1340021" y="529122"/>
                    </a:cubicBezTo>
                    <a:cubicBezTo>
                      <a:pt x="1340021" y="570357"/>
                      <a:pt x="1319403" y="604720"/>
                      <a:pt x="1271295" y="632211"/>
                    </a:cubicBezTo>
                    <a:cubicBezTo>
                      <a:pt x="1271295" y="632211"/>
                      <a:pt x="1278167" y="639083"/>
                      <a:pt x="1278167" y="645956"/>
                    </a:cubicBezTo>
                    <a:cubicBezTo>
                      <a:pt x="1264422" y="645956"/>
                      <a:pt x="1264422" y="632211"/>
                      <a:pt x="1250677" y="632211"/>
                    </a:cubicBezTo>
                    <a:cubicBezTo>
                      <a:pt x="1248340" y="634479"/>
                      <a:pt x="1247584" y="635235"/>
                      <a:pt x="1247584" y="635991"/>
                    </a:cubicBezTo>
                    <a:cubicBezTo>
                      <a:pt x="1247584" y="637571"/>
                      <a:pt x="1250677" y="639083"/>
                      <a:pt x="1250677" y="652829"/>
                    </a:cubicBezTo>
                    <a:cubicBezTo>
                      <a:pt x="1250677" y="673446"/>
                      <a:pt x="1175078" y="755918"/>
                      <a:pt x="1161333" y="790212"/>
                    </a:cubicBezTo>
                    <a:cubicBezTo>
                      <a:pt x="1106352" y="907046"/>
                      <a:pt x="1023881" y="975772"/>
                      <a:pt x="927664" y="1058244"/>
                    </a:cubicBezTo>
                    <a:cubicBezTo>
                      <a:pt x="865811" y="1120097"/>
                      <a:pt x="790281" y="1154460"/>
                      <a:pt x="714682" y="1195696"/>
                    </a:cubicBezTo>
                    <a:cubicBezTo>
                      <a:pt x="700937" y="1209441"/>
                      <a:pt x="673446" y="1216313"/>
                      <a:pt x="645956" y="1230059"/>
                    </a:cubicBezTo>
                    <a:cubicBezTo>
                      <a:pt x="632211" y="1236931"/>
                      <a:pt x="604720" y="1243804"/>
                      <a:pt x="584103" y="1250676"/>
                    </a:cubicBezTo>
                    <a:cubicBezTo>
                      <a:pt x="577230" y="1257549"/>
                      <a:pt x="577230" y="1264422"/>
                      <a:pt x="584103" y="1271294"/>
                    </a:cubicBezTo>
                    <a:cubicBezTo>
                      <a:pt x="577230" y="1264422"/>
                      <a:pt x="584103" y="1257549"/>
                      <a:pt x="563485" y="1257549"/>
                    </a:cubicBezTo>
                    <a:cubicBezTo>
                      <a:pt x="549740" y="1257549"/>
                      <a:pt x="515377" y="1271294"/>
                      <a:pt x="508504" y="1291912"/>
                    </a:cubicBezTo>
                    <a:cubicBezTo>
                      <a:pt x="515377" y="1291912"/>
                      <a:pt x="529122" y="1291912"/>
                      <a:pt x="535994" y="1285039"/>
                    </a:cubicBezTo>
                    <a:cubicBezTo>
                      <a:pt x="535994" y="1285039"/>
                      <a:pt x="535994" y="1291912"/>
                      <a:pt x="529122" y="1298785"/>
                    </a:cubicBezTo>
                    <a:cubicBezTo>
                      <a:pt x="535994" y="1305657"/>
                      <a:pt x="549740" y="1305657"/>
                      <a:pt x="556612" y="1298785"/>
                    </a:cubicBezTo>
                    <a:cubicBezTo>
                      <a:pt x="529122" y="1326206"/>
                      <a:pt x="384797" y="1353697"/>
                      <a:pt x="336689" y="1353697"/>
                    </a:cubicBezTo>
                    <a:cubicBezTo>
                      <a:pt x="254286" y="1353697"/>
                      <a:pt x="0" y="1236931"/>
                      <a:pt x="0" y="1154460"/>
                    </a:cubicBezTo>
                    <a:cubicBezTo>
                      <a:pt x="0" y="1133842"/>
                      <a:pt x="20618" y="1106352"/>
                      <a:pt x="20618" y="1085734"/>
                    </a:cubicBezTo>
                    <a:cubicBezTo>
                      <a:pt x="48108" y="1023881"/>
                      <a:pt x="103089" y="1017008"/>
                      <a:pt x="103089" y="1010135"/>
                    </a:cubicBezTo>
                    <a:cubicBezTo>
                      <a:pt x="103089" y="989518"/>
                      <a:pt x="89344" y="1017008"/>
                      <a:pt x="89344" y="1003263"/>
                    </a:cubicBezTo>
                    <a:cubicBezTo>
                      <a:pt x="89344" y="982645"/>
                      <a:pt x="103089" y="982645"/>
                      <a:pt x="109962" y="989518"/>
                    </a:cubicBezTo>
                    <a:cubicBezTo>
                      <a:pt x="116834" y="982645"/>
                      <a:pt x="116834" y="975772"/>
                      <a:pt x="109962" y="968900"/>
                    </a:cubicBezTo>
                    <a:lnTo>
                      <a:pt x="123707" y="982645"/>
                    </a:lnTo>
                    <a:cubicBezTo>
                      <a:pt x="137452" y="962027"/>
                      <a:pt x="158070" y="955154"/>
                      <a:pt x="171815" y="934537"/>
                    </a:cubicBezTo>
                    <a:lnTo>
                      <a:pt x="185560" y="948282"/>
                    </a:lnTo>
                    <a:cubicBezTo>
                      <a:pt x="192433" y="934537"/>
                      <a:pt x="213051" y="927664"/>
                      <a:pt x="213051" y="913919"/>
                    </a:cubicBezTo>
                    <a:cubicBezTo>
                      <a:pt x="213051" y="893301"/>
                      <a:pt x="329816" y="852065"/>
                      <a:pt x="384797" y="824575"/>
                    </a:cubicBezTo>
                    <a:cubicBezTo>
                      <a:pt x="391670" y="824575"/>
                      <a:pt x="398542" y="810830"/>
                      <a:pt x="412287" y="803957"/>
                    </a:cubicBezTo>
                    <a:cubicBezTo>
                      <a:pt x="522249" y="755918"/>
                      <a:pt x="728427" y="673446"/>
                      <a:pt x="749045" y="673446"/>
                    </a:cubicBezTo>
                    <a:cubicBezTo>
                      <a:pt x="762790" y="673446"/>
                      <a:pt x="755918" y="687192"/>
                      <a:pt x="776535" y="687192"/>
                    </a:cubicBezTo>
                    <a:cubicBezTo>
                      <a:pt x="776535" y="687192"/>
                      <a:pt x="810899" y="666574"/>
                      <a:pt x="817771" y="652829"/>
                    </a:cubicBezTo>
                    <a:cubicBezTo>
                      <a:pt x="831516" y="659701"/>
                      <a:pt x="852066" y="666574"/>
                      <a:pt x="865811" y="659701"/>
                    </a:cubicBezTo>
                    <a:cubicBezTo>
                      <a:pt x="858938" y="659701"/>
                      <a:pt x="852066" y="666574"/>
                      <a:pt x="858938" y="673446"/>
                    </a:cubicBezTo>
                    <a:cubicBezTo>
                      <a:pt x="845262" y="673446"/>
                      <a:pt x="797153" y="666574"/>
                      <a:pt x="810899" y="687192"/>
                    </a:cubicBezTo>
                    <a:cubicBezTo>
                      <a:pt x="797153" y="687192"/>
                      <a:pt x="776535" y="694064"/>
                      <a:pt x="755918" y="707809"/>
                    </a:cubicBezTo>
                    <a:cubicBezTo>
                      <a:pt x="755918" y="714682"/>
                      <a:pt x="762790" y="728427"/>
                      <a:pt x="769663" y="735300"/>
                    </a:cubicBezTo>
                    <a:cubicBezTo>
                      <a:pt x="762790" y="735300"/>
                      <a:pt x="762790" y="721555"/>
                      <a:pt x="755918" y="714682"/>
                    </a:cubicBezTo>
                    <a:cubicBezTo>
                      <a:pt x="749045" y="721555"/>
                      <a:pt x="742172" y="714682"/>
                      <a:pt x="742172" y="728427"/>
                    </a:cubicBezTo>
                    <a:cubicBezTo>
                      <a:pt x="742172" y="733582"/>
                      <a:pt x="742602" y="737447"/>
                      <a:pt x="743353" y="740454"/>
                    </a:cubicBezTo>
                    <a:lnTo>
                      <a:pt x="744993" y="744073"/>
                    </a:lnTo>
                    <a:lnTo>
                      <a:pt x="735300" y="742172"/>
                    </a:lnTo>
                    <a:lnTo>
                      <a:pt x="733504" y="742486"/>
                    </a:lnTo>
                    <a:lnTo>
                      <a:pt x="735300" y="735300"/>
                    </a:lnTo>
                    <a:cubicBezTo>
                      <a:pt x="735300" y="735300"/>
                      <a:pt x="728427" y="728427"/>
                      <a:pt x="714682" y="728427"/>
                    </a:cubicBezTo>
                    <a:cubicBezTo>
                      <a:pt x="714682" y="735300"/>
                      <a:pt x="707809" y="742172"/>
                      <a:pt x="700937" y="749045"/>
                    </a:cubicBezTo>
                    <a:lnTo>
                      <a:pt x="721555" y="769594"/>
                    </a:lnTo>
                    <a:cubicBezTo>
                      <a:pt x="694064" y="762790"/>
                      <a:pt x="694064" y="749045"/>
                      <a:pt x="680319" y="735300"/>
                    </a:cubicBezTo>
                    <a:cubicBezTo>
                      <a:pt x="666574" y="755918"/>
                      <a:pt x="645956" y="762790"/>
                      <a:pt x="645956" y="783339"/>
                    </a:cubicBezTo>
                    <a:cubicBezTo>
                      <a:pt x="645956" y="797085"/>
                      <a:pt x="584103" y="797085"/>
                      <a:pt x="584103" y="817702"/>
                    </a:cubicBezTo>
                    <a:lnTo>
                      <a:pt x="585082" y="823396"/>
                    </a:lnTo>
                    <a:lnTo>
                      <a:pt x="556612" y="817702"/>
                    </a:lnTo>
                    <a:lnTo>
                      <a:pt x="542867" y="831448"/>
                    </a:lnTo>
                    <a:cubicBezTo>
                      <a:pt x="549740" y="838320"/>
                      <a:pt x="556612" y="838320"/>
                      <a:pt x="563485" y="831448"/>
                    </a:cubicBezTo>
                    <a:cubicBezTo>
                      <a:pt x="549740" y="852065"/>
                      <a:pt x="446650" y="886428"/>
                      <a:pt x="446650" y="907046"/>
                    </a:cubicBezTo>
                    <a:cubicBezTo>
                      <a:pt x="446650" y="907046"/>
                      <a:pt x="233669" y="982645"/>
                      <a:pt x="164943" y="1133842"/>
                    </a:cubicBezTo>
                    <a:cubicBezTo>
                      <a:pt x="199306" y="1140715"/>
                      <a:pt x="247414" y="1147587"/>
                      <a:pt x="268032" y="1147587"/>
                    </a:cubicBezTo>
                    <a:cubicBezTo>
                      <a:pt x="281777" y="1147587"/>
                      <a:pt x="357307" y="1133842"/>
                      <a:pt x="371052" y="1133842"/>
                    </a:cubicBezTo>
                    <a:cubicBezTo>
                      <a:pt x="391670" y="1133842"/>
                      <a:pt x="405415" y="1147587"/>
                      <a:pt x="419160" y="1147587"/>
                    </a:cubicBezTo>
                    <a:cubicBezTo>
                      <a:pt x="439778" y="1147587"/>
                      <a:pt x="439778" y="1133842"/>
                      <a:pt x="446650" y="1126970"/>
                    </a:cubicBezTo>
                    <a:lnTo>
                      <a:pt x="515377" y="1126970"/>
                    </a:lnTo>
                    <a:cubicBezTo>
                      <a:pt x="522249" y="1126970"/>
                      <a:pt x="522249" y="1113224"/>
                      <a:pt x="522249" y="1113224"/>
                    </a:cubicBezTo>
                    <a:cubicBezTo>
                      <a:pt x="522249" y="1120097"/>
                      <a:pt x="529122" y="1120097"/>
                      <a:pt x="535994" y="1120097"/>
                    </a:cubicBezTo>
                    <a:cubicBezTo>
                      <a:pt x="556612" y="1120097"/>
                      <a:pt x="556612" y="1106352"/>
                      <a:pt x="556612" y="1099479"/>
                    </a:cubicBezTo>
                    <a:cubicBezTo>
                      <a:pt x="563485" y="1106352"/>
                      <a:pt x="556612" y="1113224"/>
                      <a:pt x="577230" y="1113224"/>
                    </a:cubicBezTo>
                    <a:cubicBezTo>
                      <a:pt x="632211" y="1113224"/>
                      <a:pt x="783408" y="982645"/>
                      <a:pt x="797153" y="975772"/>
                    </a:cubicBezTo>
                    <a:cubicBezTo>
                      <a:pt x="824644" y="955154"/>
                      <a:pt x="858938" y="934537"/>
                      <a:pt x="879556" y="907046"/>
                    </a:cubicBezTo>
                    <a:cubicBezTo>
                      <a:pt x="879556" y="907046"/>
                      <a:pt x="1051371" y="749045"/>
                      <a:pt x="1051371" y="694064"/>
                    </a:cubicBezTo>
                    <a:cubicBezTo>
                      <a:pt x="1051371" y="673446"/>
                      <a:pt x="1030753" y="694064"/>
                      <a:pt x="1030753" y="673446"/>
                    </a:cubicBezTo>
                    <a:cubicBezTo>
                      <a:pt x="1030753" y="639083"/>
                      <a:pt x="1106352" y="535994"/>
                      <a:pt x="1113225" y="529122"/>
                    </a:cubicBezTo>
                    <a:cubicBezTo>
                      <a:pt x="1120097" y="508504"/>
                      <a:pt x="1126970" y="487886"/>
                      <a:pt x="1126970" y="467268"/>
                    </a:cubicBezTo>
                    <a:cubicBezTo>
                      <a:pt x="1126970" y="309198"/>
                      <a:pt x="1003263" y="213051"/>
                      <a:pt x="845262" y="103089"/>
                    </a:cubicBezTo>
                    <a:lnTo>
                      <a:pt x="817771" y="103089"/>
                    </a:lnTo>
                    <a:cubicBezTo>
                      <a:pt x="810899" y="96216"/>
                      <a:pt x="797153" y="75599"/>
                      <a:pt x="776535" y="75599"/>
                    </a:cubicBezTo>
                    <a:lnTo>
                      <a:pt x="755918" y="75599"/>
                    </a:lnTo>
                    <a:cubicBezTo>
                      <a:pt x="755918" y="68726"/>
                      <a:pt x="749045" y="68726"/>
                      <a:pt x="749045" y="48108"/>
                    </a:cubicBezTo>
                    <a:cubicBezTo>
                      <a:pt x="749045" y="34363"/>
                      <a:pt x="762790" y="20618"/>
                      <a:pt x="783408" y="13745"/>
                    </a:cubicBezTo>
                    <a:cubicBezTo>
                      <a:pt x="797153" y="0"/>
                      <a:pt x="824644" y="0"/>
                      <a:pt x="845262" y="0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78456731-0AC1-E8B3-D6FA-F5332588ED32}"/>
                  </a:ext>
                </a:extLst>
              </p:cNvPr>
              <p:cNvSpPr/>
              <p:nvPr/>
            </p:nvSpPr>
            <p:spPr>
              <a:xfrm>
                <a:off x="6129607" y="944416"/>
                <a:ext cx="639084" cy="721555"/>
              </a:xfrm>
              <a:custGeom>
                <a:avLst/>
                <a:gdLst>
                  <a:gd name="connsiteX0" fmla="*/ 178688 w 639084"/>
                  <a:gd name="connsiteY0" fmla="*/ 0 h 721555"/>
                  <a:gd name="connsiteX1" fmla="*/ 206179 w 639084"/>
                  <a:gd name="connsiteY1" fmla="*/ 0 h 721555"/>
                  <a:gd name="connsiteX2" fmla="*/ 213051 w 639084"/>
                  <a:gd name="connsiteY2" fmla="*/ 54981 h 721555"/>
                  <a:gd name="connsiteX3" fmla="*/ 233669 w 639084"/>
                  <a:gd name="connsiteY3" fmla="*/ 41236 h 721555"/>
                  <a:gd name="connsiteX4" fmla="*/ 639084 w 639084"/>
                  <a:gd name="connsiteY4" fmla="*/ 336758 h 721555"/>
                  <a:gd name="connsiteX5" fmla="*/ 632211 w 639084"/>
                  <a:gd name="connsiteY5" fmla="*/ 405484 h 721555"/>
                  <a:gd name="connsiteX6" fmla="*/ 481014 w 639084"/>
                  <a:gd name="connsiteY6" fmla="*/ 639084 h 721555"/>
                  <a:gd name="connsiteX7" fmla="*/ 405484 w 639084"/>
                  <a:gd name="connsiteY7" fmla="*/ 687192 h 721555"/>
                  <a:gd name="connsiteX8" fmla="*/ 377994 w 639084"/>
                  <a:gd name="connsiteY8" fmla="*/ 714682 h 721555"/>
                  <a:gd name="connsiteX9" fmla="*/ 350503 w 639084"/>
                  <a:gd name="connsiteY9" fmla="*/ 700937 h 721555"/>
                  <a:gd name="connsiteX10" fmla="*/ 343631 w 639084"/>
                  <a:gd name="connsiteY10" fmla="*/ 721555 h 721555"/>
                  <a:gd name="connsiteX11" fmla="*/ 178688 w 639084"/>
                  <a:gd name="connsiteY11" fmla="*/ 666574 h 721555"/>
                  <a:gd name="connsiteX12" fmla="*/ 61854 w 639084"/>
                  <a:gd name="connsiteY12" fmla="*/ 515377 h 721555"/>
                  <a:gd name="connsiteX13" fmla="*/ 48109 w 639084"/>
                  <a:gd name="connsiteY13" fmla="*/ 501632 h 721555"/>
                  <a:gd name="connsiteX14" fmla="*/ 34363 w 639084"/>
                  <a:gd name="connsiteY14" fmla="*/ 384866 h 721555"/>
                  <a:gd name="connsiteX15" fmla="*/ 20618 w 639084"/>
                  <a:gd name="connsiteY15" fmla="*/ 329885 h 721555"/>
                  <a:gd name="connsiteX16" fmla="*/ 27491 w 639084"/>
                  <a:gd name="connsiteY16" fmla="*/ 268032 h 721555"/>
                  <a:gd name="connsiteX17" fmla="*/ 0 w 639084"/>
                  <a:gd name="connsiteY17" fmla="*/ 171815 h 721555"/>
                  <a:gd name="connsiteX18" fmla="*/ 6873 w 639084"/>
                  <a:gd name="connsiteY18" fmla="*/ 123707 h 721555"/>
                  <a:gd name="connsiteX19" fmla="*/ 34363 w 639084"/>
                  <a:gd name="connsiteY19" fmla="*/ 89344 h 721555"/>
                  <a:gd name="connsiteX20" fmla="*/ 103089 w 639084"/>
                  <a:gd name="connsiteY20" fmla="*/ 54981 h 721555"/>
                  <a:gd name="connsiteX21" fmla="*/ 158070 w 639084"/>
                  <a:gd name="connsiteY21" fmla="*/ 6873 h 721555"/>
                  <a:gd name="connsiteX22" fmla="*/ 171815 w 639084"/>
                  <a:gd name="connsiteY22" fmla="*/ 20618 h 721555"/>
                  <a:gd name="connsiteX23" fmla="*/ 178688 w 639084"/>
                  <a:gd name="connsiteY23" fmla="*/ 0 h 721555"/>
                  <a:gd name="connsiteX24" fmla="*/ 272095 w 639084"/>
                  <a:gd name="connsiteY24" fmla="*/ 123295 h 721555"/>
                  <a:gd name="connsiteX25" fmla="*/ 254287 w 639084"/>
                  <a:gd name="connsiteY25" fmla="*/ 123707 h 721555"/>
                  <a:gd name="connsiteX26" fmla="*/ 137452 w 639084"/>
                  <a:gd name="connsiteY26" fmla="*/ 213051 h 721555"/>
                  <a:gd name="connsiteX27" fmla="*/ 137452 w 639084"/>
                  <a:gd name="connsiteY27" fmla="*/ 336758 h 721555"/>
                  <a:gd name="connsiteX28" fmla="*/ 288650 w 639084"/>
                  <a:gd name="connsiteY28" fmla="*/ 577230 h 721555"/>
                  <a:gd name="connsiteX29" fmla="*/ 364248 w 639084"/>
                  <a:gd name="connsiteY29" fmla="*/ 542867 h 721555"/>
                  <a:gd name="connsiteX30" fmla="*/ 405484 w 639084"/>
                  <a:gd name="connsiteY30" fmla="*/ 508504 h 721555"/>
                  <a:gd name="connsiteX31" fmla="*/ 432974 w 639084"/>
                  <a:gd name="connsiteY31" fmla="*/ 501632 h 721555"/>
                  <a:gd name="connsiteX32" fmla="*/ 419229 w 639084"/>
                  <a:gd name="connsiteY32" fmla="*/ 494759 h 721555"/>
                  <a:gd name="connsiteX33" fmla="*/ 453523 w 639084"/>
                  <a:gd name="connsiteY33" fmla="*/ 474141 h 721555"/>
                  <a:gd name="connsiteX34" fmla="*/ 487886 w 639084"/>
                  <a:gd name="connsiteY34" fmla="*/ 419229 h 721555"/>
                  <a:gd name="connsiteX35" fmla="*/ 494759 w 639084"/>
                  <a:gd name="connsiteY35" fmla="*/ 432974 h 721555"/>
                  <a:gd name="connsiteX36" fmla="*/ 522250 w 639084"/>
                  <a:gd name="connsiteY36" fmla="*/ 357376 h 721555"/>
                  <a:gd name="connsiteX37" fmla="*/ 508504 w 639084"/>
                  <a:gd name="connsiteY37" fmla="*/ 343630 h 721555"/>
                  <a:gd name="connsiteX38" fmla="*/ 522250 w 639084"/>
                  <a:gd name="connsiteY38" fmla="*/ 329885 h 721555"/>
                  <a:gd name="connsiteX39" fmla="*/ 309268 w 639084"/>
                  <a:gd name="connsiteY39" fmla="*/ 158070 h 721555"/>
                  <a:gd name="connsiteX40" fmla="*/ 282533 w 639084"/>
                  <a:gd name="connsiteY40" fmla="*/ 124532 h 721555"/>
                  <a:gd name="connsiteX41" fmla="*/ 272095 w 639084"/>
                  <a:gd name="connsiteY41" fmla="*/ 123295 h 72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39084" h="721555">
                    <a:moveTo>
                      <a:pt x="178688" y="0"/>
                    </a:moveTo>
                    <a:lnTo>
                      <a:pt x="206179" y="0"/>
                    </a:lnTo>
                    <a:cubicBezTo>
                      <a:pt x="199306" y="13745"/>
                      <a:pt x="213051" y="34363"/>
                      <a:pt x="213051" y="54981"/>
                    </a:cubicBezTo>
                    <a:cubicBezTo>
                      <a:pt x="219924" y="48108"/>
                      <a:pt x="213051" y="41236"/>
                      <a:pt x="233669" y="41236"/>
                    </a:cubicBezTo>
                    <a:cubicBezTo>
                      <a:pt x="384866" y="41236"/>
                      <a:pt x="639084" y="123707"/>
                      <a:pt x="639084" y="336758"/>
                    </a:cubicBezTo>
                    <a:cubicBezTo>
                      <a:pt x="639084" y="357376"/>
                      <a:pt x="632211" y="391739"/>
                      <a:pt x="632211" y="405484"/>
                    </a:cubicBezTo>
                    <a:cubicBezTo>
                      <a:pt x="632211" y="446651"/>
                      <a:pt x="501632" y="625338"/>
                      <a:pt x="481014" y="639084"/>
                    </a:cubicBezTo>
                    <a:cubicBezTo>
                      <a:pt x="453523" y="659702"/>
                      <a:pt x="426102" y="680319"/>
                      <a:pt x="405484" y="687192"/>
                    </a:cubicBezTo>
                    <a:cubicBezTo>
                      <a:pt x="391739" y="687192"/>
                      <a:pt x="377994" y="687192"/>
                      <a:pt x="377994" y="714682"/>
                    </a:cubicBezTo>
                    <a:cubicBezTo>
                      <a:pt x="371121" y="714682"/>
                      <a:pt x="357376" y="700937"/>
                      <a:pt x="350503" y="700937"/>
                    </a:cubicBezTo>
                    <a:cubicBezTo>
                      <a:pt x="343631" y="700937"/>
                      <a:pt x="343631" y="714682"/>
                      <a:pt x="343631" y="721555"/>
                    </a:cubicBezTo>
                    <a:cubicBezTo>
                      <a:pt x="254287" y="700937"/>
                      <a:pt x="226796" y="707810"/>
                      <a:pt x="178688" y="666574"/>
                    </a:cubicBezTo>
                    <a:cubicBezTo>
                      <a:pt x="144325" y="645956"/>
                      <a:pt x="61854" y="556612"/>
                      <a:pt x="61854" y="515377"/>
                    </a:cubicBezTo>
                    <a:cubicBezTo>
                      <a:pt x="61854" y="494759"/>
                      <a:pt x="54981" y="508504"/>
                      <a:pt x="48109" y="501632"/>
                    </a:cubicBezTo>
                    <a:cubicBezTo>
                      <a:pt x="41236" y="467269"/>
                      <a:pt x="34363" y="398611"/>
                      <a:pt x="34363" y="384866"/>
                    </a:cubicBezTo>
                    <a:cubicBezTo>
                      <a:pt x="34363" y="364248"/>
                      <a:pt x="20618" y="350503"/>
                      <a:pt x="20618" y="329885"/>
                    </a:cubicBezTo>
                    <a:cubicBezTo>
                      <a:pt x="20618" y="309267"/>
                      <a:pt x="27491" y="288650"/>
                      <a:pt x="27491" y="268032"/>
                    </a:cubicBezTo>
                    <a:cubicBezTo>
                      <a:pt x="27491" y="254287"/>
                      <a:pt x="0" y="185560"/>
                      <a:pt x="0" y="171815"/>
                    </a:cubicBezTo>
                    <a:cubicBezTo>
                      <a:pt x="0" y="151197"/>
                      <a:pt x="0" y="130580"/>
                      <a:pt x="6873" y="123707"/>
                    </a:cubicBezTo>
                    <a:cubicBezTo>
                      <a:pt x="13746" y="109962"/>
                      <a:pt x="20618" y="96217"/>
                      <a:pt x="34363" y="89344"/>
                    </a:cubicBezTo>
                    <a:cubicBezTo>
                      <a:pt x="48109" y="75599"/>
                      <a:pt x="82472" y="68726"/>
                      <a:pt x="103089" y="54981"/>
                    </a:cubicBezTo>
                    <a:cubicBezTo>
                      <a:pt x="116835" y="41236"/>
                      <a:pt x="137452" y="6873"/>
                      <a:pt x="158070" y="6873"/>
                    </a:cubicBezTo>
                    <a:cubicBezTo>
                      <a:pt x="171815" y="6873"/>
                      <a:pt x="164943" y="20618"/>
                      <a:pt x="171815" y="20618"/>
                    </a:cubicBezTo>
                    <a:cubicBezTo>
                      <a:pt x="178688" y="13745"/>
                      <a:pt x="178688" y="6873"/>
                      <a:pt x="178688" y="0"/>
                    </a:cubicBezTo>
                    <a:close/>
                    <a:moveTo>
                      <a:pt x="272095" y="123295"/>
                    </a:moveTo>
                    <a:cubicBezTo>
                      <a:pt x="267671" y="123364"/>
                      <a:pt x="262019" y="123707"/>
                      <a:pt x="254287" y="123707"/>
                    </a:cubicBezTo>
                    <a:cubicBezTo>
                      <a:pt x="171815" y="123707"/>
                      <a:pt x="213051" y="137452"/>
                      <a:pt x="137452" y="213051"/>
                    </a:cubicBezTo>
                    <a:cubicBezTo>
                      <a:pt x="144325" y="323013"/>
                      <a:pt x="144325" y="329885"/>
                      <a:pt x="137452" y="336758"/>
                    </a:cubicBezTo>
                    <a:cubicBezTo>
                      <a:pt x="158070" y="398611"/>
                      <a:pt x="151198" y="577230"/>
                      <a:pt x="288650" y="577230"/>
                    </a:cubicBezTo>
                    <a:cubicBezTo>
                      <a:pt x="309268" y="577230"/>
                      <a:pt x="343631" y="556612"/>
                      <a:pt x="364248" y="542867"/>
                    </a:cubicBezTo>
                    <a:cubicBezTo>
                      <a:pt x="377994" y="529122"/>
                      <a:pt x="384866" y="508504"/>
                      <a:pt x="405484" y="508504"/>
                    </a:cubicBezTo>
                    <a:cubicBezTo>
                      <a:pt x="419229" y="508504"/>
                      <a:pt x="426102" y="508504"/>
                      <a:pt x="432974" y="501632"/>
                    </a:cubicBezTo>
                    <a:cubicBezTo>
                      <a:pt x="426102" y="501632"/>
                      <a:pt x="419229" y="508504"/>
                      <a:pt x="419229" y="494759"/>
                    </a:cubicBezTo>
                    <a:cubicBezTo>
                      <a:pt x="419229" y="474141"/>
                      <a:pt x="439847" y="474141"/>
                      <a:pt x="453523" y="474141"/>
                    </a:cubicBezTo>
                    <a:cubicBezTo>
                      <a:pt x="467269" y="460396"/>
                      <a:pt x="481014" y="439778"/>
                      <a:pt x="487886" y="419229"/>
                    </a:cubicBezTo>
                    <a:cubicBezTo>
                      <a:pt x="494759" y="426102"/>
                      <a:pt x="487886" y="432974"/>
                      <a:pt x="494759" y="432974"/>
                    </a:cubicBezTo>
                    <a:cubicBezTo>
                      <a:pt x="501632" y="398611"/>
                      <a:pt x="481014" y="371121"/>
                      <a:pt x="522250" y="357376"/>
                    </a:cubicBezTo>
                    <a:lnTo>
                      <a:pt x="508504" y="343630"/>
                    </a:lnTo>
                    <a:cubicBezTo>
                      <a:pt x="515377" y="336758"/>
                      <a:pt x="522250" y="350503"/>
                      <a:pt x="522250" y="329885"/>
                    </a:cubicBezTo>
                    <a:cubicBezTo>
                      <a:pt x="522250" y="226796"/>
                      <a:pt x="439847" y="151197"/>
                      <a:pt x="309268" y="158070"/>
                    </a:cubicBezTo>
                    <a:cubicBezTo>
                      <a:pt x="294148" y="135459"/>
                      <a:pt x="289406" y="127281"/>
                      <a:pt x="282533" y="124532"/>
                    </a:cubicBezTo>
                    <a:cubicBezTo>
                      <a:pt x="279715" y="123433"/>
                      <a:pt x="276519" y="123226"/>
                      <a:pt x="272095" y="123295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36E7EDD-4164-8157-A8D9-7A0E7509EE18}"/>
                </a:ext>
              </a:extLst>
            </p:cNvPr>
            <p:cNvGrpSpPr/>
            <p:nvPr/>
          </p:nvGrpSpPr>
          <p:grpSpPr>
            <a:xfrm>
              <a:off x="3265717" y="1337311"/>
              <a:ext cx="6285454" cy="3039965"/>
              <a:chOff x="1" y="752052"/>
              <a:chExt cx="12190487" cy="5895939"/>
            </a:xfrm>
            <a:grpFill/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123242D7-EB60-2416-3E3D-C4A4A01ED337}"/>
                  </a:ext>
                </a:extLst>
              </p:cNvPr>
              <p:cNvGrpSpPr/>
              <p:nvPr/>
            </p:nvGrpSpPr>
            <p:grpSpPr>
              <a:xfrm>
                <a:off x="1" y="752052"/>
                <a:ext cx="6383893" cy="5325581"/>
                <a:chOff x="1" y="752052"/>
                <a:chExt cx="6383893" cy="5325581"/>
              </a:xfrm>
              <a:grpFill/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72B3959-6DD1-E8CA-80E2-08A1E0CABBB5}"/>
                    </a:ext>
                  </a:extLst>
                </p:cNvPr>
                <p:cNvSpPr/>
                <p:nvPr/>
              </p:nvSpPr>
              <p:spPr>
                <a:xfrm>
                  <a:off x="1" y="752052"/>
                  <a:ext cx="4006247" cy="3636491"/>
                </a:xfrm>
                <a:custGeom>
                  <a:avLst/>
                  <a:gdLst>
                    <a:gd name="connsiteX0" fmla="*/ 2473863 w 4006247"/>
                    <a:gd name="connsiteY0" fmla="*/ 0 h 3636491"/>
                    <a:gd name="connsiteX1" fmla="*/ 2590697 w 4006247"/>
                    <a:gd name="connsiteY1" fmla="*/ 48108 h 3636491"/>
                    <a:gd name="connsiteX2" fmla="*/ 2631933 w 4006247"/>
                    <a:gd name="connsiteY2" fmla="*/ 109893 h 3636491"/>
                    <a:gd name="connsiteX3" fmla="*/ 2618187 w 4006247"/>
                    <a:gd name="connsiteY3" fmla="*/ 130511 h 3636491"/>
                    <a:gd name="connsiteX4" fmla="*/ 2666296 w 4006247"/>
                    <a:gd name="connsiteY4" fmla="*/ 212982 h 3636491"/>
                    <a:gd name="connsiteX5" fmla="*/ 2267685 w 4006247"/>
                    <a:gd name="connsiteY5" fmla="*/ 762722 h 3636491"/>
                    <a:gd name="connsiteX6" fmla="*/ 1944741 w 4006247"/>
                    <a:gd name="connsiteY6" fmla="*/ 1161333 h 3636491"/>
                    <a:gd name="connsiteX7" fmla="*/ 1951614 w 4006247"/>
                    <a:gd name="connsiteY7" fmla="*/ 1175078 h 3636491"/>
                    <a:gd name="connsiteX8" fmla="*/ 2006594 w 4006247"/>
                    <a:gd name="connsiteY8" fmla="*/ 1133842 h 3636491"/>
                    <a:gd name="connsiteX9" fmla="*/ 2040957 w 4006247"/>
                    <a:gd name="connsiteY9" fmla="*/ 1085734 h 3636491"/>
                    <a:gd name="connsiteX10" fmla="*/ 2123429 w 4006247"/>
                    <a:gd name="connsiteY10" fmla="*/ 1023881 h 3636491"/>
                    <a:gd name="connsiteX11" fmla="*/ 2212704 w 4006247"/>
                    <a:gd name="connsiteY11" fmla="*/ 968900 h 3636491"/>
                    <a:gd name="connsiteX12" fmla="*/ 2233322 w 4006247"/>
                    <a:gd name="connsiteY12" fmla="*/ 982645 h 3636491"/>
                    <a:gd name="connsiteX13" fmla="*/ 2240194 w 4006247"/>
                    <a:gd name="connsiteY13" fmla="*/ 975772 h 3636491"/>
                    <a:gd name="connsiteX14" fmla="*/ 2273458 w 4006247"/>
                    <a:gd name="connsiteY14" fmla="*/ 964982 h 3636491"/>
                    <a:gd name="connsiteX15" fmla="*/ 2274557 w 4006247"/>
                    <a:gd name="connsiteY15" fmla="*/ 955155 h 3636491"/>
                    <a:gd name="connsiteX16" fmla="*/ 2288302 w 4006247"/>
                    <a:gd name="connsiteY16" fmla="*/ 962027 h 3636491"/>
                    <a:gd name="connsiteX17" fmla="*/ 2370774 w 4006247"/>
                    <a:gd name="connsiteY17" fmla="*/ 920792 h 3636491"/>
                    <a:gd name="connsiteX18" fmla="*/ 2377646 w 4006247"/>
                    <a:gd name="connsiteY18" fmla="*/ 934537 h 3636491"/>
                    <a:gd name="connsiteX19" fmla="*/ 2391391 w 4006247"/>
                    <a:gd name="connsiteY19" fmla="*/ 913919 h 3636491"/>
                    <a:gd name="connsiteX20" fmla="*/ 2473863 w 4006247"/>
                    <a:gd name="connsiteY20" fmla="*/ 900174 h 3636491"/>
                    <a:gd name="connsiteX21" fmla="*/ 2611315 w 4006247"/>
                    <a:gd name="connsiteY21" fmla="*/ 900174 h 3636491"/>
                    <a:gd name="connsiteX22" fmla="*/ 2948004 w 4006247"/>
                    <a:gd name="connsiteY22" fmla="*/ 989518 h 3636491"/>
                    <a:gd name="connsiteX23" fmla="*/ 3181672 w 4006247"/>
                    <a:gd name="connsiteY23" fmla="*/ 1099479 h 3636491"/>
                    <a:gd name="connsiteX24" fmla="*/ 3800138 w 4006247"/>
                    <a:gd name="connsiteY24" fmla="*/ 1443041 h 3636491"/>
                    <a:gd name="connsiteX25" fmla="*/ 3978757 w 4006247"/>
                    <a:gd name="connsiteY25" fmla="*/ 1649219 h 3636491"/>
                    <a:gd name="connsiteX26" fmla="*/ 3965012 w 4006247"/>
                    <a:gd name="connsiteY26" fmla="*/ 1656091 h 3636491"/>
                    <a:gd name="connsiteX27" fmla="*/ 4006247 w 4006247"/>
                    <a:gd name="connsiteY27" fmla="*/ 1765985 h 3636491"/>
                    <a:gd name="connsiteX28" fmla="*/ 3999375 w 4006247"/>
                    <a:gd name="connsiteY28" fmla="*/ 1786602 h 3636491"/>
                    <a:gd name="connsiteX29" fmla="*/ 3992502 w 4006247"/>
                    <a:gd name="connsiteY29" fmla="*/ 1786602 h 3636491"/>
                    <a:gd name="connsiteX30" fmla="*/ 3965012 w 4006247"/>
                    <a:gd name="connsiteY30" fmla="*/ 1814093 h 3636491"/>
                    <a:gd name="connsiteX31" fmla="*/ 3937521 w 4006247"/>
                    <a:gd name="connsiteY31" fmla="*/ 1800348 h 3636491"/>
                    <a:gd name="connsiteX32" fmla="*/ 3793265 w 4006247"/>
                    <a:gd name="connsiteY32" fmla="*/ 1903437 h 3636491"/>
                    <a:gd name="connsiteX33" fmla="*/ 3779520 w 4006247"/>
                    <a:gd name="connsiteY33" fmla="*/ 1924054 h 3636491"/>
                    <a:gd name="connsiteX34" fmla="*/ 3710794 w 4006247"/>
                    <a:gd name="connsiteY34" fmla="*/ 1944672 h 3636491"/>
                    <a:gd name="connsiteX35" fmla="*/ 3621450 w 4006247"/>
                    <a:gd name="connsiteY35" fmla="*/ 1972163 h 3636491"/>
                    <a:gd name="connsiteX36" fmla="*/ 3580215 w 4006247"/>
                    <a:gd name="connsiteY36" fmla="*/ 1972163 h 3636491"/>
                    <a:gd name="connsiteX37" fmla="*/ 3566469 w 4006247"/>
                    <a:gd name="connsiteY37" fmla="*/ 1958417 h 3636491"/>
                    <a:gd name="connsiteX38" fmla="*/ 3504616 w 4006247"/>
                    <a:gd name="connsiteY38" fmla="*/ 1985908 h 3636491"/>
                    <a:gd name="connsiteX39" fmla="*/ 3497743 w 4006247"/>
                    <a:gd name="connsiteY39" fmla="*/ 1972163 h 3636491"/>
                    <a:gd name="connsiteX40" fmla="*/ 3470253 w 4006247"/>
                    <a:gd name="connsiteY40" fmla="*/ 1992780 h 3636491"/>
                    <a:gd name="connsiteX41" fmla="*/ 3463380 w 4006247"/>
                    <a:gd name="connsiteY41" fmla="*/ 1979035 h 3636491"/>
                    <a:gd name="connsiteX42" fmla="*/ 3772648 w 4006247"/>
                    <a:gd name="connsiteY42" fmla="*/ 1807220 h 3636491"/>
                    <a:gd name="connsiteX43" fmla="*/ 3758902 w 4006247"/>
                    <a:gd name="connsiteY43" fmla="*/ 1800348 h 3636491"/>
                    <a:gd name="connsiteX44" fmla="*/ 3807011 w 4006247"/>
                    <a:gd name="connsiteY44" fmla="*/ 1697327 h 3636491"/>
                    <a:gd name="connsiteX45" fmla="*/ 3607705 w 4006247"/>
                    <a:gd name="connsiteY45" fmla="*/ 1498022 h 3636491"/>
                    <a:gd name="connsiteX46" fmla="*/ 3532106 w 4006247"/>
                    <a:gd name="connsiteY46" fmla="*/ 1443041 h 3636491"/>
                    <a:gd name="connsiteX47" fmla="*/ 2604442 w 4006247"/>
                    <a:gd name="connsiteY47" fmla="*/ 1071989 h 3636491"/>
                    <a:gd name="connsiteX48" fmla="*/ 2590697 w 4006247"/>
                    <a:gd name="connsiteY48" fmla="*/ 1051371 h 3636491"/>
                    <a:gd name="connsiteX49" fmla="*/ 2515098 w 4006247"/>
                    <a:gd name="connsiteY49" fmla="*/ 1051371 h 3636491"/>
                    <a:gd name="connsiteX50" fmla="*/ 2089066 w 4006247"/>
                    <a:gd name="connsiteY50" fmla="*/ 1209372 h 3636491"/>
                    <a:gd name="connsiteX51" fmla="*/ 2068448 w 4006247"/>
                    <a:gd name="connsiteY51" fmla="*/ 1209372 h 3636491"/>
                    <a:gd name="connsiteX52" fmla="*/ 2027212 w 4006247"/>
                    <a:gd name="connsiteY52" fmla="*/ 1236863 h 3636491"/>
                    <a:gd name="connsiteX53" fmla="*/ 1979104 w 4006247"/>
                    <a:gd name="connsiteY53" fmla="*/ 1278098 h 3636491"/>
                    <a:gd name="connsiteX54" fmla="*/ 1972231 w 4006247"/>
                    <a:gd name="connsiteY54" fmla="*/ 1278098 h 3636491"/>
                    <a:gd name="connsiteX55" fmla="*/ 1979104 w 4006247"/>
                    <a:gd name="connsiteY55" fmla="*/ 1257480 h 3636491"/>
                    <a:gd name="connsiteX56" fmla="*/ 1910378 w 4006247"/>
                    <a:gd name="connsiteY56" fmla="*/ 1284971 h 3636491"/>
                    <a:gd name="connsiteX57" fmla="*/ 1944741 w 4006247"/>
                    <a:gd name="connsiteY57" fmla="*/ 1312461 h 3636491"/>
                    <a:gd name="connsiteX58" fmla="*/ 1896633 w 4006247"/>
                    <a:gd name="connsiteY58" fmla="*/ 1298716 h 3636491"/>
                    <a:gd name="connsiteX59" fmla="*/ 1896633 w 4006247"/>
                    <a:gd name="connsiteY59" fmla="*/ 1319334 h 3636491"/>
                    <a:gd name="connsiteX60" fmla="*/ 1876015 w 4006247"/>
                    <a:gd name="connsiteY60" fmla="*/ 1319334 h 3636491"/>
                    <a:gd name="connsiteX61" fmla="*/ 1862270 w 4006247"/>
                    <a:gd name="connsiteY61" fmla="*/ 1298716 h 3636491"/>
                    <a:gd name="connsiteX62" fmla="*/ 1848524 w 4006247"/>
                    <a:gd name="connsiteY62" fmla="*/ 1339952 h 3636491"/>
                    <a:gd name="connsiteX63" fmla="*/ 1834779 w 4006247"/>
                    <a:gd name="connsiteY63" fmla="*/ 1326206 h 3636491"/>
                    <a:gd name="connsiteX64" fmla="*/ 1814161 w 4006247"/>
                    <a:gd name="connsiteY64" fmla="*/ 1326206 h 3636491"/>
                    <a:gd name="connsiteX65" fmla="*/ 1814161 w 4006247"/>
                    <a:gd name="connsiteY65" fmla="*/ 1346824 h 3636491"/>
                    <a:gd name="connsiteX66" fmla="*/ 1779798 w 4006247"/>
                    <a:gd name="connsiteY66" fmla="*/ 1367442 h 3636491"/>
                    <a:gd name="connsiteX67" fmla="*/ 460465 w 4006247"/>
                    <a:gd name="connsiteY67" fmla="*/ 3291565 h 3636491"/>
                    <a:gd name="connsiteX68" fmla="*/ 226796 w 4006247"/>
                    <a:gd name="connsiteY68" fmla="*/ 3607636 h 3636491"/>
                    <a:gd name="connsiteX69" fmla="*/ 164943 w 4006247"/>
                    <a:gd name="connsiteY69" fmla="*/ 3635126 h 3636491"/>
                    <a:gd name="connsiteX70" fmla="*/ 144325 w 4006247"/>
                    <a:gd name="connsiteY70" fmla="*/ 3600763 h 3636491"/>
                    <a:gd name="connsiteX71" fmla="*/ 68726 w 4006247"/>
                    <a:gd name="connsiteY71" fmla="*/ 3587018 h 3636491"/>
                    <a:gd name="connsiteX72" fmla="*/ 0 w 4006247"/>
                    <a:gd name="connsiteY72" fmla="*/ 3504547 h 3636491"/>
                    <a:gd name="connsiteX73" fmla="*/ 96216 w 4006247"/>
                    <a:gd name="connsiteY73" fmla="*/ 3319055 h 3636491"/>
                    <a:gd name="connsiteX74" fmla="*/ 309267 w 4006247"/>
                    <a:gd name="connsiteY74" fmla="*/ 2886081 h 3636491"/>
                    <a:gd name="connsiteX75" fmla="*/ 1044567 w 4006247"/>
                    <a:gd name="connsiteY75" fmla="*/ 1704200 h 3636491"/>
                    <a:gd name="connsiteX76" fmla="*/ 2370774 w 4006247"/>
                    <a:gd name="connsiteY76" fmla="*/ 48108 h 3636491"/>
                    <a:gd name="connsiteX77" fmla="*/ 2473863 w 4006247"/>
                    <a:gd name="connsiteY77" fmla="*/ 0 h 3636491"/>
                    <a:gd name="connsiteX78" fmla="*/ 1938620 w 4006247"/>
                    <a:gd name="connsiteY78" fmla="*/ 1187036 h 3636491"/>
                    <a:gd name="connsiteX79" fmla="*/ 1924123 w 4006247"/>
                    <a:gd name="connsiteY79" fmla="*/ 1202500 h 3636491"/>
                    <a:gd name="connsiteX80" fmla="*/ 1944741 w 4006247"/>
                    <a:gd name="connsiteY80" fmla="*/ 1188754 h 3636491"/>
                    <a:gd name="connsiteX81" fmla="*/ 1938620 w 4006247"/>
                    <a:gd name="connsiteY81" fmla="*/ 1187036 h 363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006247" h="3636491">
                      <a:moveTo>
                        <a:pt x="2473863" y="0"/>
                      </a:moveTo>
                      <a:cubicBezTo>
                        <a:pt x="2494481" y="0"/>
                        <a:pt x="2549461" y="27490"/>
                        <a:pt x="2590697" y="48108"/>
                      </a:cubicBezTo>
                      <a:cubicBezTo>
                        <a:pt x="2611315" y="61853"/>
                        <a:pt x="2631933" y="89275"/>
                        <a:pt x="2631933" y="109893"/>
                      </a:cubicBezTo>
                      <a:cubicBezTo>
                        <a:pt x="2631933" y="123638"/>
                        <a:pt x="2625060" y="123638"/>
                        <a:pt x="2618187" y="130511"/>
                      </a:cubicBezTo>
                      <a:cubicBezTo>
                        <a:pt x="2618187" y="130511"/>
                        <a:pt x="2666296" y="185492"/>
                        <a:pt x="2666296" y="212982"/>
                      </a:cubicBezTo>
                      <a:cubicBezTo>
                        <a:pt x="2666296" y="329816"/>
                        <a:pt x="2329538" y="680250"/>
                        <a:pt x="2267685" y="762722"/>
                      </a:cubicBezTo>
                      <a:cubicBezTo>
                        <a:pt x="2164664" y="893301"/>
                        <a:pt x="2054703" y="1030753"/>
                        <a:pt x="1944741" y="1161333"/>
                      </a:cubicBezTo>
                      <a:lnTo>
                        <a:pt x="1951614" y="1175078"/>
                      </a:lnTo>
                      <a:cubicBezTo>
                        <a:pt x="1972231" y="1161333"/>
                        <a:pt x="1999722" y="1147587"/>
                        <a:pt x="2006594" y="1133842"/>
                      </a:cubicBezTo>
                      <a:cubicBezTo>
                        <a:pt x="2020340" y="1113224"/>
                        <a:pt x="2040957" y="1106352"/>
                        <a:pt x="2040957" y="1085734"/>
                      </a:cubicBezTo>
                      <a:cubicBezTo>
                        <a:pt x="2068448" y="1071989"/>
                        <a:pt x="2095938" y="1037626"/>
                        <a:pt x="2123429" y="1023881"/>
                      </a:cubicBezTo>
                      <a:cubicBezTo>
                        <a:pt x="2144046" y="1010135"/>
                        <a:pt x="2219576" y="996390"/>
                        <a:pt x="2212704" y="968900"/>
                      </a:cubicBezTo>
                      <a:cubicBezTo>
                        <a:pt x="2219576" y="975772"/>
                        <a:pt x="2212704" y="982645"/>
                        <a:pt x="2233322" y="982645"/>
                      </a:cubicBezTo>
                      <a:lnTo>
                        <a:pt x="2240194" y="975772"/>
                      </a:lnTo>
                      <a:cubicBezTo>
                        <a:pt x="2263561" y="961752"/>
                        <a:pt x="2271052" y="966769"/>
                        <a:pt x="2273458" y="964982"/>
                      </a:cubicBezTo>
                      <a:cubicBezTo>
                        <a:pt x="2274557" y="964158"/>
                        <a:pt x="2274557" y="961752"/>
                        <a:pt x="2274557" y="955155"/>
                      </a:cubicBezTo>
                      <a:cubicBezTo>
                        <a:pt x="2274557" y="955155"/>
                        <a:pt x="2281430" y="962027"/>
                        <a:pt x="2288302" y="962027"/>
                      </a:cubicBezTo>
                      <a:cubicBezTo>
                        <a:pt x="2302048" y="962027"/>
                        <a:pt x="2350156" y="920792"/>
                        <a:pt x="2370774" y="920792"/>
                      </a:cubicBezTo>
                      <a:cubicBezTo>
                        <a:pt x="2384519" y="920792"/>
                        <a:pt x="2357028" y="934537"/>
                        <a:pt x="2377646" y="934537"/>
                      </a:cubicBezTo>
                      <a:cubicBezTo>
                        <a:pt x="2391391" y="934537"/>
                        <a:pt x="2384519" y="920792"/>
                        <a:pt x="2391391" y="913919"/>
                      </a:cubicBezTo>
                      <a:cubicBezTo>
                        <a:pt x="2418882" y="920792"/>
                        <a:pt x="2453245" y="900174"/>
                        <a:pt x="2473863" y="900174"/>
                      </a:cubicBezTo>
                      <a:lnTo>
                        <a:pt x="2611315" y="900174"/>
                      </a:lnTo>
                      <a:cubicBezTo>
                        <a:pt x="2728080" y="913919"/>
                        <a:pt x="2838042" y="941409"/>
                        <a:pt x="2948004" y="989518"/>
                      </a:cubicBezTo>
                      <a:cubicBezTo>
                        <a:pt x="3023602" y="1017008"/>
                        <a:pt x="3106074" y="1065116"/>
                        <a:pt x="3181672" y="1099479"/>
                      </a:cubicBezTo>
                      <a:cubicBezTo>
                        <a:pt x="3380909" y="1202500"/>
                        <a:pt x="3593960" y="1298716"/>
                        <a:pt x="3800138" y="1443041"/>
                      </a:cubicBezTo>
                      <a:cubicBezTo>
                        <a:pt x="3813883" y="1449913"/>
                        <a:pt x="3978757" y="1587365"/>
                        <a:pt x="3978757" y="1649219"/>
                      </a:cubicBezTo>
                      <a:cubicBezTo>
                        <a:pt x="3978757" y="1662964"/>
                        <a:pt x="3965012" y="1642346"/>
                        <a:pt x="3965012" y="1656091"/>
                      </a:cubicBezTo>
                      <a:cubicBezTo>
                        <a:pt x="3965012" y="1676709"/>
                        <a:pt x="4006247" y="1752239"/>
                        <a:pt x="4006247" y="1765985"/>
                      </a:cubicBezTo>
                      <a:cubicBezTo>
                        <a:pt x="4006247" y="1786602"/>
                        <a:pt x="3999375" y="1779730"/>
                        <a:pt x="3999375" y="1786602"/>
                      </a:cubicBezTo>
                      <a:lnTo>
                        <a:pt x="3992502" y="1786602"/>
                      </a:lnTo>
                      <a:cubicBezTo>
                        <a:pt x="3978757" y="1800348"/>
                        <a:pt x="3971884" y="1786602"/>
                        <a:pt x="3965012" y="1814093"/>
                      </a:cubicBezTo>
                      <a:cubicBezTo>
                        <a:pt x="3958139" y="1807220"/>
                        <a:pt x="3958139" y="1800348"/>
                        <a:pt x="3937521" y="1800348"/>
                      </a:cubicBezTo>
                      <a:cubicBezTo>
                        <a:pt x="3910031" y="1800348"/>
                        <a:pt x="3882540" y="1896564"/>
                        <a:pt x="3793265" y="1903437"/>
                      </a:cubicBezTo>
                      <a:cubicBezTo>
                        <a:pt x="3786393" y="1910309"/>
                        <a:pt x="3786393" y="1924054"/>
                        <a:pt x="3779520" y="1924054"/>
                      </a:cubicBezTo>
                      <a:cubicBezTo>
                        <a:pt x="3758902" y="1930927"/>
                        <a:pt x="3738285" y="1944672"/>
                        <a:pt x="3710794" y="1944672"/>
                      </a:cubicBezTo>
                      <a:cubicBezTo>
                        <a:pt x="3703921" y="1944672"/>
                        <a:pt x="3621450" y="1951545"/>
                        <a:pt x="3621450" y="1972163"/>
                      </a:cubicBezTo>
                      <a:cubicBezTo>
                        <a:pt x="3621450" y="1951545"/>
                        <a:pt x="3593960" y="1972163"/>
                        <a:pt x="3580215" y="1972163"/>
                      </a:cubicBezTo>
                      <a:lnTo>
                        <a:pt x="3566469" y="1958417"/>
                      </a:lnTo>
                      <a:cubicBezTo>
                        <a:pt x="3545852" y="1965290"/>
                        <a:pt x="3518361" y="1985908"/>
                        <a:pt x="3504616" y="1985908"/>
                      </a:cubicBezTo>
                      <a:cubicBezTo>
                        <a:pt x="3483998" y="1985908"/>
                        <a:pt x="3511489" y="1972163"/>
                        <a:pt x="3497743" y="1972163"/>
                      </a:cubicBezTo>
                      <a:cubicBezTo>
                        <a:pt x="3477126" y="1972163"/>
                        <a:pt x="3477126" y="1985908"/>
                        <a:pt x="3470253" y="1992780"/>
                      </a:cubicBezTo>
                      <a:cubicBezTo>
                        <a:pt x="3470253" y="1992780"/>
                        <a:pt x="3463380" y="1992780"/>
                        <a:pt x="3463380" y="1979035"/>
                      </a:cubicBezTo>
                      <a:cubicBezTo>
                        <a:pt x="3463380" y="1958417"/>
                        <a:pt x="3669558" y="1869074"/>
                        <a:pt x="3772648" y="1807220"/>
                      </a:cubicBezTo>
                      <a:cubicBezTo>
                        <a:pt x="3772648" y="1807220"/>
                        <a:pt x="3765775" y="1800348"/>
                        <a:pt x="3758902" y="1800348"/>
                      </a:cubicBezTo>
                      <a:cubicBezTo>
                        <a:pt x="3772648" y="1772857"/>
                        <a:pt x="3807011" y="1717945"/>
                        <a:pt x="3807011" y="1697327"/>
                      </a:cubicBezTo>
                      <a:cubicBezTo>
                        <a:pt x="3807011" y="1607983"/>
                        <a:pt x="3648941" y="1532385"/>
                        <a:pt x="3607705" y="1498022"/>
                      </a:cubicBezTo>
                      <a:cubicBezTo>
                        <a:pt x="3580215" y="1484276"/>
                        <a:pt x="3552724" y="1456786"/>
                        <a:pt x="3532106" y="1443041"/>
                      </a:cubicBezTo>
                      <a:cubicBezTo>
                        <a:pt x="3229781" y="1264353"/>
                        <a:pt x="2920513" y="1085734"/>
                        <a:pt x="2604442" y="1071989"/>
                      </a:cubicBezTo>
                      <a:cubicBezTo>
                        <a:pt x="2604442" y="1071989"/>
                        <a:pt x="2597570" y="1058244"/>
                        <a:pt x="2590697" y="1051371"/>
                      </a:cubicBezTo>
                      <a:lnTo>
                        <a:pt x="2515098" y="1051371"/>
                      </a:lnTo>
                      <a:cubicBezTo>
                        <a:pt x="2391391" y="1051371"/>
                        <a:pt x="2178341" y="1133842"/>
                        <a:pt x="2089066" y="1209372"/>
                      </a:cubicBezTo>
                      <a:cubicBezTo>
                        <a:pt x="2082193" y="1216245"/>
                        <a:pt x="2075320" y="1209372"/>
                        <a:pt x="2068448" y="1209372"/>
                      </a:cubicBezTo>
                      <a:cubicBezTo>
                        <a:pt x="2061575" y="1223117"/>
                        <a:pt x="2040957" y="1229990"/>
                        <a:pt x="2027212" y="1236863"/>
                      </a:cubicBezTo>
                      <a:cubicBezTo>
                        <a:pt x="2013467" y="1250608"/>
                        <a:pt x="2006594" y="1271226"/>
                        <a:pt x="1979104" y="1278098"/>
                      </a:cubicBezTo>
                      <a:lnTo>
                        <a:pt x="1972231" y="1278098"/>
                      </a:lnTo>
                      <a:cubicBezTo>
                        <a:pt x="1979104" y="1278098"/>
                        <a:pt x="1992849" y="1271226"/>
                        <a:pt x="1979104" y="1257480"/>
                      </a:cubicBezTo>
                      <a:cubicBezTo>
                        <a:pt x="1958486" y="1271226"/>
                        <a:pt x="1930996" y="1284971"/>
                        <a:pt x="1910378" y="1284971"/>
                      </a:cubicBezTo>
                      <a:cubicBezTo>
                        <a:pt x="1917250" y="1298716"/>
                        <a:pt x="1930996" y="1312461"/>
                        <a:pt x="1944741" y="1312461"/>
                      </a:cubicBezTo>
                      <a:cubicBezTo>
                        <a:pt x="1910378" y="1312461"/>
                        <a:pt x="1924123" y="1305589"/>
                        <a:pt x="1896633" y="1298716"/>
                      </a:cubicBezTo>
                      <a:cubicBezTo>
                        <a:pt x="1889760" y="1305589"/>
                        <a:pt x="1896633" y="1312461"/>
                        <a:pt x="1896633" y="1319334"/>
                      </a:cubicBezTo>
                      <a:lnTo>
                        <a:pt x="1876015" y="1319334"/>
                      </a:lnTo>
                      <a:cubicBezTo>
                        <a:pt x="1876015" y="1312461"/>
                        <a:pt x="1869142" y="1305589"/>
                        <a:pt x="1862270" y="1298716"/>
                      </a:cubicBezTo>
                      <a:cubicBezTo>
                        <a:pt x="1855397" y="1298716"/>
                        <a:pt x="1841652" y="1312461"/>
                        <a:pt x="1848524" y="1339952"/>
                      </a:cubicBezTo>
                      <a:lnTo>
                        <a:pt x="1834779" y="1326206"/>
                      </a:lnTo>
                      <a:lnTo>
                        <a:pt x="1814161" y="1326206"/>
                      </a:lnTo>
                      <a:cubicBezTo>
                        <a:pt x="1807289" y="1333079"/>
                        <a:pt x="1807289" y="1339952"/>
                        <a:pt x="1814161" y="1346824"/>
                      </a:cubicBezTo>
                      <a:cubicBezTo>
                        <a:pt x="1807289" y="1346824"/>
                        <a:pt x="1786671" y="1353697"/>
                        <a:pt x="1779798" y="1367442"/>
                      </a:cubicBezTo>
                      <a:cubicBezTo>
                        <a:pt x="1278167" y="1992780"/>
                        <a:pt x="865879" y="2659354"/>
                        <a:pt x="460465" y="3291565"/>
                      </a:cubicBezTo>
                      <a:cubicBezTo>
                        <a:pt x="391738" y="3394585"/>
                        <a:pt x="309267" y="3504547"/>
                        <a:pt x="226796" y="3607636"/>
                      </a:cubicBezTo>
                      <a:cubicBezTo>
                        <a:pt x="213051" y="3621381"/>
                        <a:pt x="192433" y="3641999"/>
                        <a:pt x="164943" y="3635126"/>
                      </a:cubicBezTo>
                      <a:cubicBezTo>
                        <a:pt x="164943" y="3628254"/>
                        <a:pt x="158070" y="3614509"/>
                        <a:pt x="144325" y="3600763"/>
                      </a:cubicBezTo>
                      <a:cubicBezTo>
                        <a:pt x="123707" y="3607636"/>
                        <a:pt x="89344" y="3600763"/>
                        <a:pt x="68726" y="3587018"/>
                      </a:cubicBezTo>
                      <a:cubicBezTo>
                        <a:pt x="34363" y="3573273"/>
                        <a:pt x="0" y="3525165"/>
                        <a:pt x="0" y="3504547"/>
                      </a:cubicBezTo>
                      <a:cubicBezTo>
                        <a:pt x="0" y="3470184"/>
                        <a:pt x="89344" y="3325928"/>
                        <a:pt x="96216" y="3319055"/>
                      </a:cubicBezTo>
                      <a:cubicBezTo>
                        <a:pt x="164943" y="3174731"/>
                        <a:pt x="233669" y="3023533"/>
                        <a:pt x="309267" y="2886081"/>
                      </a:cubicBezTo>
                      <a:cubicBezTo>
                        <a:pt x="529122" y="2501284"/>
                        <a:pt x="776536" y="2082124"/>
                        <a:pt x="1044567" y="1704200"/>
                      </a:cubicBezTo>
                      <a:cubicBezTo>
                        <a:pt x="1436237" y="1140715"/>
                        <a:pt x="1855397" y="590975"/>
                        <a:pt x="2370774" y="48108"/>
                      </a:cubicBezTo>
                      <a:cubicBezTo>
                        <a:pt x="2398264" y="20618"/>
                        <a:pt x="2460117" y="0"/>
                        <a:pt x="2473863" y="0"/>
                      </a:cubicBezTo>
                      <a:close/>
                      <a:moveTo>
                        <a:pt x="1938620" y="1187036"/>
                      </a:moveTo>
                      <a:cubicBezTo>
                        <a:pt x="1931855" y="1188325"/>
                        <a:pt x="1924123" y="1197345"/>
                        <a:pt x="1924123" y="1202500"/>
                      </a:cubicBezTo>
                      <a:cubicBezTo>
                        <a:pt x="1930996" y="1195627"/>
                        <a:pt x="1937868" y="1188754"/>
                        <a:pt x="1944741" y="1188754"/>
                      </a:cubicBezTo>
                      <a:cubicBezTo>
                        <a:pt x="1943023" y="1187036"/>
                        <a:pt x="1940875" y="1186607"/>
                        <a:pt x="1938620" y="1187036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3CA619D9-B6E8-7B7F-CA9A-E6AB07278EFD}"/>
                    </a:ext>
                  </a:extLst>
                </p:cNvPr>
                <p:cNvSpPr/>
                <p:nvPr/>
              </p:nvSpPr>
              <p:spPr>
                <a:xfrm>
                  <a:off x="1174662" y="2806686"/>
                  <a:ext cx="5209232" cy="3270947"/>
                </a:xfrm>
                <a:custGeom>
                  <a:avLst/>
                  <a:gdLst>
                    <a:gd name="connsiteX0" fmla="*/ 1244220 w 5209232"/>
                    <a:gd name="connsiteY0" fmla="*/ 0 h 3270947"/>
                    <a:gd name="connsiteX1" fmla="*/ 1567164 w 5209232"/>
                    <a:gd name="connsiteY1" fmla="*/ 254217 h 3270947"/>
                    <a:gd name="connsiteX2" fmla="*/ 1580909 w 5209232"/>
                    <a:gd name="connsiteY2" fmla="*/ 295453 h 3270947"/>
                    <a:gd name="connsiteX3" fmla="*/ 1629017 w 5209232"/>
                    <a:gd name="connsiteY3" fmla="*/ 590975 h 3270947"/>
                    <a:gd name="connsiteX4" fmla="*/ 1642762 w 5209232"/>
                    <a:gd name="connsiteY4" fmla="*/ 852065 h 3270947"/>
                    <a:gd name="connsiteX5" fmla="*/ 1780214 w 5209232"/>
                    <a:gd name="connsiteY5" fmla="*/ 1126969 h 3270947"/>
                    <a:gd name="connsiteX6" fmla="*/ 1752724 w 5209232"/>
                    <a:gd name="connsiteY6" fmla="*/ 1099479 h 3270947"/>
                    <a:gd name="connsiteX7" fmla="*/ 1745851 w 5209232"/>
                    <a:gd name="connsiteY7" fmla="*/ 1113224 h 3270947"/>
                    <a:gd name="connsiteX8" fmla="*/ 1780214 w 5209232"/>
                    <a:gd name="connsiteY8" fmla="*/ 1147587 h 3270947"/>
                    <a:gd name="connsiteX9" fmla="*/ 1766469 w 5209232"/>
                    <a:gd name="connsiteY9" fmla="*/ 1161332 h 3270947"/>
                    <a:gd name="connsiteX10" fmla="*/ 1773342 w 5209232"/>
                    <a:gd name="connsiteY10" fmla="*/ 1168205 h 3270947"/>
                    <a:gd name="connsiteX11" fmla="*/ 1787087 w 5209232"/>
                    <a:gd name="connsiteY11" fmla="*/ 1209441 h 3270947"/>
                    <a:gd name="connsiteX12" fmla="*/ 1663380 w 5209232"/>
                    <a:gd name="connsiteY12" fmla="*/ 1518639 h 3270947"/>
                    <a:gd name="connsiteX13" fmla="*/ 1656508 w 5209232"/>
                    <a:gd name="connsiteY13" fmla="*/ 1614856 h 3270947"/>
                    <a:gd name="connsiteX14" fmla="*/ 1560291 w 5209232"/>
                    <a:gd name="connsiteY14" fmla="*/ 2027143 h 3270947"/>
                    <a:gd name="connsiteX15" fmla="*/ 1436653 w 5209232"/>
                    <a:gd name="connsiteY15" fmla="*/ 2068379 h 3270947"/>
                    <a:gd name="connsiteX16" fmla="*/ 1374799 w 5209232"/>
                    <a:gd name="connsiteY16" fmla="*/ 2040888 h 3270947"/>
                    <a:gd name="connsiteX17" fmla="*/ 1333564 w 5209232"/>
                    <a:gd name="connsiteY17" fmla="*/ 1999653 h 3270947"/>
                    <a:gd name="connsiteX18" fmla="*/ 1278583 w 5209232"/>
                    <a:gd name="connsiteY18" fmla="*/ 2006525 h 3270947"/>
                    <a:gd name="connsiteX19" fmla="*/ 1148003 w 5209232"/>
                    <a:gd name="connsiteY19" fmla="*/ 2150850 h 3270947"/>
                    <a:gd name="connsiteX20" fmla="*/ 701353 w 5209232"/>
                    <a:gd name="connsiteY20" fmla="*/ 2666227 h 3270947"/>
                    <a:gd name="connsiteX21" fmla="*/ 708225 w 5209232"/>
                    <a:gd name="connsiteY21" fmla="*/ 2679972 h 3270947"/>
                    <a:gd name="connsiteX22" fmla="*/ 1738979 w 5209232"/>
                    <a:gd name="connsiteY22" fmla="*/ 1999653 h 3270947"/>
                    <a:gd name="connsiteX23" fmla="*/ 2920929 w 5209232"/>
                    <a:gd name="connsiteY23" fmla="*/ 1243804 h 3270947"/>
                    <a:gd name="connsiteX24" fmla="*/ 3195833 w 5209232"/>
                    <a:gd name="connsiteY24" fmla="*/ 1071989 h 3270947"/>
                    <a:gd name="connsiteX25" fmla="*/ 3333217 w 5209232"/>
                    <a:gd name="connsiteY25" fmla="*/ 996390 h 3270947"/>
                    <a:gd name="connsiteX26" fmla="*/ 3353835 w 5209232"/>
                    <a:gd name="connsiteY26" fmla="*/ 1010135 h 3270947"/>
                    <a:gd name="connsiteX27" fmla="*/ 3429433 w 5209232"/>
                    <a:gd name="connsiteY27" fmla="*/ 955154 h 3270947"/>
                    <a:gd name="connsiteX28" fmla="*/ 3456924 w 5209232"/>
                    <a:gd name="connsiteY28" fmla="*/ 948282 h 3270947"/>
                    <a:gd name="connsiteX29" fmla="*/ 3580630 w 5209232"/>
                    <a:gd name="connsiteY29" fmla="*/ 838320 h 3270947"/>
                    <a:gd name="connsiteX30" fmla="*/ 3601248 w 5209232"/>
                    <a:gd name="connsiteY30" fmla="*/ 728427 h 3270947"/>
                    <a:gd name="connsiteX31" fmla="*/ 3635611 w 5209232"/>
                    <a:gd name="connsiteY31" fmla="*/ 535994 h 3270947"/>
                    <a:gd name="connsiteX32" fmla="*/ 3766122 w 5209232"/>
                    <a:gd name="connsiteY32" fmla="*/ 82471 h 3270947"/>
                    <a:gd name="connsiteX33" fmla="*/ 3807358 w 5209232"/>
                    <a:gd name="connsiteY33" fmla="*/ 34363 h 3270947"/>
                    <a:gd name="connsiteX34" fmla="*/ 3889829 w 5209232"/>
                    <a:gd name="connsiteY34" fmla="*/ 82471 h 3270947"/>
                    <a:gd name="connsiteX35" fmla="*/ 3999791 w 5209232"/>
                    <a:gd name="connsiteY35" fmla="*/ 219923 h 3270947"/>
                    <a:gd name="connsiteX36" fmla="*/ 4013536 w 5209232"/>
                    <a:gd name="connsiteY36" fmla="*/ 322944 h 3270947"/>
                    <a:gd name="connsiteX37" fmla="*/ 3979173 w 5209232"/>
                    <a:gd name="connsiteY37" fmla="*/ 652829 h 3270947"/>
                    <a:gd name="connsiteX38" fmla="*/ 4082262 w 5209232"/>
                    <a:gd name="connsiteY38" fmla="*/ 597848 h 3270947"/>
                    <a:gd name="connsiteX39" fmla="*/ 4467059 w 5209232"/>
                    <a:gd name="connsiteY39" fmla="*/ 391670 h 3270947"/>
                    <a:gd name="connsiteX40" fmla="*/ 4467059 w 5209232"/>
                    <a:gd name="connsiteY40" fmla="*/ 384797 h 3270947"/>
                    <a:gd name="connsiteX41" fmla="*/ 4487677 w 5209232"/>
                    <a:gd name="connsiteY41" fmla="*/ 364179 h 3270947"/>
                    <a:gd name="connsiteX42" fmla="*/ 4494550 w 5209232"/>
                    <a:gd name="connsiteY42" fmla="*/ 377924 h 3270947"/>
                    <a:gd name="connsiteX43" fmla="*/ 4501422 w 5209232"/>
                    <a:gd name="connsiteY43" fmla="*/ 357307 h 3270947"/>
                    <a:gd name="connsiteX44" fmla="*/ 4714473 w 5209232"/>
                    <a:gd name="connsiteY44" fmla="*/ 309198 h 3270947"/>
                    <a:gd name="connsiteX45" fmla="*/ 5209232 w 5209232"/>
                    <a:gd name="connsiteY45" fmla="*/ 790212 h 3270947"/>
                    <a:gd name="connsiteX46" fmla="*/ 5140506 w 5209232"/>
                    <a:gd name="connsiteY46" fmla="*/ 1120097 h 3270947"/>
                    <a:gd name="connsiteX47" fmla="*/ 4968691 w 5209232"/>
                    <a:gd name="connsiteY47" fmla="*/ 1422423 h 3270947"/>
                    <a:gd name="connsiteX48" fmla="*/ 4872474 w 5209232"/>
                    <a:gd name="connsiteY48" fmla="*/ 1553002 h 3270947"/>
                    <a:gd name="connsiteX49" fmla="*/ 3944810 w 5209232"/>
                    <a:gd name="connsiteY49" fmla="*/ 2260812 h 3270947"/>
                    <a:gd name="connsiteX50" fmla="*/ 3862338 w 5209232"/>
                    <a:gd name="connsiteY50" fmla="*/ 2247066 h 3270947"/>
                    <a:gd name="connsiteX51" fmla="*/ 3827975 w 5209232"/>
                    <a:gd name="connsiteY51" fmla="*/ 2233321 h 3270947"/>
                    <a:gd name="connsiteX52" fmla="*/ 3532522 w 5209232"/>
                    <a:gd name="connsiteY52" fmla="*/ 1958417 h 3270947"/>
                    <a:gd name="connsiteX53" fmla="*/ 3422561 w 5209232"/>
                    <a:gd name="connsiteY53" fmla="*/ 2020270 h 3270947"/>
                    <a:gd name="connsiteX54" fmla="*/ 3443178 w 5209232"/>
                    <a:gd name="connsiteY54" fmla="*/ 1985907 h 3270947"/>
                    <a:gd name="connsiteX55" fmla="*/ 3429433 w 5209232"/>
                    <a:gd name="connsiteY55" fmla="*/ 1979035 h 3270947"/>
                    <a:gd name="connsiteX56" fmla="*/ 3298854 w 5209232"/>
                    <a:gd name="connsiteY56" fmla="*/ 2130232 h 3270947"/>
                    <a:gd name="connsiteX57" fmla="*/ 3294559 w 5209232"/>
                    <a:gd name="connsiteY57" fmla="*/ 2150850 h 3270947"/>
                    <a:gd name="connsiteX58" fmla="*/ 3294152 w 5209232"/>
                    <a:gd name="connsiteY58" fmla="*/ 2152551 h 3270947"/>
                    <a:gd name="connsiteX59" fmla="*/ 3290263 w 5209232"/>
                    <a:gd name="connsiteY59" fmla="*/ 2148273 h 3270947"/>
                    <a:gd name="connsiteX60" fmla="*/ 3271363 w 5209232"/>
                    <a:gd name="connsiteY60" fmla="*/ 2143977 h 3270947"/>
                    <a:gd name="connsiteX61" fmla="*/ 3257618 w 5209232"/>
                    <a:gd name="connsiteY61" fmla="*/ 2150850 h 3270947"/>
                    <a:gd name="connsiteX62" fmla="*/ 3243873 w 5209232"/>
                    <a:gd name="connsiteY62" fmla="*/ 2150850 h 3270947"/>
                    <a:gd name="connsiteX63" fmla="*/ 3243873 w 5209232"/>
                    <a:gd name="connsiteY63" fmla="*/ 2171468 h 3270947"/>
                    <a:gd name="connsiteX64" fmla="*/ 3230128 w 5209232"/>
                    <a:gd name="connsiteY64" fmla="*/ 2185213 h 3270947"/>
                    <a:gd name="connsiteX65" fmla="*/ 3182088 w 5209232"/>
                    <a:gd name="connsiteY65" fmla="*/ 2198958 h 3270947"/>
                    <a:gd name="connsiteX66" fmla="*/ 3182088 w 5209232"/>
                    <a:gd name="connsiteY66" fmla="*/ 2205831 h 3270947"/>
                    <a:gd name="connsiteX67" fmla="*/ 3195833 w 5209232"/>
                    <a:gd name="connsiteY67" fmla="*/ 2219576 h 3270947"/>
                    <a:gd name="connsiteX68" fmla="*/ 3140853 w 5209232"/>
                    <a:gd name="connsiteY68" fmla="*/ 2247066 h 3270947"/>
                    <a:gd name="connsiteX69" fmla="*/ 3271363 w 5209232"/>
                    <a:gd name="connsiteY69" fmla="*/ 1985907 h 3270947"/>
                    <a:gd name="connsiteX70" fmla="*/ 3257618 w 5209232"/>
                    <a:gd name="connsiteY70" fmla="*/ 1965290 h 3270947"/>
                    <a:gd name="connsiteX71" fmla="*/ 3436306 w 5209232"/>
                    <a:gd name="connsiteY71" fmla="*/ 1415550 h 3270947"/>
                    <a:gd name="connsiteX72" fmla="*/ 3525650 w 5209232"/>
                    <a:gd name="connsiteY72" fmla="*/ 1085734 h 3270947"/>
                    <a:gd name="connsiteX73" fmla="*/ 3518777 w 5209232"/>
                    <a:gd name="connsiteY73" fmla="*/ 1065116 h 3270947"/>
                    <a:gd name="connsiteX74" fmla="*/ 3450051 w 5209232"/>
                    <a:gd name="connsiteY74" fmla="*/ 1126969 h 3270947"/>
                    <a:gd name="connsiteX75" fmla="*/ 3388198 w 5209232"/>
                    <a:gd name="connsiteY75" fmla="*/ 1147587 h 3270947"/>
                    <a:gd name="connsiteX76" fmla="*/ 3360707 w 5209232"/>
                    <a:gd name="connsiteY76" fmla="*/ 1181950 h 3270947"/>
                    <a:gd name="connsiteX77" fmla="*/ 3340089 w 5209232"/>
                    <a:gd name="connsiteY77" fmla="*/ 1188823 h 3270947"/>
                    <a:gd name="connsiteX78" fmla="*/ 3326344 w 5209232"/>
                    <a:gd name="connsiteY78" fmla="*/ 1202568 h 3270947"/>
                    <a:gd name="connsiteX79" fmla="*/ 3346962 w 5209232"/>
                    <a:gd name="connsiteY79" fmla="*/ 1230058 h 3270947"/>
                    <a:gd name="connsiteX80" fmla="*/ 3374452 w 5209232"/>
                    <a:gd name="connsiteY80" fmla="*/ 1223186 h 3270947"/>
                    <a:gd name="connsiteX81" fmla="*/ 3285109 w 5209232"/>
                    <a:gd name="connsiteY81" fmla="*/ 1305657 h 3270947"/>
                    <a:gd name="connsiteX82" fmla="*/ 2982783 w 5209232"/>
                    <a:gd name="connsiteY82" fmla="*/ 1532384 h 3270947"/>
                    <a:gd name="connsiteX83" fmla="*/ 254702 w 5209232"/>
                    <a:gd name="connsiteY83" fmla="*/ 3270947 h 3270947"/>
                    <a:gd name="connsiteX84" fmla="*/ 137868 w 5209232"/>
                    <a:gd name="connsiteY84" fmla="*/ 3209094 h 3270947"/>
                    <a:gd name="connsiteX85" fmla="*/ 158486 w 5209232"/>
                    <a:gd name="connsiteY85" fmla="*/ 3181603 h 3270947"/>
                    <a:gd name="connsiteX86" fmla="*/ 144741 w 5209232"/>
                    <a:gd name="connsiteY86" fmla="*/ 3167858 h 3270947"/>
                    <a:gd name="connsiteX87" fmla="*/ 117250 w 5209232"/>
                    <a:gd name="connsiteY87" fmla="*/ 3195349 h 3270947"/>
                    <a:gd name="connsiteX88" fmla="*/ 416 w 5209232"/>
                    <a:gd name="connsiteY88" fmla="*/ 3023533 h 3270947"/>
                    <a:gd name="connsiteX89" fmla="*/ 1017424 w 5209232"/>
                    <a:gd name="connsiteY89" fmla="*/ 1724817 h 3270947"/>
                    <a:gd name="connsiteX90" fmla="*/ 618882 w 5209232"/>
                    <a:gd name="connsiteY90" fmla="*/ 1312530 h 3270947"/>
                    <a:gd name="connsiteX91" fmla="*/ 563901 w 5209232"/>
                    <a:gd name="connsiteY91" fmla="*/ 1236931 h 3270947"/>
                    <a:gd name="connsiteX92" fmla="*/ 584519 w 5209232"/>
                    <a:gd name="connsiteY92" fmla="*/ 1181950 h 3270947"/>
                    <a:gd name="connsiteX93" fmla="*/ 852550 w 5209232"/>
                    <a:gd name="connsiteY93" fmla="*/ 1071989 h 3270947"/>
                    <a:gd name="connsiteX94" fmla="*/ 1285455 w 5209232"/>
                    <a:gd name="connsiteY94" fmla="*/ 955154 h 3270947"/>
                    <a:gd name="connsiteX95" fmla="*/ 1299201 w 5209232"/>
                    <a:gd name="connsiteY95" fmla="*/ 941409 h 3270947"/>
                    <a:gd name="connsiteX96" fmla="*/ 1306073 w 5209232"/>
                    <a:gd name="connsiteY96" fmla="*/ 556612 h 3270947"/>
                    <a:gd name="connsiteX97" fmla="*/ 1326691 w 5209232"/>
                    <a:gd name="connsiteY97" fmla="*/ 343561 h 3270947"/>
                    <a:gd name="connsiteX98" fmla="*/ 1299201 w 5209232"/>
                    <a:gd name="connsiteY98" fmla="*/ 309198 h 3270947"/>
                    <a:gd name="connsiteX99" fmla="*/ 1209857 w 5209232"/>
                    <a:gd name="connsiteY99" fmla="*/ 322944 h 3270947"/>
                    <a:gd name="connsiteX100" fmla="*/ 1182366 w 5209232"/>
                    <a:gd name="connsiteY100" fmla="*/ 343561 h 3270947"/>
                    <a:gd name="connsiteX101" fmla="*/ 983130 w 5209232"/>
                    <a:gd name="connsiteY101" fmla="*/ 192433 h 3270947"/>
                    <a:gd name="connsiteX102" fmla="*/ 996875 w 5209232"/>
                    <a:gd name="connsiteY102" fmla="*/ 151197 h 3270947"/>
                    <a:gd name="connsiteX103" fmla="*/ 1244220 w 5209232"/>
                    <a:gd name="connsiteY103" fmla="*/ 0 h 3270947"/>
                    <a:gd name="connsiteX104" fmla="*/ 1285455 w 5209232"/>
                    <a:gd name="connsiteY104" fmla="*/ 1223186 h 3270947"/>
                    <a:gd name="connsiteX105" fmla="*/ 825060 w 5209232"/>
                    <a:gd name="connsiteY105" fmla="*/ 1339951 h 3270947"/>
                    <a:gd name="connsiteX106" fmla="*/ 1093023 w 5209232"/>
                    <a:gd name="connsiteY106" fmla="*/ 1628601 h 3270947"/>
                    <a:gd name="connsiteX107" fmla="*/ 1292328 w 5209232"/>
                    <a:gd name="connsiteY107" fmla="*/ 1285039 h 3270947"/>
                    <a:gd name="connsiteX108" fmla="*/ 1285455 w 5209232"/>
                    <a:gd name="connsiteY108" fmla="*/ 1223186 h 3270947"/>
                    <a:gd name="connsiteX109" fmla="*/ 4556403 w 5209232"/>
                    <a:gd name="connsiteY109" fmla="*/ 508504 h 3270947"/>
                    <a:gd name="connsiteX110" fmla="*/ 4432696 w 5209232"/>
                    <a:gd name="connsiteY110" fmla="*/ 529122 h 3270947"/>
                    <a:gd name="connsiteX111" fmla="*/ 4343352 w 5209232"/>
                    <a:gd name="connsiteY111" fmla="*/ 563485 h 3270947"/>
                    <a:gd name="connsiteX112" fmla="*/ 4308989 w 5209232"/>
                    <a:gd name="connsiteY112" fmla="*/ 590975 h 3270947"/>
                    <a:gd name="connsiteX113" fmla="*/ 4274695 w 5209232"/>
                    <a:gd name="connsiteY113" fmla="*/ 597848 h 3270947"/>
                    <a:gd name="connsiteX114" fmla="*/ 4267822 w 5209232"/>
                    <a:gd name="connsiteY114" fmla="*/ 611593 h 3270947"/>
                    <a:gd name="connsiteX115" fmla="*/ 4260950 w 5209232"/>
                    <a:gd name="connsiteY115" fmla="*/ 604720 h 3270947"/>
                    <a:gd name="connsiteX116" fmla="*/ 4109752 w 5209232"/>
                    <a:gd name="connsiteY116" fmla="*/ 700937 h 3270947"/>
                    <a:gd name="connsiteX117" fmla="*/ 4102880 w 5209232"/>
                    <a:gd name="connsiteY117" fmla="*/ 687192 h 3270947"/>
                    <a:gd name="connsiteX118" fmla="*/ 3992918 w 5209232"/>
                    <a:gd name="connsiteY118" fmla="*/ 769663 h 3270947"/>
                    <a:gd name="connsiteX119" fmla="*/ 3972300 w 5209232"/>
                    <a:gd name="connsiteY119" fmla="*/ 762790 h 3270947"/>
                    <a:gd name="connsiteX120" fmla="*/ 3951682 w 5209232"/>
                    <a:gd name="connsiteY120" fmla="*/ 872683 h 3270947"/>
                    <a:gd name="connsiteX121" fmla="*/ 3903574 w 5209232"/>
                    <a:gd name="connsiteY121" fmla="*/ 1126969 h 3270947"/>
                    <a:gd name="connsiteX122" fmla="*/ 3560013 w 5209232"/>
                    <a:gd name="connsiteY122" fmla="*/ 1937799 h 3270947"/>
                    <a:gd name="connsiteX123" fmla="*/ 3697465 w 5209232"/>
                    <a:gd name="connsiteY123" fmla="*/ 2006525 h 3270947"/>
                    <a:gd name="connsiteX124" fmla="*/ 4858729 w 5209232"/>
                    <a:gd name="connsiteY124" fmla="*/ 707809 h 3270947"/>
                    <a:gd name="connsiteX125" fmla="*/ 4817562 w 5209232"/>
                    <a:gd name="connsiteY125" fmla="*/ 597848 h 3270947"/>
                    <a:gd name="connsiteX126" fmla="*/ 4748836 w 5209232"/>
                    <a:gd name="connsiteY126" fmla="*/ 570357 h 3270947"/>
                    <a:gd name="connsiteX127" fmla="*/ 4666365 w 5209232"/>
                    <a:gd name="connsiteY127" fmla="*/ 542867 h 3270947"/>
                    <a:gd name="connsiteX128" fmla="*/ 4556403 w 5209232"/>
                    <a:gd name="connsiteY128" fmla="*/ 508504 h 327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</a:cxnLst>
                  <a:rect l="l" t="t" r="r" b="b"/>
                  <a:pathLst>
                    <a:path w="5209232" h="3270947">
                      <a:moveTo>
                        <a:pt x="1244220" y="0"/>
                      </a:moveTo>
                      <a:cubicBezTo>
                        <a:pt x="1374799" y="0"/>
                        <a:pt x="1567164" y="164942"/>
                        <a:pt x="1567164" y="254217"/>
                      </a:cubicBezTo>
                      <a:cubicBezTo>
                        <a:pt x="1567164" y="274835"/>
                        <a:pt x="1574036" y="281708"/>
                        <a:pt x="1580909" y="295453"/>
                      </a:cubicBezTo>
                      <a:cubicBezTo>
                        <a:pt x="1615272" y="364179"/>
                        <a:pt x="1629017" y="487886"/>
                        <a:pt x="1629017" y="590975"/>
                      </a:cubicBezTo>
                      <a:cubicBezTo>
                        <a:pt x="1629017" y="604720"/>
                        <a:pt x="1642762" y="831447"/>
                        <a:pt x="1642762" y="852065"/>
                      </a:cubicBezTo>
                      <a:cubicBezTo>
                        <a:pt x="1642762" y="1044498"/>
                        <a:pt x="1670253" y="907046"/>
                        <a:pt x="1780214" y="1126969"/>
                      </a:cubicBezTo>
                      <a:cubicBezTo>
                        <a:pt x="1766469" y="1126969"/>
                        <a:pt x="1759597" y="1113224"/>
                        <a:pt x="1752724" y="1099479"/>
                      </a:cubicBezTo>
                      <a:cubicBezTo>
                        <a:pt x="1745851" y="1106352"/>
                        <a:pt x="1745851" y="1099479"/>
                        <a:pt x="1745851" y="1113224"/>
                      </a:cubicBezTo>
                      <a:cubicBezTo>
                        <a:pt x="1745851" y="1133842"/>
                        <a:pt x="1766469" y="1147587"/>
                        <a:pt x="1780214" y="1147587"/>
                      </a:cubicBezTo>
                      <a:cubicBezTo>
                        <a:pt x="1780214" y="1154460"/>
                        <a:pt x="1773342" y="1154460"/>
                        <a:pt x="1766469" y="1161332"/>
                      </a:cubicBezTo>
                      <a:lnTo>
                        <a:pt x="1773342" y="1168205"/>
                      </a:lnTo>
                      <a:cubicBezTo>
                        <a:pt x="1787087" y="1181950"/>
                        <a:pt x="1787087" y="1195695"/>
                        <a:pt x="1787087" y="1209441"/>
                      </a:cubicBezTo>
                      <a:cubicBezTo>
                        <a:pt x="1787087" y="1319402"/>
                        <a:pt x="1725234" y="1388060"/>
                        <a:pt x="1663380" y="1518639"/>
                      </a:cubicBezTo>
                      <a:cubicBezTo>
                        <a:pt x="1649635" y="1539257"/>
                        <a:pt x="1656508" y="1580492"/>
                        <a:pt x="1656508" y="1614856"/>
                      </a:cubicBezTo>
                      <a:cubicBezTo>
                        <a:pt x="1656508" y="1759180"/>
                        <a:pt x="1656508" y="1937799"/>
                        <a:pt x="1560291" y="2027143"/>
                      </a:cubicBezTo>
                      <a:cubicBezTo>
                        <a:pt x="1525997" y="2061506"/>
                        <a:pt x="1450398" y="2068379"/>
                        <a:pt x="1436653" y="2068379"/>
                      </a:cubicBezTo>
                      <a:cubicBezTo>
                        <a:pt x="1416035" y="2068379"/>
                        <a:pt x="1388545" y="2054633"/>
                        <a:pt x="1374799" y="2040888"/>
                      </a:cubicBezTo>
                      <a:cubicBezTo>
                        <a:pt x="1354182" y="2034016"/>
                        <a:pt x="1354182" y="1999653"/>
                        <a:pt x="1333564" y="1999653"/>
                      </a:cubicBezTo>
                      <a:cubicBezTo>
                        <a:pt x="1319819" y="1999653"/>
                        <a:pt x="1292328" y="1992780"/>
                        <a:pt x="1278583" y="2006525"/>
                      </a:cubicBezTo>
                      <a:cubicBezTo>
                        <a:pt x="1230475" y="2040888"/>
                        <a:pt x="1189239" y="2095869"/>
                        <a:pt x="1148003" y="2150850"/>
                      </a:cubicBezTo>
                      <a:cubicBezTo>
                        <a:pt x="996875" y="2315792"/>
                        <a:pt x="845678" y="2501284"/>
                        <a:pt x="701353" y="2666227"/>
                      </a:cubicBezTo>
                      <a:lnTo>
                        <a:pt x="708225" y="2679972"/>
                      </a:lnTo>
                      <a:cubicBezTo>
                        <a:pt x="1051787" y="2460049"/>
                        <a:pt x="1388545" y="2226449"/>
                        <a:pt x="1738979" y="1999653"/>
                      </a:cubicBezTo>
                      <a:cubicBezTo>
                        <a:pt x="2123776" y="1738562"/>
                        <a:pt x="2529259" y="1491149"/>
                        <a:pt x="2920929" y="1243804"/>
                      </a:cubicBezTo>
                      <a:cubicBezTo>
                        <a:pt x="3010273" y="1188823"/>
                        <a:pt x="3099617" y="1126969"/>
                        <a:pt x="3195833" y="1071989"/>
                      </a:cubicBezTo>
                      <a:cubicBezTo>
                        <a:pt x="3223255" y="1051371"/>
                        <a:pt x="3305726" y="1030753"/>
                        <a:pt x="3333217" y="996390"/>
                      </a:cubicBezTo>
                      <a:cubicBezTo>
                        <a:pt x="3340089" y="1003263"/>
                        <a:pt x="3333217" y="1010135"/>
                        <a:pt x="3353835" y="1010135"/>
                      </a:cubicBezTo>
                      <a:cubicBezTo>
                        <a:pt x="3367580" y="1010135"/>
                        <a:pt x="3401943" y="975772"/>
                        <a:pt x="3429433" y="955154"/>
                      </a:cubicBezTo>
                      <a:cubicBezTo>
                        <a:pt x="3436306" y="955154"/>
                        <a:pt x="3450051" y="955154"/>
                        <a:pt x="3456924" y="948282"/>
                      </a:cubicBezTo>
                      <a:cubicBezTo>
                        <a:pt x="3498159" y="907046"/>
                        <a:pt x="3573758" y="907046"/>
                        <a:pt x="3580630" y="838320"/>
                      </a:cubicBezTo>
                      <a:cubicBezTo>
                        <a:pt x="3587503" y="803957"/>
                        <a:pt x="3601248" y="762790"/>
                        <a:pt x="3601248" y="728427"/>
                      </a:cubicBezTo>
                      <a:cubicBezTo>
                        <a:pt x="3614994" y="666574"/>
                        <a:pt x="3628739" y="597848"/>
                        <a:pt x="3635611" y="535994"/>
                      </a:cubicBezTo>
                      <a:cubicBezTo>
                        <a:pt x="3656229" y="391670"/>
                        <a:pt x="3683720" y="206178"/>
                        <a:pt x="3766122" y="82471"/>
                      </a:cubicBezTo>
                      <a:cubicBezTo>
                        <a:pt x="3779867" y="54981"/>
                        <a:pt x="3772995" y="34363"/>
                        <a:pt x="3807358" y="34363"/>
                      </a:cubicBezTo>
                      <a:cubicBezTo>
                        <a:pt x="3848593" y="34363"/>
                        <a:pt x="3848593" y="61853"/>
                        <a:pt x="3889829" y="82471"/>
                      </a:cubicBezTo>
                      <a:cubicBezTo>
                        <a:pt x="3951682" y="61853"/>
                        <a:pt x="3986045" y="178688"/>
                        <a:pt x="3999791" y="219923"/>
                      </a:cubicBezTo>
                      <a:cubicBezTo>
                        <a:pt x="4013536" y="247345"/>
                        <a:pt x="4013536" y="302326"/>
                        <a:pt x="4013536" y="322944"/>
                      </a:cubicBezTo>
                      <a:lnTo>
                        <a:pt x="3979173" y="652829"/>
                      </a:lnTo>
                      <a:cubicBezTo>
                        <a:pt x="4013536" y="639083"/>
                        <a:pt x="4047899" y="618465"/>
                        <a:pt x="4082262" y="597848"/>
                      </a:cubicBezTo>
                      <a:cubicBezTo>
                        <a:pt x="4212841" y="522249"/>
                        <a:pt x="4336480" y="460396"/>
                        <a:pt x="4467059" y="391670"/>
                      </a:cubicBezTo>
                      <a:cubicBezTo>
                        <a:pt x="4467059" y="391670"/>
                        <a:pt x="4473932" y="391670"/>
                        <a:pt x="4467059" y="384797"/>
                      </a:cubicBezTo>
                      <a:lnTo>
                        <a:pt x="4487677" y="364179"/>
                      </a:lnTo>
                      <a:cubicBezTo>
                        <a:pt x="4487677" y="364179"/>
                        <a:pt x="4473932" y="377924"/>
                        <a:pt x="4494550" y="377924"/>
                      </a:cubicBezTo>
                      <a:cubicBezTo>
                        <a:pt x="4508295" y="377924"/>
                        <a:pt x="4501422" y="364179"/>
                        <a:pt x="4501422" y="357307"/>
                      </a:cubicBezTo>
                      <a:cubicBezTo>
                        <a:pt x="4535785" y="316071"/>
                        <a:pt x="4659492" y="309198"/>
                        <a:pt x="4714473" y="309198"/>
                      </a:cubicBezTo>
                      <a:cubicBezTo>
                        <a:pt x="5003054" y="309198"/>
                        <a:pt x="5209232" y="508504"/>
                        <a:pt x="5209232" y="790212"/>
                      </a:cubicBezTo>
                      <a:cubicBezTo>
                        <a:pt x="5209232" y="907046"/>
                        <a:pt x="5195487" y="989517"/>
                        <a:pt x="5140506" y="1120097"/>
                      </a:cubicBezTo>
                      <a:cubicBezTo>
                        <a:pt x="5099270" y="1209441"/>
                        <a:pt x="5051162" y="1312530"/>
                        <a:pt x="4968691" y="1422423"/>
                      </a:cubicBezTo>
                      <a:cubicBezTo>
                        <a:pt x="4941200" y="1456786"/>
                        <a:pt x="4906837" y="1511766"/>
                        <a:pt x="4872474" y="1553002"/>
                      </a:cubicBezTo>
                      <a:cubicBezTo>
                        <a:pt x="4632002" y="1855397"/>
                        <a:pt x="4260950" y="2260812"/>
                        <a:pt x="3944810" y="2260812"/>
                      </a:cubicBezTo>
                      <a:cubicBezTo>
                        <a:pt x="3924192" y="2260812"/>
                        <a:pt x="3882956" y="2253939"/>
                        <a:pt x="3862338" y="2247066"/>
                      </a:cubicBezTo>
                      <a:cubicBezTo>
                        <a:pt x="3848593" y="2247066"/>
                        <a:pt x="3841721" y="2233321"/>
                        <a:pt x="3827975" y="2233321"/>
                      </a:cubicBezTo>
                      <a:cubicBezTo>
                        <a:pt x="3731828" y="2185213"/>
                        <a:pt x="3560013" y="2095869"/>
                        <a:pt x="3532522" y="1958417"/>
                      </a:cubicBezTo>
                      <a:cubicBezTo>
                        <a:pt x="3498159" y="1972162"/>
                        <a:pt x="3450051" y="2027143"/>
                        <a:pt x="3422561" y="2020270"/>
                      </a:cubicBezTo>
                      <a:cubicBezTo>
                        <a:pt x="3429433" y="2013398"/>
                        <a:pt x="3429433" y="1999653"/>
                        <a:pt x="3443178" y="1985907"/>
                      </a:cubicBezTo>
                      <a:cubicBezTo>
                        <a:pt x="3443178" y="1985907"/>
                        <a:pt x="3443178" y="1979035"/>
                        <a:pt x="3429433" y="1979035"/>
                      </a:cubicBezTo>
                      <a:cubicBezTo>
                        <a:pt x="3395070" y="1979035"/>
                        <a:pt x="3353835" y="2095869"/>
                        <a:pt x="3298854" y="2130232"/>
                      </a:cubicBezTo>
                      <a:cubicBezTo>
                        <a:pt x="3295418" y="2137105"/>
                        <a:pt x="3295418" y="2143977"/>
                        <a:pt x="3294559" y="2150850"/>
                      </a:cubicBezTo>
                      <a:lnTo>
                        <a:pt x="3294152" y="2152551"/>
                      </a:lnTo>
                      <a:lnTo>
                        <a:pt x="3290263" y="2148273"/>
                      </a:lnTo>
                      <a:cubicBezTo>
                        <a:pt x="3286827" y="2145695"/>
                        <a:pt x="3281672" y="2143977"/>
                        <a:pt x="3271363" y="2143977"/>
                      </a:cubicBezTo>
                      <a:cubicBezTo>
                        <a:pt x="3257618" y="2143977"/>
                        <a:pt x="3257618" y="2150850"/>
                        <a:pt x="3257618" y="2150850"/>
                      </a:cubicBezTo>
                      <a:lnTo>
                        <a:pt x="3243873" y="2150850"/>
                      </a:lnTo>
                      <a:cubicBezTo>
                        <a:pt x="3237000" y="2164595"/>
                        <a:pt x="3250745" y="2171468"/>
                        <a:pt x="3243873" y="2171468"/>
                      </a:cubicBezTo>
                      <a:cubicBezTo>
                        <a:pt x="3237000" y="2178340"/>
                        <a:pt x="3237000" y="2185213"/>
                        <a:pt x="3230128" y="2185213"/>
                      </a:cubicBezTo>
                      <a:cubicBezTo>
                        <a:pt x="3230128" y="2185213"/>
                        <a:pt x="3195833" y="2198958"/>
                        <a:pt x="3182088" y="2198958"/>
                      </a:cubicBezTo>
                      <a:lnTo>
                        <a:pt x="3182088" y="2205831"/>
                      </a:lnTo>
                      <a:cubicBezTo>
                        <a:pt x="3182088" y="2226449"/>
                        <a:pt x="3188961" y="2219576"/>
                        <a:pt x="3195833" y="2219576"/>
                      </a:cubicBezTo>
                      <a:cubicBezTo>
                        <a:pt x="3182088" y="2219576"/>
                        <a:pt x="3154598" y="2219576"/>
                        <a:pt x="3140853" y="2247066"/>
                      </a:cubicBezTo>
                      <a:cubicBezTo>
                        <a:pt x="3133980" y="2178340"/>
                        <a:pt x="3271363" y="2047761"/>
                        <a:pt x="3271363" y="1985907"/>
                      </a:cubicBezTo>
                      <a:cubicBezTo>
                        <a:pt x="3271363" y="1972162"/>
                        <a:pt x="3257618" y="1985907"/>
                        <a:pt x="3257618" y="1965290"/>
                      </a:cubicBezTo>
                      <a:cubicBezTo>
                        <a:pt x="3257618" y="1951544"/>
                        <a:pt x="3374452" y="1601110"/>
                        <a:pt x="3436306" y="1415550"/>
                      </a:cubicBezTo>
                      <a:cubicBezTo>
                        <a:pt x="3470669" y="1312530"/>
                        <a:pt x="3505032" y="1202568"/>
                        <a:pt x="3525650" y="1085734"/>
                      </a:cubicBezTo>
                      <a:lnTo>
                        <a:pt x="3518777" y="1065116"/>
                      </a:lnTo>
                      <a:cubicBezTo>
                        <a:pt x="3491287" y="1078861"/>
                        <a:pt x="3450051" y="1092606"/>
                        <a:pt x="3450051" y="1126969"/>
                      </a:cubicBezTo>
                      <a:cubicBezTo>
                        <a:pt x="3450051" y="1140715"/>
                        <a:pt x="3401943" y="1140715"/>
                        <a:pt x="3388198" y="1147587"/>
                      </a:cubicBezTo>
                      <a:cubicBezTo>
                        <a:pt x="3374452" y="1154460"/>
                        <a:pt x="3374452" y="1175078"/>
                        <a:pt x="3360707" y="1181950"/>
                      </a:cubicBezTo>
                      <a:cubicBezTo>
                        <a:pt x="3353835" y="1188823"/>
                        <a:pt x="3346962" y="1188823"/>
                        <a:pt x="3340089" y="1188823"/>
                      </a:cubicBezTo>
                      <a:lnTo>
                        <a:pt x="3326344" y="1202568"/>
                      </a:lnTo>
                      <a:cubicBezTo>
                        <a:pt x="3333217" y="1209441"/>
                        <a:pt x="3340089" y="1223186"/>
                        <a:pt x="3346962" y="1230058"/>
                      </a:cubicBezTo>
                      <a:cubicBezTo>
                        <a:pt x="3353835" y="1230058"/>
                        <a:pt x="3360707" y="1216313"/>
                        <a:pt x="3374452" y="1223186"/>
                      </a:cubicBezTo>
                      <a:cubicBezTo>
                        <a:pt x="3353835" y="1250676"/>
                        <a:pt x="3319472" y="1278167"/>
                        <a:pt x="3285109" y="1305657"/>
                      </a:cubicBezTo>
                      <a:cubicBezTo>
                        <a:pt x="3182088" y="1388060"/>
                        <a:pt x="3078999" y="1470531"/>
                        <a:pt x="2982783" y="1532384"/>
                      </a:cubicBezTo>
                      <a:cubicBezTo>
                        <a:pt x="2659770" y="1759180"/>
                        <a:pt x="708225" y="3270947"/>
                        <a:pt x="254702" y="3270947"/>
                      </a:cubicBezTo>
                      <a:cubicBezTo>
                        <a:pt x="151613" y="3270947"/>
                        <a:pt x="227212" y="3202221"/>
                        <a:pt x="137868" y="3209094"/>
                      </a:cubicBezTo>
                      <a:cubicBezTo>
                        <a:pt x="137868" y="3202221"/>
                        <a:pt x="144741" y="3188476"/>
                        <a:pt x="158486" y="3181603"/>
                      </a:cubicBezTo>
                      <a:lnTo>
                        <a:pt x="144741" y="3167858"/>
                      </a:lnTo>
                      <a:lnTo>
                        <a:pt x="117250" y="3195349"/>
                      </a:lnTo>
                      <a:cubicBezTo>
                        <a:pt x="-13329" y="3119750"/>
                        <a:pt x="416" y="3092260"/>
                        <a:pt x="416" y="3023533"/>
                      </a:cubicBezTo>
                      <a:cubicBezTo>
                        <a:pt x="416" y="2728080"/>
                        <a:pt x="1017424" y="1772926"/>
                        <a:pt x="1017424" y="1724817"/>
                      </a:cubicBezTo>
                      <a:cubicBezTo>
                        <a:pt x="1017424" y="1676709"/>
                        <a:pt x="770079" y="1429295"/>
                        <a:pt x="618882" y="1312530"/>
                      </a:cubicBezTo>
                      <a:cubicBezTo>
                        <a:pt x="591391" y="1291912"/>
                        <a:pt x="563901" y="1257549"/>
                        <a:pt x="563901" y="1236931"/>
                      </a:cubicBezTo>
                      <a:cubicBezTo>
                        <a:pt x="563901" y="1223186"/>
                        <a:pt x="584519" y="1202568"/>
                        <a:pt x="584519" y="1181950"/>
                      </a:cubicBezTo>
                      <a:cubicBezTo>
                        <a:pt x="584519" y="1120097"/>
                        <a:pt x="790697" y="1085734"/>
                        <a:pt x="852550" y="1071989"/>
                      </a:cubicBezTo>
                      <a:cubicBezTo>
                        <a:pt x="990002" y="1037626"/>
                        <a:pt x="1141131" y="996390"/>
                        <a:pt x="1285455" y="955154"/>
                      </a:cubicBezTo>
                      <a:cubicBezTo>
                        <a:pt x="1292328" y="955154"/>
                        <a:pt x="1292328" y="948282"/>
                        <a:pt x="1299201" y="941409"/>
                      </a:cubicBezTo>
                      <a:lnTo>
                        <a:pt x="1306073" y="556612"/>
                      </a:lnTo>
                      <a:cubicBezTo>
                        <a:pt x="1312946" y="487886"/>
                        <a:pt x="1326691" y="364179"/>
                        <a:pt x="1326691" y="343561"/>
                      </a:cubicBezTo>
                      <a:cubicBezTo>
                        <a:pt x="1326691" y="309198"/>
                        <a:pt x="1306073" y="309198"/>
                        <a:pt x="1299201" y="309198"/>
                      </a:cubicBezTo>
                      <a:cubicBezTo>
                        <a:pt x="1278583" y="309198"/>
                        <a:pt x="1237347" y="316071"/>
                        <a:pt x="1209857" y="322944"/>
                      </a:cubicBezTo>
                      <a:cubicBezTo>
                        <a:pt x="1196112" y="322944"/>
                        <a:pt x="1196112" y="343561"/>
                        <a:pt x="1182366" y="343561"/>
                      </a:cubicBezTo>
                      <a:cubicBezTo>
                        <a:pt x="1134258" y="343561"/>
                        <a:pt x="983130" y="240472"/>
                        <a:pt x="983130" y="192433"/>
                      </a:cubicBezTo>
                      <a:cubicBezTo>
                        <a:pt x="983130" y="178688"/>
                        <a:pt x="996875" y="158070"/>
                        <a:pt x="996875" y="151197"/>
                      </a:cubicBezTo>
                      <a:cubicBezTo>
                        <a:pt x="1024297" y="41236"/>
                        <a:pt x="1168621" y="0"/>
                        <a:pt x="1244220" y="0"/>
                      </a:cubicBezTo>
                      <a:close/>
                      <a:moveTo>
                        <a:pt x="1285455" y="1223186"/>
                      </a:moveTo>
                      <a:lnTo>
                        <a:pt x="825060" y="1339951"/>
                      </a:lnTo>
                      <a:lnTo>
                        <a:pt x="1093023" y="1628601"/>
                      </a:lnTo>
                      <a:cubicBezTo>
                        <a:pt x="1278583" y="1401805"/>
                        <a:pt x="1292328" y="1456786"/>
                        <a:pt x="1292328" y="1285039"/>
                      </a:cubicBezTo>
                      <a:cubicBezTo>
                        <a:pt x="1292328" y="1271294"/>
                        <a:pt x="1292328" y="1243804"/>
                        <a:pt x="1285455" y="1223186"/>
                      </a:cubicBezTo>
                      <a:close/>
                      <a:moveTo>
                        <a:pt x="4556403" y="508504"/>
                      </a:moveTo>
                      <a:cubicBezTo>
                        <a:pt x="4542658" y="508504"/>
                        <a:pt x="4473932" y="529122"/>
                        <a:pt x="4432696" y="529122"/>
                      </a:cubicBezTo>
                      <a:cubicBezTo>
                        <a:pt x="4412078" y="549739"/>
                        <a:pt x="4377715" y="556612"/>
                        <a:pt x="4343352" y="563485"/>
                      </a:cubicBezTo>
                      <a:cubicBezTo>
                        <a:pt x="4343352" y="577230"/>
                        <a:pt x="4329607" y="590975"/>
                        <a:pt x="4308989" y="590975"/>
                      </a:cubicBezTo>
                      <a:cubicBezTo>
                        <a:pt x="4302117" y="597848"/>
                        <a:pt x="4274695" y="577230"/>
                        <a:pt x="4274695" y="597848"/>
                      </a:cubicBezTo>
                      <a:cubicBezTo>
                        <a:pt x="4274695" y="597848"/>
                        <a:pt x="4274695" y="611593"/>
                        <a:pt x="4267822" y="611593"/>
                      </a:cubicBezTo>
                      <a:cubicBezTo>
                        <a:pt x="4254077" y="611593"/>
                        <a:pt x="4260950" y="604720"/>
                        <a:pt x="4260950" y="604720"/>
                      </a:cubicBezTo>
                      <a:cubicBezTo>
                        <a:pt x="4226586" y="632211"/>
                        <a:pt x="4157860" y="680319"/>
                        <a:pt x="4109752" y="700937"/>
                      </a:cubicBezTo>
                      <a:cubicBezTo>
                        <a:pt x="4102880" y="694064"/>
                        <a:pt x="4123497" y="687192"/>
                        <a:pt x="4102880" y="687192"/>
                      </a:cubicBezTo>
                      <a:cubicBezTo>
                        <a:pt x="4102880" y="687192"/>
                        <a:pt x="4006663" y="769663"/>
                        <a:pt x="3992918" y="769663"/>
                      </a:cubicBezTo>
                      <a:cubicBezTo>
                        <a:pt x="3972300" y="769663"/>
                        <a:pt x="3979173" y="762790"/>
                        <a:pt x="3972300" y="762790"/>
                      </a:cubicBezTo>
                      <a:cubicBezTo>
                        <a:pt x="3972300" y="803957"/>
                        <a:pt x="3951682" y="852065"/>
                        <a:pt x="3951682" y="872683"/>
                      </a:cubicBezTo>
                      <a:cubicBezTo>
                        <a:pt x="3951682" y="941409"/>
                        <a:pt x="3924192" y="1051371"/>
                        <a:pt x="3903574" y="1126969"/>
                      </a:cubicBezTo>
                      <a:cubicBezTo>
                        <a:pt x="3848593" y="1381187"/>
                        <a:pt x="3745573" y="1676709"/>
                        <a:pt x="3560013" y="1937799"/>
                      </a:cubicBezTo>
                      <a:cubicBezTo>
                        <a:pt x="3635611" y="1979035"/>
                        <a:pt x="3621866" y="2006525"/>
                        <a:pt x="3697465" y="2006525"/>
                      </a:cubicBezTo>
                      <a:cubicBezTo>
                        <a:pt x="3958555" y="2006525"/>
                        <a:pt x="4858729" y="1120097"/>
                        <a:pt x="4858729" y="707809"/>
                      </a:cubicBezTo>
                      <a:cubicBezTo>
                        <a:pt x="4858729" y="687192"/>
                        <a:pt x="4845053" y="611593"/>
                        <a:pt x="4817562" y="597848"/>
                      </a:cubicBezTo>
                      <a:cubicBezTo>
                        <a:pt x="4796944" y="584102"/>
                        <a:pt x="4762581" y="577230"/>
                        <a:pt x="4748836" y="570357"/>
                      </a:cubicBezTo>
                      <a:cubicBezTo>
                        <a:pt x="4714473" y="556612"/>
                        <a:pt x="4693855" y="542867"/>
                        <a:pt x="4666365" y="542867"/>
                      </a:cubicBezTo>
                      <a:cubicBezTo>
                        <a:pt x="4611384" y="529122"/>
                        <a:pt x="4618257" y="508504"/>
                        <a:pt x="4556403" y="50850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13667E55-8850-62C4-9792-E71720CF36F7}"/>
                  </a:ext>
                </a:extLst>
              </p:cNvPr>
              <p:cNvGrpSpPr/>
              <p:nvPr/>
            </p:nvGrpSpPr>
            <p:grpSpPr>
              <a:xfrm>
                <a:off x="4576606" y="4545248"/>
                <a:ext cx="2838042" cy="2102743"/>
                <a:chOff x="4576606" y="4545248"/>
                <a:chExt cx="2838042" cy="2102743"/>
              </a:xfrm>
              <a:grpFill/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BBF779AC-1216-B12D-ED1D-B7392B085671}"/>
                    </a:ext>
                  </a:extLst>
                </p:cNvPr>
                <p:cNvSpPr/>
                <p:nvPr/>
              </p:nvSpPr>
              <p:spPr>
                <a:xfrm>
                  <a:off x="6184589" y="4545248"/>
                  <a:ext cx="1230059" cy="2102743"/>
                </a:xfrm>
                <a:custGeom>
                  <a:avLst/>
                  <a:gdLst>
                    <a:gd name="connsiteX0" fmla="*/ 432905 w 1230059"/>
                    <a:gd name="connsiteY0" fmla="*/ 0 h 2102743"/>
                    <a:gd name="connsiteX1" fmla="*/ 542867 w 1230059"/>
                    <a:gd name="connsiteY1" fmla="*/ 34364 h 2102743"/>
                    <a:gd name="connsiteX2" fmla="*/ 714682 w 1230059"/>
                    <a:gd name="connsiteY2" fmla="*/ 274836 h 2102743"/>
                    <a:gd name="connsiteX3" fmla="*/ 584103 w 1230059"/>
                    <a:gd name="connsiteY3" fmla="*/ 659702 h 2102743"/>
                    <a:gd name="connsiteX4" fmla="*/ 501632 w 1230059"/>
                    <a:gd name="connsiteY4" fmla="*/ 920792 h 2102743"/>
                    <a:gd name="connsiteX5" fmla="*/ 515377 w 1230059"/>
                    <a:gd name="connsiteY5" fmla="*/ 927665 h 2102743"/>
                    <a:gd name="connsiteX6" fmla="*/ 604721 w 1230059"/>
                    <a:gd name="connsiteY6" fmla="*/ 893302 h 2102743"/>
                    <a:gd name="connsiteX7" fmla="*/ 838389 w 1230059"/>
                    <a:gd name="connsiteY7" fmla="*/ 845194 h 2102743"/>
                    <a:gd name="connsiteX8" fmla="*/ 1113225 w 1230059"/>
                    <a:gd name="connsiteY8" fmla="*/ 934537 h 2102743"/>
                    <a:gd name="connsiteX9" fmla="*/ 1188823 w 1230059"/>
                    <a:gd name="connsiteY9" fmla="*/ 1065117 h 2102743"/>
                    <a:gd name="connsiteX10" fmla="*/ 1230059 w 1230059"/>
                    <a:gd name="connsiteY10" fmla="*/ 1195696 h 2102743"/>
                    <a:gd name="connsiteX11" fmla="*/ 542867 w 1230059"/>
                    <a:gd name="connsiteY11" fmla="*/ 1924055 h 2102743"/>
                    <a:gd name="connsiteX12" fmla="*/ 549740 w 1230059"/>
                    <a:gd name="connsiteY12" fmla="*/ 1889692 h 2102743"/>
                    <a:gd name="connsiteX13" fmla="*/ 529122 w 1230059"/>
                    <a:gd name="connsiteY13" fmla="*/ 1875947 h 2102743"/>
                    <a:gd name="connsiteX14" fmla="*/ 501632 w 1230059"/>
                    <a:gd name="connsiteY14" fmla="*/ 1896564 h 2102743"/>
                    <a:gd name="connsiteX15" fmla="*/ 309267 w 1230059"/>
                    <a:gd name="connsiteY15" fmla="*/ 2020271 h 2102743"/>
                    <a:gd name="connsiteX16" fmla="*/ 295522 w 1230059"/>
                    <a:gd name="connsiteY16" fmla="*/ 2040889 h 2102743"/>
                    <a:gd name="connsiteX17" fmla="*/ 247414 w 1230059"/>
                    <a:gd name="connsiteY17" fmla="*/ 2061507 h 2102743"/>
                    <a:gd name="connsiteX18" fmla="*/ 219924 w 1230059"/>
                    <a:gd name="connsiteY18" fmla="*/ 2047762 h 2102743"/>
                    <a:gd name="connsiteX19" fmla="*/ 219924 w 1230059"/>
                    <a:gd name="connsiteY19" fmla="*/ 2068380 h 2102743"/>
                    <a:gd name="connsiteX20" fmla="*/ 192433 w 1230059"/>
                    <a:gd name="connsiteY20" fmla="*/ 2061507 h 2102743"/>
                    <a:gd name="connsiteX21" fmla="*/ 192433 w 1230059"/>
                    <a:gd name="connsiteY21" fmla="*/ 2102743 h 2102743"/>
                    <a:gd name="connsiteX22" fmla="*/ 185561 w 1230059"/>
                    <a:gd name="connsiteY22" fmla="*/ 2082125 h 2102743"/>
                    <a:gd name="connsiteX23" fmla="*/ 144325 w 1230059"/>
                    <a:gd name="connsiteY23" fmla="*/ 2095870 h 2102743"/>
                    <a:gd name="connsiteX24" fmla="*/ 343630 w 1230059"/>
                    <a:gd name="connsiteY24" fmla="*/ 1875947 h 2102743"/>
                    <a:gd name="connsiteX25" fmla="*/ 343630 w 1230059"/>
                    <a:gd name="connsiteY25" fmla="*/ 1855329 h 2102743"/>
                    <a:gd name="connsiteX26" fmla="*/ 364248 w 1230059"/>
                    <a:gd name="connsiteY26" fmla="*/ 1814093 h 2102743"/>
                    <a:gd name="connsiteX27" fmla="*/ 714682 w 1230059"/>
                    <a:gd name="connsiteY27" fmla="*/ 1326207 h 2102743"/>
                    <a:gd name="connsiteX28" fmla="*/ 700937 w 1230059"/>
                    <a:gd name="connsiteY28" fmla="*/ 1305589 h 2102743"/>
                    <a:gd name="connsiteX29" fmla="*/ 446651 w 1230059"/>
                    <a:gd name="connsiteY29" fmla="*/ 1374315 h 2102743"/>
                    <a:gd name="connsiteX30" fmla="*/ 89344 w 1230059"/>
                    <a:gd name="connsiteY30" fmla="*/ 1085735 h 2102743"/>
                    <a:gd name="connsiteX31" fmla="*/ 89344 w 1230059"/>
                    <a:gd name="connsiteY31" fmla="*/ 927665 h 2102743"/>
                    <a:gd name="connsiteX32" fmla="*/ 261159 w 1230059"/>
                    <a:gd name="connsiteY32" fmla="*/ 377925 h 2102743"/>
                    <a:gd name="connsiteX33" fmla="*/ 247414 w 1230059"/>
                    <a:gd name="connsiteY33" fmla="*/ 364180 h 2102743"/>
                    <a:gd name="connsiteX34" fmla="*/ 206178 w 1230059"/>
                    <a:gd name="connsiteY34" fmla="*/ 391670 h 2102743"/>
                    <a:gd name="connsiteX35" fmla="*/ 192433 w 1230059"/>
                    <a:gd name="connsiteY35" fmla="*/ 391670 h 2102743"/>
                    <a:gd name="connsiteX36" fmla="*/ 164943 w 1230059"/>
                    <a:gd name="connsiteY36" fmla="*/ 439778 h 2102743"/>
                    <a:gd name="connsiteX37" fmla="*/ 158070 w 1230059"/>
                    <a:gd name="connsiteY37" fmla="*/ 419161 h 2102743"/>
                    <a:gd name="connsiteX38" fmla="*/ 151198 w 1230059"/>
                    <a:gd name="connsiteY38" fmla="*/ 432906 h 2102743"/>
                    <a:gd name="connsiteX39" fmla="*/ 123707 w 1230059"/>
                    <a:gd name="connsiteY39" fmla="*/ 426033 h 2102743"/>
                    <a:gd name="connsiteX40" fmla="*/ 137452 w 1230059"/>
                    <a:gd name="connsiteY40" fmla="*/ 439778 h 2102743"/>
                    <a:gd name="connsiteX41" fmla="*/ 90096 w 1230059"/>
                    <a:gd name="connsiteY41" fmla="*/ 480370 h 2102743"/>
                    <a:gd name="connsiteX42" fmla="*/ 94669 w 1230059"/>
                    <a:gd name="connsiteY42" fmla="*/ 496254 h 2102743"/>
                    <a:gd name="connsiteX43" fmla="*/ 89344 w 1230059"/>
                    <a:gd name="connsiteY43" fmla="*/ 487887 h 2102743"/>
                    <a:gd name="connsiteX44" fmla="*/ 65290 w 1230059"/>
                    <a:gd name="connsiteY44" fmla="*/ 501632 h 2102743"/>
                    <a:gd name="connsiteX45" fmla="*/ 54357 w 1230059"/>
                    <a:gd name="connsiteY45" fmla="*/ 507880 h 2102743"/>
                    <a:gd name="connsiteX46" fmla="*/ 41236 w 1230059"/>
                    <a:gd name="connsiteY46" fmla="*/ 494759 h 2102743"/>
                    <a:gd name="connsiteX47" fmla="*/ 26632 w 1230059"/>
                    <a:gd name="connsiteY47" fmla="*/ 503135 h 2102743"/>
                    <a:gd name="connsiteX48" fmla="*/ 12866 w 1230059"/>
                    <a:gd name="connsiteY48" fmla="*/ 514674 h 2102743"/>
                    <a:gd name="connsiteX49" fmla="*/ 9450 w 1230059"/>
                    <a:gd name="connsiteY49" fmla="*/ 511941 h 2102743"/>
                    <a:gd name="connsiteX50" fmla="*/ 0 w 1230059"/>
                    <a:gd name="connsiteY50" fmla="*/ 508504 h 2102743"/>
                    <a:gd name="connsiteX51" fmla="*/ 48108 w 1230059"/>
                    <a:gd name="connsiteY51" fmla="*/ 439778 h 2102743"/>
                    <a:gd name="connsiteX52" fmla="*/ 185561 w 1230059"/>
                    <a:gd name="connsiteY52" fmla="*/ 274836 h 2102743"/>
                    <a:gd name="connsiteX53" fmla="*/ 171815 w 1230059"/>
                    <a:gd name="connsiteY53" fmla="*/ 254218 h 2102743"/>
                    <a:gd name="connsiteX54" fmla="*/ 192433 w 1230059"/>
                    <a:gd name="connsiteY54" fmla="*/ 254218 h 2102743"/>
                    <a:gd name="connsiteX55" fmla="*/ 432905 w 1230059"/>
                    <a:gd name="connsiteY55" fmla="*/ 0 h 210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230059" h="2102743">
                      <a:moveTo>
                        <a:pt x="432905" y="0"/>
                      </a:moveTo>
                      <a:cubicBezTo>
                        <a:pt x="460396" y="0"/>
                        <a:pt x="522249" y="34364"/>
                        <a:pt x="542867" y="34364"/>
                      </a:cubicBezTo>
                      <a:cubicBezTo>
                        <a:pt x="639084" y="54981"/>
                        <a:pt x="714682" y="199237"/>
                        <a:pt x="714682" y="274836"/>
                      </a:cubicBezTo>
                      <a:cubicBezTo>
                        <a:pt x="714682" y="398543"/>
                        <a:pt x="625338" y="542867"/>
                        <a:pt x="584103" y="659702"/>
                      </a:cubicBezTo>
                      <a:cubicBezTo>
                        <a:pt x="549740" y="735232"/>
                        <a:pt x="529122" y="831448"/>
                        <a:pt x="501632" y="920792"/>
                      </a:cubicBezTo>
                      <a:cubicBezTo>
                        <a:pt x="508504" y="927665"/>
                        <a:pt x="501632" y="927665"/>
                        <a:pt x="515377" y="927665"/>
                      </a:cubicBezTo>
                      <a:cubicBezTo>
                        <a:pt x="535995" y="927665"/>
                        <a:pt x="577230" y="900174"/>
                        <a:pt x="604721" y="893302"/>
                      </a:cubicBezTo>
                      <a:cubicBezTo>
                        <a:pt x="673447" y="865811"/>
                        <a:pt x="817771" y="845194"/>
                        <a:pt x="838389" y="845194"/>
                      </a:cubicBezTo>
                      <a:cubicBezTo>
                        <a:pt x="920860" y="845194"/>
                        <a:pt x="1030753" y="865811"/>
                        <a:pt x="1113225" y="934537"/>
                      </a:cubicBezTo>
                      <a:cubicBezTo>
                        <a:pt x="1140715" y="955155"/>
                        <a:pt x="1175078" y="1030754"/>
                        <a:pt x="1188823" y="1065117"/>
                      </a:cubicBezTo>
                      <a:cubicBezTo>
                        <a:pt x="1202568" y="1085735"/>
                        <a:pt x="1230059" y="1147588"/>
                        <a:pt x="1230059" y="1195696"/>
                      </a:cubicBezTo>
                      <a:cubicBezTo>
                        <a:pt x="1230059" y="1498022"/>
                        <a:pt x="838389" y="1793475"/>
                        <a:pt x="542867" y="1924055"/>
                      </a:cubicBezTo>
                      <a:lnTo>
                        <a:pt x="549740" y="1889692"/>
                      </a:lnTo>
                      <a:cubicBezTo>
                        <a:pt x="542867" y="1882819"/>
                        <a:pt x="542867" y="1875947"/>
                        <a:pt x="529122" y="1875947"/>
                      </a:cubicBezTo>
                      <a:cubicBezTo>
                        <a:pt x="508504" y="1875947"/>
                        <a:pt x="515377" y="1889692"/>
                        <a:pt x="501632" y="1896564"/>
                      </a:cubicBezTo>
                      <a:cubicBezTo>
                        <a:pt x="439778" y="1924055"/>
                        <a:pt x="377993" y="2027144"/>
                        <a:pt x="309267" y="2020271"/>
                      </a:cubicBezTo>
                      <a:cubicBezTo>
                        <a:pt x="302395" y="2027144"/>
                        <a:pt x="302395" y="2040889"/>
                        <a:pt x="295522" y="2040889"/>
                      </a:cubicBezTo>
                      <a:cubicBezTo>
                        <a:pt x="281777" y="2040889"/>
                        <a:pt x="268032" y="2061507"/>
                        <a:pt x="247414" y="2061507"/>
                      </a:cubicBezTo>
                      <a:cubicBezTo>
                        <a:pt x="233669" y="2061507"/>
                        <a:pt x="226796" y="2054634"/>
                        <a:pt x="219924" y="2047762"/>
                      </a:cubicBezTo>
                      <a:cubicBezTo>
                        <a:pt x="213051" y="2054634"/>
                        <a:pt x="213051" y="2061507"/>
                        <a:pt x="219924" y="2068380"/>
                      </a:cubicBezTo>
                      <a:cubicBezTo>
                        <a:pt x="213051" y="2061507"/>
                        <a:pt x="206178" y="2061507"/>
                        <a:pt x="192433" y="2061507"/>
                      </a:cubicBezTo>
                      <a:lnTo>
                        <a:pt x="192433" y="2102743"/>
                      </a:lnTo>
                      <a:cubicBezTo>
                        <a:pt x="185561" y="2095870"/>
                        <a:pt x="192433" y="2088997"/>
                        <a:pt x="185561" y="2082125"/>
                      </a:cubicBezTo>
                      <a:cubicBezTo>
                        <a:pt x="171815" y="2088997"/>
                        <a:pt x="144325" y="2082125"/>
                        <a:pt x="144325" y="2095870"/>
                      </a:cubicBezTo>
                      <a:cubicBezTo>
                        <a:pt x="144325" y="2061507"/>
                        <a:pt x="329885" y="1910310"/>
                        <a:pt x="343630" y="1875947"/>
                      </a:cubicBezTo>
                      <a:cubicBezTo>
                        <a:pt x="350503" y="1869074"/>
                        <a:pt x="343630" y="1869074"/>
                        <a:pt x="343630" y="1855329"/>
                      </a:cubicBezTo>
                      <a:cubicBezTo>
                        <a:pt x="343630" y="1834711"/>
                        <a:pt x="357376" y="1820966"/>
                        <a:pt x="364248" y="1814093"/>
                      </a:cubicBezTo>
                      <a:cubicBezTo>
                        <a:pt x="432905" y="1656092"/>
                        <a:pt x="590975" y="1484277"/>
                        <a:pt x="714682" y="1326207"/>
                      </a:cubicBezTo>
                      <a:cubicBezTo>
                        <a:pt x="714682" y="1319335"/>
                        <a:pt x="721555" y="1305589"/>
                        <a:pt x="700937" y="1305589"/>
                      </a:cubicBezTo>
                      <a:cubicBezTo>
                        <a:pt x="700937" y="1305589"/>
                        <a:pt x="474141" y="1374315"/>
                        <a:pt x="446651" y="1374315"/>
                      </a:cubicBezTo>
                      <a:cubicBezTo>
                        <a:pt x="350503" y="1374315"/>
                        <a:pt x="89344" y="1223187"/>
                        <a:pt x="89344" y="1085735"/>
                      </a:cubicBezTo>
                      <a:lnTo>
                        <a:pt x="89344" y="927665"/>
                      </a:lnTo>
                      <a:cubicBezTo>
                        <a:pt x="109962" y="748977"/>
                        <a:pt x="178688" y="556613"/>
                        <a:pt x="261159" y="377925"/>
                      </a:cubicBezTo>
                      <a:lnTo>
                        <a:pt x="247414" y="364180"/>
                      </a:lnTo>
                      <a:cubicBezTo>
                        <a:pt x="233669" y="377925"/>
                        <a:pt x="219924" y="384798"/>
                        <a:pt x="206178" y="391670"/>
                      </a:cubicBezTo>
                      <a:cubicBezTo>
                        <a:pt x="206178" y="398543"/>
                        <a:pt x="199306" y="398543"/>
                        <a:pt x="192433" y="391670"/>
                      </a:cubicBezTo>
                      <a:cubicBezTo>
                        <a:pt x="185561" y="412288"/>
                        <a:pt x="171815" y="419161"/>
                        <a:pt x="164943" y="439778"/>
                      </a:cubicBezTo>
                      <a:cubicBezTo>
                        <a:pt x="164943" y="432906"/>
                        <a:pt x="164943" y="426033"/>
                        <a:pt x="158070" y="419161"/>
                      </a:cubicBezTo>
                      <a:cubicBezTo>
                        <a:pt x="158070" y="419161"/>
                        <a:pt x="164943" y="432906"/>
                        <a:pt x="151198" y="432906"/>
                      </a:cubicBezTo>
                      <a:cubicBezTo>
                        <a:pt x="137452" y="432906"/>
                        <a:pt x="123707" y="439778"/>
                        <a:pt x="123707" y="426033"/>
                      </a:cubicBezTo>
                      <a:cubicBezTo>
                        <a:pt x="123707" y="446651"/>
                        <a:pt x="130580" y="439778"/>
                        <a:pt x="137452" y="439778"/>
                      </a:cubicBezTo>
                      <a:cubicBezTo>
                        <a:pt x="116835" y="439778"/>
                        <a:pt x="92351" y="459107"/>
                        <a:pt x="90096" y="480370"/>
                      </a:cubicBezTo>
                      <a:lnTo>
                        <a:pt x="94669" y="496254"/>
                      </a:lnTo>
                      <a:lnTo>
                        <a:pt x="89344" y="487887"/>
                      </a:lnTo>
                      <a:cubicBezTo>
                        <a:pt x="82472" y="491323"/>
                        <a:pt x="73881" y="496477"/>
                        <a:pt x="65290" y="501632"/>
                      </a:cubicBezTo>
                      <a:lnTo>
                        <a:pt x="54357" y="507880"/>
                      </a:lnTo>
                      <a:lnTo>
                        <a:pt x="41236" y="494759"/>
                      </a:lnTo>
                      <a:cubicBezTo>
                        <a:pt x="36082" y="496477"/>
                        <a:pt x="31357" y="499484"/>
                        <a:pt x="26632" y="503135"/>
                      </a:cubicBezTo>
                      <a:lnTo>
                        <a:pt x="12866" y="514674"/>
                      </a:lnTo>
                      <a:lnTo>
                        <a:pt x="9450" y="511941"/>
                      </a:lnTo>
                      <a:cubicBezTo>
                        <a:pt x="6873" y="510222"/>
                        <a:pt x="3437" y="508504"/>
                        <a:pt x="0" y="508504"/>
                      </a:cubicBezTo>
                      <a:cubicBezTo>
                        <a:pt x="6873" y="474141"/>
                        <a:pt x="34363" y="453524"/>
                        <a:pt x="48108" y="439778"/>
                      </a:cubicBezTo>
                      <a:cubicBezTo>
                        <a:pt x="89344" y="384798"/>
                        <a:pt x="185561" y="295454"/>
                        <a:pt x="185561" y="274836"/>
                      </a:cubicBezTo>
                      <a:cubicBezTo>
                        <a:pt x="185561" y="261091"/>
                        <a:pt x="171815" y="261091"/>
                        <a:pt x="171815" y="254218"/>
                      </a:cubicBezTo>
                      <a:lnTo>
                        <a:pt x="192433" y="254218"/>
                      </a:lnTo>
                      <a:cubicBezTo>
                        <a:pt x="213051" y="144256"/>
                        <a:pt x="329885" y="0"/>
                        <a:pt x="432905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6E55BA80-766A-BC4D-B993-DB1B15C2C09F}"/>
                    </a:ext>
                  </a:extLst>
                </p:cNvPr>
                <p:cNvSpPr/>
                <p:nvPr/>
              </p:nvSpPr>
              <p:spPr>
                <a:xfrm>
                  <a:off x="4576606" y="5321716"/>
                  <a:ext cx="1305657" cy="955223"/>
                </a:xfrm>
                <a:custGeom>
                  <a:avLst/>
                  <a:gdLst>
                    <a:gd name="connsiteX0" fmla="*/ 886497 w 1305657"/>
                    <a:gd name="connsiteY0" fmla="*/ 0 h 955223"/>
                    <a:gd name="connsiteX1" fmla="*/ 1106352 w 1305657"/>
                    <a:gd name="connsiteY1" fmla="*/ 116834 h 955223"/>
                    <a:gd name="connsiteX2" fmla="*/ 1250677 w 1305657"/>
                    <a:gd name="connsiteY2" fmla="*/ 309267 h 955223"/>
                    <a:gd name="connsiteX3" fmla="*/ 1257549 w 1305657"/>
                    <a:gd name="connsiteY3" fmla="*/ 295522 h 955223"/>
                    <a:gd name="connsiteX4" fmla="*/ 1285040 w 1305657"/>
                    <a:gd name="connsiteY4" fmla="*/ 302394 h 955223"/>
                    <a:gd name="connsiteX5" fmla="*/ 1271294 w 1305657"/>
                    <a:gd name="connsiteY5" fmla="*/ 316139 h 955223"/>
                    <a:gd name="connsiteX6" fmla="*/ 1291912 w 1305657"/>
                    <a:gd name="connsiteY6" fmla="*/ 350502 h 955223"/>
                    <a:gd name="connsiteX7" fmla="*/ 1278167 w 1305657"/>
                    <a:gd name="connsiteY7" fmla="*/ 350502 h 955223"/>
                    <a:gd name="connsiteX8" fmla="*/ 1298785 w 1305657"/>
                    <a:gd name="connsiteY8" fmla="*/ 384865 h 955223"/>
                    <a:gd name="connsiteX9" fmla="*/ 1285040 w 1305657"/>
                    <a:gd name="connsiteY9" fmla="*/ 405483 h 955223"/>
                    <a:gd name="connsiteX10" fmla="*/ 1305657 w 1305657"/>
                    <a:gd name="connsiteY10" fmla="*/ 474140 h 955223"/>
                    <a:gd name="connsiteX11" fmla="*/ 1298785 w 1305657"/>
                    <a:gd name="connsiteY11" fmla="*/ 515376 h 955223"/>
                    <a:gd name="connsiteX12" fmla="*/ 1278167 w 1305657"/>
                    <a:gd name="connsiteY12" fmla="*/ 549739 h 955223"/>
                    <a:gd name="connsiteX13" fmla="*/ 1181951 w 1305657"/>
                    <a:gd name="connsiteY13" fmla="*/ 577230 h 955223"/>
                    <a:gd name="connsiteX14" fmla="*/ 1168205 w 1305657"/>
                    <a:gd name="connsiteY14" fmla="*/ 570357 h 955223"/>
                    <a:gd name="connsiteX15" fmla="*/ 1071989 w 1305657"/>
                    <a:gd name="connsiteY15" fmla="*/ 481013 h 955223"/>
                    <a:gd name="connsiteX16" fmla="*/ 1085734 w 1305657"/>
                    <a:gd name="connsiteY16" fmla="*/ 508503 h 955223"/>
                    <a:gd name="connsiteX17" fmla="*/ 865879 w 1305657"/>
                    <a:gd name="connsiteY17" fmla="*/ 233668 h 955223"/>
                    <a:gd name="connsiteX18" fmla="*/ 776535 w 1305657"/>
                    <a:gd name="connsiteY18" fmla="*/ 398611 h 955223"/>
                    <a:gd name="connsiteX19" fmla="*/ 742172 w 1305657"/>
                    <a:gd name="connsiteY19" fmla="*/ 501631 h 955223"/>
                    <a:gd name="connsiteX20" fmla="*/ 762790 w 1305657"/>
                    <a:gd name="connsiteY20" fmla="*/ 542867 h 955223"/>
                    <a:gd name="connsiteX21" fmla="*/ 776535 w 1305657"/>
                    <a:gd name="connsiteY21" fmla="*/ 604720 h 955223"/>
                    <a:gd name="connsiteX22" fmla="*/ 700937 w 1305657"/>
                    <a:gd name="connsiteY22" fmla="*/ 920860 h 955223"/>
                    <a:gd name="connsiteX23" fmla="*/ 577230 w 1305657"/>
                    <a:gd name="connsiteY23" fmla="*/ 955223 h 955223"/>
                    <a:gd name="connsiteX24" fmla="*/ 494758 w 1305657"/>
                    <a:gd name="connsiteY24" fmla="*/ 907115 h 955223"/>
                    <a:gd name="connsiteX25" fmla="*/ 446650 w 1305657"/>
                    <a:gd name="connsiteY25" fmla="*/ 893369 h 955223"/>
                    <a:gd name="connsiteX26" fmla="*/ 323012 w 1305657"/>
                    <a:gd name="connsiteY26" fmla="*/ 797153 h 955223"/>
                    <a:gd name="connsiteX27" fmla="*/ 0 w 1305657"/>
                    <a:gd name="connsiteY27" fmla="*/ 309267 h 955223"/>
                    <a:gd name="connsiteX28" fmla="*/ 20618 w 1305657"/>
                    <a:gd name="connsiteY28" fmla="*/ 268031 h 955223"/>
                    <a:gd name="connsiteX29" fmla="*/ 75598 w 1305657"/>
                    <a:gd name="connsiteY29" fmla="*/ 233668 h 955223"/>
                    <a:gd name="connsiteX30" fmla="*/ 364179 w 1305657"/>
                    <a:gd name="connsiteY30" fmla="*/ 350502 h 955223"/>
                    <a:gd name="connsiteX31" fmla="*/ 535994 w 1305657"/>
                    <a:gd name="connsiteY31" fmla="*/ 522249 h 955223"/>
                    <a:gd name="connsiteX32" fmla="*/ 645956 w 1305657"/>
                    <a:gd name="connsiteY32" fmla="*/ 316139 h 955223"/>
                    <a:gd name="connsiteX33" fmla="*/ 886497 w 1305657"/>
                    <a:gd name="connsiteY33" fmla="*/ 0 h 95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305657" h="955223">
                      <a:moveTo>
                        <a:pt x="886497" y="0"/>
                      </a:moveTo>
                      <a:cubicBezTo>
                        <a:pt x="941409" y="0"/>
                        <a:pt x="1078861" y="82471"/>
                        <a:pt x="1106352" y="116834"/>
                      </a:cubicBezTo>
                      <a:cubicBezTo>
                        <a:pt x="1140715" y="158069"/>
                        <a:pt x="1216314" y="309267"/>
                        <a:pt x="1250677" y="309267"/>
                      </a:cubicBezTo>
                      <a:cubicBezTo>
                        <a:pt x="1264422" y="309267"/>
                        <a:pt x="1257549" y="302394"/>
                        <a:pt x="1257549" y="295522"/>
                      </a:cubicBezTo>
                      <a:cubicBezTo>
                        <a:pt x="1257549" y="295522"/>
                        <a:pt x="1278167" y="295522"/>
                        <a:pt x="1285040" y="302394"/>
                      </a:cubicBezTo>
                      <a:cubicBezTo>
                        <a:pt x="1278167" y="309267"/>
                        <a:pt x="1271294" y="302394"/>
                        <a:pt x="1271294" y="316139"/>
                      </a:cubicBezTo>
                      <a:cubicBezTo>
                        <a:pt x="1271294" y="336757"/>
                        <a:pt x="1285040" y="343630"/>
                        <a:pt x="1291912" y="350502"/>
                      </a:cubicBezTo>
                      <a:cubicBezTo>
                        <a:pt x="1285040" y="343630"/>
                        <a:pt x="1278167" y="336757"/>
                        <a:pt x="1278167" y="350502"/>
                      </a:cubicBezTo>
                      <a:cubicBezTo>
                        <a:pt x="1278167" y="371120"/>
                        <a:pt x="1298785" y="371120"/>
                        <a:pt x="1298785" y="384865"/>
                      </a:cubicBezTo>
                      <a:cubicBezTo>
                        <a:pt x="1298785" y="405483"/>
                        <a:pt x="1285040" y="384865"/>
                        <a:pt x="1285040" y="405483"/>
                      </a:cubicBezTo>
                      <a:cubicBezTo>
                        <a:pt x="1285040" y="419228"/>
                        <a:pt x="1305657" y="460395"/>
                        <a:pt x="1305657" y="474140"/>
                      </a:cubicBezTo>
                      <a:cubicBezTo>
                        <a:pt x="1305657" y="494758"/>
                        <a:pt x="1298785" y="494758"/>
                        <a:pt x="1298785" y="515376"/>
                      </a:cubicBezTo>
                      <a:cubicBezTo>
                        <a:pt x="1298785" y="529121"/>
                        <a:pt x="1291912" y="542867"/>
                        <a:pt x="1278167" y="549739"/>
                      </a:cubicBezTo>
                      <a:cubicBezTo>
                        <a:pt x="1250677" y="563484"/>
                        <a:pt x="1202568" y="577230"/>
                        <a:pt x="1181951" y="577230"/>
                      </a:cubicBezTo>
                      <a:cubicBezTo>
                        <a:pt x="1168205" y="577230"/>
                        <a:pt x="1175078" y="577230"/>
                        <a:pt x="1168205" y="570357"/>
                      </a:cubicBezTo>
                      <a:cubicBezTo>
                        <a:pt x="1099479" y="494758"/>
                        <a:pt x="1071989" y="467268"/>
                        <a:pt x="1071989" y="481013"/>
                      </a:cubicBezTo>
                      <a:cubicBezTo>
                        <a:pt x="1071989" y="501631"/>
                        <a:pt x="1085734" y="501631"/>
                        <a:pt x="1085734" y="508503"/>
                      </a:cubicBezTo>
                      <a:cubicBezTo>
                        <a:pt x="955155" y="487886"/>
                        <a:pt x="913919" y="323012"/>
                        <a:pt x="865879" y="233668"/>
                      </a:cubicBezTo>
                      <a:cubicBezTo>
                        <a:pt x="817771" y="247413"/>
                        <a:pt x="776535" y="357375"/>
                        <a:pt x="776535" y="398611"/>
                      </a:cubicBezTo>
                      <a:cubicBezTo>
                        <a:pt x="776535" y="419228"/>
                        <a:pt x="742172" y="487886"/>
                        <a:pt x="742172" y="501631"/>
                      </a:cubicBezTo>
                      <a:cubicBezTo>
                        <a:pt x="742172" y="522249"/>
                        <a:pt x="755917" y="529121"/>
                        <a:pt x="762790" y="542867"/>
                      </a:cubicBezTo>
                      <a:cubicBezTo>
                        <a:pt x="769663" y="556612"/>
                        <a:pt x="776535" y="590975"/>
                        <a:pt x="776535" y="604720"/>
                      </a:cubicBezTo>
                      <a:cubicBezTo>
                        <a:pt x="776535" y="687191"/>
                        <a:pt x="762790" y="886497"/>
                        <a:pt x="700937" y="920860"/>
                      </a:cubicBezTo>
                      <a:cubicBezTo>
                        <a:pt x="659701" y="941478"/>
                        <a:pt x="597848" y="955223"/>
                        <a:pt x="577230" y="955223"/>
                      </a:cubicBezTo>
                      <a:cubicBezTo>
                        <a:pt x="529122" y="955223"/>
                        <a:pt x="508504" y="920860"/>
                        <a:pt x="494758" y="907115"/>
                      </a:cubicBezTo>
                      <a:cubicBezTo>
                        <a:pt x="481013" y="893369"/>
                        <a:pt x="453523" y="900242"/>
                        <a:pt x="446650" y="893369"/>
                      </a:cubicBezTo>
                      <a:cubicBezTo>
                        <a:pt x="412287" y="886497"/>
                        <a:pt x="343630" y="817771"/>
                        <a:pt x="323012" y="797153"/>
                      </a:cubicBezTo>
                      <a:cubicBezTo>
                        <a:pt x="302394" y="783408"/>
                        <a:pt x="0" y="412356"/>
                        <a:pt x="0" y="309267"/>
                      </a:cubicBezTo>
                      <a:cubicBezTo>
                        <a:pt x="0" y="281776"/>
                        <a:pt x="20618" y="302394"/>
                        <a:pt x="20618" y="268031"/>
                      </a:cubicBezTo>
                      <a:cubicBezTo>
                        <a:pt x="20618" y="240541"/>
                        <a:pt x="75598" y="233668"/>
                        <a:pt x="75598" y="233668"/>
                      </a:cubicBezTo>
                      <a:cubicBezTo>
                        <a:pt x="151197" y="233668"/>
                        <a:pt x="309267" y="309267"/>
                        <a:pt x="364179" y="350502"/>
                      </a:cubicBezTo>
                      <a:cubicBezTo>
                        <a:pt x="426032" y="405483"/>
                        <a:pt x="481013" y="474140"/>
                        <a:pt x="535994" y="522249"/>
                      </a:cubicBezTo>
                      <a:cubicBezTo>
                        <a:pt x="577230" y="453591"/>
                        <a:pt x="618465" y="377993"/>
                        <a:pt x="645956" y="316139"/>
                      </a:cubicBezTo>
                      <a:cubicBezTo>
                        <a:pt x="659701" y="288649"/>
                        <a:pt x="776535" y="0"/>
                        <a:pt x="886497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9D11BC81-917A-4E17-B719-2A4C2B19CA6D}"/>
                  </a:ext>
                </a:extLst>
              </p:cNvPr>
              <p:cNvGrpSpPr/>
              <p:nvPr/>
            </p:nvGrpSpPr>
            <p:grpSpPr>
              <a:xfrm>
                <a:off x="7737590" y="3047158"/>
                <a:ext cx="4452898" cy="3353419"/>
                <a:chOff x="7737590" y="3047158"/>
                <a:chExt cx="4452898" cy="3353419"/>
              </a:xfrm>
              <a:grpFill/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AD5E8A0B-DE9F-132C-C289-47F7AB6DC2BA}"/>
                    </a:ext>
                  </a:extLst>
                </p:cNvPr>
                <p:cNvSpPr/>
                <p:nvPr/>
              </p:nvSpPr>
              <p:spPr>
                <a:xfrm>
                  <a:off x="7737590" y="3047158"/>
                  <a:ext cx="4452898" cy="3353419"/>
                </a:xfrm>
                <a:custGeom>
                  <a:avLst/>
                  <a:gdLst>
                    <a:gd name="connsiteX0" fmla="*/ 886497 w 4452898"/>
                    <a:gd name="connsiteY0" fmla="*/ 0 h 3353419"/>
                    <a:gd name="connsiteX1" fmla="*/ 920860 w 4452898"/>
                    <a:gd name="connsiteY1" fmla="*/ 6873 h 3353419"/>
                    <a:gd name="connsiteX2" fmla="*/ 975841 w 4452898"/>
                    <a:gd name="connsiteY2" fmla="*/ 164943 h 3353419"/>
                    <a:gd name="connsiteX3" fmla="*/ 982714 w 4452898"/>
                    <a:gd name="connsiteY3" fmla="*/ 247414 h 3353419"/>
                    <a:gd name="connsiteX4" fmla="*/ 1023949 w 4452898"/>
                    <a:gd name="connsiteY4" fmla="*/ 604721 h 3353419"/>
                    <a:gd name="connsiteX5" fmla="*/ 1037626 w 4452898"/>
                    <a:gd name="connsiteY5" fmla="*/ 645956 h 3353419"/>
                    <a:gd name="connsiteX6" fmla="*/ 1044498 w 4452898"/>
                    <a:gd name="connsiteY6" fmla="*/ 694064 h 3353419"/>
                    <a:gd name="connsiteX7" fmla="*/ 1168205 w 4452898"/>
                    <a:gd name="connsiteY7" fmla="*/ 879625 h 3353419"/>
                    <a:gd name="connsiteX8" fmla="*/ 1161333 w 4452898"/>
                    <a:gd name="connsiteY8" fmla="*/ 886497 h 3353419"/>
                    <a:gd name="connsiteX9" fmla="*/ 1147587 w 4452898"/>
                    <a:gd name="connsiteY9" fmla="*/ 893370 h 3353419"/>
                    <a:gd name="connsiteX10" fmla="*/ 1188823 w 4452898"/>
                    <a:gd name="connsiteY10" fmla="*/ 920860 h 3353419"/>
                    <a:gd name="connsiteX11" fmla="*/ 1185249 w 4452898"/>
                    <a:gd name="connsiteY11" fmla="*/ 930551 h 3353419"/>
                    <a:gd name="connsiteX12" fmla="*/ 1181951 w 4452898"/>
                    <a:gd name="connsiteY12" fmla="*/ 927733 h 3353419"/>
                    <a:gd name="connsiteX13" fmla="*/ 1168205 w 4452898"/>
                    <a:gd name="connsiteY13" fmla="*/ 934606 h 3353419"/>
                    <a:gd name="connsiteX14" fmla="*/ 1181951 w 4452898"/>
                    <a:gd name="connsiteY14" fmla="*/ 948351 h 3353419"/>
                    <a:gd name="connsiteX15" fmla="*/ 1168205 w 4452898"/>
                    <a:gd name="connsiteY15" fmla="*/ 962096 h 3353419"/>
                    <a:gd name="connsiteX16" fmla="*/ 1195696 w 4452898"/>
                    <a:gd name="connsiteY16" fmla="*/ 1017077 h 3353419"/>
                    <a:gd name="connsiteX17" fmla="*/ 1120097 w 4452898"/>
                    <a:gd name="connsiteY17" fmla="*/ 1106352 h 3353419"/>
                    <a:gd name="connsiteX18" fmla="*/ 1065116 w 4452898"/>
                    <a:gd name="connsiteY18" fmla="*/ 1120097 h 3353419"/>
                    <a:gd name="connsiteX19" fmla="*/ 1058244 w 4452898"/>
                    <a:gd name="connsiteY19" fmla="*/ 1291912 h 3353419"/>
                    <a:gd name="connsiteX20" fmla="*/ 1065116 w 4452898"/>
                    <a:gd name="connsiteY20" fmla="*/ 1388129 h 3353419"/>
                    <a:gd name="connsiteX21" fmla="*/ 1078861 w 4452898"/>
                    <a:gd name="connsiteY21" fmla="*/ 1401874 h 3353419"/>
                    <a:gd name="connsiteX22" fmla="*/ 1147587 w 4452898"/>
                    <a:gd name="connsiteY22" fmla="*/ 1243804 h 3353419"/>
                    <a:gd name="connsiteX23" fmla="*/ 1209441 w 4452898"/>
                    <a:gd name="connsiteY23" fmla="*/ 1340020 h 3353419"/>
                    <a:gd name="connsiteX24" fmla="*/ 1195696 w 4452898"/>
                    <a:gd name="connsiteY24" fmla="*/ 1346893 h 3353419"/>
                    <a:gd name="connsiteX25" fmla="*/ 1209441 w 4452898"/>
                    <a:gd name="connsiteY25" fmla="*/ 1367511 h 3353419"/>
                    <a:gd name="connsiteX26" fmla="*/ 1120097 w 4452898"/>
                    <a:gd name="connsiteY26" fmla="*/ 1546199 h 3353419"/>
                    <a:gd name="connsiteX27" fmla="*/ 1120097 w 4452898"/>
                    <a:gd name="connsiteY27" fmla="*/ 1566817 h 3353419"/>
                    <a:gd name="connsiteX28" fmla="*/ 1140715 w 4452898"/>
                    <a:gd name="connsiteY28" fmla="*/ 1553071 h 3353419"/>
                    <a:gd name="connsiteX29" fmla="*/ 1126970 w 4452898"/>
                    <a:gd name="connsiteY29" fmla="*/ 1573689 h 3353419"/>
                    <a:gd name="connsiteX30" fmla="*/ 1147587 w 4452898"/>
                    <a:gd name="connsiteY30" fmla="*/ 1580562 h 3353419"/>
                    <a:gd name="connsiteX31" fmla="*/ 1133842 w 4452898"/>
                    <a:gd name="connsiteY31" fmla="*/ 1614925 h 3353419"/>
                    <a:gd name="connsiteX32" fmla="*/ 1065116 w 4452898"/>
                    <a:gd name="connsiteY32" fmla="*/ 1738563 h 3353419"/>
                    <a:gd name="connsiteX33" fmla="*/ 1058244 w 4452898"/>
                    <a:gd name="connsiteY33" fmla="*/ 1848524 h 3353419"/>
                    <a:gd name="connsiteX34" fmla="*/ 1058244 w 4452898"/>
                    <a:gd name="connsiteY34" fmla="*/ 2040957 h 3353419"/>
                    <a:gd name="connsiteX35" fmla="*/ 1085734 w 4452898"/>
                    <a:gd name="connsiteY35" fmla="*/ 2102811 h 3353419"/>
                    <a:gd name="connsiteX36" fmla="*/ 1436237 w 4452898"/>
                    <a:gd name="connsiteY36" fmla="*/ 1779798 h 3353419"/>
                    <a:gd name="connsiteX37" fmla="*/ 1463727 w 4452898"/>
                    <a:gd name="connsiteY37" fmla="*/ 1800416 h 3353419"/>
                    <a:gd name="connsiteX38" fmla="*/ 1553071 w 4452898"/>
                    <a:gd name="connsiteY38" fmla="*/ 1862270 h 3353419"/>
                    <a:gd name="connsiteX39" fmla="*/ 1532453 w 4452898"/>
                    <a:gd name="connsiteY39" fmla="*/ 1917251 h 3353419"/>
                    <a:gd name="connsiteX40" fmla="*/ 1120097 w 4452898"/>
                    <a:gd name="connsiteY40" fmla="*/ 2350156 h 3353419"/>
                    <a:gd name="connsiteX41" fmla="*/ 1910378 w 4452898"/>
                    <a:gd name="connsiteY41" fmla="*/ 2501354 h 3353419"/>
                    <a:gd name="connsiteX42" fmla="*/ 1958486 w 4452898"/>
                    <a:gd name="connsiteY42" fmla="*/ 2501354 h 3353419"/>
                    <a:gd name="connsiteX43" fmla="*/ 2068448 w 4452898"/>
                    <a:gd name="connsiteY43" fmla="*/ 2219577 h 3353419"/>
                    <a:gd name="connsiteX44" fmla="*/ 2357028 w 4452898"/>
                    <a:gd name="connsiteY44" fmla="*/ 1731690 h 3353419"/>
                    <a:gd name="connsiteX45" fmla="*/ 1992849 w 4452898"/>
                    <a:gd name="connsiteY45" fmla="*/ 1525581 h 3353419"/>
                    <a:gd name="connsiteX46" fmla="*/ 1889760 w 4452898"/>
                    <a:gd name="connsiteY46" fmla="*/ 1264422 h 3353419"/>
                    <a:gd name="connsiteX47" fmla="*/ 1855397 w 4452898"/>
                    <a:gd name="connsiteY47" fmla="*/ 810899 h 3353419"/>
                    <a:gd name="connsiteX48" fmla="*/ 1827907 w 4452898"/>
                    <a:gd name="connsiteY48" fmla="*/ 570358 h 3353419"/>
                    <a:gd name="connsiteX49" fmla="*/ 1834779 w 4452898"/>
                    <a:gd name="connsiteY49" fmla="*/ 501700 h 3353419"/>
                    <a:gd name="connsiteX50" fmla="*/ 1869142 w 4452898"/>
                    <a:gd name="connsiteY50" fmla="*/ 446720 h 3353419"/>
                    <a:gd name="connsiteX51" fmla="*/ 1965359 w 4452898"/>
                    <a:gd name="connsiteY51" fmla="*/ 377993 h 3353419"/>
                    <a:gd name="connsiteX52" fmla="*/ 2061575 w 4452898"/>
                    <a:gd name="connsiteY52" fmla="*/ 426102 h 3353419"/>
                    <a:gd name="connsiteX53" fmla="*/ 2075320 w 4452898"/>
                    <a:gd name="connsiteY53" fmla="*/ 412357 h 3353419"/>
                    <a:gd name="connsiteX54" fmla="*/ 2185213 w 4452898"/>
                    <a:gd name="connsiteY54" fmla="*/ 515446 h 3353419"/>
                    <a:gd name="connsiteX55" fmla="*/ 2233321 w 4452898"/>
                    <a:gd name="connsiteY55" fmla="*/ 597848 h 3353419"/>
                    <a:gd name="connsiteX56" fmla="*/ 2308920 w 4452898"/>
                    <a:gd name="connsiteY56" fmla="*/ 982714 h 3353419"/>
                    <a:gd name="connsiteX57" fmla="*/ 2357028 w 4452898"/>
                    <a:gd name="connsiteY57" fmla="*/ 1326275 h 3353419"/>
                    <a:gd name="connsiteX58" fmla="*/ 2556334 w 4452898"/>
                    <a:gd name="connsiteY58" fmla="*/ 1436237 h 3353419"/>
                    <a:gd name="connsiteX59" fmla="*/ 2755571 w 4452898"/>
                    <a:gd name="connsiteY59" fmla="*/ 1608052 h 3353419"/>
                    <a:gd name="connsiteX60" fmla="*/ 2789934 w 4452898"/>
                    <a:gd name="connsiteY60" fmla="*/ 1724818 h 3353419"/>
                    <a:gd name="connsiteX61" fmla="*/ 2377646 w 4452898"/>
                    <a:gd name="connsiteY61" fmla="*/ 2563207 h 3353419"/>
                    <a:gd name="connsiteX62" fmla="*/ 3106074 w 4452898"/>
                    <a:gd name="connsiteY62" fmla="*/ 2652551 h 3353419"/>
                    <a:gd name="connsiteX63" fmla="*/ 3518362 w 4452898"/>
                    <a:gd name="connsiteY63" fmla="*/ 2659423 h 3353419"/>
                    <a:gd name="connsiteX64" fmla="*/ 3593960 w 4452898"/>
                    <a:gd name="connsiteY64" fmla="*/ 2680041 h 3353419"/>
                    <a:gd name="connsiteX65" fmla="*/ 3861923 w 4452898"/>
                    <a:gd name="connsiteY65" fmla="*/ 2693786 h 3353419"/>
                    <a:gd name="connsiteX66" fmla="*/ 4109337 w 4452898"/>
                    <a:gd name="connsiteY66" fmla="*/ 2645678 h 3353419"/>
                    <a:gd name="connsiteX67" fmla="*/ 4212426 w 4452898"/>
                    <a:gd name="connsiteY67" fmla="*/ 2666296 h 3353419"/>
                    <a:gd name="connsiteX68" fmla="*/ 4411663 w 4452898"/>
                    <a:gd name="connsiteY68" fmla="*/ 2618188 h 3353419"/>
                    <a:gd name="connsiteX69" fmla="*/ 4452898 w 4452898"/>
                    <a:gd name="connsiteY69" fmla="*/ 2645678 h 3353419"/>
                    <a:gd name="connsiteX70" fmla="*/ 4432280 w 4452898"/>
                    <a:gd name="connsiteY70" fmla="*/ 2680041 h 3353419"/>
                    <a:gd name="connsiteX71" fmla="*/ 4384172 w 4452898"/>
                    <a:gd name="connsiteY71" fmla="*/ 2700659 h 3353419"/>
                    <a:gd name="connsiteX72" fmla="*/ 4397917 w 4452898"/>
                    <a:gd name="connsiteY72" fmla="*/ 2707532 h 3353419"/>
                    <a:gd name="connsiteX73" fmla="*/ 4219298 w 4452898"/>
                    <a:gd name="connsiteY73" fmla="*/ 2783061 h 3353419"/>
                    <a:gd name="connsiteX74" fmla="*/ 4219298 w 4452898"/>
                    <a:gd name="connsiteY74" fmla="*/ 2803679 h 3353419"/>
                    <a:gd name="connsiteX75" fmla="*/ 4246789 w 4452898"/>
                    <a:gd name="connsiteY75" fmla="*/ 2824297 h 3353419"/>
                    <a:gd name="connsiteX76" fmla="*/ 3944394 w 4452898"/>
                    <a:gd name="connsiteY76" fmla="*/ 2934259 h 3353419"/>
                    <a:gd name="connsiteX77" fmla="*/ 3855050 w 4452898"/>
                    <a:gd name="connsiteY77" fmla="*/ 2948004 h 3353419"/>
                    <a:gd name="connsiteX78" fmla="*/ 3724540 w 4452898"/>
                    <a:gd name="connsiteY78" fmla="*/ 3023603 h 3353419"/>
                    <a:gd name="connsiteX79" fmla="*/ 3717667 w 4452898"/>
                    <a:gd name="connsiteY79" fmla="*/ 3051093 h 3353419"/>
                    <a:gd name="connsiteX80" fmla="*/ 3690177 w 4452898"/>
                    <a:gd name="connsiteY80" fmla="*/ 3085456 h 3353419"/>
                    <a:gd name="connsiteX81" fmla="*/ 3628323 w 4452898"/>
                    <a:gd name="connsiteY81" fmla="*/ 3099201 h 3353419"/>
                    <a:gd name="connsiteX82" fmla="*/ 3600833 w 4452898"/>
                    <a:gd name="connsiteY82" fmla="*/ 3119819 h 3353419"/>
                    <a:gd name="connsiteX83" fmla="*/ 3483999 w 4452898"/>
                    <a:gd name="connsiteY83" fmla="*/ 3133564 h 3353419"/>
                    <a:gd name="connsiteX84" fmla="*/ 2748699 w 4452898"/>
                    <a:gd name="connsiteY84" fmla="*/ 3057966 h 3353419"/>
                    <a:gd name="connsiteX85" fmla="*/ 1772926 w 4452898"/>
                    <a:gd name="connsiteY85" fmla="*/ 2899896 h 3353419"/>
                    <a:gd name="connsiteX86" fmla="*/ 1236931 w 4452898"/>
                    <a:gd name="connsiteY86" fmla="*/ 2776189 h 3353419"/>
                    <a:gd name="connsiteX87" fmla="*/ 673447 w 4452898"/>
                    <a:gd name="connsiteY87" fmla="*/ 2549462 h 3353419"/>
                    <a:gd name="connsiteX88" fmla="*/ 645956 w 4452898"/>
                    <a:gd name="connsiteY88" fmla="*/ 2549462 h 3353419"/>
                    <a:gd name="connsiteX89" fmla="*/ 439847 w 4452898"/>
                    <a:gd name="connsiteY89" fmla="*/ 2817425 h 3353419"/>
                    <a:gd name="connsiteX90" fmla="*/ 391739 w 4452898"/>
                    <a:gd name="connsiteY90" fmla="*/ 2865533 h 3353419"/>
                    <a:gd name="connsiteX91" fmla="*/ 261159 w 4452898"/>
                    <a:gd name="connsiteY91" fmla="*/ 3064838 h 3353419"/>
                    <a:gd name="connsiteX92" fmla="*/ 329885 w 4452898"/>
                    <a:gd name="connsiteY92" fmla="*/ 3071711 h 3353419"/>
                    <a:gd name="connsiteX93" fmla="*/ 254287 w 4452898"/>
                    <a:gd name="connsiteY93" fmla="*/ 3222908 h 3353419"/>
                    <a:gd name="connsiteX94" fmla="*/ 178688 w 4452898"/>
                    <a:gd name="connsiteY94" fmla="*/ 3353419 h 3353419"/>
                    <a:gd name="connsiteX95" fmla="*/ 151198 w 4452898"/>
                    <a:gd name="connsiteY95" fmla="*/ 3332801 h 3353419"/>
                    <a:gd name="connsiteX96" fmla="*/ 96217 w 4452898"/>
                    <a:gd name="connsiteY96" fmla="*/ 3325928 h 3353419"/>
                    <a:gd name="connsiteX97" fmla="*/ 75599 w 4452898"/>
                    <a:gd name="connsiteY97" fmla="*/ 3312183 h 3353419"/>
                    <a:gd name="connsiteX98" fmla="*/ 82472 w 4452898"/>
                    <a:gd name="connsiteY98" fmla="*/ 3298438 h 3353419"/>
                    <a:gd name="connsiteX99" fmla="*/ 61854 w 4452898"/>
                    <a:gd name="connsiteY99" fmla="*/ 3305311 h 3353419"/>
                    <a:gd name="connsiteX100" fmla="*/ 0 w 4452898"/>
                    <a:gd name="connsiteY100" fmla="*/ 3202290 h 3353419"/>
                    <a:gd name="connsiteX101" fmla="*/ 219924 w 4452898"/>
                    <a:gd name="connsiteY101" fmla="*/ 2838042 h 3353419"/>
                    <a:gd name="connsiteX102" fmla="*/ 281777 w 4452898"/>
                    <a:gd name="connsiteY102" fmla="*/ 2789934 h 3353419"/>
                    <a:gd name="connsiteX103" fmla="*/ 281777 w 4452898"/>
                    <a:gd name="connsiteY103" fmla="*/ 2776189 h 3353419"/>
                    <a:gd name="connsiteX104" fmla="*/ 309268 w 4452898"/>
                    <a:gd name="connsiteY104" fmla="*/ 2776189 h 3353419"/>
                    <a:gd name="connsiteX105" fmla="*/ 309268 w 4452898"/>
                    <a:gd name="connsiteY105" fmla="*/ 2748698 h 3353419"/>
                    <a:gd name="connsiteX106" fmla="*/ 343631 w 4452898"/>
                    <a:gd name="connsiteY106" fmla="*/ 2748698 h 3353419"/>
                    <a:gd name="connsiteX107" fmla="*/ 357376 w 4452898"/>
                    <a:gd name="connsiteY107" fmla="*/ 2734953 h 3353419"/>
                    <a:gd name="connsiteX108" fmla="*/ 343631 w 4452898"/>
                    <a:gd name="connsiteY108" fmla="*/ 2721277 h 3353419"/>
                    <a:gd name="connsiteX109" fmla="*/ 350503 w 4452898"/>
                    <a:gd name="connsiteY109" fmla="*/ 2700659 h 3353419"/>
                    <a:gd name="connsiteX110" fmla="*/ 371121 w 4452898"/>
                    <a:gd name="connsiteY110" fmla="*/ 2714404 h 3353419"/>
                    <a:gd name="connsiteX111" fmla="*/ 371121 w 4452898"/>
                    <a:gd name="connsiteY111" fmla="*/ 2693786 h 3353419"/>
                    <a:gd name="connsiteX112" fmla="*/ 426102 w 4452898"/>
                    <a:gd name="connsiteY112" fmla="*/ 2659423 h 3353419"/>
                    <a:gd name="connsiteX113" fmla="*/ 542867 w 4452898"/>
                    <a:gd name="connsiteY113" fmla="*/ 2521971 h 3353419"/>
                    <a:gd name="connsiteX114" fmla="*/ 611593 w 4452898"/>
                    <a:gd name="connsiteY114" fmla="*/ 2432627 h 3353419"/>
                    <a:gd name="connsiteX115" fmla="*/ 625339 w 4452898"/>
                    <a:gd name="connsiteY115" fmla="*/ 2384519 h 3353419"/>
                    <a:gd name="connsiteX116" fmla="*/ 639084 w 4452898"/>
                    <a:gd name="connsiteY116" fmla="*/ 2398264 h 3353419"/>
                    <a:gd name="connsiteX117" fmla="*/ 645956 w 4452898"/>
                    <a:gd name="connsiteY117" fmla="*/ 2384519 h 3353419"/>
                    <a:gd name="connsiteX118" fmla="*/ 680319 w 4452898"/>
                    <a:gd name="connsiteY118" fmla="*/ 2391392 h 3353419"/>
                    <a:gd name="connsiteX119" fmla="*/ 652829 w 4452898"/>
                    <a:gd name="connsiteY119" fmla="*/ 2357029 h 3353419"/>
                    <a:gd name="connsiteX120" fmla="*/ 790281 w 4452898"/>
                    <a:gd name="connsiteY120" fmla="*/ 2295175 h 3353419"/>
                    <a:gd name="connsiteX121" fmla="*/ 859007 w 4452898"/>
                    <a:gd name="connsiteY121" fmla="*/ 2253940 h 3353419"/>
                    <a:gd name="connsiteX122" fmla="*/ 886497 w 4452898"/>
                    <a:gd name="connsiteY122" fmla="*/ 2157792 h 3353419"/>
                    <a:gd name="connsiteX123" fmla="*/ 886497 w 4452898"/>
                    <a:gd name="connsiteY123" fmla="*/ 2047830 h 3353419"/>
                    <a:gd name="connsiteX124" fmla="*/ 872752 w 4452898"/>
                    <a:gd name="connsiteY124" fmla="*/ 2027212 h 3353419"/>
                    <a:gd name="connsiteX125" fmla="*/ 886497 w 4452898"/>
                    <a:gd name="connsiteY125" fmla="*/ 2020340 h 3353419"/>
                    <a:gd name="connsiteX126" fmla="*/ 886497 w 4452898"/>
                    <a:gd name="connsiteY126" fmla="*/ 1999722 h 3353419"/>
                    <a:gd name="connsiteX127" fmla="*/ 872752 w 4452898"/>
                    <a:gd name="connsiteY127" fmla="*/ 1985977 h 3353419"/>
                    <a:gd name="connsiteX128" fmla="*/ 405484 w 4452898"/>
                    <a:gd name="connsiteY128" fmla="*/ 2288303 h 3353419"/>
                    <a:gd name="connsiteX129" fmla="*/ 336758 w 4452898"/>
                    <a:gd name="connsiteY129" fmla="*/ 2288303 h 3353419"/>
                    <a:gd name="connsiteX130" fmla="*/ 302395 w 4452898"/>
                    <a:gd name="connsiteY130" fmla="*/ 2253940 h 3353419"/>
                    <a:gd name="connsiteX131" fmla="*/ 295522 w 4452898"/>
                    <a:gd name="connsiteY131" fmla="*/ 2233322 h 3353419"/>
                    <a:gd name="connsiteX132" fmla="*/ 123707 w 4452898"/>
                    <a:gd name="connsiteY132" fmla="*/ 2109683 h 3353419"/>
                    <a:gd name="connsiteX133" fmla="*/ 206179 w 4452898"/>
                    <a:gd name="connsiteY133" fmla="*/ 1924123 h 3353419"/>
                    <a:gd name="connsiteX134" fmla="*/ 268032 w 4452898"/>
                    <a:gd name="connsiteY134" fmla="*/ 1827907 h 3353419"/>
                    <a:gd name="connsiteX135" fmla="*/ 288650 w 4452898"/>
                    <a:gd name="connsiteY135" fmla="*/ 1821034 h 3353419"/>
                    <a:gd name="connsiteX136" fmla="*/ 288650 w 4452898"/>
                    <a:gd name="connsiteY136" fmla="*/ 1807289 h 3353419"/>
                    <a:gd name="connsiteX137" fmla="*/ 316140 w 4452898"/>
                    <a:gd name="connsiteY137" fmla="*/ 1814161 h 3353419"/>
                    <a:gd name="connsiteX138" fmla="*/ 309268 w 4452898"/>
                    <a:gd name="connsiteY138" fmla="*/ 1793544 h 3353419"/>
                    <a:gd name="connsiteX139" fmla="*/ 831516 w 4452898"/>
                    <a:gd name="connsiteY139" fmla="*/ 1154460 h 3353419"/>
                    <a:gd name="connsiteX140" fmla="*/ 817771 w 4452898"/>
                    <a:gd name="connsiteY140" fmla="*/ 1147588 h 3353419"/>
                    <a:gd name="connsiteX141" fmla="*/ 364248 w 4452898"/>
                    <a:gd name="connsiteY141" fmla="*/ 1319403 h 3353419"/>
                    <a:gd name="connsiteX142" fmla="*/ 323013 w 4452898"/>
                    <a:gd name="connsiteY142" fmla="*/ 1319403 h 3353419"/>
                    <a:gd name="connsiteX143" fmla="*/ 343631 w 4452898"/>
                    <a:gd name="connsiteY143" fmla="*/ 1291912 h 3353419"/>
                    <a:gd name="connsiteX144" fmla="*/ 288650 w 4452898"/>
                    <a:gd name="connsiteY144" fmla="*/ 1291912 h 3353419"/>
                    <a:gd name="connsiteX145" fmla="*/ 316140 w 4452898"/>
                    <a:gd name="connsiteY145" fmla="*/ 1250677 h 3353419"/>
                    <a:gd name="connsiteX146" fmla="*/ 274905 w 4452898"/>
                    <a:gd name="connsiteY146" fmla="*/ 1264422 h 3353419"/>
                    <a:gd name="connsiteX147" fmla="*/ 213051 w 4452898"/>
                    <a:gd name="connsiteY147" fmla="*/ 1230059 h 3353419"/>
                    <a:gd name="connsiteX148" fmla="*/ 192433 w 4452898"/>
                    <a:gd name="connsiteY148" fmla="*/ 1230059 h 3353419"/>
                    <a:gd name="connsiteX149" fmla="*/ 137452 w 4452898"/>
                    <a:gd name="connsiteY149" fmla="*/ 1140715 h 3353419"/>
                    <a:gd name="connsiteX150" fmla="*/ 831516 w 4452898"/>
                    <a:gd name="connsiteY150" fmla="*/ 735300 h 3353419"/>
                    <a:gd name="connsiteX151" fmla="*/ 845262 w 4452898"/>
                    <a:gd name="connsiteY151" fmla="*/ 584103 h 3353419"/>
                    <a:gd name="connsiteX152" fmla="*/ 859007 w 4452898"/>
                    <a:gd name="connsiteY152" fmla="*/ 453592 h 3353419"/>
                    <a:gd name="connsiteX153" fmla="*/ 845262 w 4452898"/>
                    <a:gd name="connsiteY153" fmla="*/ 357376 h 3353419"/>
                    <a:gd name="connsiteX154" fmla="*/ 859007 w 4452898"/>
                    <a:gd name="connsiteY154" fmla="*/ 336758 h 3353419"/>
                    <a:gd name="connsiteX155" fmla="*/ 845262 w 4452898"/>
                    <a:gd name="connsiteY155" fmla="*/ 329885 h 3353419"/>
                    <a:gd name="connsiteX156" fmla="*/ 845262 w 4452898"/>
                    <a:gd name="connsiteY156" fmla="*/ 41236 h 3353419"/>
                    <a:gd name="connsiteX157" fmla="*/ 886497 w 4452898"/>
                    <a:gd name="connsiteY157" fmla="*/ 0 h 3353419"/>
                    <a:gd name="connsiteX158" fmla="*/ 845262 w 4452898"/>
                    <a:gd name="connsiteY158" fmla="*/ 1312530 h 3353419"/>
                    <a:gd name="connsiteX159" fmla="*/ 797153 w 4452898"/>
                    <a:gd name="connsiteY159" fmla="*/ 1326275 h 3353419"/>
                    <a:gd name="connsiteX160" fmla="*/ 790281 w 4452898"/>
                    <a:gd name="connsiteY160" fmla="*/ 1353766 h 3353419"/>
                    <a:gd name="connsiteX161" fmla="*/ 783408 w 4452898"/>
                    <a:gd name="connsiteY161" fmla="*/ 1340020 h 3353419"/>
                    <a:gd name="connsiteX162" fmla="*/ 755918 w 4452898"/>
                    <a:gd name="connsiteY162" fmla="*/ 1401874 h 3353419"/>
                    <a:gd name="connsiteX163" fmla="*/ 707810 w 4452898"/>
                    <a:gd name="connsiteY163" fmla="*/ 1401874 h 3353419"/>
                    <a:gd name="connsiteX164" fmla="*/ 742173 w 4452898"/>
                    <a:gd name="connsiteY164" fmla="*/ 1415619 h 3353419"/>
                    <a:gd name="connsiteX165" fmla="*/ 714682 w 4452898"/>
                    <a:gd name="connsiteY165" fmla="*/ 1449982 h 3353419"/>
                    <a:gd name="connsiteX166" fmla="*/ 700937 w 4452898"/>
                    <a:gd name="connsiteY166" fmla="*/ 1436237 h 3353419"/>
                    <a:gd name="connsiteX167" fmla="*/ 680319 w 4452898"/>
                    <a:gd name="connsiteY167" fmla="*/ 1491218 h 3353419"/>
                    <a:gd name="connsiteX168" fmla="*/ 666574 w 4452898"/>
                    <a:gd name="connsiteY168" fmla="*/ 1470600 h 3353419"/>
                    <a:gd name="connsiteX169" fmla="*/ 645956 w 4452898"/>
                    <a:gd name="connsiteY169" fmla="*/ 1511836 h 3353419"/>
                    <a:gd name="connsiteX170" fmla="*/ 632211 w 4452898"/>
                    <a:gd name="connsiteY170" fmla="*/ 1539326 h 3353419"/>
                    <a:gd name="connsiteX171" fmla="*/ 639084 w 4452898"/>
                    <a:gd name="connsiteY171" fmla="*/ 1546199 h 3353419"/>
                    <a:gd name="connsiteX172" fmla="*/ 604721 w 4452898"/>
                    <a:gd name="connsiteY172" fmla="*/ 1580562 h 3353419"/>
                    <a:gd name="connsiteX173" fmla="*/ 590976 w 4452898"/>
                    <a:gd name="connsiteY173" fmla="*/ 1573689 h 3353419"/>
                    <a:gd name="connsiteX174" fmla="*/ 577230 w 4452898"/>
                    <a:gd name="connsiteY174" fmla="*/ 1614925 h 3353419"/>
                    <a:gd name="connsiteX175" fmla="*/ 563485 w 4452898"/>
                    <a:gd name="connsiteY175" fmla="*/ 1601180 h 3353419"/>
                    <a:gd name="connsiteX176" fmla="*/ 563485 w 4452898"/>
                    <a:gd name="connsiteY176" fmla="*/ 1635474 h 3353419"/>
                    <a:gd name="connsiteX177" fmla="*/ 446720 w 4452898"/>
                    <a:gd name="connsiteY177" fmla="*/ 1786671 h 3353419"/>
                    <a:gd name="connsiteX178" fmla="*/ 384866 w 4452898"/>
                    <a:gd name="connsiteY178" fmla="*/ 1903505 h 3353419"/>
                    <a:gd name="connsiteX179" fmla="*/ 845262 w 4452898"/>
                    <a:gd name="connsiteY179" fmla="*/ 1525581 h 3353419"/>
                    <a:gd name="connsiteX180" fmla="*/ 845262 w 4452898"/>
                    <a:gd name="connsiteY180" fmla="*/ 1312530 h 3353419"/>
                    <a:gd name="connsiteX181" fmla="*/ 542867 w 4452898"/>
                    <a:gd name="connsiteY181" fmla="*/ 1635474 h 3353419"/>
                    <a:gd name="connsiteX182" fmla="*/ 529122 w 4452898"/>
                    <a:gd name="connsiteY182" fmla="*/ 1649219 h 3353419"/>
                    <a:gd name="connsiteX183" fmla="*/ 542867 w 4452898"/>
                    <a:gd name="connsiteY183" fmla="*/ 1635474 h 335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</a:cxnLst>
                  <a:rect l="l" t="t" r="r" b="b"/>
                  <a:pathLst>
                    <a:path w="4452898" h="3353419">
                      <a:moveTo>
                        <a:pt x="886497" y="0"/>
                      </a:moveTo>
                      <a:cubicBezTo>
                        <a:pt x="900243" y="0"/>
                        <a:pt x="907115" y="6873"/>
                        <a:pt x="920860" y="6873"/>
                      </a:cubicBezTo>
                      <a:cubicBezTo>
                        <a:pt x="955223" y="6873"/>
                        <a:pt x="975841" y="123707"/>
                        <a:pt x="975841" y="164943"/>
                      </a:cubicBezTo>
                      <a:cubicBezTo>
                        <a:pt x="975841" y="192433"/>
                        <a:pt x="982714" y="226796"/>
                        <a:pt x="982714" y="247414"/>
                      </a:cubicBezTo>
                      <a:cubicBezTo>
                        <a:pt x="982714" y="261159"/>
                        <a:pt x="1023949" y="584103"/>
                        <a:pt x="1023949" y="604721"/>
                      </a:cubicBezTo>
                      <a:cubicBezTo>
                        <a:pt x="1023949" y="618466"/>
                        <a:pt x="1030822" y="625338"/>
                        <a:pt x="1037626" y="645956"/>
                      </a:cubicBezTo>
                      <a:cubicBezTo>
                        <a:pt x="1044498" y="652829"/>
                        <a:pt x="1044498" y="680319"/>
                        <a:pt x="1044498" y="694064"/>
                      </a:cubicBezTo>
                      <a:cubicBezTo>
                        <a:pt x="1044498" y="831517"/>
                        <a:pt x="1113224" y="728427"/>
                        <a:pt x="1168205" y="879625"/>
                      </a:cubicBezTo>
                      <a:cubicBezTo>
                        <a:pt x="1168205" y="886497"/>
                        <a:pt x="1168205" y="893370"/>
                        <a:pt x="1161333" y="886497"/>
                      </a:cubicBezTo>
                      <a:cubicBezTo>
                        <a:pt x="1161333" y="886497"/>
                        <a:pt x="1154460" y="886497"/>
                        <a:pt x="1147587" y="893370"/>
                      </a:cubicBezTo>
                      <a:cubicBezTo>
                        <a:pt x="1154460" y="907115"/>
                        <a:pt x="1175078" y="907115"/>
                        <a:pt x="1188823" y="920860"/>
                      </a:cubicBezTo>
                      <a:cubicBezTo>
                        <a:pt x="1184150" y="925534"/>
                        <a:pt x="1185868" y="930207"/>
                        <a:pt x="1185249" y="930551"/>
                      </a:cubicBezTo>
                      <a:cubicBezTo>
                        <a:pt x="1184975" y="930688"/>
                        <a:pt x="1184150" y="929932"/>
                        <a:pt x="1181951" y="927733"/>
                      </a:cubicBezTo>
                      <a:cubicBezTo>
                        <a:pt x="1181951" y="927733"/>
                        <a:pt x="1175078" y="927733"/>
                        <a:pt x="1168205" y="934606"/>
                      </a:cubicBezTo>
                      <a:cubicBezTo>
                        <a:pt x="1175078" y="941478"/>
                        <a:pt x="1181951" y="934606"/>
                        <a:pt x="1181951" y="948351"/>
                      </a:cubicBezTo>
                      <a:cubicBezTo>
                        <a:pt x="1181951" y="968969"/>
                        <a:pt x="1168205" y="941478"/>
                        <a:pt x="1168205" y="962096"/>
                      </a:cubicBezTo>
                      <a:cubicBezTo>
                        <a:pt x="1168205" y="975841"/>
                        <a:pt x="1195696" y="996459"/>
                        <a:pt x="1195696" y="1017077"/>
                      </a:cubicBezTo>
                      <a:cubicBezTo>
                        <a:pt x="1195696" y="1051440"/>
                        <a:pt x="1154460" y="1072058"/>
                        <a:pt x="1120097" y="1106352"/>
                      </a:cubicBezTo>
                      <a:cubicBezTo>
                        <a:pt x="1106352" y="1106352"/>
                        <a:pt x="1085734" y="1106352"/>
                        <a:pt x="1065116" y="1120097"/>
                      </a:cubicBezTo>
                      <a:cubicBezTo>
                        <a:pt x="1065116" y="1175078"/>
                        <a:pt x="1058244" y="1271294"/>
                        <a:pt x="1058244" y="1291912"/>
                      </a:cubicBezTo>
                      <a:cubicBezTo>
                        <a:pt x="1058244" y="1305657"/>
                        <a:pt x="1065116" y="1353766"/>
                        <a:pt x="1065116" y="1388129"/>
                      </a:cubicBezTo>
                      <a:lnTo>
                        <a:pt x="1078861" y="1401874"/>
                      </a:lnTo>
                      <a:cubicBezTo>
                        <a:pt x="1120097" y="1353766"/>
                        <a:pt x="1126970" y="1291912"/>
                        <a:pt x="1147587" y="1243804"/>
                      </a:cubicBezTo>
                      <a:cubicBezTo>
                        <a:pt x="1181951" y="1257549"/>
                        <a:pt x="1209441" y="1333148"/>
                        <a:pt x="1209441" y="1340020"/>
                      </a:cubicBezTo>
                      <a:cubicBezTo>
                        <a:pt x="1209441" y="1353766"/>
                        <a:pt x="1195696" y="1326275"/>
                        <a:pt x="1195696" y="1346893"/>
                      </a:cubicBezTo>
                      <a:cubicBezTo>
                        <a:pt x="1195696" y="1360638"/>
                        <a:pt x="1209441" y="1346893"/>
                        <a:pt x="1209441" y="1367511"/>
                      </a:cubicBezTo>
                      <a:cubicBezTo>
                        <a:pt x="1209441" y="1388129"/>
                        <a:pt x="1126970" y="1532454"/>
                        <a:pt x="1120097" y="1546199"/>
                      </a:cubicBezTo>
                      <a:lnTo>
                        <a:pt x="1120097" y="1566817"/>
                      </a:lnTo>
                      <a:cubicBezTo>
                        <a:pt x="1120097" y="1566817"/>
                        <a:pt x="1133842" y="1559944"/>
                        <a:pt x="1140715" y="1553071"/>
                      </a:cubicBezTo>
                      <a:cubicBezTo>
                        <a:pt x="1133842" y="1559944"/>
                        <a:pt x="1133842" y="1566817"/>
                        <a:pt x="1126970" y="1573689"/>
                      </a:cubicBezTo>
                      <a:cubicBezTo>
                        <a:pt x="1133842" y="1580562"/>
                        <a:pt x="1140715" y="1580562"/>
                        <a:pt x="1147587" y="1580562"/>
                      </a:cubicBezTo>
                      <a:cubicBezTo>
                        <a:pt x="1133842" y="1594307"/>
                        <a:pt x="1140715" y="1608052"/>
                        <a:pt x="1133842" y="1614925"/>
                      </a:cubicBezTo>
                      <a:cubicBezTo>
                        <a:pt x="1126970" y="1656092"/>
                        <a:pt x="1085734" y="1690455"/>
                        <a:pt x="1065116" y="1738563"/>
                      </a:cubicBezTo>
                      <a:cubicBezTo>
                        <a:pt x="1051371" y="1766053"/>
                        <a:pt x="1058244" y="1827907"/>
                        <a:pt x="1058244" y="1848524"/>
                      </a:cubicBezTo>
                      <a:lnTo>
                        <a:pt x="1058244" y="2040957"/>
                      </a:lnTo>
                      <a:cubicBezTo>
                        <a:pt x="1071989" y="2054703"/>
                        <a:pt x="1078861" y="2082193"/>
                        <a:pt x="1085734" y="2102811"/>
                      </a:cubicBezTo>
                      <a:lnTo>
                        <a:pt x="1436237" y="1779798"/>
                      </a:lnTo>
                      <a:cubicBezTo>
                        <a:pt x="1443109" y="1786671"/>
                        <a:pt x="1449982" y="1793544"/>
                        <a:pt x="1463727" y="1800416"/>
                      </a:cubicBezTo>
                      <a:cubicBezTo>
                        <a:pt x="1491218" y="1786671"/>
                        <a:pt x="1553071" y="1807289"/>
                        <a:pt x="1553071" y="1862270"/>
                      </a:cubicBezTo>
                      <a:cubicBezTo>
                        <a:pt x="1553071" y="1876015"/>
                        <a:pt x="1539326" y="1903505"/>
                        <a:pt x="1532453" y="1917251"/>
                      </a:cubicBezTo>
                      <a:cubicBezTo>
                        <a:pt x="1401874" y="2006594"/>
                        <a:pt x="1236931" y="2212704"/>
                        <a:pt x="1120097" y="2350156"/>
                      </a:cubicBezTo>
                      <a:lnTo>
                        <a:pt x="1910378" y="2501354"/>
                      </a:lnTo>
                      <a:lnTo>
                        <a:pt x="1958486" y="2501354"/>
                      </a:lnTo>
                      <a:cubicBezTo>
                        <a:pt x="1958486" y="2405137"/>
                        <a:pt x="2013467" y="2308921"/>
                        <a:pt x="2068448" y="2219577"/>
                      </a:cubicBezTo>
                      <a:cubicBezTo>
                        <a:pt x="2164595" y="2068448"/>
                        <a:pt x="2295175" y="1889760"/>
                        <a:pt x="2357028" y="1731690"/>
                      </a:cubicBezTo>
                      <a:cubicBezTo>
                        <a:pt x="2233321" y="1704200"/>
                        <a:pt x="2095938" y="1656092"/>
                        <a:pt x="1992849" y="1525581"/>
                      </a:cubicBezTo>
                      <a:cubicBezTo>
                        <a:pt x="1930996" y="1449982"/>
                        <a:pt x="1896633" y="1346893"/>
                        <a:pt x="1889760" y="1264422"/>
                      </a:cubicBezTo>
                      <a:cubicBezTo>
                        <a:pt x="1876015" y="1113225"/>
                        <a:pt x="1869142" y="955223"/>
                        <a:pt x="1855397" y="810899"/>
                      </a:cubicBezTo>
                      <a:cubicBezTo>
                        <a:pt x="1848524" y="735300"/>
                        <a:pt x="1827907" y="584103"/>
                        <a:pt x="1827907" y="570358"/>
                      </a:cubicBezTo>
                      <a:cubicBezTo>
                        <a:pt x="1827907" y="549740"/>
                        <a:pt x="1834779" y="522318"/>
                        <a:pt x="1834779" y="501700"/>
                      </a:cubicBezTo>
                      <a:cubicBezTo>
                        <a:pt x="1841652" y="487955"/>
                        <a:pt x="1862270" y="467337"/>
                        <a:pt x="1869142" y="446720"/>
                      </a:cubicBezTo>
                      <a:cubicBezTo>
                        <a:pt x="1910378" y="419229"/>
                        <a:pt x="1917250" y="377993"/>
                        <a:pt x="1965359" y="377993"/>
                      </a:cubicBezTo>
                      <a:cubicBezTo>
                        <a:pt x="1979104" y="377993"/>
                        <a:pt x="2061575" y="426102"/>
                        <a:pt x="2061575" y="426102"/>
                      </a:cubicBezTo>
                      <a:cubicBezTo>
                        <a:pt x="2075320" y="426102"/>
                        <a:pt x="2054702" y="412357"/>
                        <a:pt x="2075320" y="412357"/>
                      </a:cubicBezTo>
                      <a:cubicBezTo>
                        <a:pt x="2109683" y="412357"/>
                        <a:pt x="2157723" y="453592"/>
                        <a:pt x="2185213" y="515446"/>
                      </a:cubicBezTo>
                      <a:cubicBezTo>
                        <a:pt x="2198958" y="542867"/>
                        <a:pt x="2219576" y="563485"/>
                        <a:pt x="2233321" y="597848"/>
                      </a:cubicBezTo>
                      <a:cubicBezTo>
                        <a:pt x="2288302" y="707810"/>
                        <a:pt x="2295175" y="852134"/>
                        <a:pt x="2308920" y="982714"/>
                      </a:cubicBezTo>
                      <a:cubicBezTo>
                        <a:pt x="2322665" y="1085734"/>
                        <a:pt x="2295175" y="1216314"/>
                        <a:pt x="2357028" y="1326275"/>
                      </a:cubicBezTo>
                      <a:cubicBezTo>
                        <a:pt x="2398264" y="1401874"/>
                        <a:pt x="2487608" y="1415619"/>
                        <a:pt x="2556334" y="1436237"/>
                      </a:cubicBezTo>
                      <a:cubicBezTo>
                        <a:pt x="2631932" y="1463727"/>
                        <a:pt x="2721208" y="1532454"/>
                        <a:pt x="2755571" y="1608052"/>
                      </a:cubicBezTo>
                      <a:cubicBezTo>
                        <a:pt x="2783062" y="1656092"/>
                        <a:pt x="2789934" y="1669837"/>
                        <a:pt x="2789934" y="1724818"/>
                      </a:cubicBezTo>
                      <a:cubicBezTo>
                        <a:pt x="2789934" y="1937868"/>
                        <a:pt x="2515098" y="2384519"/>
                        <a:pt x="2377646" y="2563207"/>
                      </a:cubicBezTo>
                      <a:lnTo>
                        <a:pt x="3106074" y="2652551"/>
                      </a:lnTo>
                      <a:lnTo>
                        <a:pt x="3518362" y="2659423"/>
                      </a:lnTo>
                      <a:cubicBezTo>
                        <a:pt x="3538979" y="2666296"/>
                        <a:pt x="3566470" y="2680041"/>
                        <a:pt x="3593960" y="2680041"/>
                      </a:cubicBezTo>
                      <a:cubicBezTo>
                        <a:pt x="3683304" y="2686914"/>
                        <a:pt x="3841305" y="2693786"/>
                        <a:pt x="3861923" y="2693786"/>
                      </a:cubicBezTo>
                      <a:cubicBezTo>
                        <a:pt x="3875668" y="2693786"/>
                        <a:pt x="4088719" y="2645678"/>
                        <a:pt x="4109337" y="2645678"/>
                      </a:cubicBezTo>
                      <a:cubicBezTo>
                        <a:pt x="4123082" y="2645678"/>
                        <a:pt x="4191808" y="2666296"/>
                        <a:pt x="4212426" y="2666296"/>
                      </a:cubicBezTo>
                      <a:cubicBezTo>
                        <a:pt x="4226171" y="2666296"/>
                        <a:pt x="4397917" y="2618188"/>
                        <a:pt x="4411663" y="2618188"/>
                      </a:cubicBezTo>
                      <a:cubicBezTo>
                        <a:pt x="4439153" y="2618188"/>
                        <a:pt x="4452898" y="2631933"/>
                        <a:pt x="4452898" y="2645678"/>
                      </a:cubicBezTo>
                      <a:cubicBezTo>
                        <a:pt x="4452898" y="2659423"/>
                        <a:pt x="4432280" y="2659423"/>
                        <a:pt x="4432280" y="2680041"/>
                      </a:cubicBezTo>
                      <a:cubicBezTo>
                        <a:pt x="4432280" y="2693786"/>
                        <a:pt x="4397917" y="2693786"/>
                        <a:pt x="4384172" y="2700659"/>
                      </a:cubicBezTo>
                      <a:cubicBezTo>
                        <a:pt x="4384172" y="2700659"/>
                        <a:pt x="4391045" y="2707532"/>
                        <a:pt x="4397917" y="2707532"/>
                      </a:cubicBezTo>
                      <a:cubicBezTo>
                        <a:pt x="4342937" y="2734953"/>
                        <a:pt x="4281152" y="2762444"/>
                        <a:pt x="4219298" y="2783061"/>
                      </a:cubicBezTo>
                      <a:lnTo>
                        <a:pt x="4219298" y="2803679"/>
                      </a:lnTo>
                      <a:cubicBezTo>
                        <a:pt x="4226171" y="2810552"/>
                        <a:pt x="4239916" y="2824297"/>
                        <a:pt x="4246789" y="2824297"/>
                      </a:cubicBezTo>
                      <a:cubicBezTo>
                        <a:pt x="4150572" y="2879278"/>
                        <a:pt x="4040611" y="2906768"/>
                        <a:pt x="3944394" y="2934259"/>
                      </a:cubicBezTo>
                      <a:cubicBezTo>
                        <a:pt x="3916904" y="2941131"/>
                        <a:pt x="3875668" y="2941131"/>
                        <a:pt x="3855050" y="2948004"/>
                      </a:cubicBezTo>
                      <a:cubicBezTo>
                        <a:pt x="3806942" y="2961749"/>
                        <a:pt x="3765775" y="3002985"/>
                        <a:pt x="3724540" y="3023603"/>
                      </a:cubicBezTo>
                      <a:cubicBezTo>
                        <a:pt x="3724540" y="3030475"/>
                        <a:pt x="3724540" y="3044220"/>
                        <a:pt x="3717667" y="3051093"/>
                      </a:cubicBezTo>
                      <a:cubicBezTo>
                        <a:pt x="3717667" y="3064838"/>
                        <a:pt x="3703922" y="3078583"/>
                        <a:pt x="3690177" y="3085456"/>
                      </a:cubicBezTo>
                      <a:cubicBezTo>
                        <a:pt x="3669559" y="3099201"/>
                        <a:pt x="3648941" y="3099201"/>
                        <a:pt x="3628323" y="3099201"/>
                      </a:cubicBezTo>
                      <a:cubicBezTo>
                        <a:pt x="3621451" y="3106074"/>
                        <a:pt x="3607705" y="3119819"/>
                        <a:pt x="3600833" y="3119819"/>
                      </a:cubicBezTo>
                      <a:cubicBezTo>
                        <a:pt x="3566470" y="3133564"/>
                        <a:pt x="3497744" y="3133564"/>
                        <a:pt x="3483999" y="3133564"/>
                      </a:cubicBezTo>
                      <a:cubicBezTo>
                        <a:pt x="3195418" y="3133564"/>
                        <a:pt x="3092329" y="3112946"/>
                        <a:pt x="2748699" y="3057966"/>
                      </a:cubicBezTo>
                      <a:cubicBezTo>
                        <a:pt x="2425754" y="3009857"/>
                        <a:pt x="2089065" y="2954877"/>
                        <a:pt x="1772926" y="2899896"/>
                      </a:cubicBezTo>
                      <a:cubicBezTo>
                        <a:pt x="1594238" y="2872405"/>
                        <a:pt x="1408746" y="2824297"/>
                        <a:pt x="1236931" y="2776189"/>
                      </a:cubicBezTo>
                      <a:cubicBezTo>
                        <a:pt x="1058244" y="2721277"/>
                        <a:pt x="845262" y="2721277"/>
                        <a:pt x="673447" y="2549462"/>
                      </a:cubicBezTo>
                      <a:lnTo>
                        <a:pt x="645956" y="2549462"/>
                      </a:lnTo>
                      <a:cubicBezTo>
                        <a:pt x="611593" y="2604443"/>
                        <a:pt x="439847" y="2776189"/>
                        <a:pt x="439847" y="2817425"/>
                      </a:cubicBezTo>
                      <a:cubicBezTo>
                        <a:pt x="439847" y="2831170"/>
                        <a:pt x="405484" y="2844915"/>
                        <a:pt x="391739" y="2865533"/>
                      </a:cubicBezTo>
                      <a:cubicBezTo>
                        <a:pt x="350503" y="2920514"/>
                        <a:pt x="302395" y="2996112"/>
                        <a:pt x="261159" y="3064838"/>
                      </a:cubicBezTo>
                      <a:cubicBezTo>
                        <a:pt x="281777" y="3064838"/>
                        <a:pt x="309268" y="3064838"/>
                        <a:pt x="329885" y="3071711"/>
                      </a:cubicBezTo>
                      <a:cubicBezTo>
                        <a:pt x="302395" y="3119819"/>
                        <a:pt x="281777" y="3174800"/>
                        <a:pt x="254287" y="3222908"/>
                      </a:cubicBezTo>
                      <a:cubicBezTo>
                        <a:pt x="233669" y="3257271"/>
                        <a:pt x="171816" y="3298438"/>
                        <a:pt x="178688" y="3353419"/>
                      </a:cubicBezTo>
                      <a:cubicBezTo>
                        <a:pt x="171816" y="3353419"/>
                        <a:pt x="158070" y="3339674"/>
                        <a:pt x="151198" y="3332801"/>
                      </a:cubicBezTo>
                      <a:cubicBezTo>
                        <a:pt x="137452" y="3325928"/>
                        <a:pt x="116835" y="3325928"/>
                        <a:pt x="96217" y="3325928"/>
                      </a:cubicBezTo>
                      <a:cubicBezTo>
                        <a:pt x="89344" y="3325928"/>
                        <a:pt x="82472" y="3319056"/>
                        <a:pt x="75599" y="3312183"/>
                      </a:cubicBezTo>
                      <a:cubicBezTo>
                        <a:pt x="75599" y="3312183"/>
                        <a:pt x="82472" y="3312183"/>
                        <a:pt x="82472" y="3298438"/>
                      </a:cubicBezTo>
                      <a:cubicBezTo>
                        <a:pt x="75599" y="3298438"/>
                        <a:pt x="82472" y="3305311"/>
                        <a:pt x="61854" y="3305311"/>
                      </a:cubicBezTo>
                      <a:cubicBezTo>
                        <a:pt x="0" y="3305311"/>
                        <a:pt x="0" y="3209163"/>
                        <a:pt x="0" y="3202290"/>
                      </a:cubicBezTo>
                      <a:cubicBezTo>
                        <a:pt x="0" y="3078583"/>
                        <a:pt x="192433" y="2879278"/>
                        <a:pt x="219924" y="2838042"/>
                      </a:cubicBezTo>
                      <a:cubicBezTo>
                        <a:pt x="240542" y="2817425"/>
                        <a:pt x="261159" y="2803679"/>
                        <a:pt x="281777" y="2789934"/>
                      </a:cubicBezTo>
                      <a:cubicBezTo>
                        <a:pt x="281777" y="2789934"/>
                        <a:pt x="288650" y="2783061"/>
                        <a:pt x="281777" y="2776189"/>
                      </a:cubicBezTo>
                      <a:cubicBezTo>
                        <a:pt x="288650" y="2783061"/>
                        <a:pt x="295522" y="2769316"/>
                        <a:pt x="309268" y="2776189"/>
                      </a:cubicBezTo>
                      <a:cubicBezTo>
                        <a:pt x="316140" y="2769316"/>
                        <a:pt x="316140" y="2755571"/>
                        <a:pt x="309268" y="2748698"/>
                      </a:cubicBezTo>
                      <a:cubicBezTo>
                        <a:pt x="316140" y="2741826"/>
                        <a:pt x="329885" y="2741826"/>
                        <a:pt x="343631" y="2748698"/>
                      </a:cubicBezTo>
                      <a:lnTo>
                        <a:pt x="357376" y="2734953"/>
                      </a:lnTo>
                      <a:lnTo>
                        <a:pt x="343631" y="2721277"/>
                      </a:lnTo>
                      <a:cubicBezTo>
                        <a:pt x="357376" y="2721277"/>
                        <a:pt x="350503" y="2707532"/>
                        <a:pt x="350503" y="2700659"/>
                      </a:cubicBezTo>
                      <a:cubicBezTo>
                        <a:pt x="357376" y="2707532"/>
                        <a:pt x="364248" y="2707532"/>
                        <a:pt x="371121" y="2714404"/>
                      </a:cubicBezTo>
                      <a:cubicBezTo>
                        <a:pt x="377994" y="2707532"/>
                        <a:pt x="377994" y="2700659"/>
                        <a:pt x="371121" y="2693786"/>
                      </a:cubicBezTo>
                      <a:cubicBezTo>
                        <a:pt x="384866" y="2686914"/>
                        <a:pt x="405484" y="2673169"/>
                        <a:pt x="426102" y="2659423"/>
                      </a:cubicBezTo>
                      <a:cubicBezTo>
                        <a:pt x="460465" y="2618188"/>
                        <a:pt x="542867" y="2535717"/>
                        <a:pt x="542867" y="2521971"/>
                      </a:cubicBezTo>
                      <a:cubicBezTo>
                        <a:pt x="542867" y="2501354"/>
                        <a:pt x="597848" y="2508226"/>
                        <a:pt x="611593" y="2432627"/>
                      </a:cubicBezTo>
                      <a:cubicBezTo>
                        <a:pt x="618466" y="2418882"/>
                        <a:pt x="618466" y="2398264"/>
                        <a:pt x="625339" y="2384519"/>
                      </a:cubicBezTo>
                      <a:lnTo>
                        <a:pt x="639084" y="2398264"/>
                      </a:lnTo>
                      <a:cubicBezTo>
                        <a:pt x="645956" y="2391392"/>
                        <a:pt x="632211" y="2384519"/>
                        <a:pt x="645956" y="2384519"/>
                      </a:cubicBezTo>
                      <a:cubicBezTo>
                        <a:pt x="666574" y="2384519"/>
                        <a:pt x="666574" y="2398264"/>
                        <a:pt x="680319" y="2391392"/>
                      </a:cubicBezTo>
                      <a:cubicBezTo>
                        <a:pt x="673447" y="2384519"/>
                        <a:pt x="666574" y="2370774"/>
                        <a:pt x="652829" y="2357029"/>
                      </a:cubicBezTo>
                      <a:cubicBezTo>
                        <a:pt x="680319" y="2274558"/>
                        <a:pt x="749045" y="2308921"/>
                        <a:pt x="790281" y="2295175"/>
                      </a:cubicBezTo>
                      <a:cubicBezTo>
                        <a:pt x="810899" y="2274558"/>
                        <a:pt x="817771" y="2253940"/>
                        <a:pt x="859007" y="2253940"/>
                      </a:cubicBezTo>
                      <a:cubicBezTo>
                        <a:pt x="859007" y="2226449"/>
                        <a:pt x="879625" y="2192086"/>
                        <a:pt x="886497" y="2157792"/>
                      </a:cubicBezTo>
                      <a:cubicBezTo>
                        <a:pt x="879625" y="2061575"/>
                        <a:pt x="886497" y="2054703"/>
                        <a:pt x="886497" y="2047830"/>
                      </a:cubicBezTo>
                      <a:cubicBezTo>
                        <a:pt x="879625" y="2040957"/>
                        <a:pt x="872752" y="2040957"/>
                        <a:pt x="872752" y="2027212"/>
                      </a:cubicBezTo>
                      <a:cubicBezTo>
                        <a:pt x="872752" y="2006594"/>
                        <a:pt x="886497" y="2040957"/>
                        <a:pt x="886497" y="2020340"/>
                      </a:cubicBezTo>
                      <a:lnTo>
                        <a:pt x="886497" y="1999722"/>
                      </a:lnTo>
                      <a:lnTo>
                        <a:pt x="872752" y="1985977"/>
                      </a:lnTo>
                      <a:cubicBezTo>
                        <a:pt x="790281" y="2089066"/>
                        <a:pt x="522250" y="2288303"/>
                        <a:pt x="405484" y="2288303"/>
                      </a:cubicBezTo>
                      <a:lnTo>
                        <a:pt x="336758" y="2288303"/>
                      </a:lnTo>
                      <a:cubicBezTo>
                        <a:pt x="329885" y="2274558"/>
                        <a:pt x="323013" y="2260812"/>
                        <a:pt x="302395" y="2253940"/>
                      </a:cubicBezTo>
                      <a:cubicBezTo>
                        <a:pt x="309268" y="2253940"/>
                        <a:pt x="302395" y="2240195"/>
                        <a:pt x="295522" y="2233322"/>
                      </a:cubicBezTo>
                      <a:cubicBezTo>
                        <a:pt x="233669" y="2219577"/>
                        <a:pt x="123707" y="2178409"/>
                        <a:pt x="123707" y="2109683"/>
                      </a:cubicBezTo>
                      <a:cubicBezTo>
                        <a:pt x="123707" y="2068448"/>
                        <a:pt x="192433" y="1944741"/>
                        <a:pt x="206179" y="1924123"/>
                      </a:cubicBezTo>
                      <a:cubicBezTo>
                        <a:pt x="226796" y="1896633"/>
                        <a:pt x="247414" y="1862270"/>
                        <a:pt x="268032" y="1827907"/>
                      </a:cubicBezTo>
                      <a:cubicBezTo>
                        <a:pt x="274905" y="1827907"/>
                        <a:pt x="288650" y="1827907"/>
                        <a:pt x="288650" y="1821034"/>
                      </a:cubicBezTo>
                      <a:lnTo>
                        <a:pt x="288650" y="1807289"/>
                      </a:lnTo>
                      <a:cubicBezTo>
                        <a:pt x="295522" y="1807289"/>
                        <a:pt x="302395" y="1814161"/>
                        <a:pt x="316140" y="1814161"/>
                      </a:cubicBezTo>
                      <a:cubicBezTo>
                        <a:pt x="316140" y="1807289"/>
                        <a:pt x="309268" y="1800416"/>
                        <a:pt x="309268" y="1793544"/>
                      </a:cubicBezTo>
                      <a:lnTo>
                        <a:pt x="831516" y="1154460"/>
                      </a:lnTo>
                      <a:cubicBezTo>
                        <a:pt x="831516" y="1154460"/>
                        <a:pt x="824644" y="1147588"/>
                        <a:pt x="817771" y="1147588"/>
                      </a:cubicBezTo>
                      <a:lnTo>
                        <a:pt x="364248" y="1319403"/>
                      </a:lnTo>
                      <a:lnTo>
                        <a:pt x="323013" y="1319403"/>
                      </a:lnTo>
                      <a:cubicBezTo>
                        <a:pt x="329885" y="1312530"/>
                        <a:pt x="336758" y="1298785"/>
                        <a:pt x="343631" y="1291912"/>
                      </a:cubicBezTo>
                      <a:cubicBezTo>
                        <a:pt x="329885" y="1285040"/>
                        <a:pt x="309268" y="1291912"/>
                        <a:pt x="288650" y="1291912"/>
                      </a:cubicBezTo>
                      <a:cubicBezTo>
                        <a:pt x="302395" y="1278167"/>
                        <a:pt x="316140" y="1278167"/>
                        <a:pt x="316140" y="1250677"/>
                      </a:cubicBezTo>
                      <a:cubicBezTo>
                        <a:pt x="302395" y="1257549"/>
                        <a:pt x="288650" y="1264422"/>
                        <a:pt x="274905" y="1264422"/>
                      </a:cubicBezTo>
                      <a:cubicBezTo>
                        <a:pt x="254287" y="1264422"/>
                        <a:pt x="226796" y="1250677"/>
                        <a:pt x="213051" y="1230059"/>
                      </a:cubicBezTo>
                      <a:lnTo>
                        <a:pt x="192433" y="1230059"/>
                      </a:lnTo>
                      <a:cubicBezTo>
                        <a:pt x="144325" y="1195696"/>
                        <a:pt x="137452" y="1175078"/>
                        <a:pt x="137452" y="1140715"/>
                      </a:cubicBezTo>
                      <a:cubicBezTo>
                        <a:pt x="137452" y="886497"/>
                        <a:pt x="804026" y="749045"/>
                        <a:pt x="831516" y="735300"/>
                      </a:cubicBezTo>
                      <a:cubicBezTo>
                        <a:pt x="865880" y="721555"/>
                        <a:pt x="845262" y="632211"/>
                        <a:pt x="845262" y="584103"/>
                      </a:cubicBezTo>
                      <a:cubicBezTo>
                        <a:pt x="845262" y="570358"/>
                        <a:pt x="859007" y="474210"/>
                        <a:pt x="859007" y="453592"/>
                      </a:cubicBezTo>
                      <a:cubicBezTo>
                        <a:pt x="859007" y="439847"/>
                        <a:pt x="845262" y="377993"/>
                        <a:pt x="845262" y="357376"/>
                      </a:cubicBezTo>
                      <a:cubicBezTo>
                        <a:pt x="845262" y="343630"/>
                        <a:pt x="859007" y="350503"/>
                        <a:pt x="859007" y="336758"/>
                      </a:cubicBezTo>
                      <a:cubicBezTo>
                        <a:pt x="859007" y="316140"/>
                        <a:pt x="845262" y="350503"/>
                        <a:pt x="845262" y="329885"/>
                      </a:cubicBezTo>
                      <a:lnTo>
                        <a:pt x="845262" y="41236"/>
                      </a:lnTo>
                      <a:cubicBezTo>
                        <a:pt x="852134" y="27491"/>
                        <a:pt x="859007" y="0"/>
                        <a:pt x="886497" y="0"/>
                      </a:cubicBezTo>
                      <a:close/>
                      <a:moveTo>
                        <a:pt x="845262" y="1312530"/>
                      </a:moveTo>
                      <a:cubicBezTo>
                        <a:pt x="831516" y="1326275"/>
                        <a:pt x="810899" y="1319403"/>
                        <a:pt x="797153" y="1326275"/>
                      </a:cubicBezTo>
                      <a:cubicBezTo>
                        <a:pt x="804026" y="1333148"/>
                        <a:pt x="797153" y="1346893"/>
                        <a:pt x="790281" y="1353766"/>
                      </a:cubicBezTo>
                      <a:cubicBezTo>
                        <a:pt x="783408" y="1346893"/>
                        <a:pt x="804026" y="1340020"/>
                        <a:pt x="783408" y="1340020"/>
                      </a:cubicBezTo>
                      <a:cubicBezTo>
                        <a:pt x="769663" y="1340020"/>
                        <a:pt x="769663" y="1374384"/>
                        <a:pt x="755918" y="1401874"/>
                      </a:cubicBezTo>
                      <a:cubicBezTo>
                        <a:pt x="721555" y="1401874"/>
                        <a:pt x="714682" y="1395001"/>
                        <a:pt x="707810" y="1401874"/>
                      </a:cubicBezTo>
                      <a:cubicBezTo>
                        <a:pt x="721555" y="1408747"/>
                        <a:pt x="735300" y="1408747"/>
                        <a:pt x="742173" y="1415619"/>
                      </a:cubicBezTo>
                      <a:cubicBezTo>
                        <a:pt x="721555" y="1422492"/>
                        <a:pt x="721555" y="1436237"/>
                        <a:pt x="714682" y="1449982"/>
                      </a:cubicBezTo>
                      <a:lnTo>
                        <a:pt x="700937" y="1436237"/>
                      </a:lnTo>
                      <a:cubicBezTo>
                        <a:pt x="700937" y="1456855"/>
                        <a:pt x="694064" y="1477473"/>
                        <a:pt x="680319" y="1491218"/>
                      </a:cubicBezTo>
                      <a:cubicBezTo>
                        <a:pt x="673447" y="1484345"/>
                        <a:pt x="673447" y="1470600"/>
                        <a:pt x="666574" y="1470600"/>
                      </a:cubicBezTo>
                      <a:cubicBezTo>
                        <a:pt x="666574" y="1525581"/>
                        <a:pt x="645956" y="1498090"/>
                        <a:pt x="645956" y="1511836"/>
                      </a:cubicBezTo>
                      <a:cubicBezTo>
                        <a:pt x="645956" y="1525581"/>
                        <a:pt x="652829" y="1511836"/>
                        <a:pt x="632211" y="1539326"/>
                      </a:cubicBezTo>
                      <a:lnTo>
                        <a:pt x="639084" y="1546199"/>
                      </a:lnTo>
                      <a:cubicBezTo>
                        <a:pt x="639084" y="1559944"/>
                        <a:pt x="625339" y="1580562"/>
                        <a:pt x="604721" y="1580562"/>
                      </a:cubicBezTo>
                      <a:cubicBezTo>
                        <a:pt x="590976" y="1580562"/>
                        <a:pt x="597848" y="1573689"/>
                        <a:pt x="590976" y="1573689"/>
                      </a:cubicBezTo>
                      <a:cubicBezTo>
                        <a:pt x="590976" y="1587434"/>
                        <a:pt x="584103" y="1601180"/>
                        <a:pt x="577230" y="1614925"/>
                      </a:cubicBezTo>
                      <a:cubicBezTo>
                        <a:pt x="570358" y="1608052"/>
                        <a:pt x="570358" y="1601180"/>
                        <a:pt x="563485" y="1601180"/>
                      </a:cubicBezTo>
                      <a:cubicBezTo>
                        <a:pt x="563485" y="1614925"/>
                        <a:pt x="570358" y="1628670"/>
                        <a:pt x="563485" y="1635474"/>
                      </a:cubicBezTo>
                      <a:cubicBezTo>
                        <a:pt x="501632" y="1683582"/>
                        <a:pt x="494759" y="1731690"/>
                        <a:pt x="446720" y="1786671"/>
                      </a:cubicBezTo>
                      <a:cubicBezTo>
                        <a:pt x="419229" y="1821034"/>
                        <a:pt x="412357" y="1869142"/>
                        <a:pt x="384866" y="1903505"/>
                      </a:cubicBezTo>
                      <a:lnTo>
                        <a:pt x="845262" y="1525581"/>
                      </a:lnTo>
                      <a:lnTo>
                        <a:pt x="845262" y="1312530"/>
                      </a:lnTo>
                      <a:close/>
                      <a:moveTo>
                        <a:pt x="542867" y="1635474"/>
                      </a:moveTo>
                      <a:cubicBezTo>
                        <a:pt x="535995" y="1635474"/>
                        <a:pt x="535995" y="1642346"/>
                        <a:pt x="529122" y="1649219"/>
                      </a:cubicBezTo>
                      <a:cubicBezTo>
                        <a:pt x="535995" y="1649219"/>
                        <a:pt x="549740" y="1635474"/>
                        <a:pt x="542867" y="163547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E8DE96F4-4FD5-91C8-0D89-AB2D7327A1B4}"/>
                    </a:ext>
                  </a:extLst>
                </p:cNvPr>
                <p:cNvSpPr/>
                <p:nvPr/>
              </p:nvSpPr>
              <p:spPr>
                <a:xfrm>
                  <a:off x="10293924" y="3663906"/>
                  <a:ext cx="714614" cy="709527"/>
                </a:xfrm>
                <a:custGeom>
                  <a:avLst/>
                  <a:gdLst>
                    <a:gd name="connsiteX0" fmla="*/ 370193 w 714614"/>
                    <a:gd name="connsiteY0" fmla="*/ 0 h 709527"/>
                    <a:gd name="connsiteX1" fmla="*/ 426033 w 714614"/>
                    <a:gd name="connsiteY1" fmla="*/ 8590 h 709527"/>
                    <a:gd name="connsiteX2" fmla="*/ 625339 w 714614"/>
                    <a:gd name="connsiteY2" fmla="*/ 111679 h 709527"/>
                    <a:gd name="connsiteX3" fmla="*/ 693996 w 714614"/>
                    <a:gd name="connsiteY3" fmla="*/ 214769 h 709527"/>
                    <a:gd name="connsiteX4" fmla="*/ 714614 w 714614"/>
                    <a:gd name="connsiteY4" fmla="*/ 317858 h 709527"/>
                    <a:gd name="connsiteX5" fmla="*/ 700869 w 714614"/>
                    <a:gd name="connsiteY5" fmla="*/ 338475 h 709527"/>
                    <a:gd name="connsiteX6" fmla="*/ 687123 w 714614"/>
                    <a:gd name="connsiteY6" fmla="*/ 407201 h 709527"/>
                    <a:gd name="connsiteX7" fmla="*/ 659702 w 714614"/>
                    <a:gd name="connsiteY7" fmla="*/ 475859 h 709527"/>
                    <a:gd name="connsiteX8" fmla="*/ 508505 w 714614"/>
                    <a:gd name="connsiteY8" fmla="*/ 585820 h 709527"/>
                    <a:gd name="connsiteX9" fmla="*/ 494759 w 714614"/>
                    <a:gd name="connsiteY9" fmla="*/ 551457 h 709527"/>
                    <a:gd name="connsiteX10" fmla="*/ 419161 w 714614"/>
                    <a:gd name="connsiteY10" fmla="*/ 654546 h 709527"/>
                    <a:gd name="connsiteX11" fmla="*/ 391670 w 714614"/>
                    <a:gd name="connsiteY11" fmla="*/ 640801 h 709527"/>
                    <a:gd name="connsiteX12" fmla="*/ 377925 w 714614"/>
                    <a:gd name="connsiteY12" fmla="*/ 647674 h 709527"/>
                    <a:gd name="connsiteX13" fmla="*/ 398543 w 714614"/>
                    <a:gd name="connsiteY13" fmla="*/ 661419 h 709527"/>
                    <a:gd name="connsiteX14" fmla="*/ 316072 w 714614"/>
                    <a:gd name="connsiteY14" fmla="*/ 709527 h 709527"/>
                    <a:gd name="connsiteX15" fmla="*/ 316072 w 714614"/>
                    <a:gd name="connsiteY15" fmla="*/ 661419 h 709527"/>
                    <a:gd name="connsiteX16" fmla="*/ 329817 w 714614"/>
                    <a:gd name="connsiteY16" fmla="*/ 640801 h 709527"/>
                    <a:gd name="connsiteX17" fmla="*/ 371052 w 714614"/>
                    <a:gd name="connsiteY17" fmla="*/ 530840 h 709527"/>
                    <a:gd name="connsiteX18" fmla="*/ 171747 w 714614"/>
                    <a:gd name="connsiteY18" fmla="*/ 414074 h 709527"/>
                    <a:gd name="connsiteX19" fmla="*/ 0 w 714614"/>
                    <a:gd name="connsiteY19" fmla="*/ 228514 h 709527"/>
                    <a:gd name="connsiteX20" fmla="*/ 6872 w 714614"/>
                    <a:gd name="connsiteY20" fmla="*/ 187278 h 709527"/>
                    <a:gd name="connsiteX21" fmla="*/ 34363 w 714614"/>
                    <a:gd name="connsiteY21" fmla="*/ 132297 h 709527"/>
                    <a:gd name="connsiteX22" fmla="*/ 329817 w 714614"/>
                    <a:gd name="connsiteY22" fmla="*/ 1718 h 709527"/>
                    <a:gd name="connsiteX23" fmla="*/ 370193 w 714614"/>
                    <a:gd name="connsiteY23" fmla="*/ 0 h 70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14614" h="709527">
                      <a:moveTo>
                        <a:pt x="370193" y="0"/>
                      </a:moveTo>
                      <a:cubicBezTo>
                        <a:pt x="388234" y="0"/>
                        <a:pt x="408852" y="1718"/>
                        <a:pt x="426033" y="8590"/>
                      </a:cubicBezTo>
                      <a:cubicBezTo>
                        <a:pt x="494759" y="29208"/>
                        <a:pt x="563485" y="22336"/>
                        <a:pt x="625339" y="111679"/>
                      </a:cubicBezTo>
                      <a:cubicBezTo>
                        <a:pt x="639084" y="132297"/>
                        <a:pt x="659702" y="194151"/>
                        <a:pt x="693996" y="214769"/>
                      </a:cubicBezTo>
                      <a:cubicBezTo>
                        <a:pt x="700869" y="249132"/>
                        <a:pt x="714614" y="297240"/>
                        <a:pt x="714614" y="317858"/>
                      </a:cubicBezTo>
                      <a:cubicBezTo>
                        <a:pt x="714614" y="331603"/>
                        <a:pt x="707741" y="331603"/>
                        <a:pt x="700869" y="338475"/>
                      </a:cubicBezTo>
                      <a:cubicBezTo>
                        <a:pt x="700869" y="359093"/>
                        <a:pt x="687123" y="386584"/>
                        <a:pt x="687123" y="407201"/>
                      </a:cubicBezTo>
                      <a:cubicBezTo>
                        <a:pt x="680251" y="427819"/>
                        <a:pt x="673447" y="455310"/>
                        <a:pt x="659702" y="475859"/>
                      </a:cubicBezTo>
                      <a:cubicBezTo>
                        <a:pt x="625339" y="510222"/>
                        <a:pt x="556613" y="572075"/>
                        <a:pt x="508505" y="585820"/>
                      </a:cubicBezTo>
                      <a:cubicBezTo>
                        <a:pt x="508505" y="578948"/>
                        <a:pt x="501632" y="565203"/>
                        <a:pt x="494759" y="551457"/>
                      </a:cubicBezTo>
                      <a:cubicBezTo>
                        <a:pt x="467269" y="585820"/>
                        <a:pt x="439778" y="613311"/>
                        <a:pt x="419161" y="654546"/>
                      </a:cubicBezTo>
                      <a:cubicBezTo>
                        <a:pt x="412288" y="654546"/>
                        <a:pt x="398543" y="640801"/>
                        <a:pt x="391670" y="640801"/>
                      </a:cubicBezTo>
                      <a:cubicBezTo>
                        <a:pt x="391670" y="640801"/>
                        <a:pt x="384798" y="640801"/>
                        <a:pt x="377925" y="647674"/>
                      </a:cubicBezTo>
                      <a:cubicBezTo>
                        <a:pt x="384798" y="654546"/>
                        <a:pt x="391670" y="654546"/>
                        <a:pt x="398543" y="661419"/>
                      </a:cubicBezTo>
                      <a:cubicBezTo>
                        <a:pt x="371052" y="682037"/>
                        <a:pt x="336689" y="688909"/>
                        <a:pt x="316072" y="709527"/>
                      </a:cubicBezTo>
                      <a:cubicBezTo>
                        <a:pt x="309199" y="695782"/>
                        <a:pt x="316072" y="675164"/>
                        <a:pt x="316072" y="661419"/>
                      </a:cubicBezTo>
                      <a:cubicBezTo>
                        <a:pt x="316072" y="640801"/>
                        <a:pt x="329817" y="647674"/>
                        <a:pt x="329817" y="640801"/>
                      </a:cubicBezTo>
                      <a:cubicBezTo>
                        <a:pt x="343562" y="613311"/>
                        <a:pt x="371052" y="551457"/>
                        <a:pt x="371052" y="530840"/>
                      </a:cubicBezTo>
                      <a:cubicBezTo>
                        <a:pt x="371052" y="434692"/>
                        <a:pt x="151129" y="482731"/>
                        <a:pt x="171747" y="414074"/>
                      </a:cubicBezTo>
                      <a:cubicBezTo>
                        <a:pt x="89344" y="420947"/>
                        <a:pt x="0" y="297240"/>
                        <a:pt x="0" y="228514"/>
                      </a:cubicBezTo>
                      <a:cubicBezTo>
                        <a:pt x="0" y="214769"/>
                        <a:pt x="6872" y="201023"/>
                        <a:pt x="6872" y="187278"/>
                      </a:cubicBezTo>
                      <a:cubicBezTo>
                        <a:pt x="6872" y="166660"/>
                        <a:pt x="20618" y="152915"/>
                        <a:pt x="34363" y="132297"/>
                      </a:cubicBezTo>
                      <a:cubicBezTo>
                        <a:pt x="89344" y="15463"/>
                        <a:pt x="240473" y="1718"/>
                        <a:pt x="329817" y="1718"/>
                      </a:cubicBezTo>
                      <a:cubicBezTo>
                        <a:pt x="336690" y="1718"/>
                        <a:pt x="352153" y="0"/>
                        <a:pt x="370193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4388DE36-D842-8149-4E1C-9B44860A56CB}"/>
                    </a:ext>
                  </a:extLst>
                </p:cNvPr>
                <p:cNvSpPr/>
                <p:nvPr/>
              </p:nvSpPr>
              <p:spPr>
                <a:xfrm>
                  <a:off x="12156126" y="5747817"/>
                  <a:ext cx="27491" cy="6873"/>
                </a:xfrm>
                <a:custGeom>
                  <a:avLst/>
                  <a:gdLst>
                    <a:gd name="connsiteX0" fmla="*/ 27491 w 27491"/>
                    <a:gd name="connsiteY0" fmla="*/ 0 h 6873"/>
                    <a:gd name="connsiteX1" fmla="*/ 0 w 27491"/>
                    <a:gd name="connsiteY1" fmla="*/ 6873 h 6873"/>
                    <a:gd name="connsiteX2" fmla="*/ 27491 w 27491"/>
                    <a:gd name="connsiteY2" fmla="*/ 0 h 6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91" h="6873">
                      <a:moveTo>
                        <a:pt x="27491" y="0"/>
                      </a:moveTo>
                      <a:cubicBezTo>
                        <a:pt x="20618" y="0"/>
                        <a:pt x="6873" y="6873"/>
                        <a:pt x="0" y="6873"/>
                      </a:cubicBezTo>
                      <a:cubicBezTo>
                        <a:pt x="0" y="0"/>
                        <a:pt x="13745" y="0"/>
                        <a:pt x="27491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20B4A42B-C2DA-DDC0-8F94-3CC802D0CAF3}"/>
              </a:ext>
            </a:extLst>
          </p:cNvPr>
          <p:cNvSpPr txBox="1"/>
          <p:nvPr/>
        </p:nvSpPr>
        <p:spPr>
          <a:xfrm>
            <a:off x="6320789" y="1894528"/>
            <a:ext cx="27334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4879FA"/>
                    </a:gs>
                    <a:gs pos="100000">
                      <a:srgbClr val="3A61C0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季度工作计划</a:t>
            </a:r>
          </a:p>
        </p:txBody>
      </p:sp>
    </p:spTree>
    <p:extLst>
      <p:ext uri="{BB962C8B-B14F-4D97-AF65-F5344CB8AC3E}">
        <p14:creationId xmlns:p14="http://schemas.microsoft.com/office/powerpoint/2010/main" val="39645390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0E5DC74-3547-CB6B-346E-E2E5955733F1}"/>
              </a:ext>
            </a:extLst>
          </p:cNvPr>
          <p:cNvSpPr/>
          <p:nvPr/>
        </p:nvSpPr>
        <p:spPr>
          <a:xfrm>
            <a:off x="0" y="852908"/>
            <a:ext cx="5014666" cy="6005092"/>
          </a:xfrm>
          <a:custGeom>
            <a:avLst/>
            <a:gdLst>
              <a:gd name="connsiteX0" fmla="*/ 0 w 5014666"/>
              <a:gd name="connsiteY0" fmla="*/ 0 h 6005092"/>
              <a:gd name="connsiteX1" fmla="*/ 3775864 w 5014666"/>
              <a:gd name="connsiteY1" fmla="*/ 0 h 6005092"/>
              <a:gd name="connsiteX2" fmla="*/ 3849935 w 5014666"/>
              <a:gd name="connsiteY2" fmla="*/ 91663 h 6005092"/>
              <a:gd name="connsiteX3" fmla="*/ 5014666 w 5014666"/>
              <a:gd name="connsiteY3" fmla="*/ 3447165 h 6005092"/>
              <a:gd name="connsiteX4" fmla="*/ 4541617 w 5014666"/>
              <a:gd name="connsiteY4" fmla="*/ 5647769 h 6005092"/>
              <a:gd name="connsiteX5" fmla="*/ 4364009 w 5014666"/>
              <a:gd name="connsiteY5" fmla="*/ 6005092 h 6005092"/>
              <a:gd name="connsiteX6" fmla="*/ 0 w 5014666"/>
              <a:gd name="connsiteY6" fmla="*/ 6005092 h 600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4666" h="6005092">
                <a:moveTo>
                  <a:pt x="0" y="0"/>
                </a:moveTo>
                <a:lnTo>
                  <a:pt x="3775864" y="0"/>
                </a:lnTo>
                <a:lnTo>
                  <a:pt x="3849935" y="91663"/>
                </a:lnTo>
                <a:cubicBezTo>
                  <a:pt x="4585287" y="1049510"/>
                  <a:pt x="5014666" y="2204211"/>
                  <a:pt x="5014666" y="3447165"/>
                </a:cubicBezTo>
                <a:cubicBezTo>
                  <a:pt x="5014666" y="4224012"/>
                  <a:pt x="4846940" y="4966384"/>
                  <a:pt x="4541617" y="5647769"/>
                </a:cubicBezTo>
                <a:lnTo>
                  <a:pt x="4364009" y="6005092"/>
                </a:lnTo>
                <a:lnTo>
                  <a:pt x="0" y="6005092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21F4FAAC-3FD3-3FFE-D026-CB98766B5D3B}"/>
              </a:ext>
            </a:extLst>
          </p:cNvPr>
          <p:cNvSpPr/>
          <p:nvPr/>
        </p:nvSpPr>
        <p:spPr>
          <a:xfrm>
            <a:off x="0" y="47194"/>
            <a:ext cx="4496166" cy="6810806"/>
          </a:xfrm>
          <a:custGeom>
            <a:avLst/>
            <a:gdLst>
              <a:gd name="connsiteX0" fmla="*/ 0 w 4496166"/>
              <a:gd name="connsiteY0" fmla="*/ 0 h 6810806"/>
              <a:gd name="connsiteX1" fmla="*/ 3257364 w 4496166"/>
              <a:gd name="connsiteY1" fmla="*/ 0 h 6810806"/>
              <a:gd name="connsiteX2" fmla="*/ 3331436 w 4496166"/>
              <a:gd name="connsiteY2" fmla="*/ 91663 h 6810806"/>
              <a:gd name="connsiteX3" fmla="*/ 4496166 w 4496166"/>
              <a:gd name="connsiteY3" fmla="*/ 3447165 h 6810806"/>
              <a:gd name="connsiteX4" fmla="*/ 3331436 w 4496166"/>
              <a:gd name="connsiteY4" fmla="*/ 6802668 h 6810806"/>
              <a:gd name="connsiteX5" fmla="*/ 3324859 w 4496166"/>
              <a:gd name="connsiteY5" fmla="*/ 6810806 h 6810806"/>
              <a:gd name="connsiteX6" fmla="*/ 0 w 4496166"/>
              <a:gd name="connsiteY6" fmla="*/ 6810806 h 6810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6166" h="6810806">
                <a:moveTo>
                  <a:pt x="0" y="0"/>
                </a:moveTo>
                <a:lnTo>
                  <a:pt x="3257364" y="0"/>
                </a:lnTo>
                <a:lnTo>
                  <a:pt x="3331436" y="91663"/>
                </a:lnTo>
                <a:cubicBezTo>
                  <a:pt x="4066786" y="1049510"/>
                  <a:pt x="4496166" y="2204211"/>
                  <a:pt x="4496166" y="3447165"/>
                </a:cubicBezTo>
                <a:cubicBezTo>
                  <a:pt x="4496166" y="4690119"/>
                  <a:pt x="4066786" y="5844820"/>
                  <a:pt x="3331436" y="6802668"/>
                </a:cubicBezTo>
                <a:lnTo>
                  <a:pt x="3324859" y="6810806"/>
                </a:lnTo>
                <a:lnTo>
                  <a:pt x="0" y="6810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CA266127-4EE6-E598-CE87-0736AE24D0E2}"/>
              </a:ext>
            </a:extLst>
          </p:cNvPr>
          <p:cNvSpPr/>
          <p:nvPr/>
        </p:nvSpPr>
        <p:spPr>
          <a:xfrm>
            <a:off x="1" y="0"/>
            <a:ext cx="4451833" cy="6858000"/>
          </a:xfrm>
          <a:custGeom>
            <a:avLst/>
            <a:gdLst>
              <a:gd name="connsiteX0" fmla="*/ 0 w 4451833"/>
              <a:gd name="connsiteY0" fmla="*/ 0 h 6858000"/>
              <a:gd name="connsiteX1" fmla="*/ 3213030 w 4451833"/>
              <a:gd name="connsiteY1" fmla="*/ 0 h 6858000"/>
              <a:gd name="connsiteX2" fmla="*/ 3287101 w 4451833"/>
              <a:gd name="connsiteY2" fmla="*/ 91663 h 6858000"/>
              <a:gd name="connsiteX3" fmla="*/ 4451833 w 4451833"/>
              <a:gd name="connsiteY3" fmla="*/ 3447165 h 6858000"/>
              <a:gd name="connsiteX4" fmla="*/ 3287101 w 4451833"/>
              <a:gd name="connsiteY4" fmla="*/ 6802668 h 6858000"/>
              <a:gd name="connsiteX5" fmla="*/ 3242388 w 4451833"/>
              <a:gd name="connsiteY5" fmla="*/ 6858000 h 6858000"/>
              <a:gd name="connsiteX6" fmla="*/ 0 w 44518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1833" h="6858000">
                <a:moveTo>
                  <a:pt x="0" y="0"/>
                </a:moveTo>
                <a:lnTo>
                  <a:pt x="3213030" y="0"/>
                </a:lnTo>
                <a:lnTo>
                  <a:pt x="3287101" y="91663"/>
                </a:lnTo>
                <a:cubicBezTo>
                  <a:pt x="4022452" y="1049510"/>
                  <a:pt x="4451833" y="2204211"/>
                  <a:pt x="4451833" y="3447165"/>
                </a:cubicBezTo>
                <a:cubicBezTo>
                  <a:pt x="4451833" y="4690119"/>
                  <a:pt x="4022452" y="5844820"/>
                  <a:pt x="3287101" y="6802668"/>
                </a:cubicBezTo>
                <a:lnTo>
                  <a:pt x="324238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14000" r="-89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321C96-BC4D-C38D-5A14-8CAFAC350D6A}"/>
              </a:ext>
            </a:extLst>
          </p:cNvPr>
          <p:cNvSpPr txBox="1"/>
          <p:nvPr/>
        </p:nvSpPr>
        <p:spPr>
          <a:xfrm>
            <a:off x="8269958" y="623614"/>
            <a:ext cx="305564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4879FA"/>
                    </a:gs>
                    <a:gs pos="100000">
                      <a:srgbClr val="3A61C0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19900" dirty="0">
              <a:gradFill>
                <a:gsLst>
                  <a:gs pos="0">
                    <a:srgbClr val="4879FA"/>
                  </a:gs>
                  <a:gs pos="100000">
                    <a:srgbClr val="3A61C0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3C1444A-92E8-435F-0E96-C4C5CDB5AF1C}"/>
              </a:ext>
            </a:extLst>
          </p:cNvPr>
          <p:cNvSpPr txBox="1"/>
          <p:nvPr/>
        </p:nvSpPr>
        <p:spPr>
          <a:xfrm>
            <a:off x="5705540" y="2369235"/>
            <a:ext cx="25359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3600" dirty="0">
                <a:ln>
                  <a:gradFill>
                    <a:gsLst>
                      <a:gs pos="0">
                        <a:srgbClr val="4879FA"/>
                      </a:gs>
                      <a:gs pos="100000">
                        <a:srgbClr val="F1E71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4000" dirty="0">
              <a:ln>
                <a:gradFill>
                  <a:gsLst>
                    <a:gs pos="0">
                      <a:srgbClr val="4879FA"/>
                    </a:gs>
                    <a:gs pos="100000">
                      <a:srgbClr val="F1E71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B574CDE5-F942-D300-3836-303CB720EF4A}"/>
              </a:ext>
            </a:extLst>
          </p:cNvPr>
          <p:cNvSpPr/>
          <p:nvPr/>
        </p:nvSpPr>
        <p:spPr>
          <a:xfrm rot="20392307">
            <a:off x="3685633" y="-255229"/>
            <a:ext cx="855324" cy="3538620"/>
          </a:xfrm>
          <a:custGeom>
            <a:avLst/>
            <a:gdLst>
              <a:gd name="connsiteX0" fmla="*/ 0 w 855324"/>
              <a:gd name="connsiteY0" fmla="*/ 0 h 3538620"/>
              <a:gd name="connsiteX1" fmla="*/ 551804 w 855324"/>
              <a:gd name="connsiteY1" fmla="*/ 202240 h 3538620"/>
              <a:gd name="connsiteX2" fmla="*/ 589808 w 855324"/>
              <a:gd name="connsiteY2" fmla="*/ 313794 h 3538620"/>
              <a:gd name="connsiteX3" fmla="*/ 668930 w 855324"/>
              <a:gd name="connsiteY3" fmla="*/ 3424768 h 3538620"/>
              <a:gd name="connsiteX4" fmla="*/ 635375 w 855324"/>
              <a:gd name="connsiteY4" fmla="*/ 3538620 h 3538620"/>
              <a:gd name="connsiteX5" fmla="*/ 663867 w 855324"/>
              <a:gd name="connsiteY5" fmla="*/ 3350800 h 3538620"/>
              <a:gd name="connsiteX6" fmla="*/ 708340 w 855324"/>
              <a:gd name="connsiteY6" fmla="*/ 2661662 h 3538620"/>
              <a:gd name="connsiteX7" fmla="*/ 35825 w 855324"/>
              <a:gd name="connsiteY7" fmla="*/ 59758 h 3538620"/>
              <a:gd name="connsiteX8" fmla="*/ 0 w 855324"/>
              <a:gd name="connsiteY8" fmla="*/ 0 h 35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5324" h="3538620">
                <a:moveTo>
                  <a:pt x="0" y="0"/>
                </a:moveTo>
                <a:lnTo>
                  <a:pt x="551804" y="202240"/>
                </a:lnTo>
                <a:lnTo>
                  <a:pt x="589808" y="313794"/>
                </a:lnTo>
                <a:cubicBezTo>
                  <a:pt x="905528" y="1322142"/>
                  <a:pt x="949431" y="2391386"/>
                  <a:pt x="668930" y="3424768"/>
                </a:cubicBezTo>
                <a:lnTo>
                  <a:pt x="635375" y="3538620"/>
                </a:lnTo>
                <a:lnTo>
                  <a:pt x="663867" y="3350800"/>
                </a:lnTo>
                <a:cubicBezTo>
                  <a:pt x="693245" y="3124667"/>
                  <a:pt x="708340" y="2894716"/>
                  <a:pt x="708340" y="2661662"/>
                </a:cubicBezTo>
                <a:cubicBezTo>
                  <a:pt x="708340" y="1729447"/>
                  <a:pt x="466814" y="846873"/>
                  <a:pt x="35825" y="59758"/>
                </a:cubicBezTo>
                <a:lnTo>
                  <a:pt x="0" y="0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0869E72-A66E-2D54-8EB0-DDDAA28E7D8A}"/>
              </a:ext>
            </a:extLst>
          </p:cNvPr>
          <p:cNvGrpSpPr/>
          <p:nvPr/>
        </p:nvGrpSpPr>
        <p:grpSpPr>
          <a:xfrm>
            <a:off x="5727082" y="3214860"/>
            <a:ext cx="5685945" cy="521191"/>
            <a:chOff x="6833953" y="1525091"/>
            <a:chExt cx="5685945" cy="521191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DD518AC6-07CF-27A1-3F15-E311607C729B}"/>
                </a:ext>
              </a:extLst>
            </p:cNvPr>
            <p:cNvSpPr/>
            <p:nvPr/>
          </p:nvSpPr>
          <p:spPr>
            <a:xfrm>
              <a:off x="6833953" y="1525091"/>
              <a:ext cx="5685945" cy="521191"/>
            </a:xfrm>
            <a:prstGeom prst="roundRect">
              <a:avLst>
                <a:gd name="adj" fmla="val 50000"/>
              </a:avLst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0A22365-0F83-C125-00D8-52CC7F649360}"/>
                </a:ext>
              </a:extLst>
            </p:cNvPr>
            <p:cNvSpPr txBox="1"/>
            <p:nvPr/>
          </p:nvSpPr>
          <p:spPr>
            <a:xfrm>
              <a:off x="8326234" y="1592200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40E7742-E586-6246-2CBC-DFEBF81591A2}"/>
              </a:ext>
            </a:extLst>
          </p:cNvPr>
          <p:cNvGrpSpPr/>
          <p:nvPr/>
        </p:nvGrpSpPr>
        <p:grpSpPr>
          <a:xfrm>
            <a:off x="601416" y="2425701"/>
            <a:ext cx="3569996" cy="1726630"/>
            <a:chOff x="3265717" y="1337311"/>
            <a:chExt cx="6285454" cy="3039965"/>
          </a:xfrm>
          <a:solidFill>
            <a:srgbClr val="4879FA"/>
          </a:solidFill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5E79AF5-076D-B70D-DD46-3F9B86639D8F}"/>
                </a:ext>
              </a:extLst>
            </p:cNvPr>
            <p:cNvGrpSpPr/>
            <p:nvPr/>
          </p:nvGrpSpPr>
          <p:grpSpPr>
            <a:xfrm>
              <a:off x="6058938" y="1659017"/>
              <a:ext cx="2065634" cy="1104390"/>
              <a:chOff x="4624714" y="209185"/>
              <a:chExt cx="5765427" cy="3082482"/>
            </a:xfrm>
            <a:grpFill/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9867FAE-1E3D-5C95-9EF4-92E118316B08}"/>
                  </a:ext>
                </a:extLst>
              </p:cNvPr>
              <p:cNvSpPr/>
              <p:nvPr/>
            </p:nvSpPr>
            <p:spPr>
              <a:xfrm>
                <a:off x="8204928" y="209185"/>
                <a:ext cx="2185213" cy="3082482"/>
              </a:xfrm>
              <a:custGeom>
                <a:avLst/>
                <a:gdLst>
                  <a:gd name="connsiteX0" fmla="*/ 872683 w 2185213"/>
                  <a:gd name="connsiteY0" fmla="*/ 0 h 3082482"/>
                  <a:gd name="connsiteX1" fmla="*/ 934537 w 2185213"/>
                  <a:gd name="connsiteY1" fmla="*/ 13745 h 3082482"/>
                  <a:gd name="connsiteX2" fmla="*/ 913919 w 2185213"/>
                  <a:gd name="connsiteY2" fmla="*/ 20618 h 3082482"/>
                  <a:gd name="connsiteX3" fmla="*/ 858938 w 2185213"/>
                  <a:gd name="connsiteY3" fmla="*/ 27490 h 3082482"/>
                  <a:gd name="connsiteX4" fmla="*/ 852066 w 2185213"/>
                  <a:gd name="connsiteY4" fmla="*/ 54981 h 3082482"/>
                  <a:gd name="connsiteX5" fmla="*/ 853247 w 2185213"/>
                  <a:gd name="connsiteY5" fmla="*/ 61853 h 3082482"/>
                  <a:gd name="connsiteX6" fmla="*/ 855568 w 2185213"/>
                  <a:gd name="connsiteY6" fmla="*/ 63133 h 3082482"/>
                  <a:gd name="connsiteX7" fmla="*/ 852066 w 2185213"/>
                  <a:gd name="connsiteY7" fmla="*/ 63571 h 3082482"/>
                  <a:gd name="connsiteX8" fmla="*/ 838320 w 2185213"/>
                  <a:gd name="connsiteY8" fmla="*/ 54981 h 3082482"/>
                  <a:gd name="connsiteX9" fmla="*/ 824575 w 2185213"/>
                  <a:gd name="connsiteY9" fmla="*/ 82403 h 3082482"/>
                  <a:gd name="connsiteX10" fmla="*/ 865811 w 2185213"/>
                  <a:gd name="connsiteY10" fmla="*/ 89275 h 3082482"/>
                  <a:gd name="connsiteX11" fmla="*/ 831448 w 2185213"/>
                  <a:gd name="connsiteY11" fmla="*/ 89275 h 3082482"/>
                  <a:gd name="connsiteX12" fmla="*/ 803957 w 2185213"/>
                  <a:gd name="connsiteY12" fmla="*/ 103020 h 3082482"/>
                  <a:gd name="connsiteX13" fmla="*/ 790212 w 2185213"/>
                  <a:gd name="connsiteY13" fmla="*/ 89275 h 3082482"/>
                  <a:gd name="connsiteX14" fmla="*/ 783340 w 2185213"/>
                  <a:gd name="connsiteY14" fmla="*/ 123638 h 3082482"/>
                  <a:gd name="connsiteX15" fmla="*/ 762722 w 2185213"/>
                  <a:gd name="connsiteY15" fmla="*/ 109893 h 3082482"/>
                  <a:gd name="connsiteX16" fmla="*/ 687123 w 2185213"/>
                  <a:gd name="connsiteY16" fmla="*/ 171746 h 3082482"/>
                  <a:gd name="connsiteX17" fmla="*/ 611524 w 2185213"/>
                  <a:gd name="connsiteY17" fmla="*/ 219855 h 3082482"/>
                  <a:gd name="connsiteX18" fmla="*/ 625270 w 2185213"/>
                  <a:gd name="connsiteY18" fmla="*/ 226727 h 3082482"/>
                  <a:gd name="connsiteX19" fmla="*/ 467269 w 2185213"/>
                  <a:gd name="connsiteY19" fmla="*/ 419160 h 3082482"/>
                  <a:gd name="connsiteX20" fmla="*/ 481014 w 2185213"/>
                  <a:gd name="connsiteY20" fmla="*/ 439778 h 3082482"/>
                  <a:gd name="connsiteX21" fmla="*/ 494759 w 2185213"/>
                  <a:gd name="connsiteY21" fmla="*/ 494759 h 3082482"/>
                  <a:gd name="connsiteX22" fmla="*/ 474141 w 2185213"/>
                  <a:gd name="connsiteY22" fmla="*/ 632142 h 3082482"/>
                  <a:gd name="connsiteX23" fmla="*/ 625270 w 2185213"/>
                  <a:gd name="connsiteY23" fmla="*/ 1023881 h 3082482"/>
                  <a:gd name="connsiteX24" fmla="*/ 666505 w 2185213"/>
                  <a:gd name="connsiteY24" fmla="*/ 975772 h 3082482"/>
                  <a:gd name="connsiteX25" fmla="*/ 1800347 w 2185213"/>
                  <a:gd name="connsiteY25" fmla="*/ 89275 h 3082482"/>
                  <a:gd name="connsiteX26" fmla="*/ 2185213 w 2185213"/>
                  <a:gd name="connsiteY26" fmla="*/ 426033 h 3082482"/>
                  <a:gd name="connsiteX27" fmla="*/ 2178341 w 2185213"/>
                  <a:gd name="connsiteY27" fmla="*/ 494759 h 3082482"/>
                  <a:gd name="connsiteX28" fmla="*/ 2150850 w 2185213"/>
                  <a:gd name="connsiteY28" fmla="*/ 535994 h 3082482"/>
                  <a:gd name="connsiteX29" fmla="*/ 2157723 w 2185213"/>
                  <a:gd name="connsiteY29" fmla="*/ 549740 h 3082482"/>
                  <a:gd name="connsiteX30" fmla="*/ 2061506 w 2185213"/>
                  <a:gd name="connsiteY30" fmla="*/ 707741 h 3082482"/>
                  <a:gd name="connsiteX31" fmla="*/ 1910309 w 2185213"/>
                  <a:gd name="connsiteY31" fmla="*/ 886428 h 3082482"/>
                  <a:gd name="connsiteX32" fmla="*/ 1951545 w 2185213"/>
                  <a:gd name="connsiteY32" fmla="*/ 900174 h 3082482"/>
                  <a:gd name="connsiteX33" fmla="*/ 1951545 w 2185213"/>
                  <a:gd name="connsiteY33" fmla="*/ 920791 h 3082482"/>
                  <a:gd name="connsiteX34" fmla="*/ 1917182 w 2185213"/>
                  <a:gd name="connsiteY34" fmla="*/ 962027 h 3082482"/>
                  <a:gd name="connsiteX35" fmla="*/ 941409 w 2185213"/>
                  <a:gd name="connsiteY35" fmla="*/ 1408678 h 3082482"/>
                  <a:gd name="connsiteX36" fmla="*/ 893301 w 2185213"/>
                  <a:gd name="connsiteY36" fmla="*/ 1463659 h 3082482"/>
                  <a:gd name="connsiteX37" fmla="*/ 267963 w 2185213"/>
                  <a:gd name="connsiteY37" fmla="*/ 2673100 h 3082482"/>
                  <a:gd name="connsiteX38" fmla="*/ 233600 w 2185213"/>
                  <a:gd name="connsiteY38" fmla="*/ 2693717 h 3082482"/>
                  <a:gd name="connsiteX39" fmla="*/ 212982 w 2185213"/>
                  <a:gd name="connsiteY39" fmla="*/ 2693717 h 3082482"/>
                  <a:gd name="connsiteX40" fmla="*/ 130511 w 2185213"/>
                  <a:gd name="connsiteY40" fmla="*/ 2879209 h 3082482"/>
                  <a:gd name="connsiteX41" fmla="*/ 116766 w 2185213"/>
                  <a:gd name="connsiteY41" fmla="*/ 2954808 h 3082482"/>
                  <a:gd name="connsiteX42" fmla="*/ 96148 w 2185213"/>
                  <a:gd name="connsiteY42" fmla="*/ 2975425 h 3082482"/>
                  <a:gd name="connsiteX43" fmla="*/ 96148 w 2185213"/>
                  <a:gd name="connsiteY43" fmla="*/ 2989171 h 3082482"/>
                  <a:gd name="connsiteX44" fmla="*/ 75530 w 2185213"/>
                  <a:gd name="connsiteY44" fmla="*/ 3002916 h 3082482"/>
                  <a:gd name="connsiteX45" fmla="*/ 75530 w 2185213"/>
                  <a:gd name="connsiteY45" fmla="*/ 3023534 h 3082482"/>
                  <a:gd name="connsiteX46" fmla="*/ 68658 w 2185213"/>
                  <a:gd name="connsiteY46" fmla="*/ 3051024 h 3082482"/>
                  <a:gd name="connsiteX47" fmla="*/ 48040 w 2185213"/>
                  <a:gd name="connsiteY47" fmla="*/ 3030406 h 3082482"/>
                  <a:gd name="connsiteX48" fmla="*/ 16176 w 2185213"/>
                  <a:gd name="connsiteY48" fmla="*/ 3081629 h 3082482"/>
                  <a:gd name="connsiteX49" fmla="*/ 12506 w 2185213"/>
                  <a:gd name="connsiteY49" fmla="*/ 3082482 h 3082482"/>
                  <a:gd name="connsiteX50" fmla="*/ 13746 w 2185213"/>
                  <a:gd name="connsiteY50" fmla="*/ 3078514 h 3082482"/>
                  <a:gd name="connsiteX51" fmla="*/ 0 w 2185213"/>
                  <a:gd name="connsiteY51" fmla="*/ 3057897 h 3082482"/>
                  <a:gd name="connsiteX52" fmla="*/ 13746 w 2185213"/>
                  <a:gd name="connsiteY52" fmla="*/ 3037279 h 3082482"/>
                  <a:gd name="connsiteX53" fmla="*/ 13746 w 2185213"/>
                  <a:gd name="connsiteY53" fmla="*/ 3016661 h 3082482"/>
                  <a:gd name="connsiteX54" fmla="*/ 34295 w 2185213"/>
                  <a:gd name="connsiteY54" fmla="*/ 2961680 h 3082482"/>
                  <a:gd name="connsiteX55" fmla="*/ 20550 w 2185213"/>
                  <a:gd name="connsiteY55" fmla="*/ 2947935 h 3082482"/>
                  <a:gd name="connsiteX56" fmla="*/ 75530 w 2185213"/>
                  <a:gd name="connsiteY56" fmla="*/ 2741826 h 3082482"/>
                  <a:gd name="connsiteX57" fmla="*/ 61785 w 2185213"/>
                  <a:gd name="connsiteY57" fmla="*/ 2714335 h 3082482"/>
                  <a:gd name="connsiteX58" fmla="*/ 75530 w 2185213"/>
                  <a:gd name="connsiteY58" fmla="*/ 2501284 h 3082482"/>
                  <a:gd name="connsiteX59" fmla="*/ 96148 w 2185213"/>
                  <a:gd name="connsiteY59" fmla="*/ 2384450 h 3082482"/>
                  <a:gd name="connsiteX60" fmla="*/ 281708 w 2185213"/>
                  <a:gd name="connsiteY60" fmla="*/ 1724749 h 3082482"/>
                  <a:gd name="connsiteX61" fmla="*/ 515377 w 2185213"/>
                  <a:gd name="connsiteY61" fmla="*/ 1223117 h 3082482"/>
                  <a:gd name="connsiteX62" fmla="*/ 391670 w 2185213"/>
                  <a:gd name="connsiteY62" fmla="*/ 1085734 h 3082482"/>
                  <a:gd name="connsiteX63" fmla="*/ 233600 w 2185213"/>
                  <a:gd name="connsiteY63" fmla="*/ 604720 h 3082482"/>
                  <a:gd name="connsiteX64" fmla="*/ 247345 w 2185213"/>
                  <a:gd name="connsiteY64" fmla="*/ 515377 h 3082482"/>
                  <a:gd name="connsiteX65" fmla="*/ 453523 w 2185213"/>
                  <a:gd name="connsiteY65" fmla="*/ 192364 h 3082482"/>
                  <a:gd name="connsiteX66" fmla="*/ 460396 w 2185213"/>
                  <a:gd name="connsiteY66" fmla="*/ 185492 h 3082482"/>
                  <a:gd name="connsiteX67" fmla="*/ 508504 w 2185213"/>
                  <a:gd name="connsiteY67" fmla="*/ 164874 h 3082482"/>
                  <a:gd name="connsiteX68" fmla="*/ 515377 w 2185213"/>
                  <a:gd name="connsiteY68" fmla="*/ 151129 h 3082482"/>
                  <a:gd name="connsiteX69" fmla="*/ 680250 w 2185213"/>
                  <a:gd name="connsiteY69" fmla="*/ 54981 h 3082482"/>
                  <a:gd name="connsiteX70" fmla="*/ 707741 w 2185213"/>
                  <a:gd name="connsiteY70" fmla="*/ 48108 h 3082482"/>
                  <a:gd name="connsiteX71" fmla="*/ 810830 w 2185213"/>
                  <a:gd name="connsiteY71" fmla="*/ 6873 h 3082482"/>
                  <a:gd name="connsiteX72" fmla="*/ 872683 w 2185213"/>
                  <a:gd name="connsiteY72" fmla="*/ 0 h 3082482"/>
                  <a:gd name="connsiteX73" fmla="*/ 2020271 w 2185213"/>
                  <a:gd name="connsiteY73" fmla="*/ 322944 h 3082482"/>
                  <a:gd name="connsiteX74" fmla="*/ 1161264 w 2185213"/>
                  <a:gd name="connsiteY74" fmla="*/ 1051371 h 3082482"/>
                  <a:gd name="connsiteX75" fmla="*/ 1181882 w 2185213"/>
                  <a:gd name="connsiteY75" fmla="*/ 1051371 h 3082482"/>
                  <a:gd name="connsiteX76" fmla="*/ 1546130 w 2185213"/>
                  <a:gd name="connsiteY76" fmla="*/ 893301 h 3082482"/>
                  <a:gd name="connsiteX77" fmla="*/ 1875946 w 2185213"/>
                  <a:gd name="connsiteY77" fmla="*/ 693996 h 3082482"/>
                  <a:gd name="connsiteX78" fmla="*/ 1910309 w 2185213"/>
                  <a:gd name="connsiteY78" fmla="*/ 666505 h 3082482"/>
                  <a:gd name="connsiteX79" fmla="*/ 1917182 w 2185213"/>
                  <a:gd name="connsiteY79" fmla="*/ 652760 h 3082482"/>
                  <a:gd name="connsiteX80" fmla="*/ 1944672 w 2185213"/>
                  <a:gd name="connsiteY80" fmla="*/ 652760 h 3082482"/>
                  <a:gd name="connsiteX81" fmla="*/ 1972163 w 2185213"/>
                  <a:gd name="connsiteY81" fmla="*/ 625270 h 3082482"/>
                  <a:gd name="connsiteX82" fmla="*/ 1969139 w 2185213"/>
                  <a:gd name="connsiteY82" fmla="*/ 608500 h 3082482"/>
                  <a:gd name="connsiteX83" fmla="*/ 1972163 w 2185213"/>
                  <a:gd name="connsiteY83" fmla="*/ 604720 h 3082482"/>
                  <a:gd name="connsiteX84" fmla="*/ 1992780 w 2185213"/>
                  <a:gd name="connsiteY84" fmla="*/ 611593 h 3082482"/>
                  <a:gd name="connsiteX85" fmla="*/ 2040889 w 2185213"/>
                  <a:gd name="connsiteY85" fmla="*/ 549740 h 3082482"/>
                  <a:gd name="connsiteX86" fmla="*/ 2075252 w 2185213"/>
                  <a:gd name="connsiteY86" fmla="*/ 419160 h 3082482"/>
                  <a:gd name="connsiteX87" fmla="*/ 2020271 w 2185213"/>
                  <a:gd name="connsiteY87" fmla="*/ 322944 h 308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2185213" h="3082482">
                    <a:moveTo>
                      <a:pt x="872683" y="0"/>
                    </a:moveTo>
                    <a:cubicBezTo>
                      <a:pt x="886429" y="0"/>
                      <a:pt x="907046" y="6873"/>
                      <a:pt x="934537" y="13745"/>
                    </a:cubicBezTo>
                    <a:cubicBezTo>
                      <a:pt x="927664" y="13745"/>
                      <a:pt x="920792" y="20618"/>
                      <a:pt x="913919" y="20618"/>
                    </a:cubicBezTo>
                    <a:cubicBezTo>
                      <a:pt x="907046" y="27490"/>
                      <a:pt x="886429" y="27490"/>
                      <a:pt x="858938" y="27490"/>
                    </a:cubicBezTo>
                    <a:cubicBezTo>
                      <a:pt x="858938" y="34363"/>
                      <a:pt x="852066" y="34363"/>
                      <a:pt x="852066" y="54981"/>
                    </a:cubicBezTo>
                    <a:cubicBezTo>
                      <a:pt x="852066" y="58417"/>
                      <a:pt x="852495" y="60565"/>
                      <a:pt x="853247" y="61853"/>
                    </a:cubicBezTo>
                    <a:lnTo>
                      <a:pt x="855568" y="63133"/>
                    </a:lnTo>
                    <a:lnTo>
                      <a:pt x="852066" y="63571"/>
                    </a:lnTo>
                    <a:cubicBezTo>
                      <a:pt x="846911" y="61853"/>
                      <a:pt x="841757" y="58417"/>
                      <a:pt x="838320" y="54981"/>
                    </a:cubicBezTo>
                    <a:cubicBezTo>
                      <a:pt x="831448" y="61853"/>
                      <a:pt x="831448" y="75530"/>
                      <a:pt x="824575" y="82403"/>
                    </a:cubicBezTo>
                    <a:cubicBezTo>
                      <a:pt x="838320" y="89275"/>
                      <a:pt x="852066" y="89275"/>
                      <a:pt x="865811" y="89275"/>
                    </a:cubicBezTo>
                    <a:lnTo>
                      <a:pt x="831448" y="89275"/>
                    </a:lnTo>
                    <a:cubicBezTo>
                      <a:pt x="810830" y="89275"/>
                      <a:pt x="817703" y="103020"/>
                      <a:pt x="803957" y="103020"/>
                    </a:cubicBezTo>
                    <a:cubicBezTo>
                      <a:pt x="783340" y="103020"/>
                      <a:pt x="797085" y="96148"/>
                      <a:pt x="790212" y="89275"/>
                    </a:cubicBezTo>
                    <a:cubicBezTo>
                      <a:pt x="790212" y="89275"/>
                      <a:pt x="776467" y="103020"/>
                      <a:pt x="783340" y="123638"/>
                    </a:cubicBezTo>
                    <a:cubicBezTo>
                      <a:pt x="776467" y="123638"/>
                      <a:pt x="769594" y="116766"/>
                      <a:pt x="762722" y="109893"/>
                    </a:cubicBezTo>
                    <a:cubicBezTo>
                      <a:pt x="735231" y="151129"/>
                      <a:pt x="687123" y="158001"/>
                      <a:pt x="687123" y="171746"/>
                    </a:cubicBezTo>
                    <a:cubicBezTo>
                      <a:pt x="687123" y="185492"/>
                      <a:pt x="611524" y="199237"/>
                      <a:pt x="611524" y="219855"/>
                    </a:cubicBezTo>
                    <a:cubicBezTo>
                      <a:pt x="611524" y="233600"/>
                      <a:pt x="618397" y="226727"/>
                      <a:pt x="625270" y="226727"/>
                    </a:cubicBezTo>
                    <a:cubicBezTo>
                      <a:pt x="597779" y="226727"/>
                      <a:pt x="467269" y="371052"/>
                      <a:pt x="467269" y="419160"/>
                    </a:cubicBezTo>
                    <a:cubicBezTo>
                      <a:pt x="467269" y="439778"/>
                      <a:pt x="481014" y="439778"/>
                      <a:pt x="481014" y="439778"/>
                    </a:cubicBezTo>
                    <a:cubicBezTo>
                      <a:pt x="481014" y="453523"/>
                      <a:pt x="494759" y="474141"/>
                      <a:pt x="494759" y="494759"/>
                    </a:cubicBezTo>
                    <a:cubicBezTo>
                      <a:pt x="494759" y="508504"/>
                      <a:pt x="474141" y="611593"/>
                      <a:pt x="474141" y="632142"/>
                    </a:cubicBezTo>
                    <a:cubicBezTo>
                      <a:pt x="474141" y="748976"/>
                      <a:pt x="508504" y="913919"/>
                      <a:pt x="625270" y="1023881"/>
                    </a:cubicBezTo>
                    <a:cubicBezTo>
                      <a:pt x="645887" y="1010135"/>
                      <a:pt x="659633" y="989518"/>
                      <a:pt x="666505" y="975772"/>
                    </a:cubicBezTo>
                    <a:cubicBezTo>
                      <a:pt x="907046" y="570357"/>
                      <a:pt x="1346824" y="89275"/>
                      <a:pt x="1800347" y="89275"/>
                    </a:cubicBezTo>
                    <a:cubicBezTo>
                      <a:pt x="1965290" y="89275"/>
                      <a:pt x="2185213" y="240472"/>
                      <a:pt x="2185213" y="426033"/>
                    </a:cubicBezTo>
                    <a:cubicBezTo>
                      <a:pt x="2185213" y="439778"/>
                      <a:pt x="2178341" y="481014"/>
                      <a:pt x="2178341" y="494759"/>
                    </a:cubicBezTo>
                    <a:cubicBezTo>
                      <a:pt x="2178341" y="515377"/>
                      <a:pt x="2164595" y="522249"/>
                      <a:pt x="2150850" y="535994"/>
                    </a:cubicBezTo>
                    <a:cubicBezTo>
                      <a:pt x="2150850" y="535994"/>
                      <a:pt x="2157723" y="529122"/>
                      <a:pt x="2157723" y="549740"/>
                    </a:cubicBezTo>
                    <a:cubicBezTo>
                      <a:pt x="2157723" y="577230"/>
                      <a:pt x="2061506" y="700868"/>
                      <a:pt x="2061506" y="707741"/>
                    </a:cubicBezTo>
                    <a:cubicBezTo>
                      <a:pt x="2027143" y="762722"/>
                      <a:pt x="1965290" y="824575"/>
                      <a:pt x="1910309" y="886428"/>
                    </a:cubicBezTo>
                    <a:cubicBezTo>
                      <a:pt x="1924054" y="920791"/>
                      <a:pt x="1930927" y="900174"/>
                      <a:pt x="1951545" y="900174"/>
                    </a:cubicBezTo>
                    <a:lnTo>
                      <a:pt x="1951545" y="920791"/>
                    </a:lnTo>
                    <a:cubicBezTo>
                      <a:pt x="1937799" y="927664"/>
                      <a:pt x="1930927" y="948282"/>
                      <a:pt x="1917182" y="962027"/>
                    </a:cubicBezTo>
                    <a:cubicBezTo>
                      <a:pt x="1628601" y="1271226"/>
                      <a:pt x="1250608" y="1429296"/>
                      <a:pt x="941409" y="1408678"/>
                    </a:cubicBezTo>
                    <a:cubicBezTo>
                      <a:pt x="920792" y="1422423"/>
                      <a:pt x="900174" y="1443041"/>
                      <a:pt x="893301" y="1463659"/>
                    </a:cubicBezTo>
                    <a:cubicBezTo>
                      <a:pt x="673378" y="1862201"/>
                      <a:pt x="267963" y="2652482"/>
                      <a:pt x="267963" y="2673100"/>
                    </a:cubicBezTo>
                    <a:cubicBezTo>
                      <a:pt x="267963" y="2686845"/>
                      <a:pt x="233600" y="2666227"/>
                      <a:pt x="233600" y="2693717"/>
                    </a:cubicBezTo>
                    <a:lnTo>
                      <a:pt x="212982" y="2693717"/>
                    </a:lnTo>
                    <a:cubicBezTo>
                      <a:pt x="192364" y="2693717"/>
                      <a:pt x="151129" y="2817424"/>
                      <a:pt x="130511" y="2879209"/>
                    </a:cubicBezTo>
                    <a:cubicBezTo>
                      <a:pt x="123639" y="2899827"/>
                      <a:pt x="116766" y="2941062"/>
                      <a:pt x="116766" y="2954808"/>
                    </a:cubicBezTo>
                    <a:cubicBezTo>
                      <a:pt x="116766" y="2975425"/>
                      <a:pt x="103021" y="2968553"/>
                      <a:pt x="96148" y="2975425"/>
                    </a:cubicBezTo>
                    <a:cubicBezTo>
                      <a:pt x="96148" y="2982298"/>
                      <a:pt x="103021" y="2989171"/>
                      <a:pt x="96148" y="2989171"/>
                    </a:cubicBezTo>
                    <a:cubicBezTo>
                      <a:pt x="96148" y="2996043"/>
                      <a:pt x="82403" y="2996043"/>
                      <a:pt x="75530" y="3002916"/>
                    </a:cubicBezTo>
                    <a:lnTo>
                      <a:pt x="75530" y="3023534"/>
                    </a:lnTo>
                    <a:cubicBezTo>
                      <a:pt x="68658" y="3030406"/>
                      <a:pt x="68658" y="3044151"/>
                      <a:pt x="68658" y="3051024"/>
                    </a:cubicBezTo>
                    <a:lnTo>
                      <a:pt x="48040" y="3030406"/>
                    </a:lnTo>
                    <a:cubicBezTo>
                      <a:pt x="32577" y="3040715"/>
                      <a:pt x="28711" y="3070353"/>
                      <a:pt x="16176" y="3081629"/>
                    </a:cubicBezTo>
                    <a:lnTo>
                      <a:pt x="12506" y="3082482"/>
                    </a:lnTo>
                    <a:lnTo>
                      <a:pt x="13746" y="3078514"/>
                    </a:lnTo>
                    <a:cubicBezTo>
                      <a:pt x="13746" y="3057897"/>
                      <a:pt x="0" y="3078514"/>
                      <a:pt x="0" y="3057897"/>
                    </a:cubicBezTo>
                    <a:cubicBezTo>
                      <a:pt x="0" y="3044151"/>
                      <a:pt x="13746" y="3044151"/>
                      <a:pt x="13746" y="3037279"/>
                    </a:cubicBezTo>
                    <a:lnTo>
                      <a:pt x="13746" y="3016661"/>
                    </a:lnTo>
                    <a:cubicBezTo>
                      <a:pt x="13746" y="3002916"/>
                      <a:pt x="20550" y="2982298"/>
                      <a:pt x="34295" y="2961680"/>
                    </a:cubicBezTo>
                    <a:lnTo>
                      <a:pt x="20550" y="2947935"/>
                    </a:lnTo>
                    <a:cubicBezTo>
                      <a:pt x="41167" y="2879209"/>
                      <a:pt x="75530" y="2755571"/>
                      <a:pt x="75530" y="2741826"/>
                    </a:cubicBezTo>
                    <a:cubicBezTo>
                      <a:pt x="75530" y="2721208"/>
                      <a:pt x="61785" y="2728080"/>
                      <a:pt x="61785" y="2714335"/>
                    </a:cubicBezTo>
                    <a:cubicBezTo>
                      <a:pt x="61785" y="2693717"/>
                      <a:pt x="75530" y="2515030"/>
                      <a:pt x="75530" y="2501284"/>
                    </a:cubicBezTo>
                    <a:cubicBezTo>
                      <a:pt x="75530" y="2480667"/>
                      <a:pt x="89276" y="2425686"/>
                      <a:pt x="96148" y="2384450"/>
                    </a:cubicBezTo>
                    <a:cubicBezTo>
                      <a:pt x="130511" y="2164595"/>
                      <a:pt x="199237" y="1937799"/>
                      <a:pt x="281708" y="1724749"/>
                    </a:cubicBezTo>
                    <a:cubicBezTo>
                      <a:pt x="343562" y="1553002"/>
                      <a:pt x="515377" y="1243735"/>
                      <a:pt x="515377" y="1223117"/>
                    </a:cubicBezTo>
                    <a:cubicBezTo>
                      <a:pt x="515377" y="1202500"/>
                      <a:pt x="398543" y="1092607"/>
                      <a:pt x="391670" y="1085734"/>
                    </a:cubicBezTo>
                    <a:cubicBezTo>
                      <a:pt x="295453" y="968900"/>
                      <a:pt x="233600" y="735231"/>
                      <a:pt x="233600" y="604720"/>
                    </a:cubicBezTo>
                    <a:cubicBezTo>
                      <a:pt x="233600" y="584103"/>
                      <a:pt x="247345" y="542867"/>
                      <a:pt x="247345" y="515377"/>
                    </a:cubicBezTo>
                    <a:cubicBezTo>
                      <a:pt x="261090" y="426033"/>
                      <a:pt x="357307" y="240472"/>
                      <a:pt x="453523" y="192364"/>
                    </a:cubicBezTo>
                    <a:cubicBezTo>
                      <a:pt x="453523" y="192364"/>
                      <a:pt x="460396" y="199237"/>
                      <a:pt x="460396" y="185492"/>
                    </a:cubicBezTo>
                    <a:cubicBezTo>
                      <a:pt x="460396" y="164874"/>
                      <a:pt x="494759" y="171746"/>
                      <a:pt x="508504" y="164874"/>
                    </a:cubicBezTo>
                    <a:cubicBezTo>
                      <a:pt x="515377" y="164874"/>
                      <a:pt x="515377" y="158001"/>
                      <a:pt x="515377" y="151129"/>
                    </a:cubicBezTo>
                    <a:cubicBezTo>
                      <a:pt x="570289" y="130511"/>
                      <a:pt x="632142" y="89275"/>
                      <a:pt x="680250" y="54981"/>
                    </a:cubicBezTo>
                    <a:cubicBezTo>
                      <a:pt x="687123" y="54981"/>
                      <a:pt x="700868" y="54981"/>
                      <a:pt x="707741" y="48108"/>
                    </a:cubicBezTo>
                    <a:cubicBezTo>
                      <a:pt x="742104" y="34363"/>
                      <a:pt x="769594" y="13745"/>
                      <a:pt x="810830" y="6873"/>
                    </a:cubicBezTo>
                    <a:cubicBezTo>
                      <a:pt x="824575" y="0"/>
                      <a:pt x="852066" y="6873"/>
                      <a:pt x="872683" y="0"/>
                    </a:cubicBezTo>
                    <a:close/>
                    <a:moveTo>
                      <a:pt x="2020271" y="322944"/>
                    </a:moveTo>
                    <a:cubicBezTo>
                      <a:pt x="1731621" y="322944"/>
                      <a:pt x="1278098" y="824575"/>
                      <a:pt x="1161264" y="1051371"/>
                    </a:cubicBezTo>
                    <a:lnTo>
                      <a:pt x="1181882" y="1051371"/>
                    </a:lnTo>
                    <a:cubicBezTo>
                      <a:pt x="1305589" y="1010135"/>
                      <a:pt x="1429296" y="955155"/>
                      <a:pt x="1546130" y="893301"/>
                    </a:cubicBezTo>
                    <a:cubicBezTo>
                      <a:pt x="1656092" y="831448"/>
                      <a:pt x="1772857" y="762722"/>
                      <a:pt x="1875946" y="693996"/>
                    </a:cubicBezTo>
                    <a:cubicBezTo>
                      <a:pt x="1889691" y="687123"/>
                      <a:pt x="1903436" y="680250"/>
                      <a:pt x="1910309" y="666505"/>
                    </a:cubicBezTo>
                    <a:cubicBezTo>
                      <a:pt x="1910309" y="666505"/>
                      <a:pt x="1910309" y="659633"/>
                      <a:pt x="1917182" y="652760"/>
                    </a:cubicBezTo>
                    <a:lnTo>
                      <a:pt x="1944672" y="652760"/>
                    </a:lnTo>
                    <a:cubicBezTo>
                      <a:pt x="1951545" y="645887"/>
                      <a:pt x="1972163" y="639015"/>
                      <a:pt x="1972163" y="625270"/>
                    </a:cubicBezTo>
                    <a:cubicBezTo>
                      <a:pt x="1972163" y="611593"/>
                      <a:pt x="1969139" y="610012"/>
                      <a:pt x="1969139" y="608500"/>
                    </a:cubicBezTo>
                    <a:cubicBezTo>
                      <a:pt x="1969139" y="607744"/>
                      <a:pt x="1969895" y="606988"/>
                      <a:pt x="1972163" y="604720"/>
                    </a:cubicBezTo>
                    <a:cubicBezTo>
                      <a:pt x="1979035" y="611593"/>
                      <a:pt x="1985908" y="604720"/>
                      <a:pt x="1992780" y="611593"/>
                    </a:cubicBezTo>
                    <a:cubicBezTo>
                      <a:pt x="1999653" y="604720"/>
                      <a:pt x="2040889" y="570357"/>
                      <a:pt x="2040889" y="549740"/>
                    </a:cubicBezTo>
                    <a:cubicBezTo>
                      <a:pt x="2040889" y="535994"/>
                      <a:pt x="2075252" y="439778"/>
                      <a:pt x="2075252" y="419160"/>
                    </a:cubicBezTo>
                    <a:cubicBezTo>
                      <a:pt x="2075252" y="398542"/>
                      <a:pt x="2075252" y="322944"/>
                      <a:pt x="2020271" y="322944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8BFBDBC-2A79-FB4F-6990-EAA037BD333C}"/>
                  </a:ext>
                </a:extLst>
              </p:cNvPr>
              <p:cNvSpPr/>
              <p:nvPr/>
            </p:nvSpPr>
            <p:spPr>
              <a:xfrm>
                <a:off x="6754946" y="573364"/>
                <a:ext cx="1649218" cy="1230059"/>
              </a:xfrm>
              <a:custGeom>
                <a:avLst/>
                <a:gdLst>
                  <a:gd name="connsiteX0" fmla="*/ 556612 w 1649218"/>
                  <a:gd name="connsiteY0" fmla="*/ 0 h 1230059"/>
                  <a:gd name="connsiteX1" fmla="*/ 1044498 w 1649218"/>
                  <a:gd name="connsiteY1" fmla="*/ 391670 h 1230059"/>
                  <a:gd name="connsiteX2" fmla="*/ 1078861 w 1649218"/>
                  <a:gd name="connsiteY2" fmla="*/ 432906 h 1230059"/>
                  <a:gd name="connsiteX3" fmla="*/ 1126969 w 1649218"/>
                  <a:gd name="connsiteY3" fmla="*/ 426033 h 1230059"/>
                  <a:gd name="connsiteX4" fmla="*/ 1422491 w 1649218"/>
                  <a:gd name="connsiteY4" fmla="*/ 316071 h 1230059"/>
                  <a:gd name="connsiteX5" fmla="*/ 1594237 w 1649218"/>
                  <a:gd name="connsiteY5" fmla="*/ 267963 h 1230059"/>
                  <a:gd name="connsiteX6" fmla="*/ 1614855 w 1649218"/>
                  <a:gd name="connsiteY6" fmla="*/ 247414 h 1230059"/>
                  <a:gd name="connsiteX7" fmla="*/ 1635473 w 1649218"/>
                  <a:gd name="connsiteY7" fmla="*/ 267963 h 1230059"/>
                  <a:gd name="connsiteX8" fmla="*/ 1642345 w 1649218"/>
                  <a:gd name="connsiteY8" fmla="*/ 254287 h 1230059"/>
                  <a:gd name="connsiteX9" fmla="*/ 1649218 w 1649218"/>
                  <a:gd name="connsiteY9" fmla="*/ 274836 h 1230059"/>
                  <a:gd name="connsiteX10" fmla="*/ 1628600 w 1649218"/>
                  <a:gd name="connsiteY10" fmla="*/ 267963 h 1230059"/>
                  <a:gd name="connsiteX11" fmla="*/ 1580492 w 1649218"/>
                  <a:gd name="connsiteY11" fmla="*/ 322944 h 1230059"/>
                  <a:gd name="connsiteX12" fmla="*/ 1559874 w 1649218"/>
                  <a:gd name="connsiteY12" fmla="*/ 302326 h 1230059"/>
                  <a:gd name="connsiteX13" fmla="*/ 1553002 w 1649218"/>
                  <a:gd name="connsiteY13" fmla="*/ 350434 h 1230059"/>
                  <a:gd name="connsiteX14" fmla="*/ 1539257 w 1649218"/>
                  <a:gd name="connsiteY14" fmla="*/ 322944 h 1230059"/>
                  <a:gd name="connsiteX15" fmla="*/ 1525511 w 1649218"/>
                  <a:gd name="connsiteY15" fmla="*/ 357307 h 1230059"/>
                  <a:gd name="connsiteX16" fmla="*/ 1504894 w 1649218"/>
                  <a:gd name="connsiteY16" fmla="*/ 322944 h 1230059"/>
                  <a:gd name="connsiteX17" fmla="*/ 1491148 w 1649218"/>
                  <a:gd name="connsiteY17" fmla="*/ 364180 h 1230059"/>
                  <a:gd name="connsiteX18" fmla="*/ 1470531 w 1649218"/>
                  <a:gd name="connsiteY18" fmla="*/ 371052 h 1230059"/>
                  <a:gd name="connsiteX19" fmla="*/ 1463727 w 1649218"/>
                  <a:gd name="connsiteY19" fmla="*/ 364180 h 1230059"/>
                  <a:gd name="connsiteX20" fmla="*/ 1422491 w 1649218"/>
                  <a:gd name="connsiteY20" fmla="*/ 412288 h 1230059"/>
                  <a:gd name="connsiteX21" fmla="*/ 1388128 w 1649218"/>
                  <a:gd name="connsiteY21" fmla="*/ 426033 h 1230059"/>
                  <a:gd name="connsiteX22" fmla="*/ 1388128 w 1649218"/>
                  <a:gd name="connsiteY22" fmla="*/ 391670 h 1230059"/>
                  <a:gd name="connsiteX23" fmla="*/ 1367510 w 1649218"/>
                  <a:gd name="connsiteY23" fmla="*/ 391670 h 1230059"/>
                  <a:gd name="connsiteX24" fmla="*/ 1374383 w 1649218"/>
                  <a:gd name="connsiteY24" fmla="*/ 419160 h 1230059"/>
                  <a:gd name="connsiteX25" fmla="*/ 1360638 w 1649218"/>
                  <a:gd name="connsiteY25" fmla="*/ 412288 h 1230059"/>
                  <a:gd name="connsiteX26" fmla="*/ 1333147 w 1649218"/>
                  <a:gd name="connsiteY26" fmla="*/ 432906 h 1230059"/>
                  <a:gd name="connsiteX27" fmla="*/ 1367510 w 1649218"/>
                  <a:gd name="connsiteY27" fmla="*/ 439778 h 1230059"/>
                  <a:gd name="connsiteX28" fmla="*/ 1340020 w 1649218"/>
                  <a:gd name="connsiteY28" fmla="*/ 439778 h 1230059"/>
                  <a:gd name="connsiteX29" fmla="*/ 1298784 w 1649218"/>
                  <a:gd name="connsiteY29" fmla="*/ 467269 h 1230059"/>
                  <a:gd name="connsiteX30" fmla="*/ 1285039 w 1649218"/>
                  <a:gd name="connsiteY30" fmla="*/ 446651 h 1230059"/>
                  <a:gd name="connsiteX31" fmla="*/ 1271294 w 1649218"/>
                  <a:gd name="connsiteY31" fmla="*/ 474141 h 1230059"/>
                  <a:gd name="connsiteX32" fmla="*/ 1257549 w 1649218"/>
                  <a:gd name="connsiteY32" fmla="*/ 460396 h 1230059"/>
                  <a:gd name="connsiteX33" fmla="*/ 1230058 w 1649218"/>
                  <a:gd name="connsiteY33" fmla="*/ 467269 h 1230059"/>
                  <a:gd name="connsiteX34" fmla="*/ 1243803 w 1649218"/>
                  <a:gd name="connsiteY34" fmla="*/ 481014 h 1230059"/>
                  <a:gd name="connsiteX35" fmla="*/ 1106351 w 1649218"/>
                  <a:gd name="connsiteY35" fmla="*/ 556612 h 1230059"/>
                  <a:gd name="connsiteX36" fmla="*/ 1106351 w 1649218"/>
                  <a:gd name="connsiteY36" fmla="*/ 721555 h 1230059"/>
                  <a:gd name="connsiteX37" fmla="*/ 439777 w 1649218"/>
                  <a:gd name="connsiteY37" fmla="*/ 1230059 h 1230059"/>
                  <a:gd name="connsiteX38" fmla="*/ 0 w 1649218"/>
                  <a:gd name="connsiteY38" fmla="*/ 989518 h 1230059"/>
                  <a:gd name="connsiteX39" fmla="*/ 13745 w 1649218"/>
                  <a:gd name="connsiteY39" fmla="*/ 975773 h 1230059"/>
                  <a:gd name="connsiteX40" fmla="*/ 0 w 1649218"/>
                  <a:gd name="connsiteY40" fmla="*/ 907047 h 1230059"/>
                  <a:gd name="connsiteX41" fmla="*/ 20617 w 1649218"/>
                  <a:gd name="connsiteY41" fmla="*/ 858938 h 1230059"/>
                  <a:gd name="connsiteX42" fmla="*/ 103089 w 1649218"/>
                  <a:gd name="connsiteY42" fmla="*/ 783408 h 1230059"/>
                  <a:gd name="connsiteX43" fmla="*/ 158069 w 1649218"/>
                  <a:gd name="connsiteY43" fmla="*/ 742173 h 1230059"/>
                  <a:gd name="connsiteX44" fmla="*/ 226796 w 1649218"/>
                  <a:gd name="connsiteY44" fmla="*/ 707810 h 1230059"/>
                  <a:gd name="connsiteX45" fmla="*/ 247413 w 1649218"/>
                  <a:gd name="connsiteY45" fmla="*/ 714682 h 1230059"/>
                  <a:gd name="connsiteX46" fmla="*/ 316139 w 1649218"/>
                  <a:gd name="connsiteY46" fmla="*/ 673447 h 1230059"/>
                  <a:gd name="connsiteX47" fmla="*/ 316139 w 1649218"/>
                  <a:gd name="connsiteY47" fmla="*/ 666574 h 1230059"/>
                  <a:gd name="connsiteX48" fmla="*/ 426032 w 1649218"/>
                  <a:gd name="connsiteY48" fmla="*/ 639084 h 1230059"/>
                  <a:gd name="connsiteX49" fmla="*/ 467268 w 1649218"/>
                  <a:gd name="connsiteY49" fmla="*/ 611593 h 1230059"/>
                  <a:gd name="connsiteX50" fmla="*/ 501631 w 1649218"/>
                  <a:gd name="connsiteY50" fmla="*/ 611593 h 1230059"/>
                  <a:gd name="connsiteX51" fmla="*/ 597847 w 1649218"/>
                  <a:gd name="connsiteY51" fmla="*/ 570358 h 1230059"/>
                  <a:gd name="connsiteX52" fmla="*/ 597847 w 1649218"/>
                  <a:gd name="connsiteY52" fmla="*/ 584103 h 1230059"/>
                  <a:gd name="connsiteX53" fmla="*/ 790280 w 1649218"/>
                  <a:gd name="connsiteY53" fmla="*/ 522249 h 1230059"/>
                  <a:gd name="connsiteX54" fmla="*/ 797153 w 1649218"/>
                  <a:gd name="connsiteY54" fmla="*/ 494759 h 1230059"/>
                  <a:gd name="connsiteX55" fmla="*/ 584102 w 1649218"/>
                  <a:gd name="connsiteY55" fmla="*/ 164943 h 1230059"/>
                  <a:gd name="connsiteX56" fmla="*/ 535994 w 1649218"/>
                  <a:gd name="connsiteY56" fmla="*/ 158070 h 1230059"/>
                  <a:gd name="connsiteX57" fmla="*/ 529121 w 1649218"/>
                  <a:gd name="connsiteY57" fmla="*/ 151198 h 1230059"/>
                  <a:gd name="connsiteX58" fmla="*/ 412287 w 1649218"/>
                  <a:gd name="connsiteY58" fmla="*/ 130580 h 1230059"/>
                  <a:gd name="connsiteX59" fmla="*/ 412287 w 1649218"/>
                  <a:gd name="connsiteY59" fmla="*/ 103089 h 1230059"/>
                  <a:gd name="connsiteX60" fmla="*/ 501631 w 1649218"/>
                  <a:gd name="connsiteY60" fmla="*/ 34363 h 1230059"/>
                  <a:gd name="connsiteX61" fmla="*/ 515376 w 1649218"/>
                  <a:gd name="connsiteY61" fmla="*/ 6873 h 1230059"/>
                  <a:gd name="connsiteX62" fmla="*/ 556612 w 1649218"/>
                  <a:gd name="connsiteY62" fmla="*/ 0 h 1230059"/>
                  <a:gd name="connsiteX63" fmla="*/ 1305657 w 1649218"/>
                  <a:gd name="connsiteY63" fmla="*/ 432906 h 1230059"/>
                  <a:gd name="connsiteX64" fmla="*/ 1319402 w 1649218"/>
                  <a:gd name="connsiteY64" fmla="*/ 446651 h 1230059"/>
                  <a:gd name="connsiteX65" fmla="*/ 1305657 w 1649218"/>
                  <a:gd name="connsiteY65" fmla="*/ 432906 h 1230059"/>
                  <a:gd name="connsiteX66" fmla="*/ 1223186 w 1649218"/>
                  <a:gd name="connsiteY66" fmla="*/ 487887 h 1230059"/>
                  <a:gd name="connsiteX67" fmla="*/ 1175077 w 1649218"/>
                  <a:gd name="connsiteY67" fmla="*/ 501632 h 1230059"/>
                  <a:gd name="connsiteX68" fmla="*/ 1223186 w 1649218"/>
                  <a:gd name="connsiteY68" fmla="*/ 487887 h 1230059"/>
                  <a:gd name="connsiteX69" fmla="*/ 1161332 w 1649218"/>
                  <a:gd name="connsiteY69" fmla="*/ 494759 h 1230059"/>
                  <a:gd name="connsiteX70" fmla="*/ 1147587 w 1649218"/>
                  <a:gd name="connsiteY70" fmla="*/ 508504 h 1230059"/>
                  <a:gd name="connsiteX71" fmla="*/ 1161332 w 1649218"/>
                  <a:gd name="connsiteY71" fmla="*/ 494759 h 1230059"/>
                  <a:gd name="connsiteX72" fmla="*/ 769662 w 1649218"/>
                  <a:gd name="connsiteY72" fmla="*/ 645956 h 1230059"/>
                  <a:gd name="connsiteX73" fmla="*/ 659701 w 1649218"/>
                  <a:gd name="connsiteY73" fmla="*/ 673447 h 1230059"/>
                  <a:gd name="connsiteX74" fmla="*/ 652828 w 1649218"/>
                  <a:gd name="connsiteY74" fmla="*/ 687192 h 1230059"/>
                  <a:gd name="connsiteX75" fmla="*/ 570357 w 1649218"/>
                  <a:gd name="connsiteY75" fmla="*/ 700937 h 1230059"/>
                  <a:gd name="connsiteX76" fmla="*/ 549739 w 1649218"/>
                  <a:gd name="connsiteY76" fmla="*/ 714682 h 1230059"/>
                  <a:gd name="connsiteX77" fmla="*/ 268031 w 1649218"/>
                  <a:gd name="connsiteY77" fmla="*/ 831448 h 1230059"/>
                  <a:gd name="connsiteX78" fmla="*/ 130579 w 1649218"/>
                  <a:gd name="connsiteY78" fmla="*/ 975773 h 1230059"/>
                  <a:gd name="connsiteX79" fmla="*/ 323012 w 1649218"/>
                  <a:gd name="connsiteY79" fmla="*/ 1030754 h 1230059"/>
                  <a:gd name="connsiteX80" fmla="*/ 790280 w 1649218"/>
                  <a:gd name="connsiteY80" fmla="*/ 666574 h 1230059"/>
                  <a:gd name="connsiteX81" fmla="*/ 790280 w 1649218"/>
                  <a:gd name="connsiteY81" fmla="*/ 652829 h 1230059"/>
                  <a:gd name="connsiteX82" fmla="*/ 769662 w 1649218"/>
                  <a:gd name="connsiteY82" fmla="*/ 645956 h 12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49218" h="1230059">
                    <a:moveTo>
                      <a:pt x="556612" y="0"/>
                    </a:moveTo>
                    <a:cubicBezTo>
                      <a:pt x="721554" y="0"/>
                      <a:pt x="989517" y="219924"/>
                      <a:pt x="1044498" y="391670"/>
                    </a:cubicBezTo>
                    <a:cubicBezTo>
                      <a:pt x="1051370" y="405415"/>
                      <a:pt x="1065116" y="419160"/>
                      <a:pt x="1078861" y="432906"/>
                    </a:cubicBezTo>
                    <a:cubicBezTo>
                      <a:pt x="1092606" y="432906"/>
                      <a:pt x="1113224" y="432906"/>
                      <a:pt x="1126969" y="426033"/>
                    </a:cubicBezTo>
                    <a:cubicBezTo>
                      <a:pt x="1216313" y="391670"/>
                      <a:pt x="1312529" y="350434"/>
                      <a:pt x="1422491" y="316071"/>
                    </a:cubicBezTo>
                    <a:cubicBezTo>
                      <a:pt x="1470531" y="295454"/>
                      <a:pt x="1539257" y="288581"/>
                      <a:pt x="1594237" y="267963"/>
                    </a:cubicBezTo>
                    <a:cubicBezTo>
                      <a:pt x="1601110" y="267963"/>
                      <a:pt x="1607983" y="254287"/>
                      <a:pt x="1614855" y="247414"/>
                    </a:cubicBezTo>
                    <a:lnTo>
                      <a:pt x="1635473" y="267963"/>
                    </a:lnTo>
                    <a:cubicBezTo>
                      <a:pt x="1635473" y="267963"/>
                      <a:pt x="1642345" y="261091"/>
                      <a:pt x="1642345" y="254287"/>
                    </a:cubicBezTo>
                    <a:cubicBezTo>
                      <a:pt x="1642345" y="261091"/>
                      <a:pt x="1642345" y="274836"/>
                      <a:pt x="1649218" y="274836"/>
                    </a:cubicBezTo>
                    <a:cubicBezTo>
                      <a:pt x="1642345" y="274836"/>
                      <a:pt x="1642345" y="267963"/>
                      <a:pt x="1628600" y="267963"/>
                    </a:cubicBezTo>
                    <a:cubicBezTo>
                      <a:pt x="1594237" y="267963"/>
                      <a:pt x="1580492" y="302326"/>
                      <a:pt x="1580492" y="322944"/>
                    </a:cubicBezTo>
                    <a:lnTo>
                      <a:pt x="1559874" y="302326"/>
                    </a:lnTo>
                    <a:cubicBezTo>
                      <a:pt x="1553002" y="316071"/>
                      <a:pt x="1553002" y="336689"/>
                      <a:pt x="1553002" y="350434"/>
                    </a:cubicBezTo>
                    <a:cubicBezTo>
                      <a:pt x="1546129" y="343562"/>
                      <a:pt x="1546129" y="329817"/>
                      <a:pt x="1539257" y="322944"/>
                    </a:cubicBezTo>
                    <a:cubicBezTo>
                      <a:pt x="1532384" y="336689"/>
                      <a:pt x="1525511" y="343562"/>
                      <a:pt x="1525511" y="357307"/>
                    </a:cubicBezTo>
                    <a:cubicBezTo>
                      <a:pt x="1518639" y="350434"/>
                      <a:pt x="1511766" y="336689"/>
                      <a:pt x="1504894" y="322944"/>
                    </a:cubicBezTo>
                    <a:cubicBezTo>
                      <a:pt x="1498021" y="322944"/>
                      <a:pt x="1491148" y="336689"/>
                      <a:pt x="1491148" y="364180"/>
                    </a:cubicBezTo>
                    <a:cubicBezTo>
                      <a:pt x="1484276" y="364180"/>
                      <a:pt x="1484276" y="371052"/>
                      <a:pt x="1470531" y="371052"/>
                    </a:cubicBezTo>
                    <a:lnTo>
                      <a:pt x="1463727" y="364180"/>
                    </a:lnTo>
                    <a:cubicBezTo>
                      <a:pt x="1449981" y="377925"/>
                      <a:pt x="1443109" y="398543"/>
                      <a:pt x="1422491" y="412288"/>
                    </a:cubicBezTo>
                    <a:cubicBezTo>
                      <a:pt x="1415618" y="419160"/>
                      <a:pt x="1401873" y="419160"/>
                      <a:pt x="1388128" y="426033"/>
                    </a:cubicBezTo>
                    <a:cubicBezTo>
                      <a:pt x="1395001" y="419160"/>
                      <a:pt x="1395001" y="405415"/>
                      <a:pt x="1388128" y="391670"/>
                    </a:cubicBezTo>
                    <a:lnTo>
                      <a:pt x="1367510" y="391670"/>
                    </a:lnTo>
                    <a:cubicBezTo>
                      <a:pt x="1367510" y="398543"/>
                      <a:pt x="1374383" y="412288"/>
                      <a:pt x="1374383" y="419160"/>
                    </a:cubicBezTo>
                    <a:cubicBezTo>
                      <a:pt x="1374383" y="419160"/>
                      <a:pt x="1367510" y="419160"/>
                      <a:pt x="1360638" y="412288"/>
                    </a:cubicBezTo>
                    <a:cubicBezTo>
                      <a:pt x="1353765" y="419160"/>
                      <a:pt x="1340020" y="426033"/>
                      <a:pt x="1333147" y="432906"/>
                    </a:cubicBezTo>
                    <a:cubicBezTo>
                      <a:pt x="1346892" y="439778"/>
                      <a:pt x="1360638" y="439778"/>
                      <a:pt x="1367510" y="439778"/>
                    </a:cubicBezTo>
                    <a:lnTo>
                      <a:pt x="1340020" y="439778"/>
                    </a:lnTo>
                    <a:cubicBezTo>
                      <a:pt x="1319402" y="439778"/>
                      <a:pt x="1312529" y="467269"/>
                      <a:pt x="1298784" y="467269"/>
                    </a:cubicBezTo>
                    <a:cubicBezTo>
                      <a:pt x="1278166" y="467269"/>
                      <a:pt x="1291912" y="453523"/>
                      <a:pt x="1285039" y="446651"/>
                    </a:cubicBezTo>
                    <a:cubicBezTo>
                      <a:pt x="1278166" y="446651"/>
                      <a:pt x="1278166" y="467269"/>
                      <a:pt x="1271294" y="474141"/>
                    </a:cubicBezTo>
                    <a:cubicBezTo>
                      <a:pt x="1264421" y="474141"/>
                      <a:pt x="1264421" y="467269"/>
                      <a:pt x="1257549" y="460396"/>
                    </a:cubicBezTo>
                    <a:cubicBezTo>
                      <a:pt x="1250676" y="467269"/>
                      <a:pt x="1243803" y="467269"/>
                      <a:pt x="1230058" y="467269"/>
                    </a:cubicBezTo>
                    <a:cubicBezTo>
                      <a:pt x="1230058" y="474141"/>
                      <a:pt x="1236931" y="481014"/>
                      <a:pt x="1243803" y="481014"/>
                    </a:cubicBezTo>
                    <a:cubicBezTo>
                      <a:pt x="1202568" y="522249"/>
                      <a:pt x="1106351" y="501632"/>
                      <a:pt x="1106351" y="556612"/>
                    </a:cubicBezTo>
                    <a:lnTo>
                      <a:pt x="1106351" y="721555"/>
                    </a:lnTo>
                    <a:cubicBezTo>
                      <a:pt x="1085733" y="1071989"/>
                      <a:pt x="680319" y="1230059"/>
                      <a:pt x="439777" y="1230059"/>
                    </a:cubicBezTo>
                    <a:cubicBezTo>
                      <a:pt x="329885" y="1230059"/>
                      <a:pt x="0" y="1126970"/>
                      <a:pt x="0" y="989518"/>
                    </a:cubicBezTo>
                    <a:cubicBezTo>
                      <a:pt x="0" y="968900"/>
                      <a:pt x="13745" y="989518"/>
                      <a:pt x="13745" y="975773"/>
                    </a:cubicBezTo>
                    <a:cubicBezTo>
                      <a:pt x="13745" y="955155"/>
                      <a:pt x="0" y="927664"/>
                      <a:pt x="0" y="907047"/>
                    </a:cubicBezTo>
                    <a:cubicBezTo>
                      <a:pt x="0" y="865811"/>
                      <a:pt x="20617" y="893301"/>
                      <a:pt x="20617" y="858938"/>
                    </a:cubicBezTo>
                    <a:cubicBezTo>
                      <a:pt x="20617" y="845193"/>
                      <a:pt x="75598" y="804026"/>
                      <a:pt x="103089" y="783408"/>
                    </a:cubicBezTo>
                    <a:cubicBezTo>
                      <a:pt x="116834" y="769663"/>
                      <a:pt x="144324" y="755918"/>
                      <a:pt x="158069" y="742173"/>
                    </a:cubicBezTo>
                    <a:cubicBezTo>
                      <a:pt x="164942" y="742173"/>
                      <a:pt x="226796" y="714682"/>
                      <a:pt x="226796" y="707810"/>
                    </a:cubicBezTo>
                    <a:cubicBezTo>
                      <a:pt x="226796" y="714682"/>
                      <a:pt x="233668" y="714682"/>
                      <a:pt x="247413" y="714682"/>
                    </a:cubicBezTo>
                    <a:cubicBezTo>
                      <a:pt x="281776" y="714682"/>
                      <a:pt x="233668" y="694065"/>
                      <a:pt x="316139" y="673447"/>
                    </a:cubicBezTo>
                    <a:lnTo>
                      <a:pt x="316139" y="666574"/>
                    </a:lnTo>
                    <a:cubicBezTo>
                      <a:pt x="316139" y="645956"/>
                      <a:pt x="391669" y="652829"/>
                      <a:pt x="426032" y="639084"/>
                    </a:cubicBezTo>
                    <a:cubicBezTo>
                      <a:pt x="426032" y="632211"/>
                      <a:pt x="439777" y="618466"/>
                      <a:pt x="467268" y="611593"/>
                    </a:cubicBezTo>
                    <a:lnTo>
                      <a:pt x="501631" y="611593"/>
                    </a:lnTo>
                    <a:cubicBezTo>
                      <a:pt x="529121" y="597848"/>
                      <a:pt x="577230" y="570358"/>
                      <a:pt x="597847" y="570358"/>
                    </a:cubicBezTo>
                    <a:cubicBezTo>
                      <a:pt x="611593" y="570358"/>
                      <a:pt x="584102" y="584103"/>
                      <a:pt x="597847" y="584103"/>
                    </a:cubicBezTo>
                    <a:cubicBezTo>
                      <a:pt x="618465" y="584103"/>
                      <a:pt x="728427" y="542867"/>
                      <a:pt x="790280" y="522249"/>
                    </a:cubicBezTo>
                    <a:cubicBezTo>
                      <a:pt x="797153" y="522249"/>
                      <a:pt x="797153" y="508504"/>
                      <a:pt x="797153" y="494759"/>
                    </a:cubicBezTo>
                    <a:cubicBezTo>
                      <a:pt x="797153" y="405415"/>
                      <a:pt x="680319" y="226796"/>
                      <a:pt x="584102" y="164943"/>
                    </a:cubicBezTo>
                    <a:cubicBezTo>
                      <a:pt x="570357" y="158070"/>
                      <a:pt x="549739" y="158070"/>
                      <a:pt x="535994" y="158070"/>
                    </a:cubicBezTo>
                    <a:cubicBezTo>
                      <a:pt x="529121" y="158070"/>
                      <a:pt x="529121" y="164943"/>
                      <a:pt x="529121" y="151198"/>
                    </a:cubicBezTo>
                    <a:cubicBezTo>
                      <a:pt x="529121" y="130580"/>
                      <a:pt x="453523" y="144325"/>
                      <a:pt x="412287" y="130580"/>
                    </a:cubicBezTo>
                    <a:lnTo>
                      <a:pt x="412287" y="103089"/>
                    </a:lnTo>
                    <a:cubicBezTo>
                      <a:pt x="446650" y="89344"/>
                      <a:pt x="474140" y="61854"/>
                      <a:pt x="501631" y="34363"/>
                    </a:cubicBezTo>
                    <a:cubicBezTo>
                      <a:pt x="508504" y="34363"/>
                      <a:pt x="508504" y="20618"/>
                      <a:pt x="515376" y="6873"/>
                    </a:cubicBezTo>
                    <a:cubicBezTo>
                      <a:pt x="529121" y="6873"/>
                      <a:pt x="542867" y="0"/>
                      <a:pt x="556612" y="0"/>
                    </a:cubicBezTo>
                    <a:close/>
                    <a:moveTo>
                      <a:pt x="1305657" y="432906"/>
                    </a:moveTo>
                    <a:cubicBezTo>
                      <a:pt x="1312529" y="432906"/>
                      <a:pt x="1319402" y="439778"/>
                      <a:pt x="1319402" y="446651"/>
                    </a:cubicBezTo>
                    <a:cubicBezTo>
                      <a:pt x="1319402" y="432906"/>
                      <a:pt x="1312529" y="432906"/>
                      <a:pt x="1305657" y="432906"/>
                    </a:cubicBezTo>
                    <a:close/>
                    <a:moveTo>
                      <a:pt x="1223186" y="487887"/>
                    </a:moveTo>
                    <a:cubicBezTo>
                      <a:pt x="1188823" y="487887"/>
                      <a:pt x="1188823" y="494759"/>
                      <a:pt x="1175077" y="501632"/>
                    </a:cubicBezTo>
                    <a:cubicBezTo>
                      <a:pt x="1188823" y="501632"/>
                      <a:pt x="1209440" y="487887"/>
                      <a:pt x="1223186" y="487887"/>
                    </a:cubicBezTo>
                    <a:close/>
                    <a:moveTo>
                      <a:pt x="1161332" y="494759"/>
                    </a:moveTo>
                    <a:cubicBezTo>
                      <a:pt x="1154460" y="501632"/>
                      <a:pt x="1147587" y="501632"/>
                      <a:pt x="1147587" y="508504"/>
                    </a:cubicBezTo>
                    <a:cubicBezTo>
                      <a:pt x="1154460" y="508504"/>
                      <a:pt x="1161332" y="501632"/>
                      <a:pt x="1161332" y="494759"/>
                    </a:cubicBezTo>
                    <a:close/>
                    <a:moveTo>
                      <a:pt x="769662" y="645956"/>
                    </a:moveTo>
                    <a:cubicBezTo>
                      <a:pt x="755917" y="645956"/>
                      <a:pt x="714682" y="680319"/>
                      <a:pt x="659701" y="673447"/>
                    </a:cubicBezTo>
                    <a:cubicBezTo>
                      <a:pt x="652828" y="680319"/>
                      <a:pt x="659701" y="687192"/>
                      <a:pt x="652828" y="687192"/>
                    </a:cubicBezTo>
                    <a:cubicBezTo>
                      <a:pt x="625338" y="694065"/>
                      <a:pt x="597847" y="707810"/>
                      <a:pt x="570357" y="700937"/>
                    </a:cubicBezTo>
                    <a:cubicBezTo>
                      <a:pt x="563484" y="707810"/>
                      <a:pt x="556612" y="714682"/>
                      <a:pt x="549739" y="714682"/>
                    </a:cubicBezTo>
                    <a:cubicBezTo>
                      <a:pt x="453523" y="728428"/>
                      <a:pt x="343630" y="790281"/>
                      <a:pt x="268031" y="831448"/>
                    </a:cubicBezTo>
                    <a:cubicBezTo>
                      <a:pt x="268031" y="831448"/>
                      <a:pt x="130579" y="920792"/>
                      <a:pt x="130579" y="975773"/>
                    </a:cubicBezTo>
                    <a:cubicBezTo>
                      <a:pt x="130579" y="1023881"/>
                      <a:pt x="302394" y="1030754"/>
                      <a:pt x="323012" y="1030754"/>
                    </a:cubicBezTo>
                    <a:cubicBezTo>
                      <a:pt x="494758" y="1030754"/>
                      <a:pt x="755917" y="907047"/>
                      <a:pt x="790280" y="666574"/>
                    </a:cubicBezTo>
                    <a:lnTo>
                      <a:pt x="790280" y="652829"/>
                    </a:lnTo>
                    <a:cubicBezTo>
                      <a:pt x="776535" y="652829"/>
                      <a:pt x="783408" y="645956"/>
                      <a:pt x="769662" y="645956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644BCDE-8F5E-9A97-88A1-B3A42E737E3F}"/>
                  </a:ext>
                </a:extLst>
              </p:cNvPr>
              <p:cNvSpPr/>
              <p:nvPr/>
            </p:nvSpPr>
            <p:spPr>
              <a:xfrm>
                <a:off x="4624714" y="614600"/>
                <a:ext cx="1340021" cy="1353697"/>
              </a:xfrm>
              <a:custGeom>
                <a:avLst/>
                <a:gdLst>
                  <a:gd name="connsiteX0" fmla="*/ 845262 w 1340021"/>
                  <a:gd name="connsiteY0" fmla="*/ 0 h 1353697"/>
                  <a:gd name="connsiteX1" fmla="*/ 989518 w 1340021"/>
                  <a:gd name="connsiteY1" fmla="*/ 61853 h 1353697"/>
                  <a:gd name="connsiteX2" fmla="*/ 1278167 w 1340021"/>
                  <a:gd name="connsiteY2" fmla="*/ 357307 h 1353697"/>
                  <a:gd name="connsiteX3" fmla="*/ 1278167 w 1340021"/>
                  <a:gd name="connsiteY3" fmla="*/ 384797 h 1353697"/>
                  <a:gd name="connsiteX4" fmla="*/ 1340021 w 1340021"/>
                  <a:gd name="connsiteY4" fmla="*/ 529122 h 1353697"/>
                  <a:gd name="connsiteX5" fmla="*/ 1271295 w 1340021"/>
                  <a:gd name="connsiteY5" fmla="*/ 632211 h 1353697"/>
                  <a:gd name="connsiteX6" fmla="*/ 1278167 w 1340021"/>
                  <a:gd name="connsiteY6" fmla="*/ 645956 h 1353697"/>
                  <a:gd name="connsiteX7" fmla="*/ 1250677 w 1340021"/>
                  <a:gd name="connsiteY7" fmla="*/ 632211 h 1353697"/>
                  <a:gd name="connsiteX8" fmla="*/ 1247584 w 1340021"/>
                  <a:gd name="connsiteY8" fmla="*/ 635991 h 1353697"/>
                  <a:gd name="connsiteX9" fmla="*/ 1250677 w 1340021"/>
                  <a:gd name="connsiteY9" fmla="*/ 652829 h 1353697"/>
                  <a:gd name="connsiteX10" fmla="*/ 1161333 w 1340021"/>
                  <a:gd name="connsiteY10" fmla="*/ 790212 h 1353697"/>
                  <a:gd name="connsiteX11" fmla="*/ 927664 w 1340021"/>
                  <a:gd name="connsiteY11" fmla="*/ 1058244 h 1353697"/>
                  <a:gd name="connsiteX12" fmla="*/ 714682 w 1340021"/>
                  <a:gd name="connsiteY12" fmla="*/ 1195696 h 1353697"/>
                  <a:gd name="connsiteX13" fmla="*/ 645956 w 1340021"/>
                  <a:gd name="connsiteY13" fmla="*/ 1230059 h 1353697"/>
                  <a:gd name="connsiteX14" fmla="*/ 584103 w 1340021"/>
                  <a:gd name="connsiteY14" fmla="*/ 1250676 h 1353697"/>
                  <a:gd name="connsiteX15" fmla="*/ 584103 w 1340021"/>
                  <a:gd name="connsiteY15" fmla="*/ 1271294 h 1353697"/>
                  <a:gd name="connsiteX16" fmla="*/ 563485 w 1340021"/>
                  <a:gd name="connsiteY16" fmla="*/ 1257549 h 1353697"/>
                  <a:gd name="connsiteX17" fmla="*/ 508504 w 1340021"/>
                  <a:gd name="connsiteY17" fmla="*/ 1291912 h 1353697"/>
                  <a:gd name="connsiteX18" fmla="*/ 535994 w 1340021"/>
                  <a:gd name="connsiteY18" fmla="*/ 1285039 h 1353697"/>
                  <a:gd name="connsiteX19" fmla="*/ 529122 w 1340021"/>
                  <a:gd name="connsiteY19" fmla="*/ 1298785 h 1353697"/>
                  <a:gd name="connsiteX20" fmla="*/ 556612 w 1340021"/>
                  <a:gd name="connsiteY20" fmla="*/ 1298785 h 1353697"/>
                  <a:gd name="connsiteX21" fmla="*/ 336689 w 1340021"/>
                  <a:gd name="connsiteY21" fmla="*/ 1353697 h 1353697"/>
                  <a:gd name="connsiteX22" fmla="*/ 0 w 1340021"/>
                  <a:gd name="connsiteY22" fmla="*/ 1154460 h 1353697"/>
                  <a:gd name="connsiteX23" fmla="*/ 20618 w 1340021"/>
                  <a:gd name="connsiteY23" fmla="*/ 1085734 h 1353697"/>
                  <a:gd name="connsiteX24" fmla="*/ 103089 w 1340021"/>
                  <a:gd name="connsiteY24" fmla="*/ 1010135 h 1353697"/>
                  <a:gd name="connsiteX25" fmla="*/ 89344 w 1340021"/>
                  <a:gd name="connsiteY25" fmla="*/ 1003263 h 1353697"/>
                  <a:gd name="connsiteX26" fmla="*/ 109962 w 1340021"/>
                  <a:gd name="connsiteY26" fmla="*/ 989518 h 1353697"/>
                  <a:gd name="connsiteX27" fmla="*/ 109962 w 1340021"/>
                  <a:gd name="connsiteY27" fmla="*/ 968900 h 1353697"/>
                  <a:gd name="connsiteX28" fmla="*/ 123707 w 1340021"/>
                  <a:gd name="connsiteY28" fmla="*/ 982645 h 1353697"/>
                  <a:gd name="connsiteX29" fmla="*/ 171815 w 1340021"/>
                  <a:gd name="connsiteY29" fmla="*/ 934537 h 1353697"/>
                  <a:gd name="connsiteX30" fmla="*/ 185560 w 1340021"/>
                  <a:gd name="connsiteY30" fmla="*/ 948282 h 1353697"/>
                  <a:gd name="connsiteX31" fmla="*/ 213051 w 1340021"/>
                  <a:gd name="connsiteY31" fmla="*/ 913919 h 1353697"/>
                  <a:gd name="connsiteX32" fmla="*/ 384797 w 1340021"/>
                  <a:gd name="connsiteY32" fmla="*/ 824575 h 1353697"/>
                  <a:gd name="connsiteX33" fmla="*/ 412287 w 1340021"/>
                  <a:gd name="connsiteY33" fmla="*/ 803957 h 1353697"/>
                  <a:gd name="connsiteX34" fmla="*/ 749045 w 1340021"/>
                  <a:gd name="connsiteY34" fmla="*/ 673446 h 1353697"/>
                  <a:gd name="connsiteX35" fmla="*/ 776535 w 1340021"/>
                  <a:gd name="connsiteY35" fmla="*/ 687192 h 1353697"/>
                  <a:gd name="connsiteX36" fmla="*/ 817771 w 1340021"/>
                  <a:gd name="connsiteY36" fmla="*/ 652829 h 1353697"/>
                  <a:gd name="connsiteX37" fmla="*/ 865811 w 1340021"/>
                  <a:gd name="connsiteY37" fmla="*/ 659701 h 1353697"/>
                  <a:gd name="connsiteX38" fmla="*/ 858938 w 1340021"/>
                  <a:gd name="connsiteY38" fmla="*/ 673446 h 1353697"/>
                  <a:gd name="connsiteX39" fmla="*/ 810899 w 1340021"/>
                  <a:gd name="connsiteY39" fmla="*/ 687192 h 1353697"/>
                  <a:gd name="connsiteX40" fmla="*/ 755918 w 1340021"/>
                  <a:gd name="connsiteY40" fmla="*/ 707809 h 1353697"/>
                  <a:gd name="connsiteX41" fmla="*/ 769663 w 1340021"/>
                  <a:gd name="connsiteY41" fmla="*/ 735300 h 1353697"/>
                  <a:gd name="connsiteX42" fmla="*/ 755918 w 1340021"/>
                  <a:gd name="connsiteY42" fmla="*/ 714682 h 1353697"/>
                  <a:gd name="connsiteX43" fmla="*/ 742172 w 1340021"/>
                  <a:gd name="connsiteY43" fmla="*/ 728427 h 1353697"/>
                  <a:gd name="connsiteX44" fmla="*/ 743353 w 1340021"/>
                  <a:gd name="connsiteY44" fmla="*/ 740454 h 1353697"/>
                  <a:gd name="connsiteX45" fmla="*/ 744993 w 1340021"/>
                  <a:gd name="connsiteY45" fmla="*/ 744073 h 1353697"/>
                  <a:gd name="connsiteX46" fmla="*/ 735300 w 1340021"/>
                  <a:gd name="connsiteY46" fmla="*/ 742172 h 1353697"/>
                  <a:gd name="connsiteX47" fmla="*/ 733504 w 1340021"/>
                  <a:gd name="connsiteY47" fmla="*/ 742486 h 1353697"/>
                  <a:gd name="connsiteX48" fmla="*/ 735300 w 1340021"/>
                  <a:gd name="connsiteY48" fmla="*/ 735300 h 1353697"/>
                  <a:gd name="connsiteX49" fmla="*/ 714682 w 1340021"/>
                  <a:gd name="connsiteY49" fmla="*/ 728427 h 1353697"/>
                  <a:gd name="connsiteX50" fmla="*/ 700937 w 1340021"/>
                  <a:gd name="connsiteY50" fmla="*/ 749045 h 1353697"/>
                  <a:gd name="connsiteX51" fmla="*/ 721555 w 1340021"/>
                  <a:gd name="connsiteY51" fmla="*/ 769594 h 1353697"/>
                  <a:gd name="connsiteX52" fmla="*/ 680319 w 1340021"/>
                  <a:gd name="connsiteY52" fmla="*/ 735300 h 1353697"/>
                  <a:gd name="connsiteX53" fmla="*/ 645956 w 1340021"/>
                  <a:gd name="connsiteY53" fmla="*/ 783339 h 1353697"/>
                  <a:gd name="connsiteX54" fmla="*/ 584103 w 1340021"/>
                  <a:gd name="connsiteY54" fmla="*/ 817702 h 1353697"/>
                  <a:gd name="connsiteX55" fmla="*/ 585082 w 1340021"/>
                  <a:gd name="connsiteY55" fmla="*/ 823396 h 1353697"/>
                  <a:gd name="connsiteX56" fmla="*/ 556612 w 1340021"/>
                  <a:gd name="connsiteY56" fmla="*/ 817702 h 1353697"/>
                  <a:gd name="connsiteX57" fmla="*/ 542867 w 1340021"/>
                  <a:gd name="connsiteY57" fmla="*/ 831448 h 1353697"/>
                  <a:gd name="connsiteX58" fmla="*/ 563485 w 1340021"/>
                  <a:gd name="connsiteY58" fmla="*/ 831448 h 1353697"/>
                  <a:gd name="connsiteX59" fmla="*/ 446650 w 1340021"/>
                  <a:gd name="connsiteY59" fmla="*/ 907046 h 1353697"/>
                  <a:gd name="connsiteX60" fmla="*/ 164943 w 1340021"/>
                  <a:gd name="connsiteY60" fmla="*/ 1133842 h 1353697"/>
                  <a:gd name="connsiteX61" fmla="*/ 268032 w 1340021"/>
                  <a:gd name="connsiteY61" fmla="*/ 1147587 h 1353697"/>
                  <a:gd name="connsiteX62" fmla="*/ 371052 w 1340021"/>
                  <a:gd name="connsiteY62" fmla="*/ 1133842 h 1353697"/>
                  <a:gd name="connsiteX63" fmla="*/ 419160 w 1340021"/>
                  <a:gd name="connsiteY63" fmla="*/ 1147587 h 1353697"/>
                  <a:gd name="connsiteX64" fmla="*/ 446650 w 1340021"/>
                  <a:gd name="connsiteY64" fmla="*/ 1126970 h 1353697"/>
                  <a:gd name="connsiteX65" fmla="*/ 515377 w 1340021"/>
                  <a:gd name="connsiteY65" fmla="*/ 1126970 h 1353697"/>
                  <a:gd name="connsiteX66" fmla="*/ 522249 w 1340021"/>
                  <a:gd name="connsiteY66" fmla="*/ 1113224 h 1353697"/>
                  <a:gd name="connsiteX67" fmla="*/ 535994 w 1340021"/>
                  <a:gd name="connsiteY67" fmla="*/ 1120097 h 1353697"/>
                  <a:gd name="connsiteX68" fmla="*/ 556612 w 1340021"/>
                  <a:gd name="connsiteY68" fmla="*/ 1099479 h 1353697"/>
                  <a:gd name="connsiteX69" fmla="*/ 577230 w 1340021"/>
                  <a:gd name="connsiteY69" fmla="*/ 1113224 h 1353697"/>
                  <a:gd name="connsiteX70" fmla="*/ 797153 w 1340021"/>
                  <a:gd name="connsiteY70" fmla="*/ 975772 h 1353697"/>
                  <a:gd name="connsiteX71" fmla="*/ 879556 w 1340021"/>
                  <a:gd name="connsiteY71" fmla="*/ 907046 h 1353697"/>
                  <a:gd name="connsiteX72" fmla="*/ 1051371 w 1340021"/>
                  <a:gd name="connsiteY72" fmla="*/ 694064 h 1353697"/>
                  <a:gd name="connsiteX73" fmla="*/ 1030753 w 1340021"/>
                  <a:gd name="connsiteY73" fmla="*/ 673446 h 1353697"/>
                  <a:gd name="connsiteX74" fmla="*/ 1113225 w 1340021"/>
                  <a:gd name="connsiteY74" fmla="*/ 529122 h 1353697"/>
                  <a:gd name="connsiteX75" fmla="*/ 1126970 w 1340021"/>
                  <a:gd name="connsiteY75" fmla="*/ 467268 h 1353697"/>
                  <a:gd name="connsiteX76" fmla="*/ 845262 w 1340021"/>
                  <a:gd name="connsiteY76" fmla="*/ 103089 h 1353697"/>
                  <a:gd name="connsiteX77" fmla="*/ 817771 w 1340021"/>
                  <a:gd name="connsiteY77" fmla="*/ 103089 h 1353697"/>
                  <a:gd name="connsiteX78" fmla="*/ 776535 w 1340021"/>
                  <a:gd name="connsiteY78" fmla="*/ 75599 h 1353697"/>
                  <a:gd name="connsiteX79" fmla="*/ 755918 w 1340021"/>
                  <a:gd name="connsiteY79" fmla="*/ 75599 h 1353697"/>
                  <a:gd name="connsiteX80" fmla="*/ 749045 w 1340021"/>
                  <a:gd name="connsiteY80" fmla="*/ 48108 h 1353697"/>
                  <a:gd name="connsiteX81" fmla="*/ 783408 w 1340021"/>
                  <a:gd name="connsiteY81" fmla="*/ 13745 h 1353697"/>
                  <a:gd name="connsiteX82" fmla="*/ 845262 w 1340021"/>
                  <a:gd name="connsiteY82" fmla="*/ 0 h 135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340021" h="1353697">
                    <a:moveTo>
                      <a:pt x="845262" y="0"/>
                    </a:moveTo>
                    <a:cubicBezTo>
                      <a:pt x="893301" y="0"/>
                      <a:pt x="941410" y="34363"/>
                      <a:pt x="989518" y="61853"/>
                    </a:cubicBezTo>
                    <a:cubicBezTo>
                      <a:pt x="1113225" y="151197"/>
                      <a:pt x="1202569" y="213051"/>
                      <a:pt x="1278167" y="357307"/>
                    </a:cubicBezTo>
                    <a:cubicBezTo>
                      <a:pt x="1285040" y="364179"/>
                      <a:pt x="1278167" y="364179"/>
                      <a:pt x="1278167" y="384797"/>
                    </a:cubicBezTo>
                    <a:cubicBezTo>
                      <a:pt x="1278167" y="398542"/>
                      <a:pt x="1340021" y="508504"/>
                      <a:pt x="1340021" y="529122"/>
                    </a:cubicBezTo>
                    <a:cubicBezTo>
                      <a:pt x="1340021" y="570357"/>
                      <a:pt x="1319403" y="604720"/>
                      <a:pt x="1271295" y="632211"/>
                    </a:cubicBezTo>
                    <a:cubicBezTo>
                      <a:pt x="1271295" y="632211"/>
                      <a:pt x="1278167" y="639083"/>
                      <a:pt x="1278167" y="645956"/>
                    </a:cubicBezTo>
                    <a:cubicBezTo>
                      <a:pt x="1264422" y="645956"/>
                      <a:pt x="1264422" y="632211"/>
                      <a:pt x="1250677" y="632211"/>
                    </a:cubicBezTo>
                    <a:cubicBezTo>
                      <a:pt x="1248340" y="634479"/>
                      <a:pt x="1247584" y="635235"/>
                      <a:pt x="1247584" y="635991"/>
                    </a:cubicBezTo>
                    <a:cubicBezTo>
                      <a:pt x="1247584" y="637571"/>
                      <a:pt x="1250677" y="639083"/>
                      <a:pt x="1250677" y="652829"/>
                    </a:cubicBezTo>
                    <a:cubicBezTo>
                      <a:pt x="1250677" y="673446"/>
                      <a:pt x="1175078" y="755918"/>
                      <a:pt x="1161333" y="790212"/>
                    </a:cubicBezTo>
                    <a:cubicBezTo>
                      <a:pt x="1106352" y="907046"/>
                      <a:pt x="1023881" y="975772"/>
                      <a:pt x="927664" y="1058244"/>
                    </a:cubicBezTo>
                    <a:cubicBezTo>
                      <a:pt x="865811" y="1120097"/>
                      <a:pt x="790281" y="1154460"/>
                      <a:pt x="714682" y="1195696"/>
                    </a:cubicBezTo>
                    <a:cubicBezTo>
                      <a:pt x="700937" y="1209441"/>
                      <a:pt x="673446" y="1216313"/>
                      <a:pt x="645956" y="1230059"/>
                    </a:cubicBezTo>
                    <a:cubicBezTo>
                      <a:pt x="632211" y="1236931"/>
                      <a:pt x="604720" y="1243804"/>
                      <a:pt x="584103" y="1250676"/>
                    </a:cubicBezTo>
                    <a:cubicBezTo>
                      <a:pt x="577230" y="1257549"/>
                      <a:pt x="577230" y="1264422"/>
                      <a:pt x="584103" y="1271294"/>
                    </a:cubicBezTo>
                    <a:cubicBezTo>
                      <a:pt x="577230" y="1264422"/>
                      <a:pt x="584103" y="1257549"/>
                      <a:pt x="563485" y="1257549"/>
                    </a:cubicBezTo>
                    <a:cubicBezTo>
                      <a:pt x="549740" y="1257549"/>
                      <a:pt x="515377" y="1271294"/>
                      <a:pt x="508504" y="1291912"/>
                    </a:cubicBezTo>
                    <a:cubicBezTo>
                      <a:pt x="515377" y="1291912"/>
                      <a:pt x="529122" y="1291912"/>
                      <a:pt x="535994" y="1285039"/>
                    </a:cubicBezTo>
                    <a:cubicBezTo>
                      <a:pt x="535994" y="1285039"/>
                      <a:pt x="535994" y="1291912"/>
                      <a:pt x="529122" y="1298785"/>
                    </a:cubicBezTo>
                    <a:cubicBezTo>
                      <a:pt x="535994" y="1305657"/>
                      <a:pt x="549740" y="1305657"/>
                      <a:pt x="556612" y="1298785"/>
                    </a:cubicBezTo>
                    <a:cubicBezTo>
                      <a:pt x="529122" y="1326206"/>
                      <a:pt x="384797" y="1353697"/>
                      <a:pt x="336689" y="1353697"/>
                    </a:cubicBezTo>
                    <a:cubicBezTo>
                      <a:pt x="254286" y="1353697"/>
                      <a:pt x="0" y="1236931"/>
                      <a:pt x="0" y="1154460"/>
                    </a:cubicBezTo>
                    <a:cubicBezTo>
                      <a:pt x="0" y="1133842"/>
                      <a:pt x="20618" y="1106352"/>
                      <a:pt x="20618" y="1085734"/>
                    </a:cubicBezTo>
                    <a:cubicBezTo>
                      <a:pt x="48108" y="1023881"/>
                      <a:pt x="103089" y="1017008"/>
                      <a:pt x="103089" y="1010135"/>
                    </a:cubicBezTo>
                    <a:cubicBezTo>
                      <a:pt x="103089" y="989518"/>
                      <a:pt x="89344" y="1017008"/>
                      <a:pt x="89344" y="1003263"/>
                    </a:cubicBezTo>
                    <a:cubicBezTo>
                      <a:pt x="89344" y="982645"/>
                      <a:pt x="103089" y="982645"/>
                      <a:pt x="109962" y="989518"/>
                    </a:cubicBezTo>
                    <a:cubicBezTo>
                      <a:pt x="116834" y="982645"/>
                      <a:pt x="116834" y="975772"/>
                      <a:pt x="109962" y="968900"/>
                    </a:cubicBezTo>
                    <a:lnTo>
                      <a:pt x="123707" y="982645"/>
                    </a:lnTo>
                    <a:cubicBezTo>
                      <a:pt x="137452" y="962027"/>
                      <a:pt x="158070" y="955154"/>
                      <a:pt x="171815" y="934537"/>
                    </a:cubicBezTo>
                    <a:lnTo>
                      <a:pt x="185560" y="948282"/>
                    </a:lnTo>
                    <a:cubicBezTo>
                      <a:pt x="192433" y="934537"/>
                      <a:pt x="213051" y="927664"/>
                      <a:pt x="213051" y="913919"/>
                    </a:cubicBezTo>
                    <a:cubicBezTo>
                      <a:pt x="213051" y="893301"/>
                      <a:pt x="329816" y="852065"/>
                      <a:pt x="384797" y="824575"/>
                    </a:cubicBezTo>
                    <a:cubicBezTo>
                      <a:pt x="391670" y="824575"/>
                      <a:pt x="398542" y="810830"/>
                      <a:pt x="412287" y="803957"/>
                    </a:cubicBezTo>
                    <a:cubicBezTo>
                      <a:pt x="522249" y="755918"/>
                      <a:pt x="728427" y="673446"/>
                      <a:pt x="749045" y="673446"/>
                    </a:cubicBezTo>
                    <a:cubicBezTo>
                      <a:pt x="762790" y="673446"/>
                      <a:pt x="755918" y="687192"/>
                      <a:pt x="776535" y="687192"/>
                    </a:cubicBezTo>
                    <a:cubicBezTo>
                      <a:pt x="776535" y="687192"/>
                      <a:pt x="810899" y="666574"/>
                      <a:pt x="817771" y="652829"/>
                    </a:cubicBezTo>
                    <a:cubicBezTo>
                      <a:pt x="831516" y="659701"/>
                      <a:pt x="852066" y="666574"/>
                      <a:pt x="865811" y="659701"/>
                    </a:cubicBezTo>
                    <a:cubicBezTo>
                      <a:pt x="858938" y="659701"/>
                      <a:pt x="852066" y="666574"/>
                      <a:pt x="858938" y="673446"/>
                    </a:cubicBezTo>
                    <a:cubicBezTo>
                      <a:pt x="845262" y="673446"/>
                      <a:pt x="797153" y="666574"/>
                      <a:pt x="810899" y="687192"/>
                    </a:cubicBezTo>
                    <a:cubicBezTo>
                      <a:pt x="797153" y="687192"/>
                      <a:pt x="776535" y="694064"/>
                      <a:pt x="755918" y="707809"/>
                    </a:cubicBezTo>
                    <a:cubicBezTo>
                      <a:pt x="755918" y="714682"/>
                      <a:pt x="762790" y="728427"/>
                      <a:pt x="769663" y="735300"/>
                    </a:cubicBezTo>
                    <a:cubicBezTo>
                      <a:pt x="762790" y="735300"/>
                      <a:pt x="762790" y="721555"/>
                      <a:pt x="755918" y="714682"/>
                    </a:cubicBezTo>
                    <a:cubicBezTo>
                      <a:pt x="749045" y="721555"/>
                      <a:pt x="742172" y="714682"/>
                      <a:pt x="742172" y="728427"/>
                    </a:cubicBezTo>
                    <a:cubicBezTo>
                      <a:pt x="742172" y="733582"/>
                      <a:pt x="742602" y="737447"/>
                      <a:pt x="743353" y="740454"/>
                    </a:cubicBezTo>
                    <a:lnTo>
                      <a:pt x="744993" y="744073"/>
                    </a:lnTo>
                    <a:lnTo>
                      <a:pt x="735300" y="742172"/>
                    </a:lnTo>
                    <a:lnTo>
                      <a:pt x="733504" y="742486"/>
                    </a:lnTo>
                    <a:lnTo>
                      <a:pt x="735300" y="735300"/>
                    </a:lnTo>
                    <a:cubicBezTo>
                      <a:pt x="735300" y="735300"/>
                      <a:pt x="728427" y="728427"/>
                      <a:pt x="714682" y="728427"/>
                    </a:cubicBezTo>
                    <a:cubicBezTo>
                      <a:pt x="714682" y="735300"/>
                      <a:pt x="707809" y="742172"/>
                      <a:pt x="700937" y="749045"/>
                    </a:cubicBezTo>
                    <a:lnTo>
                      <a:pt x="721555" y="769594"/>
                    </a:lnTo>
                    <a:cubicBezTo>
                      <a:pt x="694064" y="762790"/>
                      <a:pt x="694064" y="749045"/>
                      <a:pt x="680319" y="735300"/>
                    </a:cubicBezTo>
                    <a:cubicBezTo>
                      <a:pt x="666574" y="755918"/>
                      <a:pt x="645956" y="762790"/>
                      <a:pt x="645956" y="783339"/>
                    </a:cubicBezTo>
                    <a:cubicBezTo>
                      <a:pt x="645956" y="797085"/>
                      <a:pt x="584103" y="797085"/>
                      <a:pt x="584103" y="817702"/>
                    </a:cubicBezTo>
                    <a:lnTo>
                      <a:pt x="585082" y="823396"/>
                    </a:lnTo>
                    <a:lnTo>
                      <a:pt x="556612" y="817702"/>
                    </a:lnTo>
                    <a:lnTo>
                      <a:pt x="542867" y="831448"/>
                    </a:lnTo>
                    <a:cubicBezTo>
                      <a:pt x="549740" y="838320"/>
                      <a:pt x="556612" y="838320"/>
                      <a:pt x="563485" y="831448"/>
                    </a:cubicBezTo>
                    <a:cubicBezTo>
                      <a:pt x="549740" y="852065"/>
                      <a:pt x="446650" y="886428"/>
                      <a:pt x="446650" y="907046"/>
                    </a:cubicBezTo>
                    <a:cubicBezTo>
                      <a:pt x="446650" y="907046"/>
                      <a:pt x="233669" y="982645"/>
                      <a:pt x="164943" y="1133842"/>
                    </a:cubicBezTo>
                    <a:cubicBezTo>
                      <a:pt x="199306" y="1140715"/>
                      <a:pt x="247414" y="1147587"/>
                      <a:pt x="268032" y="1147587"/>
                    </a:cubicBezTo>
                    <a:cubicBezTo>
                      <a:pt x="281777" y="1147587"/>
                      <a:pt x="357307" y="1133842"/>
                      <a:pt x="371052" y="1133842"/>
                    </a:cubicBezTo>
                    <a:cubicBezTo>
                      <a:pt x="391670" y="1133842"/>
                      <a:pt x="405415" y="1147587"/>
                      <a:pt x="419160" y="1147587"/>
                    </a:cubicBezTo>
                    <a:cubicBezTo>
                      <a:pt x="439778" y="1147587"/>
                      <a:pt x="439778" y="1133842"/>
                      <a:pt x="446650" y="1126970"/>
                    </a:cubicBezTo>
                    <a:lnTo>
                      <a:pt x="515377" y="1126970"/>
                    </a:lnTo>
                    <a:cubicBezTo>
                      <a:pt x="522249" y="1126970"/>
                      <a:pt x="522249" y="1113224"/>
                      <a:pt x="522249" y="1113224"/>
                    </a:cubicBezTo>
                    <a:cubicBezTo>
                      <a:pt x="522249" y="1120097"/>
                      <a:pt x="529122" y="1120097"/>
                      <a:pt x="535994" y="1120097"/>
                    </a:cubicBezTo>
                    <a:cubicBezTo>
                      <a:pt x="556612" y="1120097"/>
                      <a:pt x="556612" y="1106352"/>
                      <a:pt x="556612" y="1099479"/>
                    </a:cubicBezTo>
                    <a:cubicBezTo>
                      <a:pt x="563485" y="1106352"/>
                      <a:pt x="556612" y="1113224"/>
                      <a:pt x="577230" y="1113224"/>
                    </a:cubicBezTo>
                    <a:cubicBezTo>
                      <a:pt x="632211" y="1113224"/>
                      <a:pt x="783408" y="982645"/>
                      <a:pt x="797153" y="975772"/>
                    </a:cubicBezTo>
                    <a:cubicBezTo>
                      <a:pt x="824644" y="955154"/>
                      <a:pt x="858938" y="934537"/>
                      <a:pt x="879556" y="907046"/>
                    </a:cubicBezTo>
                    <a:cubicBezTo>
                      <a:pt x="879556" y="907046"/>
                      <a:pt x="1051371" y="749045"/>
                      <a:pt x="1051371" y="694064"/>
                    </a:cubicBezTo>
                    <a:cubicBezTo>
                      <a:pt x="1051371" y="673446"/>
                      <a:pt x="1030753" y="694064"/>
                      <a:pt x="1030753" y="673446"/>
                    </a:cubicBezTo>
                    <a:cubicBezTo>
                      <a:pt x="1030753" y="639083"/>
                      <a:pt x="1106352" y="535994"/>
                      <a:pt x="1113225" y="529122"/>
                    </a:cubicBezTo>
                    <a:cubicBezTo>
                      <a:pt x="1120097" y="508504"/>
                      <a:pt x="1126970" y="487886"/>
                      <a:pt x="1126970" y="467268"/>
                    </a:cubicBezTo>
                    <a:cubicBezTo>
                      <a:pt x="1126970" y="309198"/>
                      <a:pt x="1003263" y="213051"/>
                      <a:pt x="845262" y="103089"/>
                    </a:cubicBezTo>
                    <a:lnTo>
                      <a:pt x="817771" y="103089"/>
                    </a:lnTo>
                    <a:cubicBezTo>
                      <a:pt x="810899" y="96216"/>
                      <a:pt x="797153" y="75599"/>
                      <a:pt x="776535" y="75599"/>
                    </a:cubicBezTo>
                    <a:lnTo>
                      <a:pt x="755918" y="75599"/>
                    </a:lnTo>
                    <a:cubicBezTo>
                      <a:pt x="755918" y="68726"/>
                      <a:pt x="749045" y="68726"/>
                      <a:pt x="749045" y="48108"/>
                    </a:cubicBezTo>
                    <a:cubicBezTo>
                      <a:pt x="749045" y="34363"/>
                      <a:pt x="762790" y="20618"/>
                      <a:pt x="783408" y="13745"/>
                    </a:cubicBezTo>
                    <a:cubicBezTo>
                      <a:pt x="797153" y="0"/>
                      <a:pt x="824644" y="0"/>
                      <a:pt x="845262" y="0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52D1D38-FB2E-6612-4A4F-BFE0803A12EC}"/>
                  </a:ext>
                </a:extLst>
              </p:cNvPr>
              <p:cNvSpPr/>
              <p:nvPr/>
            </p:nvSpPr>
            <p:spPr>
              <a:xfrm>
                <a:off x="6129607" y="944416"/>
                <a:ext cx="639084" cy="721555"/>
              </a:xfrm>
              <a:custGeom>
                <a:avLst/>
                <a:gdLst>
                  <a:gd name="connsiteX0" fmla="*/ 178688 w 639084"/>
                  <a:gd name="connsiteY0" fmla="*/ 0 h 721555"/>
                  <a:gd name="connsiteX1" fmla="*/ 206179 w 639084"/>
                  <a:gd name="connsiteY1" fmla="*/ 0 h 721555"/>
                  <a:gd name="connsiteX2" fmla="*/ 213051 w 639084"/>
                  <a:gd name="connsiteY2" fmla="*/ 54981 h 721555"/>
                  <a:gd name="connsiteX3" fmla="*/ 233669 w 639084"/>
                  <a:gd name="connsiteY3" fmla="*/ 41236 h 721555"/>
                  <a:gd name="connsiteX4" fmla="*/ 639084 w 639084"/>
                  <a:gd name="connsiteY4" fmla="*/ 336758 h 721555"/>
                  <a:gd name="connsiteX5" fmla="*/ 632211 w 639084"/>
                  <a:gd name="connsiteY5" fmla="*/ 405484 h 721555"/>
                  <a:gd name="connsiteX6" fmla="*/ 481014 w 639084"/>
                  <a:gd name="connsiteY6" fmla="*/ 639084 h 721555"/>
                  <a:gd name="connsiteX7" fmla="*/ 405484 w 639084"/>
                  <a:gd name="connsiteY7" fmla="*/ 687192 h 721555"/>
                  <a:gd name="connsiteX8" fmla="*/ 377994 w 639084"/>
                  <a:gd name="connsiteY8" fmla="*/ 714682 h 721555"/>
                  <a:gd name="connsiteX9" fmla="*/ 350503 w 639084"/>
                  <a:gd name="connsiteY9" fmla="*/ 700937 h 721555"/>
                  <a:gd name="connsiteX10" fmla="*/ 343631 w 639084"/>
                  <a:gd name="connsiteY10" fmla="*/ 721555 h 721555"/>
                  <a:gd name="connsiteX11" fmla="*/ 178688 w 639084"/>
                  <a:gd name="connsiteY11" fmla="*/ 666574 h 721555"/>
                  <a:gd name="connsiteX12" fmla="*/ 61854 w 639084"/>
                  <a:gd name="connsiteY12" fmla="*/ 515377 h 721555"/>
                  <a:gd name="connsiteX13" fmla="*/ 48109 w 639084"/>
                  <a:gd name="connsiteY13" fmla="*/ 501632 h 721555"/>
                  <a:gd name="connsiteX14" fmla="*/ 34363 w 639084"/>
                  <a:gd name="connsiteY14" fmla="*/ 384866 h 721555"/>
                  <a:gd name="connsiteX15" fmla="*/ 20618 w 639084"/>
                  <a:gd name="connsiteY15" fmla="*/ 329885 h 721555"/>
                  <a:gd name="connsiteX16" fmla="*/ 27491 w 639084"/>
                  <a:gd name="connsiteY16" fmla="*/ 268032 h 721555"/>
                  <a:gd name="connsiteX17" fmla="*/ 0 w 639084"/>
                  <a:gd name="connsiteY17" fmla="*/ 171815 h 721555"/>
                  <a:gd name="connsiteX18" fmla="*/ 6873 w 639084"/>
                  <a:gd name="connsiteY18" fmla="*/ 123707 h 721555"/>
                  <a:gd name="connsiteX19" fmla="*/ 34363 w 639084"/>
                  <a:gd name="connsiteY19" fmla="*/ 89344 h 721555"/>
                  <a:gd name="connsiteX20" fmla="*/ 103089 w 639084"/>
                  <a:gd name="connsiteY20" fmla="*/ 54981 h 721555"/>
                  <a:gd name="connsiteX21" fmla="*/ 158070 w 639084"/>
                  <a:gd name="connsiteY21" fmla="*/ 6873 h 721555"/>
                  <a:gd name="connsiteX22" fmla="*/ 171815 w 639084"/>
                  <a:gd name="connsiteY22" fmla="*/ 20618 h 721555"/>
                  <a:gd name="connsiteX23" fmla="*/ 178688 w 639084"/>
                  <a:gd name="connsiteY23" fmla="*/ 0 h 721555"/>
                  <a:gd name="connsiteX24" fmla="*/ 272095 w 639084"/>
                  <a:gd name="connsiteY24" fmla="*/ 123295 h 721555"/>
                  <a:gd name="connsiteX25" fmla="*/ 254287 w 639084"/>
                  <a:gd name="connsiteY25" fmla="*/ 123707 h 721555"/>
                  <a:gd name="connsiteX26" fmla="*/ 137452 w 639084"/>
                  <a:gd name="connsiteY26" fmla="*/ 213051 h 721555"/>
                  <a:gd name="connsiteX27" fmla="*/ 137452 w 639084"/>
                  <a:gd name="connsiteY27" fmla="*/ 336758 h 721555"/>
                  <a:gd name="connsiteX28" fmla="*/ 288650 w 639084"/>
                  <a:gd name="connsiteY28" fmla="*/ 577230 h 721555"/>
                  <a:gd name="connsiteX29" fmla="*/ 364248 w 639084"/>
                  <a:gd name="connsiteY29" fmla="*/ 542867 h 721555"/>
                  <a:gd name="connsiteX30" fmla="*/ 405484 w 639084"/>
                  <a:gd name="connsiteY30" fmla="*/ 508504 h 721555"/>
                  <a:gd name="connsiteX31" fmla="*/ 432974 w 639084"/>
                  <a:gd name="connsiteY31" fmla="*/ 501632 h 721555"/>
                  <a:gd name="connsiteX32" fmla="*/ 419229 w 639084"/>
                  <a:gd name="connsiteY32" fmla="*/ 494759 h 721555"/>
                  <a:gd name="connsiteX33" fmla="*/ 453523 w 639084"/>
                  <a:gd name="connsiteY33" fmla="*/ 474141 h 721555"/>
                  <a:gd name="connsiteX34" fmla="*/ 487886 w 639084"/>
                  <a:gd name="connsiteY34" fmla="*/ 419229 h 721555"/>
                  <a:gd name="connsiteX35" fmla="*/ 494759 w 639084"/>
                  <a:gd name="connsiteY35" fmla="*/ 432974 h 721555"/>
                  <a:gd name="connsiteX36" fmla="*/ 522250 w 639084"/>
                  <a:gd name="connsiteY36" fmla="*/ 357376 h 721555"/>
                  <a:gd name="connsiteX37" fmla="*/ 508504 w 639084"/>
                  <a:gd name="connsiteY37" fmla="*/ 343630 h 721555"/>
                  <a:gd name="connsiteX38" fmla="*/ 522250 w 639084"/>
                  <a:gd name="connsiteY38" fmla="*/ 329885 h 721555"/>
                  <a:gd name="connsiteX39" fmla="*/ 309268 w 639084"/>
                  <a:gd name="connsiteY39" fmla="*/ 158070 h 721555"/>
                  <a:gd name="connsiteX40" fmla="*/ 282533 w 639084"/>
                  <a:gd name="connsiteY40" fmla="*/ 124532 h 721555"/>
                  <a:gd name="connsiteX41" fmla="*/ 272095 w 639084"/>
                  <a:gd name="connsiteY41" fmla="*/ 123295 h 72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39084" h="721555">
                    <a:moveTo>
                      <a:pt x="178688" y="0"/>
                    </a:moveTo>
                    <a:lnTo>
                      <a:pt x="206179" y="0"/>
                    </a:lnTo>
                    <a:cubicBezTo>
                      <a:pt x="199306" y="13745"/>
                      <a:pt x="213051" y="34363"/>
                      <a:pt x="213051" y="54981"/>
                    </a:cubicBezTo>
                    <a:cubicBezTo>
                      <a:pt x="219924" y="48108"/>
                      <a:pt x="213051" y="41236"/>
                      <a:pt x="233669" y="41236"/>
                    </a:cubicBezTo>
                    <a:cubicBezTo>
                      <a:pt x="384866" y="41236"/>
                      <a:pt x="639084" y="123707"/>
                      <a:pt x="639084" y="336758"/>
                    </a:cubicBezTo>
                    <a:cubicBezTo>
                      <a:pt x="639084" y="357376"/>
                      <a:pt x="632211" y="391739"/>
                      <a:pt x="632211" y="405484"/>
                    </a:cubicBezTo>
                    <a:cubicBezTo>
                      <a:pt x="632211" y="446651"/>
                      <a:pt x="501632" y="625338"/>
                      <a:pt x="481014" y="639084"/>
                    </a:cubicBezTo>
                    <a:cubicBezTo>
                      <a:pt x="453523" y="659702"/>
                      <a:pt x="426102" y="680319"/>
                      <a:pt x="405484" y="687192"/>
                    </a:cubicBezTo>
                    <a:cubicBezTo>
                      <a:pt x="391739" y="687192"/>
                      <a:pt x="377994" y="687192"/>
                      <a:pt x="377994" y="714682"/>
                    </a:cubicBezTo>
                    <a:cubicBezTo>
                      <a:pt x="371121" y="714682"/>
                      <a:pt x="357376" y="700937"/>
                      <a:pt x="350503" y="700937"/>
                    </a:cubicBezTo>
                    <a:cubicBezTo>
                      <a:pt x="343631" y="700937"/>
                      <a:pt x="343631" y="714682"/>
                      <a:pt x="343631" y="721555"/>
                    </a:cubicBezTo>
                    <a:cubicBezTo>
                      <a:pt x="254287" y="700937"/>
                      <a:pt x="226796" y="707810"/>
                      <a:pt x="178688" y="666574"/>
                    </a:cubicBezTo>
                    <a:cubicBezTo>
                      <a:pt x="144325" y="645956"/>
                      <a:pt x="61854" y="556612"/>
                      <a:pt x="61854" y="515377"/>
                    </a:cubicBezTo>
                    <a:cubicBezTo>
                      <a:pt x="61854" y="494759"/>
                      <a:pt x="54981" y="508504"/>
                      <a:pt x="48109" y="501632"/>
                    </a:cubicBezTo>
                    <a:cubicBezTo>
                      <a:pt x="41236" y="467269"/>
                      <a:pt x="34363" y="398611"/>
                      <a:pt x="34363" y="384866"/>
                    </a:cubicBezTo>
                    <a:cubicBezTo>
                      <a:pt x="34363" y="364248"/>
                      <a:pt x="20618" y="350503"/>
                      <a:pt x="20618" y="329885"/>
                    </a:cubicBezTo>
                    <a:cubicBezTo>
                      <a:pt x="20618" y="309267"/>
                      <a:pt x="27491" y="288650"/>
                      <a:pt x="27491" y="268032"/>
                    </a:cubicBezTo>
                    <a:cubicBezTo>
                      <a:pt x="27491" y="254287"/>
                      <a:pt x="0" y="185560"/>
                      <a:pt x="0" y="171815"/>
                    </a:cubicBezTo>
                    <a:cubicBezTo>
                      <a:pt x="0" y="151197"/>
                      <a:pt x="0" y="130580"/>
                      <a:pt x="6873" y="123707"/>
                    </a:cubicBezTo>
                    <a:cubicBezTo>
                      <a:pt x="13746" y="109962"/>
                      <a:pt x="20618" y="96217"/>
                      <a:pt x="34363" y="89344"/>
                    </a:cubicBezTo>
                    <a:cubicBezTo>
                      <a:pt x="48109" y="75599"/>
                      <a:pt x="82472" y="68726"/>
                      <a:pt x="103089" y="54981"/>
                    </a:cubicBezTo>
                    <a:cubicBezTo>
                      <a:pt x="116835" y="41236"/>
                      <a:pt x="137452" y="6873"/>
                      <a:pt x="158070" y="6873"/>
                    </a:cubicBezTo>
                    <a:cubicBezTo>
                      <a:pt x="171815" y="6873"/>
                      <a:pt x="164943" y="20618"/>
                      <a:pt x="171815" y="20618"/>
                    </a:cubicBezTo>
                    <a:cubicBezTo>
                      <a:pt x="178688" y="13745"/>
                      <a:pt x="178688" y="6873"/>
                      <a:pt x="178688" y="0"/>
                    </a:cubicBezTo>
                    <a:close/>
                    <a:moveTo>
                      <a:pt x="272095" y="123295"/>
                    </a:moveTo>
                    <a:cubicBezTo>
                      <a:pt x="267671" y="123364"/>
                      <a:pt x="262019" y="123707"/>
                      <a:pt x="254287" y="123707"/>
                    </a:cubicBezTo>
                    <a:cubicBezTo>
                      <a:pt x="171815" y="123707"/>
                      <a:pt x="213051" y="137452"/>
                      <a:pt x="137452" y="213051"/>
                    </a:cubicBezTo>
                    <a:cubicBezTo>
                      <a:pt x="144325" y="323013"/>
                      <a:pt x="144325" y="329885"/>
                      <a:pt x="137452" y="336758"/>
                    </a:cubicBezTo>
                    <a:cubicBezTo>
                      <a:pt x="158070" y="398611"/>
                      <a:pt x="151198" y="577230"/>
                      <a:pt x="288650" y="577230"/>
                    </a:cubicBezTo>
                    <a:cubicBezTo>
                      <a:pt x="309268" y="577230"/>
                      <a:pt x="343631" y="556612"/>
                      <a:pt x="364248" y="542867"/>
                    </a:cubicBezTo>
                    <a:cubicBezTo>
                      <a:pt x="377994" y="529122"/>
                      <a:pt x="384866" y="508504"/>
                      <a:pt x="405484" y="508504"/>
                    </a:cubicBezTo>
                    <a:cubicBezTo>
                      <a:pt x="419229" y="508504"/>
                      <a:pt x="426102" y="508504"/>
                      <a:pt x="432974" y="501632"/>
                    </a:cubicBezTo>
                    <a:cubicBezTo>
                      <a:pt x="426102" y="501632"/>
                      <a:pt x="419229" y="508504"/>
                      <a:pt x="419229" y="494759"/>
                    </a:cubicBezTo>
                    <a:cubicBezTo>
                      <a:pt x="419229" y="474141"/>
                      <a:pt x="439847" y="474141"/>
                      <a:pt x="453523" y="474141"/>
                    </a:cubicBezTo>
                    <a:cubicBezTo>
                      <a:pt x="467269" y="460396"/>
                      <a:pt x="481014" y="439778"/>
                      <a:pt x="487886" y="419229"/>
                    </a:cubicBezTo>
                    <a:cubicBezTo>
                      <a:pt x="494759" y="426102"/>
                      <a:pt x="487886" y="432974"/>
                      <a:pt x="494759" y="432974"/>
                    </a:cubicBezTo>
                    <a:cubicBezTo>
                      <a:pt x="501632" y="398611"/>
                      <a:pt x="481014" y="371121"/>
                      <a:pt x="522250" y="357376"/>
                    </a:cubicBezTo>
                    <a:lnTo>
                      <a:pt x="508504" y="343630"/>
                    </a:lnTo>
                    <a:cubicBezTo>
                      <a:pt x="515377" y="336758"/>
                      <a:pt x="522250" y="350503"/>
                      <a:pt x="522250" y="329885"/>
                    </a:cubicBezTo>
                    <a:cubicBezTo>
                      <a:pt x="522250" y="226796"/>
                      <a:pt x="439847" y="151197"/>
                      <a:pt x="309268" y="158070"/>
                    </a:cubicBezTo>
                    <a:cubicBezTo>
                      <a:pt x="294148" y="135459"/>
                      <a:pt x="289406" y="127281"/>
                      <a:pt x="282533" y="124532"/>
                    </a:cubicBezTo>
                    <a:cubicBezTo>
                      <a:pt x="279715" y="123433"/>
                      <a:pt x="276519" y="123226"/>
                      <a:pt x="272095" y="123295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9DC4A29-FE90-D749-6692-E6BA4E12367F}"/>
                </a:ext>
              </a:extLst>
            </p:cNvPr>
            <p:cNvGrpSpPr/>
            <p:nvPr/>
          </p:nvGrpSpPr>
          <p:grpSpPr>
            <a:xfrm>
              <a:off x="3265717" y="1337311"/>
              <a:ext cx="6285454" cy="3039965"/>
              <a:chOff x="1" y="752052"/>
              <a:chExt cx="12190487" cy="5895939"/>
            </a:xfrm>
            <a:grpFill/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1EF7DD81-9097-6854-AC72-D9AFAA71AF0F}"/>
                  </a:ext>
                </a:extLst>
              </p:cNvPr>
              <p:cNvGrpSpPr/>
              <p:nvPr/>
            </p:nvGrpSpPr>
            <p:grpSpPr>
              <a:xfrm>
                <a:off x="1" y="752052"/>
                <a:ext cx="6383893" cy="5325581"/>
                <a:chOff x="1" y="752052"/>
                <a:chExt cx="6383893" cy="5325581"/>
              </a:xfrm>
              <a:grpFill/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274F454-5FD2-3D83-A6E2-BAD80DAD7890}"/>
                    </a:ext>
                  </a:extLst>
                </p:cNvPr>
                <p:cNvSpPr/>
                <p:nvPr/>
              </p:nvSpPr>
              <p:spPr>
                <a:xfrm>
                  <a:off x="1" y="752052"/>
                  <a:ext cx="4006247" cy="3636491"/>
                </a:xfrm>
                <a:custGeom>
                  <a:avLst/>
                  <a:gdLst>
                    <a:gd name="connsiteX0" fmla="*/ 2473863 w 4006247"/>
                    <a:gd name="connsiteY0" fmla="*/ 0 h 3636491"/>
                    <a:gd name="connsiteX1" fmla="*/ 2590697 w 4006247"/>
                    <a:gd name="connsiteY1" fmla="*/ 48108 h 3636491"/>
                    <a:gd name="connsiteX2" fmla="*/ 2631933 w 4006247"/>
                    <a:gd name="connsiteY2" fmla="*/ 109893 h 3636491"/>
                    <a:gd name="connsiteX3" fmla="*/ 2618187 w 4006247"/>
                    <a:gd name="connsiteY3" fmla="*/ 130511 h 3636491"/>
                    <a:gd name="connsiteX4" fmla="*/ 2666296 w 4006247"/>
                    <a:gd name="connsiteY4" fmla="*/ 212982 h 3636491"/>
                    <a:gd name="connsiteX5" fmla="*/ 2267685 w 4006247"/>
                    <a:gd name="connsiteY5" fmla="*/ 762722 h 3636491"/>
                    <a:gd name="connsiteX6" fmla="*/ 1944741 w 4006247"/>
                    <a:gd name="connsiteY6" fmla="*/ 1161333 h 3636491"/>
                    <a:gd name="connsiteX7" fmla="*/ 1951614 w 4006247"/>
                    <a:gd name="connsiteY7" fmla="*/ 1175078 h 3636491"/>
                    <a:gd name="connsiteX8" fmla="*/ 2006594 w 4006247"/>
                    <a:gd name="connsiteY8" fmla="*/ 1133842 h 3636491"/>
                    <a:gd name="connsiteX9" fmla="*/ 2040957 w 4006247"/>
                    <a:gd name="connsiteY9" fmla="*/ 1085734 h 3636491"/>
                    <a:gd name="connsiteX10" fmla="*/ 2123429 w 4006247"/>
                    <a:gd name="connsiteY10" fmla="*/ 1023881 h 3636491"/>
                    <a:gd name="connsiteX11" fmla="*/ 2212704 w 4006247"/>
                    <a:gd name="connsiteY11" fmla="*/ 968900 h 3636491"/>
                    <a:gd name="connsiteX12" fmla="*/ 2233322 w 4006247"/>
                    <a:gd name="connsiteY12" fmla="*/ 982645 h 3636491"/>
                    <a:gd name="connsiteX13" fmla="*/ 2240194 w 4006247"/>
                    <a:gd name="connsiteY13" fmla="*/ 975772 h 3636491"/>
                    <a:gd name="connsiteX14" fmla="*/ 2273458 w 4006247"/>
                    <a:gd name="connsiteY14" fmla="*/ 964982 h 3636491"/>
                    <a:gd name="connsiteX15" fmla="*/ 2274557 w 4006247"/>
                    <a:gd name="connsiteY15" fmla="*/ 955155 h 3636491"/>
                    <a:gd name="connsiteX16" fmla="*/ 2288302 w 4006247"/>
                    <a:gd name="connsiteY16" fmla="*/ 962027 h 3636491"/>
                    <a:gd name="connsiteX17" fmla="*/ 2370774 w 4006247"/>
                    <a:gd name="connsiteY17" fmla="*/ 920792 h 3636491"/>
                    <a:gd name="connsiteX18" fmla="*/ 2377646 w 4006247"/>
                    <a:gd name="connsiteY18" fmla="*/ 934537 h 3636491"/>
                    <a:gd name="connsiteX19" fmla="*/ 2391391 w 4006247"/>
                    <a:gd name="connsiteY19" fmla="*/ 913919 h 3636491"/>
                    <a:gd name="connsiteX20" fmla="*/ 2473863 w 4006247"/>
                    <a:gd name="connsiteY20" fmla="*/ 900174 h 3636491"/>
                    <a:gd name="connsiteX21" fmla="*/ 2611315 w 4006247"/>
                    <a:gd name="connsiteY21" fmla="*/ 900174 h 3636491"/>
                    <a:gd name="connsiteX22" fmla="*/ 2948004 w 4006247"/>
                    <a:gd name="connsiteY22" fmla="*/ 989518 h 3636491"/>
                    <a:gd name="connsiteX23" fmla="*/ 3181672 w 4006247"/>
                    <a:gd name="connsiteY23" fmla="*/ 1099479 h 3636491"/>
                    <a:gd name="connsiteX24" fmla="*/ 3800138 w 4006247"/>
                    <a:gd name="connsiteY24" fmla="*/ 1443041 h 3636491"/>
                    <a:gd name="connsiteX25" fmla="*/ 3978757 w 4006247"/>
                    <a:gd name="connsiteY25" fmla="*/ 1649219 h 3636491"/>
                    <a:gd name="connsiteX26" fmla="*/ 3965012 w 4006247"/>
                    <a:gd name="connsiteY26" fmla="*/ 1656091 h 3636491"/>
                    <a:gd name="connsiteX27" fmla="*/ 4006247 w 4006247"/>
                    <a:gd name="connsiteY27" fmla="*/ 1765985 h 3636491"/>
                    <a:gd name="connsiteX28" fmla="*/ 3999375 w 4006247"/>
                    <a:gd name="connsiteY28" fmla="*/ 1786602 h 3636491"/>
                    <a:gd name="connsiteX29" fmla="*/ 3992502 w 4006247"/>
                    <a:gd name="connsiteY29" fmla="*/ 1786602 h 3636491"/>
                    <a:gd name="connsiteX30" fmla="*/ 3965012 w 4006247"/>
                    <a:gd name="connsiteY30" fmla="*/ 1814093 h 3636491"/>
                    <a:gd name="connsiteX31" fmla="*/ 3937521 w 4006247"/>
                    <a:gd name="connsiteY31" fmla="*/ 1800348 h 3636491"/>
                    <a:gd name="connsiteX32" fmla="*/ 3793265 w 4006247"/>
                    <a:gd name="connsiteY32" fmla="*/ 1903437 h 3636491"/>
                    <a:gd name="connsiteX33" fmla="*/ 3779520 w 4006247"/>
                    <a:gd name="connsiteY33" fmla="*/ 1924054 h 3636491"/>
                    <a:gd name="connsiteX34" fmla="*/ 3710794 w 4006247"/>
                    <a:gd name="connsiteY34" fmla="*/ 1944672 h 3636491"/>
                    <a:gd name="connsiteX35" fmla="*/ 3621450 w 4006247"/>
                    <a:gd name="connsiteY35" fmla="*/ 1972163 h 3636491"/>
                    <a:gd name="connsiteX36" fmla="*/ 3580215 w 4006247"/>
                    <a:gd name="connsiteY36" fmla="*/ 1972163 h 3636491"/>
                    <a:gd name="connsiteX37" fmla="*/ 3566469 w 4006247"/>
                    <a:gd name="connsiteY37" fmla="*/ 1958417 h 3636491"/>
                    <a:gd name="connsiteX38" fmla="*/ 3504616 w 4006247"/>
                    <a:gd name="connsiteY38" fmla="*/ 1985908 h 3636491"/>
                    <a:gd name="connsiteX39" fmla="*/ 3497743 w 4006247"/>
                    <a:gd name="connsiteY39" fmla="*/ 1972163 h 3636491"/>
                    <a:gd name="connsiteX40" fmla="*/ 3470253 w 4006247"/>
                    <a:gd name="connsiteY40" fmla="*/ 1992780 h 3636491"/>
                    <a:gd name="connsiteX41" fmla="*/ 3463380 w 4006247"/>
                    <a:gd name="connsiteY41" fmla="*/ 1979035 h 3636491"/>
                    <a:gd name="connsiteX42" fmla="*/ 3772648 w 4006247"/>
                    <a:gd name="connsiteY42" fmla="*/ 1807220 h 3636491"/>
                    <a:gd name="connsiteX43" fmla="*/ 3758902 w 4006247"/>
                    <a:gd name="connsiteY43" fmla="*/ 1800348 h 3636491"/>
                    <a:gd name="connsiteX44" fmla="*/ 3807011 w 4006247"/>
                    <a:gd name="connsiteY44" fmla="*/ 1697327 h 3636491"/>
                    <a:gd name="connsiteX45" fmla="*/ 3607705 w 4006247"/>
                    <a:gd name="connsiteY45" fmla="*/ 1498022 h 3636491"/>
                    <a:gd name="connsiteX46" fmla="*/ 3532106 w 4006247"/>
                    <a:gd name="connsiteY46" fmla="*/ 1443041 h 3636491"/>
                    <a:gd name="connsiteX47" fmla="*/ 2604442 w 4006247"/>
                    <a:gd name="connsiteY47" fmla="*/ 1071989 h 3636491"/>
                    <a:gd name="connsiteX48" fmla="*/ 2590697 w 4006247"/>
                    <a:gd name="connsiteY48" fmla="*/ 1051371 h 3636491"/>
                    <a:gd name="connsiteX49" fmla="*/ 2515098 w 4006247"/>
                    <a:gd name="connsiteY49" fmla="*/ 1051371 h 3636491"/>
                    <a:gd name="connsiteX50" fmla="*/ 2089066 w 4006247"/>
                    <a:gd name="connsiteY50" fmla="*/ 1209372 h 3636491"/>
                    <a:gd name="connsiteX51" fmla="*/ 2068448 w 4006247"/>
                    <a:gd name="connsiteY51" fmla="*/ 1209372 h 3636491"/>
                    <a:gd name="connsiteX52" fmla="*/ 2027212 w 4006247"/>
                    <a:gd name="connsiteY52" fmla="*/ 1236863 h 3636491"/>
                    <a:gd name="connsiteX53" fmla="*/ 1979104 w 4006247"/>
                    <a:gd name="connsiteY53" fmla="*/ 1278098 h 3636491"/>
                    <a:gd name="connsiteX54" fmla="*/ 1972231 w 4006247"/>
                    <a:gd name="connsiteY54" fmla="*/ 1278098 h 3636491"/>
                    <a:gd name="connsiteX55" fmla="*/ 1979104 w 4006247"/>
                    <a:gd name="connsiteY55" fmla="*/ 1257480 h 3636491"/>
                    <a:gd name="connsiteX56" fmla="*/ 1910378 w 4006247"/>
                    <a:gd name="connsiteY56" fmla="*/ 1284971 h 3636491"/>
                    <a:gd name="connsiteX57" fmla="*/ 1944741 w 4006247"/>
                    <a:gd name="connsiteY57" fmla="*/ 1312461 h 3636491"/>
                    <a:gd name="connsiteX58" fmla="*/ 1896633 w 4006247"/>
                    <a:gd name="connsiteY58" fmla="*/ 1298716 h 3636491"/>
                    <a:gd name="connsiteX59" fmla="*/ 1896633 w 4006247"/>
                    <a:gd name="connsiteY59" fmla="*/ 1319334 h 3636491"/>
                    <a:gd name="connsiteX60" fmla="*/ 1876015 w 4006247"/>
                    <a:gd name="connsiteY60" fmla="*/ 1319334 h 3636491"/>
                    <a:gd name="connsiteX61" fmla="*/ 1862270 w 4006247"/>
                    <a:gd name="connsiteY61" fmla="*/ 1298716 h 3636491"/>
                    <a:gd name="connsiteX62" fmla="*/ 1848524 w 4006247"/>
                    <a:gd name="connsiteY62" fmla="*/ 1339952 h 3636491"/>
                    <a:gd name="connsiteX63" fmla="*/ 1834779 w 4006247"/>
                    <a:gd name="connsiteY63" fmla="*/ 1326206 h 3636491"/>
                    <a:gd name="connsiteX64" fmla="*/ 1814161 w 4006247"/>
                    <a:gd name="connsiteY64" fmla="*/ 1326206 h 3636491"/>
                    <a:gd name="connsiteX65" fmla="*/ 1814161 w 4006247"/>
                    <a:gd name="connsiteY65" fmla="*/ 1346824 h 3636491"/>
                    <a:gd name="connsiteX66" fmla="*/ 1779798 w 4006247"/>
                    <a:gd name="connsiteY66" fmla="*/ 1367442 h 3636491"/>
                    <a:gd name="connsiteX67" fmla="*/ 460465 w 4006247"/>
                    <a:gd name="connsiteY67" fmla="*/ 3291565 h 3636491"/>
                    <a:gd name="connsiteX68" fmla="*/ 226796 w 4006247"/>
                    <a:gd name="connsiteY68" fmla="*/ 3607636 h 3636491"/>
                    <a:gd name="connsiteX69" fmla="*/ 164943 w 4006247"/>
                    <a:gd name="connsiteY69" fmla="*/ 3635126 h 3636491"/>
                    <a:gd name="connsiteX70" fmla="*/ 144325 w 4006247"/>
                    <a:gd name="connsiteY70" fmla="*/ 3600763 h 3636491"/>
                    <a:gd name="connsiteX71" fmla="*/ 68726 w 4006247"/>
                    <a:gd name="connsiteY71" fmla="*/ 3587018 h 3636491"/>
                    <a:gd name="connsiteX72" fmla="*/ 0 w 4006247"/>
                    <a:gd name="connsiteY72" fmla="*/ 3504547 h 3636491"/>
                    <a:gd name="connsiteX73" fmla="*/ 96216 w 4006247"/>
                    <a:gd name="connsiteY73" fmla="*/ 3319055 h 3636491"/>
                    <a:gd name="connsiteX74" fmla="*/ 309267 w 4006247"/>
                    <a:gd name="connsiteY74" fmla="*/ 2886081 h 3636491"/>
                    <a:gd name="connsiteX75" fmla="*/ 1044567 w 4006247"/>
                    <a:gd name="connsiteY75" fmla="*/ 1704200 h 3636491"/>
                    <a:gd name="connsiteX76" fmla="*/ 2370774 w 4006247"/>
                    <a:gd name="connsiteY76" fmla="*/ 48108 h 3636491"/>
                    <a:gd name="connsiteX77" fmla="*/ 2473863 w 4006247"/>
                    <a:gd name="connsiteY77" fmla="*/ 0 h 3636491"/>
                    <a:gd name="connsiteX78" fmla="*/ 1938620 w 4006247"/>
                    <a:gd name="connsiteY78" fmla="*/ 1187036 h 3636491"/>
                    <a:gd name="connsiteX79" fmla="*/ 1924123 w 4006247"/>
                    <a:gd name="connsiteY79" fmla="*/ 1202500 h 3636491"/>
                    <a:gd name="connsiteX80" fmla="*/ 1944741 w 4006247"/>
                    <a:gd name="connsiteY80" fmla="*/ 1188754 h 3636491"/>
                    <a:gd name="connsiteX81" fmla="*/ 1938620 w 4006247"/>
                    <a:gd name="connsiteY81" fmla="*/ 1187036 h 363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006247" h="3636491">
                      <a:moveTo>
                        <a:pt x="2473863" y="0"/>
                      </a:moveTo>
                      <a:cubicBezTo>
                        <a:pt x="2494481" y="0"/>
                        <a:pt x="2549461" y="27490"/>
                        <a:pt x="2590697" y="48108"/>
                      </a:cubicBezTo>
                      <a:cubicBezTo>
                        <a:pt x="2611315" y="61853"/>
                        <a:pt x="2631933" y="89275"/>
                        <a:pt x="2631933" y="109893"/>
                      </a:cubicBezTo>
                      <a:cubicBezTo>
                        <a:pt x="2631933" y="123638"/>
                        <a:pt x="2625060" y="123638"/>
                        <a:pt x="2618187" y="130511"/>
                      </a:cubicBezTo>
                      <a:cubicBezTo>
                        <a:pt x="2618187" y="130511"/>
                        <a:pt x="2666296" y="185492"/>
                        <a:pt x="2666296" y="212982"/>
                      </a:cubicBezTo>
                      <a:cubicBezTo>
                        <a:pt x="2666296" y="329816"/>
                        <a:pt x="2329538" y="680250"/>
                        <a:pt x="2267685" y="762722"/>
                      </a:cubicBezTo>
                      <a:cubicBezTo>
                        <a:pt x="2164664" y="893301"/>
                        <a:pt x="2054703" y="1030753"/>
                        <a:pt x="1944741" y="1161333"/>
                      </a:cubicBezTo>
                      <a:lnTo>
                        <a:pt x="1951614" y="1175078"/>
                      </a:lnTo>
                      <a:cubicBezTo>
                        <a:pt x="1972231" y="1161333"/>
                        <a:pt x="1999722" y="1147587"/>
                        <a:pt x="2006594" y="1133842"/>
                      </a:cubicBezTo>
                      <a:cubicBezTo>
                        <a:pt x="2020340" y="1113224"/>
                        <a:pt x="2040957" y="1106352"/>
                        <a:pt x="2040957" y="1085734"/>
                      </a:cubicBezTo>
                      <a:cubicBezTo>
                        <a:pt x="2068448" y="1071989"/>
                        <a:pt x="2095938" y="1037626"/>
                        <a:pt x="2123429" y="1023881"/>
                      </a:cubicBezTo>
                      <a:cubicBezTo>
                        <a:pt x="2144046" y="1010135"/>
                        <a:pt x="2219576" y="996390"/>
                        <a:pt x="2212704" y="968900"/>
                      </a:cubicBezTo>
                      <a:cubicBezTo>
                        <a:pt x="2219576" y="975772"/>
                        <a:pt x="2212704" y="982645"/>
                        <a:pt x="2233322" y="982645"/>
                      </a:cubicBezTo>
                      <a:lnTo>
                        <a:pt x="2240194" y="975772"/>
                      </a:lnTo>
                      <a:cubicBezTo>
                        <a:pt x="2263561" y="961752"/>
                        <a:pt x="2271052" y="966769"/>
                        <a:pt x="2273458" y="964982"/>
                      </a:cubicBezTo>
                      <a:cubicBezTo>
                        <a:pt x="2274557" y="964158"/>
                        <a:pt x="2274557" y="961752"/>
                        <a:pt x="2274557" y="955155"/>
                      </a:cubicBezTo>
                      <a:cubicBezTo>
                        <a:pt x="2274557" y="955155"/>
                        <a:pt x="2281430" y="962027"/>
                        <a:pt x="2288302" y="962027"/>
                      </a:cubicBezTo>
                      <a:cubicBezTo>
                        <a:pt x="2302048" y="962027"/>
                        <a:pt x="2350156" y="920792"/>
                        <a:pt x="2370774" y="920792"/>
                      </a:cubicBezTo>
                      <a:cubicBezTo>
                        <a:pt x="2384519" y="920792"/>
                        <a:pt x="2357028" y="934537"/>
                        <a:pt x="2377646" y="934537"/>
                      </a:cubicBezTo>
                      <a:cubicBezTo>
                        <a:pt x="2391391" y="934537"/>
                        <a:pt x="2384519" y="920792"/>
                        <a:pt x="2391391" y="913919"/>
                      </a:cubicBezTo>
                      <a:cubicBezTo>
                        <a:pt x="2418882" y="920792"/>
                        <a:pt x="2453245" y="900174"/>
                        <a:pt x="2473863" y="900174"/>
                      </a:cubicBezTo>
                      <a:lnTo>
                        <a:pt x="2611315" y="900174"/>
                      </a:lnTo>
                      <a:cubicBezTo>
                        <a:pt x="2728080" y="913919"/>
                        <a:pt x="2838042" y="941409"/>
                        <a:pt x="2948004" y="989518"/>
                      </a:cubicBezTo>
                      <a:cubicBezTo>
                        <a:pt x="3023602" y="1017008"/>
                        <a:pt x="3106074" y="1065116"/>
                        <a:pt x="3181672" y="1099479"/>
                      </a:cubicBezTo>
                      <a:cubicBezTo>
                        <a:pt x="3380909" y="1202500"/>
                        <a:pt x="3593960" y="1298716"/>
                        <a:pt x="3800138" y="1443041"/>
                      </a:cubicBezTo>
                      <a:cubicBezTo>
                        <a:pt x="3813883" y="1449913"/>
                        <a:pt x="3978757" y="1587365"/>
                        <a:pt x="3978757" y="1649219"/>
                      </a:cubicBezTo>
                      <a:cubicBezTo>
                        <a:pt x="3978757" y="1662964"/>
                        <a:pt x="3965012" y="1642346"/>
                        <a:pt x="3965012" y="1656091"/>
                      </a:cubicBezTo>
                      <a:cubicBezTo>
                        <a:pt x="3965012" y="1676709"/>
                        <a:pt x="4006247" y="1752239"/>
                        <a:pt x="4006247" y="1765985"/>
                      </a:cubicBezTo>
                      <a:cubicBezTo>
                        <a:pt x="4006247" y="1786602"/>
                        <a:pt x="3999375" y="1779730"/>
                        <a:pt x="3999375" y="1786602"/>
                      </a:cubicBezTo>
                      <a:lnTo>
                        <a:pt x="3992502" y="1786602"/>
                      </a:lnTo>
                      <a:cubicBezTo>
                        <a:pt x="3978757" y="1800348"/>
                        <a:pt x="3971884" y="1786602"/>
                        <a:pt x="3965012" y="1814093"/>
                      </a:cubicBezTo>
                      <a:cubicBezTo>
                        <a:pt x="3958139" y="1807220"/>
                        <a:pt x="3958139" y="1800348"/>
                        <a:pt x="3937521" y="1800348"/>
                      </a:cubicBezTo>
                      <a:cubicBezTo>
                        <a:pt x="3910031" y="1800348"/>
                        <a:pt x="3882540" y="1896564"/>
                        <a:pt x="3793265" y="1903437"/>
                      </a:cubicBezTo>
                      <a:cubicBezTo>
                        <a:pt x="3786393" y="1910309"/>
                        <a:pt x="3786393" y="1924054"/>
                        <a:pt x="3779520" y="1924054"/>
                      </a:cubicBezTo>
                      <a:cubicBezTo>
                        <a:pt x="3758902" y="1930927"/>
                        <a:pt x="3738285" y="1944672"/>
                        <a:pt x="3710794" y="1944672"/>
                      </a:cubicBezTo>
                      <a:cubicBezTo>
                        <a:pt x="3703921" y="1944672"/>
                        <a:pt x="3621450" y="1951545"/>
                        <a:pt x="3621450" y="1972163"/>
                      </a:cubicBezTo>
                      <a:cubicBezTo>
                        <a:pt x="3621450" y="1951545"/>
                        <a:pt x="3593960" y="1972163"/>
                        <a:pt x="3580215" y="1972163"/>
                      </a:cubicBezTo>
                      <a:lnTo>
                        <a:pt x="3566469" y="1958417"/>
                      </a:lnTo>
                      <a:cubicBezTo>
                        <a:pt x="3545852" y="1965290"/>
                        <a:pt x="3518361" y="1985908"/>
                        <a:pt x="3504616" y="1985908"/>
                      </a:cubicBezTo>
                      <a:cubicBezTo>
                        <a:pt x="3483998" y="1985908"/>
                        <a:pt x="3511489" y="1972163"/>
                        <a:pt x="3497743" y="1972163"/>
                      </a:cubicBezTo>
                      <a:cubicBezTo>
                        <a:pt x="3477126" y="1972163"/>
                        <a:pt x="3477126" y="1985908"/>
                        <a:pt x="3470253" y="1992780"/>
                      </a:cubicBezTo>
                      <a:cubicBezTo>
                        <a:pt x="3470253" y="1992780"/>
                        <a:pt x="3463380" y="1992780"/>
                        <a:pt x="3463380" y="1979035"/>
                      </a:cubicBezTo>
                      <a:cubicBezTo>
                        <a:pt x="3463380" y="1958417"/>
                        <a:pt x="3669558" y="1869074"/>
                        <a:pt x="3772648" y="1807220"/>
                      </a:cubicBezTo>
                      <a:cubicBezTo>
                        <a:pt x="3772648" y="1807220"/>
                        <a:pt x="3765775" y="1800348"/>
                        <a:pt x="3758902" y="1800348"/>
                      </a:cubicBezTo>
                      <a:cubicBezTo>
                        <a:pt x="3772648" y="1772857"/>
                        <a:pt x="3807011" y="1717945"/>
                        <a:pt x="3807011" y="1697327"/>
                      </a:cubicBezTo>
                      <a:cubicBezTo>
                        <a:pt x="3807011" y="1607983"/>
                        <a:pt x="3648941" y="1532385"/>
                        <a:pt x="3607705" y="1498022"/>
                      </a:cubicBezTo>
                      <a:cubicBezTo>
                        <a:pt x="3580215" y="1484276"/>
                        <a:pt x="3552724" y="1456786"/>
                        <a:pt x="3532106" y="1443041"/>
                      </a:cubicBezTo>
                      <a:cubicBezTo>
                        <a:pt x="3229781" y="1264353"/>
                        <a:pt x="2920513" y="1085734"/>
                        <a:pt x="2604442" y="1071989"/>
                      </a:cubicBezTo>
                      <a:cubicBezTo>
                        <a:pt x="2604442" y="1071989"/>
                        <a:pt x="2597570" y="1058244"/>
                        <a:pt x="2590697" y="1051371"/>
                      </a:cubicBezTo>
                      <a:lnTo>
                        <a:pt x="2515098" y="1051371"/>
                      </a:lnTo>
                      <a:cubicBezTo>
                        <a:pt x="2391391" y="1051371"/>
                        <a:pt x="2178341" y="1133842"/>
                        <a:pt x="2089066" y="1209372"/>
                      </a:cubicBezTo>
                      <a:cubicBezTo>
                        <a:pt x="2082193" y="1216245"/>
                        <a:pt x="2075320" y="1209372"/>
                        <a:pt x="2068448" y="1209372"/>
                      </a:cubicBezTo>
                      <a:cubicBezTo>
                        <a:pt x="2061575" y="1223117"/>
                        <a:pt x="2040957" y="1229990"/>
                        <a:pt x="2027212" y="1236863"/>
                      </a:cubicBezTo>
                      <a:cubicBezTo>
                        <a:pt x="2013467" y="1250608"/>
                        <a:pt x="2006594" y="1271226"/>
                        <a:pt x="1979104" y="1278098"/>
                      </a:cubicBezTo>
                      <a:lnTo>
                        <a:pt x="1972231" y="1278098"/>
                      </a:lnTo>
                      <a:cubicBezTo>
                        <a:pt x="1979104" y="1278098"/>
                        <a:pt x="1992849" y="1271226"/>
                        <a:pt x="1979104" y="1257480"/>
                      </a:cubicBezTo>
                      <a:cubicBezTo>
                        <a:pt x="1958486" y="1271226"/>
                        <a:pt x="1930996" y="1284971"/>
                        <a:pt x="1910378" y="1284971"/>
                      </a:cubicBezTo>
                      <a:cubicBezTo>
                        <a:pt x="1917250" y="1298716"/>
                        <a:pt x="1930996" y="1312461"/>
                        <a:pt x="1944741" y="1312461"/>
                      </a:cubicBezTo>
                      <a:cubicBezTo>
                        <a:pt x="1910378" y="1312461"/>
                        <a:pt x="1924123" y="1305589"/>
                        <a:pt x="1896633" y="1298716"/>
                      </a:cubicBezTo>
                      <a:cubicBezTo>
                        <a:pt x="1889760" y="1305589"/>
                        <a:pt x="1896633" y="1312461"/>
                        <a:pt x="1896633" y="1319334"/>
                      </a:cubicBezTo>
                      <a:lnTo>
                        <a:pt x="1876015" y="1319334"/>
                      </a:lnTo>
                      <a:cubicBezTo>
                        <a:pt x="1876015" y="1312461"/>
                        <a:pt x="1869142" y="1305589"/>
                        <a:pt x="1862270" y="1298716"/>
                      </a:cubicBezTo>
                      <a:cubicBezTo>
                        <a:pt x="1855397" y="1298716"/>
                        <a:pt x="1841652" y="1312461"/>
                        <a:pt x="1848524" y="1339952"/>
                      </a:cubicBezTo>
                      <a:lnTo>
                        <a:pt x="1834779" y="1326206"/>
                      </a:lnTo>
                      <a:lnTo>
                        <a:pt x="1814161" y="1326206"/>
                      </a:lnTo>
                      <a:cubicBezTo>
                        <a:pt x="1807289" y="1333079"/>
                        <a:pt x="1807289" y="1339952"/>
                        <a:pt x="1814161" y="1346824"/>
                      </a:cubicBezTo>
                      <a:cubicBezTo>
                        <a:pt x="1807289" y="1346824"/>
                        <a:pt x="1786671" y="1353697"/>
                        <a:pt x="1779798" y="1367442"/>
                      </a:cubicBezTo>
                      <a:cubicBezTo>
                        <a:pt x="1278167" y="1992780"/>
                        <a:pt x="865879" y="2659354"/>
                        <a:pt x="460465" y="3291565"/>
                      </a:cubicBezTo>
                      <a:cubicBezTo>
                        <a:pt x="391738" y="3394585"/>
                        <a:pt x="309267" y="3504547"/>
                        <a:pt x="226796" y="3607636"/>
                      </a:cubicBezTo>
                      <a:cubicBezTo>
                        <a:pt x="213051" y="3621381"/>
                        <a:pt x="192433" y="3641999"/>
                        <a:pt x="164943" y="3635126"/>
                      </a:cubicBezTo>
                      <a:cubicBezTo>
                        <a:pt x="164943" y="3628254"/>
                        <a:pt x="158070" y="3614509"/>
                        <a:pt x="144325" y="3600763"/>
                      </a:cubicBezTo>
                      <a:cubicBezTo>
                        <a:pt x="123707" y="3607636"/>
                        <a:pt x="89344" y="3600763"/>
                        <a:pt x="68726" y="3587018"/>
                      </a:cubicBezTo>
                      <a:cubicBezTo>
                        <a:pt x="34363" y="3573273"/>
                        <a:pt x="0" y="3525165"/>
                        <a:pt x="0" y="3504547"/>
                      </a:cubicBezTo>
                      <a:cubicBezTo>
                        <a:pt x="0" y="3470184"/>
                        <a:pt x="89344" y="3325928"/>
                        <a:pt x="96216" y="3319055"/>
                      </a:cubicBezTo>
                      <a:cubicBezTo>
                        <a:pt x="164943" y="3174731"/>
                        <a:pt x="233669" y="3023533"/>
                        <a:pt x="309267" y="2886081"/>
                      </a:cubicBezTo>
                      <a:cubicBezTo>
                        <a:pt x="529122" y="2501284"/>
                        <a:pt x="776536" y="2082124"/>
                        <a:pt x="1044567" y="1704200"/>
                      </a:cubicBezTo>
                      <a:cubicBezTo>
                        <a:pt x="1436237" y="1140715"/>
                        <a:pt x="1855397" y="590975"/>
                        <a:pt x="2370774" y="48108"/>
                      </a:cubicBezTo>
                      <a:cubicBezTo>
                        <a:pt x="2398264" y="20618"/>
                        <a:pt x="2460117" y="0"/>
                        <a:pt x="2473863" y="0"/>
                      </a:cubicBezTo>
                      <a:close/>
                      <a:moveTo>
                        <a:pt x="1938620" y="1187036"/>
                      </a:moveTo>
                      <a:cubicBezTo>
                        <a:pt x="1931855" y="1188325"/>
                        <a:pt x="1924123" y="1197345"/>
                        <a:pt x="1924123" y="1202500"/>
                      </a:cubicBezTo>
                      <a:cubicBezTo>
                        <a:pt x="1930996" y="1195627"/>
                        <a:pt x="1937868" y="1188754"/>
                        <a:pt x="1944741" y="1188754"/>
                      </a:cubicBezTo>
                      <a:cubicBezTo>
                        <a:pt x="1943023" y="1187036"/>
                        <a:pt x="1940875" y="1186607"/>
                        <a:pt x="1938620" y="1187036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D63BA97A-AE28-9354-F253-C7C62D5CC856}"/>
                    </a:ext>
                  </a:extLst>
                </p:cNvPr>
                <p:cNvSpPr/>
                <p:nvPr/>
              </p:nvSpPr>
              <p:spPr>
                <a:xfrm>
                  <a:off x="1174662" y="2806686"/>
                  <a:ext cx="5209232" cy="3270947"/>
                </a:xfrm>
                <a:custGeom>
                  <a:avLst/>
                  <a:gdLst>
                    <a:gd name="connsiteX0" fmla="*/ 1244220 w 5209232"/>
                    <a:gd name="connsiteY0" fmla="*/ 0 h 3270947"/>
                    <a:gd name="connsiteX1" fmla="*/ 1567164 w 5209232"/>
                    <a:gd name="connsiteY1" fmla="*/ 254217 h 3270947"/>
                    <a:gd name="connsiteX2" fmla="*/ 1580909 w 5209232"/>
                    <a:gd name="connsiteY2" fmla="*/ 295453 h 3270947"/>
                    <a:gd name="connsiteX3" fmla="*/ 1629017 w 5209232"/>
                    <a:gd name="connsiteY3" fmla="*/ 590975 h 3270947"/>
                    <a:gd name="connsiteX4" fmla="*/ 1642762 w 5209232"/>
                    <a:gd name="connsiteY4" fmla="*/ 852065 h 3270947"/>
                    <a:gd name="connsiteX5" fmla="*/ 1780214 w 5209232"/>
                    <a:gd name="connsiteY5" fmla="*/ 1126969 h 3270947"/>
                    <a:gd name="connsiteX6" fmla="*/ 1752724 w 5209232"/>
                    <a:gd name="connsiteY6" fmla="*/ 1099479 h 3270947"/>
                    <a:gd name="connsiteX7" fmla="*/ 1745851 w 5209232"/>
                    <a:gd name="connsiteY7" fmla="*/ 1113224 h 3270947"/>
                    <a:gd name="connsiteX8" fmla="*/ 1780214 w 5209232"/>
                    <a:gd name="connsiteY8" fmla="*/ 1147587 h 3270947"/>
                    <a:gd name="connsiteX9" fmla="*/ 1766469 w 5209232"/>
                    <a:gd name="connsiteY9" fmla="*/ 1161332 h 3270947"/>
                    <a:gd name="connsiteX10" fmla="*/ 1773342 w 5209232"/>
                    <a:gd name="connsiteY10" fmla="*/ 1168205 h 3270947"/>
                    <a:gd name="connsiteX11" fmla="*/ 1787087 w 5209232"/>
                    <a:gd name="connsiteY11" fmla="*/ 1209441 h 3270947"/>
                    <a:gd name="connsiteX12" fmla="*/ 1663380 w 5209232"/>
                    <a:gd name="connsiteY12" fmla="*/ 1518639 h 3270947"/>
                    <a:gd name="connsiteX13" fmla="*/ 1656508 w 5209232"/>
                    <a:gd name="connsiteY13" fmla="*/ 1614856 h 3270947"/>
                    <a:gd name="connsiteX14" fmla="*/ 1560291 w 5209232"/>
                    <a:gd name="connsiteY14" fmla="*/ 2027143 h 3270947"/>
                    <a:gd name="connsiteX15" fmla="*/ 1436653 w 5209232"/>
                    <a:gd name="connsiteY15" fmla="*/ 2068379 h 3270947"/>
                    <a:gd name="connsiteX16" fmla="*/ 1374799 w 5209232"/>
                    <a:gd name="connsiteY16" fmla="*/ 2040888 h 3270947"/>
                    <a:gd name="connsiteX17" fmla="*/ 1333564 w 5209232"/>
                    <a:gd name="connsiteY17" fmla="*/ 1999653 h 3270947"/>
                    <a:gd name="connsiteX18" fmla="*/ 1278583 w 5209232"/>
                    <a:gd name="connsiteY18" fmla="*/ 2006525 h 3270947"/>
                    <a:gd name="connsiteX19" fmla="*/ 1148003 w 5209232"/>
                    <a:gd name="connsiteY19" fmla="*/ 2150850 h 3270947"/>
                    <a:gd name="connsiteX20" fmla="*/ 701353 w 5209232"/>
                    <a:gd name="connsiteY20" fmla="*/ 2666227 h 3270947"/>
                    <a:gd name="connsiteX21" fmla="*/ 708225 w 5209232"/>
                    <a:gd name="connsiteY21" fmla="*/ 2679972 h 3270947"/>
                    <a:gd name="connsiteX22" fmla="*/ 1738979 w 5209232"/>
                    <a:gd name="connsiteY22" fmla="*/ 1999653 h 3270947"/>
                    <a:gd name="connsiteX23" fmla="*/ 2920929 w 5209232"/>
                    <a:gd name="connsiteY23" fmla="*/ 1243804 h 3270947"/>
                    <a:gd name="connsiteX24" fmla="*/ 3195833 w 5209232"/>
                    <a:gd name="connsiteY24" fmla="*/ 1071989 h 3270947"/>
                    <a:gd name="connsiteX25" fmla="*/ 3333217 w 5209232"/>
                    <a:gd name="connsiteY25" fmla="*/ 996390 h 3270947"/>
                    <a:gd name="connsiteX26" fmla="*/ 3353835 w 5209232"/>
                    <a:gd name="connsiteY26" fmla="*/ 1010135 h 3270947"/>
                    <a:gd name="connsiteX27" fmla="*/ 3429433 w 5209232"/>
                    <a:gd name="connsiteY27" fmla="*/ 955154 h 3270947"/>
                    <a:gd name="connsiteX28" fmla="*/ 3456924 w 5209232"/>
                    <a:gd name="connsiteY28" fmla="*/ 948282 h 3270947"/>
                    <a:gd name="connsiteX29" fmla="*/ 3580630 w 5209232"/>
                    <a:gd name="connsiteY29" fmla="*/ 838320 h 3270947"/>
                    <a:gd name="connsiteX30" fmla="*/ 3601248 w 5209232"/>
                    <a:gd name="connsiteY30" fmla="*/ 728427 h 3270947"/>
                    <a:gd name="connsiteX31" fmla="*/ 3635611 w 5209232"/>
                    <a:gd name="connsiteY31" fmla="*/ 535994 h 3270947"/>
                    <a:gd name="connsiteX32" fmla="*/ 3766122 w 5209232"/>
                    <a:gd name="connsiteY32" fmla="*/ 82471 h 3270947"/>
                    <a:gd name="connsiteX33" fmla="*/ 3807358 w 5209232"/>
                    <a:gd name="connsiteY33" fmla="*/ 34363 h 3270947"/>
                    <a:gd name="connsiteX34" fmla="*/ 3889829 w 5209232"/>
                    <a:gd name="connsiteY34" fmla="*/ 82471 h 3270947"/>
                    <a:gd name="connsiteX35" fmla="*/ 3999791 w 5209232"/>
                    <a:gd name="connsiteY35" fmla="*/ 219923 h 3270947"/>
                    <a:gd name="connsiteX36" fmla="*/ 4013536 w 5209232"/>
                    <a:gd name="connsiteY36" fmla="*/ 322944 h 3270947"/>
                    <a:gd name="connsiteX37" fmla="*/ 3979173 w 5209232"/>
                    <a:gd name="connsiteY37" fmla="*/ 652829 h 3270947"/>
                    <a:gd name="connsiteX38" fmla="*/ 4082262 w 5209232"/>
                    <a:gd name="connsiteY38" fmla="*/ 597848 h 3270947"/>
                    <a:gd name="connsiteX39" fmla="*/ 4467059 w 5209232"/>
                    <a:gd name="connsiteY39" fmla="*/ 391670 h 3270947"/>
                    <a:gd name="connsiteX40" fmla="*/ 4467059 w 5209232"/>
                    <a:gd name="connsiteY40" fmla="*/ 384797 h 3270947"/>
                    <a:gd name="connsiteX41" fmla="*/ 4487677 w 5209232"/>
                    <a:gd name="connsiteY41" fmla="*/ 364179 h 3270947"/>
                    <a:gd name="connsiteX42" fmla="*/ 4494550 w 5209232"/>
                    <a:gd name="connsiteY42" fmla="*/ 377924 h 3270947"/>
                    <a:gd name="connsiteX43" fmla="*/ 4501422 w 5209232"/>
                    <a:gd name="connsiteY43" fmla="*/ 357307 h 3270947"/>
                    <a:gd name="connsiteX44" fmla="*/ 4714473 w 5209232"/>
                    <a:gd name="connsiteY44" fmla="*/ 309198 h 3270947"/>
                    <a:gd name="connsiteX45" fmla="*/ 5209232 w 5209232"/>
                    <a:gd name="connsiteY45" fmla="*/ 790212 h 3270947"/>
                    <a:gd name="connsiteX46" fmla="*/ 5140506 w 5209232"/>
                    <a:gd name="connsiteY46" fmla="*/ 1120097 h 3270947"/>
                    <a:gd name="connsiteX47" fmla="*/ 4968691 w 5209232"/>
                    <a:gd name="connsiteY47" fmla="*/ 1422423 h 3270947"/>
                    <a:gd name="connsiteX48" fmla="*/ 4872474 w 5209232"/>
                    <a:gd name="connsiteY48" fmla="*/ 1553002 h 3270947"/>
                    <a:gd name="connsiteX49" fmla="*/ 3944810 w 5209232"/>
                    <a:gd name="connsiteY49" fmla="*/ 2260812 h 3270947"/>
                    <a:gd name="connsiteX50" fmla="*/ 3862338 w 5209232"/>
                    <a:gd name="connsiteY50" fmla="*/ 2247066 h 3270947"/>
                    <a:gd name="connsiteX51" fmla="*/ 3827975 w 5209232"/>
                    <a:gd name="connsiteY51" fmla="*/ 2233321 h 3270947"/>
                    <a:gd name="connsiteX52" fmla="*/ 3532522 w 5209232"/>
                    <a:gd name="connsiteY52" fmla="*/ 1958417 h 3270947"/>
                    <a:gd name="connsiteX53" fmla="*/ 3422561 w 5209232"/>
                    <a:gd name="connsiteY53" fmla="*/ 2020270 h 3270947"/>
                    <a:gd name="connsiteX54" fmla="*/ 3443178 w 5209232"/>
                    <a:gd name="connsiteY54" fmla="*/ 1985907 h 3270947"/>
                    <a:gd name="connsiteX55" fmla="*/ 3429433 w 5209232"/>
                    <a:gd name="connsiteY55" fmla="*/ 1979035 h 3270947"/>
                    <a:gd name="connsiteX56" fmla="*/ 3298854 w 5209232"/>
                    <a:gd name="connsiteY56" fmla="*/ 2130232 h 3270947"/>
                    <a:gd name="connsiteX57" fmla="*/ 3294559 w 5209232"/>
                    <a:gd name="connsiteY57" fmla="*/ 2150850 h 3270947"/>
                    <a:gd name="connsiteX58" fmla="*/ 3294152 w 5209232"/>
                    <a:gd name="connsiteY58" fmla="*/ 2152551 h 3270947"/>
                    <a:gd name="connsiteX59" fmla="*/ 3290263 w 5209232"/>
                    <a:gd name="connsiteY59" fmla="*/ 2148273 h 3270947"/>
                    <a:gd name="connsiteX60" fmla="*/ 3271363 w 5209232"/>
                    <a:gd name="connsiteY60" fmla="*/ 2143977 h 3270947"/>
                    <a:gd name="connsiteX61" fmla="*/ 3257618 w 5209232"/>
                    <a:gd name="connsiteY61" fmla="*/ 2150850 h 3270947"/>
                    <a:gd name="connsiteX62" fmla="*/ 3243873 w 5209232"/>
                    <a:gd name="connsiteY62" fmla="*/ 2150850 h 3270947"/>
                    <a:gd name="connsiteX63" fmla="*/ 3243873 w 5209232"/>
                    <a:gd name="connsiteY63" fmla="*/ 2171468 h 3270947"/>
                    <a:gd name="connsiteX64" fmla="*/ 3230128 w 5209232"/>
                    <a:gd name="connsiteY64" fmla="*/ 2185213 h 3270947"/>
                    <a:gd name="connsiteX65" fmla="*/ 3182088 w 5209232"/>
                    <a:gd name="connsiteY65" fmla="*/ 2198958 h 3270947"/>
                    <a:gd name="connsiteX66" fmla="*/ 3182088 w 5209232"/>
                    <a:gd name="connsiteY66" fmla="*/ 2205831 h 3270947"/>
                    <a:gd name="connsiteX67" fmla="*/ 3195833 w 5209232"/>
                    <a:gd name="connsiteY67" fmla="*/ 2219576 h 3270947"/>
                    <a:gd name="connsiteX68" fmla="*/ 3140853 w 5209232"/>
                    <a:gd name="connsiteY68" fmla="*/ 2247066 h 3270947"/>
                    <a:gd name="connsiteX69" fmla="*/ 3271363 w 5209232"/>
                    <a:gd name="connsiteY69" fmla="*/ 1985907 h 3270947"/>
                    <a:gd name="connsiteX70" fmla="*/ 3257618 w 5209232"/>
                    <a:gd name="connsiteY70" fmla="*/ 1965290 h 3270947"/>
                    <a:gd name="connsiteX71" fmla="*/ 3436306 w 5209232"/>
                    <a:gd name="connsiteY71" fmla="*/ 1415550 h 3270947"/>
                    <a:gd name="connsiteX72" fmla="*/ 3525650 w 5209232"/>
                    <a:gd name="connsiteY72" fmla="*/ 1085734 h 3270947"/>
                    <a:gd name="connsiteX73" fmla="*/ 3518777 w 5209232"/>
                    <a:gd name="connsiteY73" fmla="*/ 1065116 h 3270947"/>
                    <a:gd name="connsiteX74" fmla="*/ 3450051 w 5209232"/>
                    <a:gd name="connsiteY74" fmla="*/ 1126969 h 3270947"/>
                    <a:gd name="connsiteX75" fmla="*/ 3388198 w 5209232"/>
                    <a:gd name="connsiteY75" fmla="*/ 1147587 h 3270947"/>
                    <a:gd name="connsiteX76" fmla="*/ 3360707 w 5209232"/>
                    <a:gd name="connsiteY76" fmla="*/ 1181950 h 3270947"/>
                    <a:gd name="connsiteX77" fmla="*/ 3340089 w 5209232"/>
                    <a:gd name="connsiteY77" fmla="*/ 1188823 h 3270947"/>
                    <a:gd name="connsiteX78" fmla="*/ 3326344 w 5209232"/>
                    <a:gd name="connsiteY78" fmla="*/ 1202568 h 3270947"/>
                    <a:gd name="connsiteX79" fmla="*/ 3346962 w 5209232"/>
                    <a:gd name="connsiteY79" fmla="*/ 1230058 h 3270947"/>
                    <a:gd name="connsiteX80" fmla="*/ 3374452 w 5209232"/>
                    <a:gd name="connsiteY80" fmla="*/ 1223186 h 3270947"/>
                    <a:gd name="connsiteX81" fmla="*/ 3285109 w 5209232"/>
                    <a:gd name="connsiteY81" fmla="*/ 1305657 h 3270947"/>
                    <a:gd name="connsiteX82" fmla="*/ 2982783 w 5209232"/>
                    <a:gd name="connsiteY82" fmla="*/ 1532384 h 3270947"/>
                    <a:gd name="connsiteX83" fmla="*/ 254702 w 5209232"/>
                    <a:gd name="connsiteY83" fmla="*/ 3270947 h 3270947"/>
                    <a:gd name="connsiteX84" fmla="*/ 137868 w 5209232"/>
                    <a:gd name="connsiteY84" fmla="*/ 3209094 h 3270947"/>
                    <a:gd name="connsiteX85" fmla="*/ 158486 w 5209232"/>
                    <a:gd name="connsiteY85" fmla="*/ 3181603 h 3270947"/>
                    <a:gd name="connsiteX86" fmla="*/ 144741 w 5209232"/>
                    <a:gd name="connsiteY86" fmla="*/ 3167858 h 3270947"/>
                    <a:gd name="connsiteX87" fmla="*/ 117250 w 5209232"/>
                    <a:gd name="connsiteY87" fmla="*/ 3195349 h 3270947"/>
                    <a:gd name="connsiteX88" fmla="*/ 416 w 5209232"/>
                    <a:gd name="connsiteY88" fmla="*/ 3023533 h 3270947"/>
                    <a:gd name="connsiteX89" fmla="*/ 1017424 w 5209232"/>
                    <a:gd name="connsiteY89" fmla="*/ 1724817 h 3270947"/>
                    <a:gd name="connsiteX90" fmla="*/ 618882 w 5209232"/>
                    <a:gd name="connsiteY90" fmla="*/ 1312530 h 3270947"/>
                    <a:gd name="connsiteX91" fmla="*/ 563901 w 5209232"/>
                    <a:gd name="connsiteY91" fmla="*/ 1236931 h 3270947"/>
                    <a:gd name="connsiteX92" fmla="*/ 584519 w 5209232"/>
                    <a:gd name="connsiteY92" fmla="*/ 1181950 h 3270947"/>
                    <a:gd name="connsiteX93" fmla="*/ 852550 w 5209232"/>
                    <a:gd name="connsiteY93" fmla="*/ 1071989 h 3270947"/>
                    <a:gd name="connsiteX94" fmla="*/ 1285455 w 5209232"/>
                    <a:gd name="connsiteY94" fmla="*/ 955154 h 3270947"/>
                    <a:gd name="connsiteX95" fmla="*/ 1299201 w 5209232"/>
                    <a:gd name="connsiteY95" fmla="*/ 941409 h 3270947"/>
                    <a:gd name="connsiteX96" fmla="*/ 1306073 w 5209232"/>
                    <a:gd name="connsiteY96" fmla="*/ 556612 h 3270947"/>
                    <a:gd name="connsiteX97" fmla="*/ 1326691 w 5209232"/>
                    <a:gd name="connsiteY97" fmla="*/ 343561 h 3270947"/>
                    <a:gd name="connsiteX98" fmla="*/ 1299201 w 5209232"/>
                    <a:gd name="connsiteY98" fmla="*/ 309198 h 3270947"/>
                    <a:gd name="connsiteX99" fmla="*/ 1209857 w 5209232"/>
                    <a:gd name="connsiteY99" fmla="*/ 322944 h 3270947"/>
                    <a:gd name="connsiteX100" fmla="*/ 1182366 w 5209232"/>
                    <a:gd name="connsiteY100" fmla="*/ 343561 h 3270947"/>
                    <a:gd name="connsiteX101" fmla="*/ 983130 w 5209232"/>
                    <a:gd name="connsiteY101" fmla="*/ 192433 h 3270947"/>
                    <a:gd name="connsiteX102" fmla="*/ 996875 w 5209232"/>
                    <a:gd name="connsiteY102" fmla="*/ 151197 h 3270947"/>
                    <a:gd name="connsiteX103" fmla="*/ 1244220 w 5209232"/>
                    <a:gd name="connsiteY103" fmla="*/ 0 h 3270947"/>
                    <a:gd name="connsiteX104" fmla="*/ 1285455 w 5209232"/>
                    <a:gd name="connsiteY104" fmla="*/ 1223186 h 3270947"/>
                    <a:gd name="connsiteX105" fmla="*/ 825060 w 5209232"/>
                    <a:gd name="connsiteY105" fmla="*/ 1339951 h 3270947"/>
                    <a:gd name="connsiteX106" fmla="*/ 1093023 w 5209232"/>
                    <a:gd name="connsiteY106" fmla="*/ 1628601 h 3270947"/>
                    <a:gd name="connsiteX107" fmla="*/ 1292328 w 5209232"/>
                    <a:gd name="connsiteY107" fmla="*/ 1285039 h 3270947"/>
                    <a:gd name="connsiteX108" fmla="*/ 1285455 w 5209232"/>
                    <a:gd name="connsiteY108" fmla="*/ 1223186 h 3270947"/>
                    <a:gd name="connsiteX109" fmla="*/ 4556403 w 5209232"/>
                    <a:gd name="connsiteY109" fmla="*/ 508504 h 3270947"/>
                    <a:gd name="connsiteX110" fmla="*/ 4432696 w 5209232"/>
                    <a:gd name="connsiteY110" fmla="*/ 529122 h 3270947"/>
                    <a:gd name="connsiteX111" fmla="*/ 4343352 w 5209232"/>
                    <a:gd name="connsiteY111" fmla="*/ 563485 h 3270947"/>
                    <a:gd name="connsiteX112" fmla="*/ 4308989 w 5209232"/>
                    <a:gd name="connsiteY112" fmla="*/ 590975 h 3270947"/>
                    <a:gd name="connsiteX113" fmla="*/ 4274695 w 5209232"/>
                    <a:gd name="connsiteY113" fmla="*/ 597848 h 3270947"/>
                    <a:gd name="connsiteX114" fmla="*/ 4267822 w 5209232"/>
                    <a:gd name="connsiteY114" fmla="*/ 611593 h 3270947"/>
                    <a:gd name="connsiteX115" fmla="*/ 4260950 w 5209232"/>
                    <a:gd name="connsiteY115" fmla="*/ 604720 h 3270947"/>
                    <a:gd name="connsiteX116" fmla="*/ 4109752 w 5209232"/>
                    <a:gd name="connsiteY116" fmla="*/ 700937 h 3270947"/>
                    <a:gd name="connsiteX117" fmla="*/ 4102880 w 5209232"/>
                    <a:gd name="connsiteY117" fmla="*/ 687192 h 3270947"/>
                    <a:gd name="connsiteX118" fmla="*/ 3992918 w 5209232"/>
                    <a:gd name="connsiteY118" fmla="*/ 769663 h 3270947"/>
                    <a:gd name="connsiteX119" fmla="*/ 3972300 w 5209232"/>
                    <a:gd name="connsiteY119" fmla="*/ 762790 h 3270947"/>
                    <a:gd name="connsiteX120" fmla="*/ 3951682 w 5209232"/>
                    <a:gd name="connsiteY120" fmla="*/ 872683 h 3270947"/>
                    <a:gd name="connsiteX121" fmla="*/ 3903574 w 5209232"/>
                    <a:gd name="connsiteY121" fmla="*/ 1126969 h 3270947"/>
                    <a:gd name="connsiteX122" fmla="*/ 3560013 w 5209232"/>
                    <a:gd name="connsiteY122" fmla="*/ 1937799 h 3270947"/>
                    <a:gd name="connsiteX123" fmla="*/ 3697465 w 5209232"/>
                    <a:gd name="connsiteY123" fmla="*/ 2006525 h 3270947"/>
                    <a:gd name="connsiteX124" fmla="*/ 4858729 w 5209232"/>
                    <a:gd name="connsiteY124" fmla="*/ 707809 h 3270947"/>
                    <a:gd name="connsiteX125" fmla="*/ 4817562 w 5209232"/>
                    <a:gd name="connsiteY125" fmla="*/ 597848 h 3270947"/>
                    <a:gd name="connsiteX126" fmla="*/ 4748836 w 5209232"/>
                    <a:gd name="connsiteY126" fmla="*/ 570357 h 3270947"/>
                    <a:gd name="connsiteX127" fmla="*/ 4666365 w 5209232"/>
                    <a:gd name="connsiteY127" fmla="*/ 542867 h 3270947"/>
                    <a:gd name="connsiteX128" fmla="*/ 4556403 w 5209232"/>
                    <a:gd name="connsiteY128" fmla="*/ 508504 h 327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</a:cxnLst>
                  <a:rect l="l" t="t" r="r" b="b"/>
                  <a:pathLst>
                    <a:path w="5209232" h="3270947">
                      <a:moveTo>
                        <a:pt x="1244220" y="0"/>
                      </a:moveTo>
                      <a:cubicBezTo>
                        <a:pt x="1374799" y="0"/>
                        <a:pt x="1567164" y="164942"/>
                        <a:pt x="1567164" y="254217"/>
                      </a:cubicBezTo>
                      <a:cubicBezTo>
                        <a:pt x="1567164" y="274835"/>
                        <a:pt x="1574036" y="281708"/>
                        <a:pt x="1580909" y="295453"/>
                      </a:cubicBezTo>
                      <a:cubicBezTo>
                        <a:pt x="1615272" y="364179"/>
                        <a:pt x="1629017" y="487886"/>
                        <a:pt x="1629017" y="590975"/>
                      </a:cubicBezTo>
                      <a:cubicBezTo>
                        <a:pt x="1629017" y="604720"/>
                        <a:pt x="1642762" y="831447"/>
                        <a:pt x="1642762" y="852065"/>
                      </a:cubicBezTo>
                      <a:cubicBezTo>
                        <a:pt x="1642762" y="1044498"/>
                        <a:pt x="1670253" y="907046"/>
                        <a:pt x="1780214" y="1126969"/>
                      </a:cubicBezTo>
                      <a:cubicBezTo>
                        <a:pt x="1766469" y="1126969"/>
                        <a:pt x="1759597" y="1113224"/>
                        <a:pt x="1752724" y="1099479"/>
                      </a:cubicBezTo>
                      <a:cubicBezTo>
                        <a:pt x="1745851" y="1106352"/>
                        <a:pt x="1745851" y="1099479"/>
                        <a:pt x="1745851" y="1113224"/>
                      </a:cubicBezTo>
                      <a:cubicBezTo>
                        <a:pt x="1745851" y="1133842"/>
                        <a:pt x="1766469" y="1147587"/>
                        <a:pt x="1780214" y="1147587"/>
                      </a:cubicBezTo>
                      <a:cubicBezTo>
                        <a:pt x="1780214" y="1154460"/>
                        <a:pt x="1773342" y="1154460"/>
                        <a:pt x="1766469" y="1161332"/>
                      </a:cubicBezTo>
                      <a:lnTo>
                        <a:pt x="1773342" y="1168205"/>
                      </a:lnTo>
                      <a:cubicBezTo>
                        <a:pt x="1787087" y="1181950"/>
                        <a:pt x="1787087" y="1195695"/>
                        <a:pt x="1787087" y="1209441"/>
                      </a:cubicBezTo>
                      <a:cubicBezTo>
                        <a:pt x="1787087" y="1319402"/>
                        <a:pt x="1725234" y="1388060"/>
                        <a:pt x="1663380" y="1518639"/>
                      </a:cubicBezTo>
                      <a:cubicBezTo>
                        <a:pt x="1649635" y="1539257"/>
                        <a:pt x="1656508" y="1580492"/>
                        <a:pt x="1656508" y="1614856"/>
                      </a:cubicBezTo>
                      <a:cubicBezTo>
                        <a:pt x="1656508" y="1759180"/>
                        <a:pt x="1656508" y="1937799"/>
                        <a:pt x="1560291" y="2027143"/>
                      </a:cubicBezTo>
                      <a:cubicBezTo>
                        <a:pt x="1525997" y="2061506"/>
                        <a:pt x="1450398" y="2068379"/>
                        <a:pt x="1436653" y="2068379"/>
                      </a:cubicBezTo>
                      <a:cubicBezTo>
                        <a:pt x="1416035" y="2068379"/>
                        <a:pt x="1388545" y="2054633"/>
                        <a:pt x="1374799" y="2040888"/>
                      </a:cubicBezTo>
                      <a:cubicBezTo>
                        <a:pt x="1354182" y="2034016"/>
                        <a:pt x="1354182" y="1999653"/>
                        <a:pt x="1333564" y="1999653"/>
                      </a:cubicBezTo>
                      <a:cubicBezTo>
                        <a:pt x="1319819" y="1999653"/>
                        <a:pt x="1292328" y="1992780"/>
                        <a:pt x="1278583" y="2006525"/>
                      </a:cubicBezTo>
                      <a:cubicBezTo>
                        <a:pt x="1230475" y="2040888"/>
                        <a:pt x="1189239" y="2095869"/>
                        <a:pt x="1148003" y="2150850"/>
                      </a:cubicBezTo>
                      <a:cubicBezTo>
                        <a:pt x="996875" y="2315792"/>
                        <a:pt x="845678" y="2501284"/>
                        <a:pt x="701353" y="2666227"/>
                      </a:cubicBezTo>
                      <a:lnTo>
                        <a:pt x="708225" y="2679972"/>
                      </a:lnTo>
                      <a:cubicBezTo>
                        <a:pt x="1051787" y="2460049"/>
                        <a:pt x="1388545" y="2226449"/>
                        <a:pt x="1738979" y="1999653"/>
                      </a:cubicBezTo>
                      <a:cubicBezTo>
                        <a:pt x="2123776" y="1738562"/>
                        <a:pt x="2529259" y="1491149"/>
                        <a:pt x="2920929" y="1243804"/>
                      </a:cubicBezTo>
                      <a:cubicBezTo>
                        <a:pt x="3010273" y="1188823"/>
                        <a:pt x="3099617" y="1126969"/>
                        <a:pt x="3195833" y="1071989"/>
                      </a:cubicBezTo>
                      <a:cubicBezTo>
                        <a:pt x="3223255" y="1051371"/>
                        <a:pt x="3305726" y="1030753"/>
                        <a:pt x="3333217" y="996390"/>
                      </a:cubicBezTo>
                      <a:cubicBezTo>
                        <a:pt x="3340089" y="1003263"/>
                        <a:pt x="3333217" y="1010135"/>
                        <a:pt x="3353835" y="1010135"/>
                      </a:cubicBezTo>
                      <a:cubicBezTo>
                        <a:pt x="3367580" y="1010135"/>
                        <a:pt x="3401943" y="975772"/>
                        <a:pt x="3429433" y="955154"/>
                      </a:cubicBezTo>
                      <a:cubicBezTo>
                        <a:pt x="3436306" y="955154"/>
                        <a:pt x="3450051" y="955154"/>
                        <a:pt x="3456924" y="948282"/>
                      </a:cubicBezTo>
                      <a:cubicBezTo>
                        <a:pt x="3498159" y="907046"/>
                        <a:pt x="3573758" y="907046"/>
                        <a:pt x="3580630" y="838320"/>
                      </a:cubicBezTo>
                      <a:cubicBezTo>
                        <a:pt x="3587503" y="803957"/>
                        <a:pt x="3601248" y="762790"/>
                        <a:pt x="3601248" y="728427"/>
                      </a:cubicBezTo>
                      <a:cubicBezTo>
                        <a:pt x="3614994" y="666574"/>
                        <a:pt x="3628739" y="597848"/>
                        <a:pt x="3635611" y="535994"/>
                      </a:cubicBezTo>
                      <a:cubicBezTo>
                        <a:pt x="3656229" y="391670"/>
                        <a:pt x="3683720" y="206178"/>
                        <a:pt x="3766122" y="82471"/>
                      </a:cubicBezTo>
                      <a:cubicBezTo>
                        <a:pt x="3779867" y="54981"/>
                        <a:pt x="3772995" y="34363"/>
                        <a:pt x="3807358" y="34363"/>
                      </a:cubicBezTo>
                      <a:cubicBezTo>
                        <a:pt x="3848593" y="34363"/>
                        <a:pt x="3848593" y="61853"/>
                        <a:pt x="3889829" y="82471"/>
                      </a:cubicBezTo>
                      <a:cubicBezTo>
                        <a:pt x="3951682" y="61853"/>
                        <a:pt x="3986045" y="178688"/>
                        <a:pt x="3999791" y="219923"/>
                      </a:cubicBezTo>
                      <a:cubicBezTo>
                        <a:pt x="4013536" y="247345"/>
                        <a:pt x="4013536" y="302326"/>
                        <a:pt x="4013536" y="322944"/>
                      </a:cubicBezTo>
                      <a:lnTo>
                        <a:pt x="3979173" y="652829"/>
                      </a:lnTo>
                      <a:cubicBezTo>
                        <a:pt x="4013536" y="639083"/>
                        <a:pt x="4047899" y="618465"/>
                        <a:pt x="4082262" y="597848"/>
                      </a:cubicBezTo>
                      <a:cubicBezTo>
                        <a:pt x="4212841" y="522249"/>
                        <a:pt x="4336480" y="460396"/>
                        <a:pt x="4467059" y="391670"/>
                      </a:cubicBezTo>
                      <a:cubicBezTo>
                        <a:pt x="4467059" y="391670"/>
                        <a:pt x="4473932" y="391670"/>
                        <a:pt x="4467059" y="384797"/>
                      </a:cubicBezTo>
                      <a:lnTo>
                        <a:pt x="4487677" y="364179"/>
                      </a:lnTo>
                      <a:cubicBezTo>
                        <a:pt x="4487677" y="364179"/>
                        <a:pt x="4473932" y="377924"/>
                        <a:pt x="4494550" y="377924"/>
                      </a:cubicBezTo>
                      <a:cubicBezTo>
                        <a:pt x="4508295" y="377924"/>
                        <a:pt x="4501422" y="364179"/>
                        <a:pt x="4501422" y="357307"/>
                      </a:cubicBezTo>
                      <a:cubicBezTo>
                        <a:pt x="4535785" y="316071"/>
                        <a:pt x="4659492" y="309198"/>
                        <a:pt x="4714473" y="309198"/>
                      </a:cubicBezTo>
                      <a:cubicBezTo>
                        <a:pt x="5003054" y="309198"/>
                        <a:pt x="5209232" y="508504"/>
                        <a:pt x="5209232" y="790212"/>
                      </a:cubicBezTo>
                      <a:cubicBezTo>
                        <a:pt x="5209232" y="907046"/>
                        <a:pt x="5195487" y="989517"/>
                        <a:pt x="5140506" y="1120097"/>
                      </a:cubicBezTo>
                      <a:cubicBezTo>
                        <a:pt x="5099270" y="1209441"/>
                        <a:pt x="5051162" y="1312530"/>
                        <a:pt x="4968691" y="1422423"/>
                      </a:cubicBezTo>
                      <a:cubicBezTo>
                        <a:pt x="4941200" y="1456786"/>
                        <a:pt x="4906837" y="1511766"/>
                        <a:pt x="4872474" y="1553002"/>
                      </a:cubicBezTo>
                      <a:cubicBezTo>
                        <a:pt x="4632002" y="1855397"/>
                        <a:pt x="4260950" y="2260812"/>
                        <a:pt x="3944810" y="2260812"/>
                      </a:cubicBezTo>
                      <a:cubicBezTo>
                        <a:pt x="3924192" y="2260812"/>
                        <a:pt x="3882956" y="2253939"/>
                        <a:pt x="3862338" y="2247066"/>
                      </a:cubicBezTo>
                      <a:cubicBezTo>
                        <a:pt x="3848593" y="2247066"/>
                        <a:pt x="3841721" y="2233321"/>
                        <a:pt x="3827975" y="2233321"/>
                      </a:cubicBezTo>
                      <a:cubicBezTo>
                        <a:pt x="3731828" y="2185213"/>
                        <a:pt x="3560013" y="2095869"/>
                        <a:pt x="3532522" y="1958417"/>
                      </a:cubicBezTo>
                      <a:cubicBezTo>
                        <a:pt x="3498159" y="1972162"/>
                        <a:pt x="3450051" y="2027143"/>
                        <a:pt x="3422561" y="2020270"/>
                      </a:cubicBezTo>
                      <a:cubicBezTo>
                        <a:pt x="3429433" y="2013398"/>
                        <a:pt x="3429433" y="1999653"/>
                        <a:pt x="3443178" y="1985907"/>
                      </a:cubicBezTo>
                      <a:cubicBezTo>
                        <a:pt x="3443178" y="1985907"/>
                        <a:pt x="3443178" y="1979035"/>
                        <a:pt x="3429433" y="1979035"/>
                      </a:cubicBezTo>
                      <a:cubicBezTo>
                        <a:pt x="3395070" y="1979035"/>
                        <a:pt x="3353835" y="2095869"/>
                        <a:pt x="3298854" y="2130232"/>
                      </a:cubicBezTo>
                      <a:cubicBezTo>
                        <a:pt x="3295418" y="2137105"/>
                        <a:pt x="3295418" y="2143977"/>
                        <a:pt x="3294559" y="2150850"/>
                      </a:cubicBezTo>
                      <a:lnTo>
                        <a:pt x="3294152" y="2152551"/>
                      </a:lnTo>
                      <a:lnTo>
                        <a:pt x="3290263" y="2148273"/>
                      </a:lnTo>
                      <a:cubicBezTo>
                        <a:pt x="3286827" y="2145695"/>
                        <a:pt x="3281672" y="2143977"/>
                        <a:pt x="3271363" y="2143977"/>
                      </a:cubicBezTo>
                      <a:cubicBezTo>
                        <a:pt x="3257618" y="2143977"/>
                        <a:pt x="3257618" y="2150850"/>
                        <a:pt x="3257618" y="2150850"/>
                      </a:cubicBezTo>
                      <a:lnTo>
                        <a:pt x="3243873" y="2150850"/>
                      </a:lnTo>
                      <a:cubicBezTo>
                        <a:pt x="3237000" y="2164595"/>
                        <a:pt x="3250745" y="2171468"/>
                        <a:pt x="3243873" y="2171468"/>
                      </a:cubicBezTo>
                      <a:cubicBezTo>
                        <a:pt x="3237000" y="2178340"/>
                        <a:pt x="3237000" y="2185213"/>
                        <a:pt x="3230128" y="2185213"/>
                      </a:cubicBezTo>
                      <a:cubicBezTo>
                        <a:pt x="3230128" y="2185213"/>
                        <a:pt x="3195833" y="2198958"/>
                        <a:pt x="3182088" y="2198958"/>
                      </a:cubicBezTo>
                      <a:lnTo>
                        <a:pt x="3182088" y="2205831"/>
                      </a:lnTo>
                      <a:cubicBezTo>
                        <a:pt x="3182088" y="2226449"/>
                        <a:pt x="3188961" y="2219576"/>
                        <a:pt x="3195833" y="2219576"/>
                      </a:cubicBezTo>
                      <a:cubicBezTo>
                        <a:pt x="3182088" y="2219576"/>
                        <a:pt x="3154598" y="2219576"/>
                        <a:pt x="3140853" y="2247066"/>
                      </a:cubicBezTo>
                      <a:cubicBezTo>
                        <a:pt x="3133980" y="2178340"/>
                        <a:pt x="3271363" y="2047761"/>
                        <a:pt x="3271363" y="1985907"/>
                      </a:cubicBezTo>
                      <a:cubicBezTo>
                        <a:pt x="3271363" y="1972162"/>
                        <a:pt x="3257618" y="1985907"/>
                        <a:pt x="3257618" y="1965290"/>
                      </a:cubicBezTo>
                      <a:cubicBezTo>
                        <a:pt x="3257618" y="1951544"/>
                        <a:pt x="3374452" y="1601110"/>
                        <a:pt x="3436306" y="1415550"/>
                      </a:cubicBezTo>
                      <a:cubicBezTo>
                        <a:pt x="3470669" y="1312530"/>
                        <a:pt x="3505032" y="1202568"/>
                        <a:pt x="3525650" y="1085734"/>
                      </a:cubicBezTo>
                      <a:lnTo>
                        <a:pt x="3518777" y="1065116"/>
                      </a:lnTo>
                      <a:cubicBezTo>
                        <a:pt x="3491287" y="1078861"/>
                        <a:pt x="3450051" y="1092606"/>
                        <a:pt x="3450051" y="1126969"/>
                      </a:cubicBezTo>
                      <a:cubicBezTo>
                        <a:pt x="3450051" y="1140715"/>
                        <a:pt x="3401943" y="1140715"/>
                        <a:pt x="3388198" y="1147587"/>
                      </a:cubicBezTo>
                      <a:cubicBezTo>
                        <a:pt x="3374452" y="1154460"/>
                        <a:pt x="3374452" y="1175078"/>
                        <a:pt x="3360707" y="1181950"/>
                      </a:cubicBezTo>
                      <a:cubicBezTo>
                        <a:pt x="3353835" y="1188823"/>
                        <a:pt x="3346962" y="1188823"/>
                        <a:pt x="3340089" y="1188823"/>
                      </a:cubicBezTo>
                      <a:lnTo>
                        <a:pt x="3326344" y="1202568"/>
                      </a:lnTo>
                      <a:cubicBezTo>
                        <a:pt x="3333217" y="1209441"/>
                        <a:pt x="3340089" y="1223186"/>
                        <a:pt x="3346962" y="1230058"/>
                      </a:cubicBezTo>
                      <a:cubicBezTo>
                        <a:pt x="3353835" y="1230058"/>
                        <a:pt x="3360707" y="1216313"/>
                        <a:pt x="3374452" y="1223186"/>
                      </a:cubicBezTo>
                      <a:cubicBezTo>
                        <a:pt x="3353835" y="1250676"/>
                        <a:pt x="3319472" y="1278167"/>
                        <a:pt x="3285109" y="1305657"/>
                      </a:cubicBezTo>
                      <a:cubicBezTo>
                        <a:pt x="3182088" y="1388060"/>
                        <a:pt x="3078999" y="1470531"/>
                        <a:pt x="2982783" y="1532384"/>
                      </a:cubicBezTo>
                      <a:cubicBezTo>
                        <a:pt x="2659770" y="1759180"/>
                        <a:pt x="708225" y="3270947"/>
                        <a:pt x="254702" y="3270947"/>
                      </a:cubicBezTo>
                      <a:cubicBezTo>
                        <a:pt x="151613" y="3270947"/>
                        <a:pt x="227212" y="3202221"/>
                        <a:pt x="137868" y="3209094"/>
                      </a:cubicBezTo>
                      <a:cubicBezTo>
                        <a:pt x="137868" y="3202221"/>
                        <a:pt x="144741" y="3188476"/>
                        <a:pt x="158486" y="3181603"/>
                      </a:cubicBezTo>
                      <a:lnTo>
                        <a:pt x="144741" y="3167858"/>
                      </a:lnTo>
                      <a:lnTo>
                        <a:pt x="117250" y="3195349"/>
                      </a:lnTo>
                      <a:cubicBezTo>
                        <a:pt x="-13329" y="3119750"/>
                        <a:pt x="416" y="3092260"/>
                        <a:pt x="416" y="3023533"/>
                      </a:cubicBezTo>
                      <a:cubicBezTo>
                        <a:pt x="416" y="2728080"/>
                        <a:pt x="1017424" y="1772926"/>
                        <a:pt x="1017424" y="1724817"/>
                      </a:cubicBezTo>
                      <a:cubicBezTo>
                        <a:pt x="1017424" y="1676709"/>
                        <a:pt x="770079" y="1429295"/>
                        <a:pt x="618882" y="1312530"/>
                      </a:cubicBezTo>
                      <a:cubicBezTo>
                        <a:pt x="591391" y="1291912"/>
                        <a:pt x="563901" y="1257549"/>
                        <a:pt x="563901" y="1236931"/>
                      </a:cubicBezTo>
                      <a:cubicBezTo>
                        <a:pt x="563901" y="1223186"/>
                        <a:pt x="584519" y="1202568"/>
                        <a:pt x="584519" y="1181950"/>
                      </a:cubicBezTo>
                      <a:cubicBezTo>
                        <a:pt x="584519" y="1120097"/>
                        <a:pt x="790697" y="1085734"/>
                        <a:pt x="852550" y="1071989"/>
                      </a:cubicBezTo>
                      <a:cubicBezTo>
                        <a:pt x="990002" y="1037626"/>
                        <a:pt x="1141131" y="996390"/>
                        <a:pt x="1285455" y="955154"/>
                      </a:cubicBezTo>
                      <a:cubicBezTo>
                        <a:pt x="1292328" y="955154"/>
                        <a:pt x="1292328" y="948282"/>
                        <a:pt x="1299201" y="941409"/>
                      </a:cubicBezTo>
                      <a:lnTo>
                        <a:pt x="1306073" y="556612"/>
                      </a:lnTo>
                      <a:cubicBezTo>
                        <a:pt x="1312946" y="487886"/>
                        <a:pt x="1326691" y="364179"/>
                        <a:pt x="1326691" y="343561"/>
                      </a:cubicBezTo>
                      <a:cubicBezTo>
                        <a:pt x="1326691" y="309198"/>
                        <a:pt x="1306073" y="309198"/>
                        <a:pt x="1299201" y="309198"/>
                      </a:cubicBezTo>
                      <a:cubicBezTo>
                        <a:pt x="1278583" y="309198"/>
                        <a:pt x="1237347" y="316071"/>
                        <a:pt x="1209857" y="322944"/>
                      </a:cubicBezTo>
                      <a:cubicBezTo>
                        <a:pt x="1196112" y="322944"/>
                        <a:pt x="1196112" y="343561"/>
                        <a:pt x="1182366" y="343561"/>
                      </a:cubicBezTo>
                      <a:cubicBezTo>
                        <a:pt x="1134258" y="343561"/>
                        <a:pt x="983130" y="240472"/>
                        <a:pt x="983130" y="192433"/>
                      </a:cubicBezTo>
                      <a:cubicBezTo>
                        <a:pt x="983130" y="178688"/>
                        <a:pt x="996875" y="158070"/>
                        <a:pt x="996875" y="151197"/>
                      </a:cubicBezTo>
                      <a:cubicBezTo>
                        <a:pt x="1024297" y="41236"/>
                        <a:pt x="1168621" y="0"/>
                        <a:pt x="1244220" y="0"/>
                      </a:cubicBezTo>
                      <a:close/>
                      <a:moveTo>
                        <a:pt x="1285455" y="1223186"/>
                      </a:moveTo>
                      <a:lnTo>
                        <a:pt x="825060" y="1339951"/>
                      </a:lnTo>
                      <a:lnTo>
                        <a:pt x="1093023" y="1628601"/>
                      </a:lnTo>
                      <a:cubicBezTo>
                        <a:pt x="1278583" y="1401805"/>
                        <a:pt x="1292328" y="1456786"/>
                        <a:pt x="1292328" y="1285039"/>
                      </a:cubicBezTo>
                      <a:cubicBezTo>
                        <a:pt x="1292328" y="1271294"/>
                        <a:pt x="1292328" y="1243804"/>
                        <a:pt x="1285455" y="1223186"/>
                      </a:cubicBezTo>
                      <a:close/>
                      <a:moveTo>
                        <a:pt x="4556403" y="508504"/>
                      </a:moveTo>
                      <a:cubicBezTo>
                        <a:pt x="4542658" y="508504"/>
                        <a:pt x="4473932" y="529122"/>
                        <a:pt x="4432696" y="529122"/>
                      </a:cubicBezTo>
                      <a:cubicBezTo>
                        <a:pt x="4412078" y="549739"/>
                        <a:pt x="4377715" y="556612"/>
                        <a:pt x="4343352" y="563485"/>
                      </a:cubicBezTo>
                      <a:cubicBezTo>
                        <a:pt x="4343352" y="577230"/>
                        <a:pt x="4329607" y="590975"/>
                        <a:pt x="4308989" y="590975"/>
                      </a:cubicBezTo>
                      <a:cubicBezTo>
                        <a:pt x="4302117" y="597848"/>
                        <a:pt x="4274695" y="577230"/>
                        <a:pt x="4274695" y="597848"/>
                      </a:cubicBezTo>
                      <a:cubicBezTo>
                        <a:pt x="4274695" y="597848"/>
                        <a:pt x="4274695" y="611593"/>
                        <a:pt x="4267822" y="611593"/>
                      </a:cubicBezTo>
                      <a:cubicBezTo>
                        <a:pt x="4254077" y="611593"/>
                        <a:pt x="4260950" y="604720"/>
                        <a:pt x="4260950" y="604720"/>
                      </a:cubicBezTo>
                      <a:cubicBezTo>
                        <a:pt x="4226586" y="632211"/>
                        <a:pt x="4157860" y="680319"/>
                        <a:pt x="4109752" y="700937"/>
                      </a:cubicBezTo>
                      <a:cubicBezTo>
                        <a:pt x="4102880" y="694064"/>
                        <a:pt x="4123497" y="687192"/>
                        <a:pt x="4102880" y="687192"/>
                      </a:cubicBezTo>
                      <a:cubicBezTo>
                        <a:pt x="4102880" y="687192"/>
                        <a:pt x="4006663" y="769663"/>
                        <a:pt x="3992918" y="769663"/>
                      </a:cubicBezTo>
                      <a:cubicBezTo>
                        <a:pt x="3972300" y="769663"/>
                        <a:pt x="3979173" y="762790"/>
                        <a:pt x="3972300" y="762790"/>
                      </a:cubicBezTo>
                      <a:cubicBezTo>
                        <a:pt x="3972300" y="803957"/>
                        <a:pt x="3951682" y="852065"/>
                        <a:pt x="3951682" y="872683"/>
                      </a:cubicBezTo>
                      <a:cubicBezTo>
                        <a:pt x="3951682" y="941409"/>
                        <a:pt x="3924192" y="1051371"/>
                        <a:pt x="3903574" y="1126969"/>
                      </a:cubicBezTo>
                      <a:cubicBezTo>
                        <a:pt x="3848593" y="1381187"/>
                        <a:pt x="3745573" y="1676709"/>
                        <a:pt x="3560013" y="1937799"/>
                      </a:cubicBezTo>
                      <a:cubicBezTo>
                        <a:pt x="3635611" y="1979035"/>
                        <a:pt x="3621866" y="2006525"/>
                        <a:pt x="3697465" y="2006525"/>
                      </a:cubicBezTo>
                      <a:cubicBezTo>
                        <a:pt x="3958555" y="2006525"/>
                        <a:pt x="4858729" y="1120097"/>
                        <a:pt x="4858729" y="707809"/>
                      </a:cubicBezTo>
                      <a:cubicBezTo>
                        <a:pt x="4858729" y="687192"/>
                        <a:pt x="4845053" y="611593"/>
                        <a:pt x="4817562" y="597848"/>
                      </a:cubicBezTo>
                      <a:cubicBezTo>
                        <a:pt x="4796944" y="584102"/>
                        <a:pt x="4762581" y="577230"/>
                        <a:pt x="4748836" y="570357"/>
                      </a:cubicBezTo>
                      <a:cubicBezTo>
                        <a:pt x="4714473" y="556612"/>
                        <a:pt x="4693855" y="542867"/>
                        <a:pt x="4666365" y="542867"/>
                      </a:cubicBezTo>
                      <a:cubicBezTo>
                        <a:pt x="4611384" y="529122"/>
                        <a:pt x="4618257" y="508504"/>
                        <a:pt x="4556403" y="50850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9C845B5B-16F0-F181-060D-B79BD9FB84EF}"/>
                  </a:ext>
                </a:extLst>
              </p:cNvPr>
              <p:cNvGrpSpPr/>
              <p:nvPr/>
            </p:nvGrpSpPr>
            <p:grpSpPr>
              <a:xfrm>
                <a:off x="4576606" y="4545248"/>
                <a:ext cx="2838042" cy="2102743"/>
                <a:chOff x="4576606" y="4545248"/>
                <a:chExt cx="2838042" cy="2102743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7FC2A84-D170-5224-3282-A1C44D92FD28}"/>
                    </a:ext>
                  </a:extLst>
                </p:cNvPr>
                <p:cNvSpPr/>
                <p:nvPr/>
              </p:nvSpPr>
              <p:spPr>
                <a:xfrm>
                  <a:off x="6184589" y="4545248"/>
                  <a:ext cx="1230059" cy="2102743"/>
                </a:xfrm>
                <a:custGeom>
                  <a:avLst/>
                  <a:gdLst>
                    <a:gd name="connsiteX0" fmla="*/ 432905 w 1230059"/>
                    <a:gd name="connsiteY0" fmla="*/ 0 h 2102743"/>
                    <a:gd name="connsiteX1" fmla="*/ 542867 w 1230059"/>
                    <a:gd name="connsiteY1" fmla="*/ 34364 h 2102743"/>
                    <a:gd name="connsiteX2" fmla="*/ 714682 w 1230059"/>
                    <a:gd name="connsiteY2" fmla="*/ 274836 h 2102743"/>
                    <a:gd name="connsiteX3" fmla="*/ 584103 w 1230059"/>
                    <a:gd name="connsiteY3" fmla="*/ 659702 h 2102743"/>
                    <a:gd name="connsiteX4" fmla="*/ 501632 w 1230059"/>
                    <a:gd name="connsiteY4" fmla="*/ 920792 h 2102743"/>
                    <a:gd name="connsiteX5" fmla="*/ 515377 w 1230059"/>
                    <a:gd name="connsiteY5" fmla="*/ 927665 h 2102743"/>
                    <a:gd name="connsiteX6" fmla="*/ 604721 w 1230059"/>
                    <a:gd name="connsiteY6" fmla="*/ 893302 h 2102743"/>
                    <a:gd name="connsiteX7" fmla="*/ 838389 w 1230059"/>
                    <a:gd name="connsiteY7" fmla="*/ 845194 h 2102743"/>
                    <a:gd name="connsiteX8" fmla="*/ 1113225 w 1230059"/>
                    <a:gd name="connsiteY8" fmla="*/ 934537 h 2102743"/>
                    <a:gd name="connsiteX9" fmla="*/ 1188823 w 1230059"/>
                    <a:gd name="connsiteY9" fmla="*/ 1065117 h 2102743"/>
                    <a:gd name="connsiteX10" fmla="*/ 1230059 w 1230059"/>
                    <a:gd name="connsiteY10" fmla="*/ 1195696 h 2102743"/>
                    <a:gd name="connsiteX11" fmla="*/ 542867 w 1230059"/>
                    <a:gd name="connsiteY11" fmla="*/ 1924055 h 2102743"/>
                    <a:gd name="connsiteX12" fmla="*/ 549740 w 1230059"/>
                    <a:gd name="connsiteY12" fmla="*/ 1889692 h 2102743"/>
                    <a:gd name="connsiteX13" fmla="*/ 529122 w 1230059"/>
                    <a:gd name="connsiteY13" fmla="*/ 1875947 h 2102743"/>
                    <a:gd name="connsiteX14" fmla="*/ 501632 w 1230059"/>
                    <a:gd name="connsiteY14" fmla="*/ 1896564 h 2102743"/>
                    <a:gd name="connsiteX15" fmla="*/ 309267 w 1230059"/>
                    <a:gd name="connsiteY15" fmla="*/ 2020271 h 2102743"/>
                    <a:gd name="connsiteX16" fmla="*/ 295522 w 1230059"/>
                    <a:gd name="connsiteY16" fmla="*/ 2040889 h 2102743"/>
                    <a:gd name="connsiteX17" fmla="*/ 247414 w 1230059"/>
                    <a:gd name="connsiteY17" fmla="*/ 2061507 h 2102743"/>
                    <a:gd name="connsiteX18" fmla="*/ 219924 w 1230059"/>
                    <a:gd name="connsiteY18" fmla="*/ 2047762 h 2102743"/>
                    <a:gd name="connsiteX19" fmla="*/ 219924 w 1230059"/>
                    <a:gd name="connsiteY19" fmla="*/ 2068380 h 2102743"/>
                    <a:gd name="connsiteX20" fmla="*/ 192433 w 1230059"/>
                    <a:gd name="connsiteY20" fmla="*/ 2061507 h 2102743"/>
                    <a:gd name="connsiteX21" fmla="*/ 192433 w 1230059"/>
                    <a:gd name="connsiteY21" fmla="*/ 2102743 h 2102743"/>
                    <a:gd name="connsiteX22" fmla="*/ 185561 w 1230059"/>
                    <a:gd name="connsiteY22" fmla="*/ 2082125 h 2102743"/>
                    <a:gd name="connsiteX23" fmla="*/ 144325 w 1230059"/>
                    <a:gd name="connsiteY23" fmla="*/ 2095870 h 2102743"/>
                    <a:gd name="connsiteX24" fmla="*/ 343630 w 1230059"/>
                    <a:gd name="connsiteY24" fmla="*/ 1875947 h 2102743"/>
                    <a:gd name="connsiteX25" fmla="*/ 343630 w 1230059"/>
                    <a:gd name="connsiteY25" fmla="*/ 1855329 h 2102743"/>
                    <a:gd name="connsiteX26" fmla="*/ 364248 w 1230059"/>
                    <a:gd name="connsiteY26" fmla="*/ 1814093 h 2102743"/>
                    <a:gd name="connsiteX27" fmla="*/ 714682 w 1230059"/>
                    <a:gd name="connsiteY27" fmla="*/ 1326207 h 2102743"/>
                    <a:gd name="connsiteX28" fmla="*/ 700937 w 1230059"/>
                    <a:gd name="connsiteY28" fmla="*/ 1305589 h 2102743"/>
                    <a:gd name="connsiteX29" fmla="*/ 446651 w 1230059"/>
                    <a:gd name="connsiteY29" fmla="*/ 1374315 h 2102743"/>
                    <a:gd name="connsiteX30" fmla="*/ 89344 w 1230059"/>
                    <a:gd name="connsiteY30" fmla="*/ 1085735 h 2102743"/>
                    <a:gd name="connsiteX31" fmla="*/ 89344 w 1230059"/>
                    <a:gd name="connsiteY31" fmla="*/ 927665 h 2102743"/>
                    <a:gd name="connsiteX32" fmla="*/ 261159 w 1230059"/>
                    <a:gd name="connsiteY32" fmla="*/ 377925 h 2102743"/>
                    <a:gd name="connsiteX33" fmla="*/ 247414 w 1230059"/>
                    <a:gd name="connsiteY33" fmla="*/ 364180 h 2102743"/>
                    <a:gd name="connsiteX34" fmla="*/ 206178 w 1230059"/>
                    <a:gd name="connsiteY34" fmla="*/ 391670 h 2102743"/>
                    <a:gd name="connsiteX35" fmla="*/ 192433 w 1230059"/>
                    <a:gd name="connsiteY35" fmla="*/ 391670 h 2102743"/>
                    <a:gd name="connsiteX36" fmla="*/ 164943 w 1230059"/>
                    <a:gd name="connsiteY36" fmla="*/ 439778 h 2102743"/>
                    <a:gd name="connsiteX37" fmla="*/ 158070 w 1230059"/>
                    <a:gd name="connsiteY37" fmla="*/ 419161 h 2102743"/>
                    <a:gd name="connsiteX38" fmla="*/ 151198 w 1230059"/>
                    <a:gd name="connsiteY38" fmla="*/ 432906 h 2102743"/>
                    <a:gd name="connsiteX39" fmla="*/ 123707 w 1230059"/>
                    <a:gd name="connsiteY39" fmla="*/ 426033 h 2102743"/>
                    <a:gd name="connsiteX40" fmla="*/ 137452 w 1230059"/>
                    <a:gd name="connsiteY40" fmla="*/ 439778 h 2102743"/>
                    <a:gd name="connsiteX41" fmla="*/ 90096 w 1230059"/>
                    <a:gd name="connsiteY41" fmla="*/ 480370 h 2102743"/>
                    <a:gd name="connsiteX42" fmla="*/ 94669 w 1230059"/>
                    <a:gd name="connsiteY42" fmla="*/ 496254 h 2102743"/>
                    <a:gd name="connsiteX43" fmla="*/ 89344 w 1230059"/>
                    <a:gd name="connsiteY43" fmla="*/ 487887 h 2102743"/>
                    <a:gd name="connsiteX44" fmla="*/ 65290 w 1230059"/>
                    <a:gd name="connsiteY44" fmla="*/ 501632 h 2102743"/>
                    <a:gd name="connsiteX45" fmla="*/ 54357 w 1230059"/>
                    <a:gd name="connsiteY45" fmla="*/ 507880 h 2102743"/>
                    <a:gd name="connsiteX46" fmla="*/ 41236 w 1230059"/>
                    <a:gd name="connsiteY46" fmla="*/ 494759 h 2102743"/>
                    <a:gd name="connsiteX47" fmla="*/ 26632 w 1230059"/>
                    <a:gd name="connsiteY47" fmla="*/ 503135 h 2102743"/>
                    <a:gd name="connsiteX48" fmla="*/ 12866 w 1230059"/>
                    <a:gd name="connsiteY48" fmla="*/ 514674 h 2102743"/>
                    <a:gd name="connsiteX49" fmla="*/ 9450 w 1230059"/>
                    <a:gd name="connsiteY49" fmla="*/ 511941 h 2102743"/>
                    <a:gd name="connsiteX50" fmla="*/ 0 w 1230059"/>
                    <a:gd name="connsiteY50" fmla="*/ 508504 h 2102743"/>
                    <a:gd name="connsiteX51" fmla="*/ 48108 w 1230059"/>
                    <a:gd name="connsiteY51" fmla="*/ 439778 h 2102743"/>
                    <a:gd name="connsiteX52" fmla="*/ 185561 w 1230059"/>
                    <a:gd name="connsiteY52" fmla="*/ 274836 h 2102743"/>
                    <a:gd name="connsiteX53" fmla="*/ 171815 w 1230059"/>
                    <a:gd name="connsiteY53" fmla="*/ 254218 h 2102743"/>
                    <a:gd name="connsiteX54" fmla="*/ 192433 w 1230059"/>
                    <a:gd name="connsiteY54" fmla="*/ 254218 h 2102743"/>
                    <a:gd name="connsiteX55" fmla="*/ 432905 w 1230059"/>
                    <a:gd name="connsiteY55" fmla="*/ 0 h 210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230059" h="2102743">
                      <a:moveTo>
                        <a:pt x="432905" y="0"/>
                      </a:moveTo>
                      <a:cubicBezTo>
                        <a:pt x="460396" y="0"/>
                        <a:pt x="522249" y="34364"/>
                        <a:pt x="542867" y="34364"/>
                      </a:cubicBezTo>
                      <a:cubicBezTo>
                        <a:pt x="639084" y="54981"/>
                        <a:pt x="714682" y="199237"/>
                        <a:pt x="714682" y="274836"/>
                      </a:cubicBezTo>
                      <a:cubicBezTo>
                        <a:pt x="714682" y="398543"/>
                        <a:pt x="625338" y="542867"/>
                        <a:pt x="584103" y="659702"/>
                      </a:cubicBezTo>
                      <a:cubicBezTo>
                        <a:pt x="549740" y="735232"/>
                        <a:pt x="529122" y="831448"/>
                        <a:pt x="501632" y="920792"/>
                      </a:cubicBezTo>
                      <a:cubicBezTo>
                        <a:pt x="508504" y="927665"/>
                        <a:pt x="501632" y="927665"/>
                        <a:pt x="515377" y="927665"/>
                      </a:cubicBezTo>
                      <a:cubicBezTo>
                        <a:pt x="535995" y="927665"/>
                        <a:pt x="577230" y="900174"/>
                        <a:pt x="604721" y="893302"/>
                      </a:cubicBezTo>
                      <a:cubicBezTo>
                        <a:pt x="673447" y="865811"/>
                        <a:pt x="817771" y="845194"/>
                        <a:pt x="838389" y="845194"/>
                      </a:cubicBezTo>
                      <a:cubicBezTo>
                        <a:pt x="920860" y="845194"/>
                        <a:pt x="1030753" y="865811"/>
                        <a:pt x="1113225" y="934537"/>
                      </a:cubicBezTo>
                      <a:cubicBezTo>
                        <a:pt x="1140715" y="955155"/>
                        <a:pt x="1175078" y="1030754"/>
                        <a:pt x="1188823" y="1065117"/>
                      </a:cubicBezTo>
                      <a:cubicBezTo>
                        <a:pt x="1202568" y="1085735"/>
                        <a:pt x="1230059" y="1147588"/>
                        <a:pt x="1230059" y="1195696"/>
                      </a:cubicBezTo>
                      <a:cubicBezTo>
                        <a:pt x="1230059" y="1498022"/>
                        <a:pt x="838389" y="1793475"/>
                        <a:pt x="542867" y="1924055"/>
                      </a:cubicBezTo>
                      <a:lnTo>
                        <a:pt x="549740" y="1889692"/>
                      </a:lnTo>
                      <a:cubicBezTo>
                        <a:pt x="542867" y="1882819"/>
                        <a:pt x="542867" y="1875947"/>
                        <a:pt x="529122" y="1875947"/>
                      </a:cubicBezTo>
                      <a:cubicBezTo>
                        <a:pt x="508504" y="1875947"/>
                        <a:pt x="515377" y="1889692"/>
                        <a:pt x="501632" y="1896564"/>
                      </a:cubicBezTo>
                      <a:cubicBezTo>
                        <a:pt x="439778" y="1924055"/>
                        <a:pt x="377993" y="2027144"/>
                        <a:pt x="309267" y="2020271"/>
                      </a:cubicBezTo>
                      <a:cubicBezTo>
                        <a:pt x="302395" y="2027144"/>
                        <a:pt x="302395" y="2040889"/>
                        <a:pt x="295522" y="2040889"/>
                      </a:cubicBezTo>
                      <a:cubicBezTo>
                        <a:pt x="281777" y="2040889"/>
                        <a:pt x="268032" y="2061507"/>
                        <a:pt x="247414" y="2061507"/>
                      </a:cubicBezTo>
                      <a:cubicBezTo>
                        <a:pt x="233669" y="2061507"/>
                        <a:pt x="226796" y="2054634"/>
                        <a:pt x="219924" y="2047762"/>
                      </a:cubicBezTo>
                      <a:cubicBezTo>
                        <a:pt x="213051" y="2054634"/>
                        <a:pt x="213051" y="2061507"/>
                        <a:pt x="219924" y="2068380"/>
                      </a:cubicBezTo>
                      <a:cubicBezTo>
                        <a:pt x="213051" y="2061507"/>
                        <a:pt x="206178" y="2061507"/>
                        <a:pt x="192433" y="2061507"/>
                      </a:cubicBezTo>
                      <a:lnTo>
                        <a:pt x="192433" y="2102743"/>
                      </a:lnTo>
                      <a:cubicBezTo>
                        <a:pt x="185561" y="2095870"/>
                        <a:pt x="192433" y="2088997"/>
                        <a:pt x="185561" y="2082125"/>
                      </a:cubicBezTo>
                      <a:cubicBezTo>
                        <a:pt x="171815" y="2088997"/>
                        <a:pt x="144325" y="2082125"/>
                        <a:pt x="144325" y="2095870"/>
                      </a:cubicBezTo>
                      <a:cubicBezTo>
                        <a:pt x="144325" y="2061507"/>
                        <a:pt x="329885" y="1910310"/>
                        <a:pt x="343630" y="1875947"/>
                      </a:cubicBezTo>
                      <a:cubicBezTo>
                        <a:pt x="350503" y="1869074"/>
                        <a:pt x="343630" y="1869074"/>
                        <a:pt x="343630" y="1855329"/>
                      </a:cubicBezTo>
                      <a:cubicBezTo>
                        <a:pt x="343630" y="1834711"/>
                        <a:pt x="357376" y="1820966"/>
                        <a:pt x="364248" y="1814093"/>
                      </a:cubicBezTo>
                      <a:cubicBezTo>
                        <a:pt x="432905" y="1656092"/>
                        <a:pt x="590975" y="1484277"/>
                        <a:pt x="714682" y="1326207"/>
                      </a:cubicBezTo>
                      <a:cubicBezTo>
                        <a:pt x="714682" y="1319335"/>
                        <a:pt x="721555" y="1305589"/>
                        <a:pt x="700937" y="1305589"/>
                      </a:cubicBezTo>
                      <a:cubicBezTo>
                        <a:pt x="700937" y="1305589"/>
                        <a:pt x="474141" y="1374315"/>
                        <a:pt x="446651" y="1374315"/>
                      </a:cubicBezTo>
                      <a:cubicBezTo>
                        <a:pt x="350503" y="1374315"/>
                        <a:pt x="89344" y="1223187"/>
                        <a:pt x="89344" y="1085735"/>
                      </a:cubicBezTo>
                      <a:lnTo>
                        <a:pt x="89344" y="927665"/>
                      </a:lnTo>
                      <a:cubicBezTo>
                        <a:pt x="109962" y="748977"/>
                        <a:pt x="178688" y="556613"/>
                        <a:pt x="261159" y="377925"/>
                      </a:cubicBezTo>
                      <a:lnTo>
                        <a:pt x="247414" y="364180"/>
                      </a:lnTo>
                      <a:cubicBezTo>
                        <a:pt x="233669" y="377925"/>
                        <a:pt x="219924" y="384798"/>
                        <a:pt x="206178" y="391670"/>
                      </a:cubicBezTo>
                      <a:cubicBezTo>
                        <a:pt x="206178" y="398543"/>
                        <a:pt x="199306" y="398543"/>
                        <a:pt x="192433" y="391670"/>
                      </a:cubicBezTo>
                      <a:cubicBezTo>
                        <a:pt x="185561" y="412288"/>
                        <a:pt x="171815" y="419161"/>
                        <a:pt x="164943" y="439778"/>
                      </a:cubicBezTo>
                      <a:cubicBezTo>
                        <a:pt x="164943" y="432906"/>
                        <a:pt x="164943" y="426033"/>
                        <a:pt x="158070" y="419161"/>
                      </a:cubicBezTo>
                      <a:cubicBezTo>
                        <a:pt x="158070" y="419161"/>
                        <a:pt x="164943" y="432906"/>
                        <a:pt x="151198" y="432906"/>
                      </a:cubicBezTo>
                      <a:cubicBezTo>
                        <a:pt x="137452" y="432906"/>
                        <a:pt x="123707" y="439778"/>
                        <a:pt x="123707" y="426033"/>
                      </a:cubicBezTo>
                      <a:cubicBezTo>
                        <a:pt x="123707" y="446651"/>
                        <a:pt x="130580" y="439778"/>
                        <a:pt x="137452" y="439778"/>
                      </a:cubicBezTo>
                      <a:cubicBezTo>
                        <a:pt x="116835" y="439778"/>
                        <a:pt x="92351" y="459107"/>
                        <a:pt x="90096" y="480370"/>
                      </a:cubicBezTo>
                      <a:lnTo>
                        <a:pt x="94669" y="496254"/>
                      </a:lnTo>
                      <a:lnTo>
                        <a:pt x="89344" y="487887"/>
                      </a:lnTo>
                      <a:cubicBezTo>
                        <a:pt x="82472" y="491323"/>
                        <a:pt x="73881" y="496477"/>
                        <a:pt x="65290" y="501632"/>
                      </a:cubicBezTo>
                      <a:lnTo>
                        <a:pt x="54357" y="507880"/>
                      </a:lnTo>
                      <a:lnTo>
                        <a:pt x="41236" y="494759"/>
                      </a:lnTo>
                      <a:cubicBezTo>
                        <a:pt x="36082" y="496477"/>
                        <a:pt x="31357" y="499484"/>
                        <a:pt x="26632" y="503135"/>
                      </a:cubicBezTo>
                      <a:lnTo>
                        <a:pt x="12866" y="514674"/>
                      </a:lnTo>
                      <a:lnTo>
                        <a:pt x="9450" y="511941"/>
                      </a:lnTo>
                      <a:cubicBezTo>
                        <a:pt x="6873" y="510222"/>
                        <a:pt x="3437" y="508504"/>
                        <a:pt x="0" y="508504"/>
                      </a:cubicBezTo>
                      <a:cubicBezTo>
                        <a:pt x="6873" y="474141"/>
                        <a:pt x="34363" y="453524"/>
                        <a:pt x="48108" y="439778"/>
                      </a:cubicBezTo>
                      <a:cubicBezTo>
                        <a:pt x="89344" y="384798"/>
                        <a:pt x="185561" y="295454"/>
                        <a:pt x="185561" y="274836"/>
                      </a:cubicBezTo>
                      <a:cubicBezTo>
                        <a:pt x="185561" y="261091"/>
                        <a:pt x="171815" y="261091"/>
                        <a:pt x="171815" y="254218"/>
                      </a:cubicBezTo>
                      <a:lnTo>
                        <a:pt x="192433" y="254218"/>
                      </a:lnTo>
                      <a:cubicBezTo>
                        <a:pt x="213051" y="144256"/>
                        <a:pt x="329885" y="0"/>
                        <a:pt x="432905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4AC98EE-0045-91EC-8E5A-F1DCE9F9536E}"/>
                    </a:ext>
                  </a:extLst>
                </p:cNvPr>
                <p:cNvSpPr/>
                <p:nvPr/>
              </p:nvSpPr>
              <p:spPr>
                <a:xfrm>
                  <a:off x="4576606" y="5321716"/>
                  <a:ext cx="1305657" cy="955223"/>
                </a:xfrm>
                <a:custGeom>
                  <a:avLst/>
                  <a:gdLst>
                    <a:gd name="connsiteX0" fmla="*/ 886497 w 1305657"/>
                    <a:gd name="connsiteY0" fmla="*/ 0 h 955223"/>
                    <a:gd name="connsiteX1" fmla="*/ 1106352 w 1305657"/>
                    <a:gd name="connsiteY1" fmla="*/ 116834 h 955223"/>
                    <a:gd name="connsiteX2" fmla="*/ 1250677 w 1305657"/>
                    <a:gd name="connsiteY2" fmla="*/ 309267 h 955223"/>
                    <a:gd name="connsiteX3" fmla="*/ 1257549 w 1305657"/>
                    <a:gd name="connsiteY3" fmla="*/ 295522 h 955223"/>
                    <a:gd name="connsiteX4" fmla="*/ 1285040 w 1305657"/>
                    <a:gd name="connsiteY4" fmla="*/ 302394 h 955223"/>
                    <a:gd name="connsiteX5" fmla="*/ 1271294 w 1305657"/>
                    <a:gd name="connsiteY5" fmla="*/ 316139 h 955223"/>
                    <a:gd name="connsiteX6" fmla="*/ 1291912 w 1305657"/>
                    <a:gd name="connsiteY6" fmla="*/ 350502 h 955223"/>
                    <a:gd name="connsiteX7" fmla="*/ 1278167 w 1305657"/>
                    <a:gd name="connsiteY7" fmla="*/ 350502 h 955223"/>
                    <a:gd name="connsiteX8" fmla="*/ 1298785 w 1305657"/>
                    <a:gd name="connsiteY8" fmla="*/ 384865 h 955223"/>
                    <a:gd name="connsiteX9" fmla="*/ 1285040 w 1305657"/>
                    <a:gd name="connsiteY9" fmla="*/ 405483 h 955223"/>
                    <a:gd name="connsiteX10" fmla="*/ 1305657 w 1305657"/>
                    <a:gd name="connsiteY10" fmla="*/ 474140 h 955223"/>
                    <a:gd name="connsiteX11" fmla="*/ 1298785 w 1305657"/>
                    <a:gd name="connsiteY11" fmla="*/ 515376 h 955223"/>
                    <a:gd name="connsiteX12" fmla="*/ 1278167 w 1305657"/>
                    <a:gd name="connsiteY12" fmla="*/ 549739 h 955223"/>
                    <a:gd name="connsiteX13" fmla="*/ 1181951 w 1305657"/>
                    <a:gd name="connsiteY13" fmla="*/ 577230 h 955223"/>
                    <a:gd name="connsiteX14" fmla="*/ 1168205 w 1305657"/>
                    <a:gd name="connsiteY14" fmla="*/ 570357 h 955223"/>
                    <a:gd name="connsiteX15" fmla="*/ 1071989 w 1305657"/>
                    <a:gd name="connsiteY15" fmla="*/ 481013 h 955223"/>
                    <a:gd name="connsiteX16" fmla="*/ 1085734 w 1305657"/>
                    <a:gd name="connsiteY16" fmla="*/ 508503 h 955223"/>
                    <a:gd name="connsiteX17" fmla="*/ 865879 w 1305657"/>
                    <a:gd name="connsiteY17" fmla="*/ 233668 h 955223"/>
                    <a:gd name="connsiteX18" fmla="*/ 776535 w 1305657"/>
                    <a:gd name="connsiteY18" fmla="*/ 398611 h 955223"/>
                    <a:gd name="connsiteX19" fmla="*/ 742172 w 1305657"/>
                    <a:gd name="connsiteY19" fmla="*/ 501631 h 955223"/>
                    <a:gd name="connsiteX20" fmla="*/ 762790 w 1305657"/>
                    <a:gd name="connsiteY20" fmla="*/ 542867 h 955223"/>
                    <a:gd name="connsiteX21" fmla="*/ 776535 w 1305657"/>
                    <a:gd name="connsiteY21" fmla="*/ 604720 h 955223"/>
                    <a:gd name="connsiteX22" fmla="*/ 700937 w 1305657"/>
                    <a:gd name="connsiteY22" fmla="*/ 920860 h 955223"/>
                    <a:gd name="connsiteX23" fmla="*/ 577230 w 1305657"/>
                    <a:gd name="connsiteY23" fmla="*/ 955223 h 955223"/>
                    <a:gd name="connsiteX24" fmla="*/ 494758 w 1305657"/>
                    <a:gd name="connsiteY24" fmla="*/ 907115 h 955223"/>
                    <a:gd name="connsiteX25" fmla="*/ 446650 w 1305657"/>
                    <a:gd name="connsiteY25" fmla="*/ 893369 h 955223"/>
                    <a:gd name="connsiteX26" fmla="*/ 323012 w 1305657"/>
                    <a:gd name="connsiteY26" fmla="*/ 797153 h 955223"/>
                    <a:gd name="connsiteX27" fmla="*/ 0 w 1305657"/>
                    <a:gd name="connsiteY27" fmla="*/ 309267 h 955223"/>
                    <a:gd name="connsiteX28" fmla="*/ 20618 w 1305657"/>
                    <a:gd name="connsiteY28" fmla="*/ 268031 h 955223"/>
                    <a:gd name="connsiteX29" fmla="*/ 75598 w 1305657"/>
                    <a:gd name="connsiteY29" fmla="*/ 233668 h 955223"/>
                    <a:gd name="connsiteX30" fmla="*/ 364179 w 1305657"/>
                    <a:gd name="connsiteY30" fmla="*/ 350502 h 955223"/>
                    <a:gd name="connsiteX31" fmla="*/ 535994 w 1305657"/>
                    <a:gd name="connsiteY31" fmla="*/ 522249 h 955223"/>
                    <a:gd name="connsiteX32" fmla="*/ 645956 w 1305657"/>
                    <a:gd name="connsiteY32" fmla="*/ 316139 h 955223"/>
                    <a:gd name="connsiteX33" fmla="*/ 886497 w 1305657"/>
                    <a:gd name="connsiteY33" fmla="*/ 0 h 95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305657" h="955223">
                      <a:moveTo>
                        <a:pt x="886497" y="0"/>
                      </a:moveTo>
                      <a:cubicBezTo>
                        <a:pt x="941409" y="0"/>
                        <a:pt x="1078861" y="82471"/>
                        <a:pt x="1106352" y="116834"/>
                      </a:cubicBezTo>
                      <a:cubicBezTo>
                        <a:pt x="1140715" y="158069"/>
                        <a:pt x="1216314" y="309267"/>
                        <a:pt x="1250677" y="309267"/>
                      </a:cubicBezTo>
                      <a:cubicBezTo>
                        <a:pt x="1264422" y="309267"/>
                        <a:pt x="1257549" y="302394"/>
                        <a:pt x="1257549" y="295522"/>
                      </a:cubicBezTo>
                      <a:cubicBezTo>
                        <a:pt x="1257549" y="295522"/>
                        <a:pt x="1278167" y="295522"/>
                        <a:pt x="1285040" y="302394"/>
                      </a:cubicBezTo>
                      <a:cubicBezTo>
                        <a:pt x="1278167" y="309267"/>
                        <a:pt x="1271294" y="302394"/>
                        <a:pt x="1271294" y="316139"/>
                      </a:cubicBezTo>
                      <a:cubicBezTo>
                        <a:pt x="1271294" y="336757"/>
                        <a:pt x="1285040" y="343630"/>
                        <a:pt x="1291912" y="350502"/>
                      </a:cubicBezTo>
                      <a:cubicBezTo>
                        <a:pt x="1285040" y="343630"/>
                        <a:pt x="1278167" y="336757"/>
                        <a:pt x="1278167" y="350502"/>
                      </a:cubicBezTo>
                      <a:cubicBezTo>
                        <a:pt x="1278167" y="371120"/>
                        <a:pt x="1298785" y="371120"/>
                        <a:pt x="1298785" y="384865"/>
                      </a:cubicBezTo>
                      <a:cubicBezTo>
                        <a:pt x="1298785" y="405483"/>
                        <a:pt x="1285040" y="384865"/>
                        <a:pt x="1285040" y="405483"/>
                      </a:cubicBezTo>
                      <a:cubicBezTo>
                        <a:pt x="1285040" y="419228"/>
                        <a:pt x="1305657" y="460395"/>
                        <a:pt x="1305657" y="474140"/>
                      </a:cubicBezTo>
                      <a:cubicBezTo>
                        <a:pt x="1305657" y="494758"/>
                        <a:pt x="1298785" y="494758"/>
                        <a:pt x="1298785" y="515376"/>
                      </a:cubicBezTo>
                      <a:cubicBezTo>
                        <a:pt x="1298785" y="529121"/>
                        <a:pt x="1291912" y="542867"/>
                        <a:pt x="1278167" y="549739"/>
                      </a:cubicBezTo>
                      <a:cubicBezTo>
                        <a:pt x="1250677" y="563484"/>
                        <a:pt x="1202568" y="577230"/>
                        <a:pt x="1181951" y="577230"/>
                      </a:cubicBezTo>
                      <a:cubicBezTo>
                        <a:pt x="1168205" y="577230"/>
                        <a:pt x="1175078" y="577230"/>
                        <a:pt x="1168205" y="570357"/>
                      </a:cubicBezTo>
                      <a:cubicBezTo>
                        <a:pt x="1099479" y="494758"/>
                        <a:pt x="1071989" y="467268"/>
                        <a:pt x="1071989" y="481013"/>
                      </a:cubicBezTo>
                      <a:cubicBezTo>
                        <a:pt x="1071989" y="501631"/>
                        <a:pt x="1085734" y="501631"/>
                        <a:pt x="1085734" y="508503"/>
                      </a:cubicBezTo>
                      <a:cubicBezTo>
                        <a:pt x="955155" y="487886"/>
                        <a:pt x="913919" y="323012"/>
                        <a:pt x="865879" y="233668"/>
                      </a:cubicBezTo>
                      <a:cubicBezTo>
                        <a:pt x="817771" y="247413"/>
                        <a:pt x="776535" y="357375"/>
                        <a:pt x="776535" y="398611"/>
                      </a:cubicBezTo>
                      <a:cubicBezTo>
                        <a:pt x="776535" y="419228"/>
                        <a:pt x="742172" y="487886"/>
                        <a:pt x="742172" y="501631"/>
                      </a:cubicBezTo>
                      <a:cubicBezTo>
                        <a:pt x="742172" y="522249"/>
                        <a:pt x="755917" y="529121"/>
                        <a:pt x="762790" y="542867"/>
                      </a:cubicBezTo>
                      <a:cubicBezTo>
                        <a:pt x="769663" y="556612"/>
                        <a:pt x="776535" y="590975"/>
                        <a:pt x="776535" y="604720"/>
                      </a:cubicBezTo>
                      <a:cubicBezTo>
                        <a:pt x="776535" y="687191"/>
                        <a:pt x="762790" y="886497"/>
                        <a:pt x="700937" y="920860"/>
                      </a:cubicBezTo>
                      <a:cubicBezTo>
                        <a:pt x="659701" y="941478"/>
                        <a:pt x="597848" y="955223"/>
                        <a:pt x="577230" y="955223"/>
                      </a:cubicBezTo>
                      <a:cubicBezTo>
                        <a:pt x="529122" y="955223"/>
                        <a:pt x="508504" y="920860"/>
                        <a:pt x="494758" y="907115"/>
                      </a:cubicBezTo>
                      <a:cubicBezTo>
                        <a:pt x="481013" y="893369"/>
                        <a:pt x="453523" y="900242"/>
                        <a:pt x="446650" y="893369"/>
                      </a:cubicBezTo>
                      <a:cubicBezTo>
                        <a:pt x="412287" y="886497"/>
                        <a:pt x="343630" y="817771"/>
                        <a:pt x="323012" y="797153"/>
                      </a:cubicBezTo>
                      <a:cubicBezTo>
                        <a:pt x="302394" y="783408"/>
                        <a:pt x="0" y="412356"/>
                        <a:pt x="0" y="309267"/>
                      </a:cubicBezTo>
                      <a:cubicBezTo>
                        <a:pt x="0" y="281776"/>
                        <a:pt x="20618" y="302394"/>
                        <a:pt x="20618" y="268031"/>
                      </a:cubicBezTo>
                      <a:cubicBezTo>
                        <a:pt x="20618" y="240541"/>
                        <a:pt x="75598" y="233668"/>
                        <a:pt x="75598" y="233668"/>
                      </a:cubicBezTo>
                      <a:cubicBezTo>
                        <a:pt x="151197" y="233668"/>
                        <a:pt x="309267" y="309267"/>
                        <a:pt x="364179" y="350502"/>
                      </a:cubicBezTo>
                      <a:cubicBezTo>
                        <a:pt x="426032" y="405483"/>
                        <a:pt x="481013" y="474140"/>
                        <a:pt x="535994" y="522249"/>
                      </a:cubicBezTo>
                      <a:cubicBezTo>
                        <a:pt x="577230" y="453591"/>
                        <a:pt x="618465" y="377993"/>
                        <a:pt x="645956" y="316139"/>
                      </a:cubicBezTo>
                      <a:cubicBezTo>
                        <a:pt x="659701" y="288649"/>
                        <a:pt x="776535" y="0"/>
                        <a:pt x="886497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641C71BF-41AC-493B-D2DA-CD5853FB7F08}"/>
                  </a:ext>
                </a:extLst>
              </p:cNvPr>
              <p:cNvGrpSpPr/>
              <p:nvPr/>
            </p:nvGrpSpPr>
            <p:grpSpPr>
              <a:xfrm>
                <a:off x="7737590" y="3047158"/>
                <a:ext cx="4452898" cy="3353419"/>
                <a:chOff x="7737590" y="3047158"/>
                <a:chExt cx="4452898" cy="3353419"/>
              </a:xfrm>
              <a:grpFill/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11960BBF-8ADF-B5D0-1CF6-283366A4BD9C}"/>
                    </a:ext>
                  </a:extLst>
                </p:cNvPr>
                <p:cNvSpPr/>
                <p:nvPr/>
              </p:nvSpPr>
              <p:spPr>
                <a:xfrm>
                  <a:off x="7737590" y="3047158"/>
                  <a:ext cx="4452898" cy="3353419"/>
                </a:xfrm>
                <a:custGeom>
                  <a:avLst/>
                  <a:gdLst>
                    <a:gd name="connsiteX0" fmla="*/ 886497 w 4452898"/>
                    <a:gd name="connsiteY0" fmla="*/ 0 h 3353419"/>
                    <a:gd name="connsiteX1" fmla="*/ 920860 w 4452898"/>
                    <a:gd name="connsiteY1" fmla="*/ 6873 h 3353419"/>
                    <a:gd name="connsiteX2" fmla="*/ 975841 w 4452898"/>
                    <a:gd name="connsiteY2" fmla="*/ 164943 h 3353419"/>
                    <a:gd name="connsiteX3" fmla="*/ 982714 w 4452898"/>
                    <a:gd name="connsiteY3" fmla="*/ 247414 h 3353419"/>
                    <a:gd name="connsiteX4" fmla="*/ 1023949 w 4452898"/>
                    <a:gd name="connsiteY4" fmla="*/ 604721 h 3353419"/>
                    <a:gd name="connsiteX5" fmla="*/ 1037626 w 4452898"/>
                    <a:gd name="connsiteY5" fmla="*/ 645956 h 3353419"/>
                    <a:gd name="connsiteX6" fmla="*/ 1044498 w 4452898"/>
                    <a:gd name="connsiteY6" fmla="*/ 694064 h 3353419"/>
                    <a:gd name="connsiteX7" fmla="*/ 1168205 w 4452898"/>
                    <a:gd name="connsiteY7" fmla="*/ 879625 h 3353419"/>
                    <a:gd name="connsiteX8" fmla="*/ 1161333 w 4452898"/>
                    <a:gd name="connsiteY8" fmla="*/ 886497 h 3353419"/>
                    <a:gd name="connsiteX9" fmla="*/ 1147587 w 4452898"/>
                    <a:gd name="connsiteY9" fmla="*/ 893370 h 3353419"/>
                    <a:gd name="connsiteX10" fmla="*/ 1188823 w 4452898"/>
                    <a:gd name="connsiteY10" fmla="*/ 920860 h 3353419"/>
                    <a:gd name="connsiteX11" fmla="*/ 1185249 w 4452898"/>
                    <a:gd name="connsiteY11" fmla="*/ 930551 h 3353419"/>
                    <a:gd name="connsiteX12" fmla="*/ 1181951 w 4452898"/>
                    <a:gd name="connsiteY12" fmla="*/ 927733 h 3353419"/>
                    <a:gd name="connsiteX13" fmla="*/ 1168205 w 4452898"/>
                    <a:gd name="connsiteY13" fmla="*/ 934606 h 3353419"/>
                    <a:gd name="connsiteX14" fmla="*/ 1181951 w 4452898"/>
                    <a:gd name="connsiteY14" fmla="*/ 948351 h 3353419"/>
                    <a:gd name="connsiteX15" fmla="*/ 1168205 w 4452898"/>
                    <a:gd name="connsiteY15" fmla="*/ 962096 h 3353419"/>
                    <a:gd name="connsiteX16" fmla="*/ 1195696 w 4452898"/>
                    <a:gd name="connsiteY16" fmla="*/ 1017077 h 3353419"/>
                    <a:gd name="connsiteX17" fmla="*/ 1120097 w 4452898"/>
                    <a:gd name="connsiteY17" fmla="*/ 1106352 h 3353419"/>
                    <a:gd name="connsiteX18" fmla="*/ 1065116 w 4452898"/>
                    <a:gd name="connsiteY18" fmla="*/ 1120097 h 3353419"/>
                    <a:gd name="connsiteX19" fmla="*/ 1058244 w 4452898"/>
                    <a:gd name="connsiteY19" fmla="*/ 1291912 h 3353419"/>
                    <a:gd name="connsiteX20" fmla="*/ 1065116 w 4452898"/>
                    <a:gd name="connsiteY20" fmla="*/ 1388129 h 3353419"/>
                    <a:gd name="connsiteX21" fmla="*/ 1078861 w 4452898"/>
                    <a:gd name="connsiteY21" fmla="*/ 1401874 h 3353419"/>
                    <a:gd name="connsiteX22" fmla="*/ 1147587 w 4452898"/>
                    <a:gd name="connsiteY22" fmla="*/ 1243804 h 3353419"/>
                    <a:gd name="connsiteX23" fmla="*/ 1209441 w 4452898"/>
                    <a:gd name="connsiteY23" fmla="*/ 1340020 h 3353419"/>
                    <a:gd name="connsiteX24" fmla="*/ 1195696 w 4452898"/>
                    <a:gd name="connsiteY24" fmla="*/ 1346893 h 3353419"/>
                    <a:gd name="connsiteX25" fmla="*/ 1209441 w 4452898"/>
                    <a:gd name="connsiteY25" fmla="*/ 1367511 h 3353419"/>
                    <a:gd name="connsiteX26" fmla="*/ 1120097 w 4452898"/>
                    <a:gd name="connsiteY26" fmla="*/ 1546199 h 3353419"/>
                    <a:gd name="connsiteX27" fmla="*/ 1120097 w 4452898"/>
                    <a:gd name="connsiteY27" fmla="*/ 1566817 h 3353419"/>
                    <a:gd name="connsiteX28" fmla="*/ 1140715 w 4452898"/>
                    <a:gd name="connsiteY28" fmla="*/ 1553071 h 3353419"/>
                    <a:gd name="connsiteX29" fmla="*/ 1126970 w 4452898"/>
                    <a:gd name="connsiteY29" fmla="*/ 1573689 h 3353419"/>
                    <a:gd name="connsiteX30" fmla="*/ 1147587 w 4452898"/>
                    <a:gd name="connsiteY30" fmla="*/ 1580562 h 3353419"/>
                    <a:gd name="connsiteX31" fmla="*/ 1133842 w 4452898"/>
                    <a:gd name="connsiteY31" fmla="*/ 1614925 h 3353419"/>
                    <a:gd name="connsiteX32" fmla="*/ 1065116 w 4452898"/>
                    <a:gd name="connsiteY32" fmla="*/ 1738563 h 3353419"/>
                    <a:gd name="connsiteX33" fmla="*/ 1058244 w 4452898"/>
                    <a:gd name="connsiteY33" fmla="*/ 1848524 h 3353419"/>
                    <a:gd name="connsiteX34" fmla="*/ 1058244 w 4452898"/>
                    <a:gd name="connsiteY34" fmla="*/ 2040957 h 3353419"/>
                    <a:gd name="connsiteX35" fmla="*/ 1085734 w 4452898"/>
                    <a:gd name="connsiteY35" fmla="*/ 2102811 h 3353419"/>
                    <a:gd name="connsiteX36" fmla="*/ 1436237 w 4452898"/>
                    <a:gd name="connsiteY36" fmla="*/ 1779798 h 3353419"/>
                    <a:gd name="connsiteX37" fmla="*/ 1463727 w 4452898"/>
                    <a:gd name="connsiteY37" fmla="*/ 1800416 h 3353419"/>
                    <a:gd name="connsiteX38" fmla="*/ 1553071 w 4452898"/>
                    <a:gd name="connsiteY38" fmla="*/ 1862270 h 3353419"/>
                    <a:gd name="connsiteX39" fmla="*/ 1532453 w 4452898"/>
                    <a:gd name="connsiteY39" fmla="*/ 1917251 h 3353419"/>
                    <a:gd name="connsiteX40" fmla="*/ 1120097 w 4452898"/>
                    <a:gd name="connsiteY40" fmla="*/ 2350156 h 3353419"/>
                    <a:gd name="connsiteX41" fmla="*/ 1910378 w 4452898"/>
                    <a:gd name="connsiteY41" fmla="*/ 2501354 h 3353419"/>
                    <a:gd name="connsiteX42" fmla="*/ 1958486 w 4452898"/>
                    <a:gd name="connsiteY42" fmla="*/ 2501354 h 3353419"/>
                    <a:gd name="connsiteX43" fmla="*/ 2068448 w 4452898"/>
                    <a:gd name="connsiteY43" fmla="*/ 2219577 h 3353419"/>
                    <a:gd name="connsiteX44" fmla="*/ 2357028 w 4452898"/>
                    <a:gd name="connsiteY44" fmla="*/ 1731690 h 3353419"/>
                    <a:gd name="connsiteX45" fmla="*/ 1992849 w 4452898"/>
                    <a:gd name="connsiteY45" fmla="*/ 1525581 h 3353419"/>
                    <a:gd name="connsiteX46" fmla="*/ 1889760 w 4452898"/>
                    <a:gd name="connsiteY46" fmla="*/ 1264422 h 3353419"/>
                    <a:gd name="connsiteX47" fmla="*/ 1855397 w 4452898"/>
                    <a:gd name="connsiteY47" fmla="*/ 810899 h 3353419"/>
                    <a:gd name="connsiteX48" fmla="*/ 1827907 w 4452898"/>
                    <a:gd name="connsiteY48" fmla="*/ 570358 h 3353419"/>
                    <a:gd name="connsiteX49" fmla="*/ 1834779 w 4452898"/>
                    <a:gd name="connsiteY49" fmla="*/ 501700 h 3353419"/>
                    <a:gd name="connsiteX50" fmla="*/ 1869142 w 4452898"/>
                    <a:gd name="connsiteY50" fmla="*/ 446720 h 3353419"/>
                    <a:gd name="connsiteX51" fmla="*/ 1965359 w 4452898"/>
                    <a:gd name="connsiteY51" fmla="*/ 377993 h 3353419"/>
                    <a:gd name="connsiteX52" fmla="*/ 2061575 w 4452898"/>
                    <a:gd name="connsiteY52" fmla="*/ 426102 h 3353419"/>
                    <a:gd name="connsiteX53" fmla="*/ 2075320 w 4452898"/>
                    <a:gd name="connsiteY53" fmla="*/ 412357 h 3353419"/>
                    <a:gd name="connsiteX54" fmla="*/ 2185213 w 4452898"/>
                    <a:gd name="connsiteY54" fmla="*/ 515446 h 3353419"/>
                    <a:gd name="connsiteX55" fmla="*/ 2233321 w 4452898"/>
                    <a:gd name="connsiteY55" fmla="*/ 597848 h 3353419"/>
                    <a:gd name="connsiteX56" fmla="*/ 2308920 w 4452898"/>
                    <a:gd name="connsiteY56" fmla="*/ 982714 h 3353419"/>
                    <a:gd name="connsiteX57" fmla="*/ 2357028 w 4452898"/>
                    <a:gd name="connsiteY57" fmla="*/ 1326275 h 3353419"/>
                    <a:gd name="connsiteX58" fmla="*/ 2556334 w 4452898"/>
                    <a:gd name="connsiteY58" fmla="*/ 1436237 h 3353419"/>
                    <a:gd name="connsiteX59" fmla="*/ 2755571 w 4452898"/>
                    <a:gd name="connsiteY59" fmla="*/ 1608052 h 3353419"/>
                    <a:gd name="connsiteX60" fmla="*/ 2789934 w 4452898"/>
                    <a:gd name="connsiteY60" fmla="*/ 1724818 h 3353419"/>
                    <a:gd name="connsiteX61" fmla="*/ 2377646 w 4452898"/>
                    <a:gd name="connsiteY61" fmla="*/ 2563207 h 3353419"/>
                    <a:gd name="connsiteX62" fmla="*/ 3106074 w 4452898"/>
                    <a:gd name="connsiteY62" fmla="*/ 2652551 h 3353419"/>
                    <a:gd name="connsiteX63" fmla="*/ 3518362 w 4452898"/>
                    <a:gd name="connsiteY63" fmla="*/ 2659423 h 3353419"/>
                    <a:gd name="connsiteX64" fmla="*/ 3593960 w 4452898"/>
                    <a:gd name="connsiteY64" fmla="*/ 2680041 h 3353419"/>
                    <a:gd name="connsiteX65" fmla="*/ 3861923 w 4452898"/>
                    <a:gd name="connsiteY65" fmla="*/ 2693786 h 3353419"/>
                    <a:gd name="connsiteX66" fmla="*/ 4109337 w 4452898"/>
                    <a:gd name="connsiteY66" fmla="*/ 2645678 h 3353419"/>
                    <a:gd name="connsiteX67" fmla="*/ 4212426 w 4452898"/>
                    <a:gd name="connsiteY67" fmla="*/ 2666296 h 3353419"/>
                    <a:gd name="connsiteX68" fmla="*/ 4411663 w 4452898"/>
                    <a:gd name="connsiteY68" fmla="*/ 2618188 h 3353419"/>
                    <a:gd name="connsiteX69" fmla="*/ 4452898 w 4452898"/>
                    <a:gd name="connsiteY69" fmla="*/ 2645678 h 3353419"/>
                    <a:gd name="connsiteX70" fmla="*/ 4432280 w 4452898"/>
                    <a:gd name="connsiteY70" fmla="*/ 2680041 h 3353419"/>
                    <a:gd name="connsiteX71" fmla="*/ 4384172 w 4452898"/>
                    <a:gd name="connsiteY71" fmla="*/ 2700659 h 3353419"/>
                    <a:gd name="connsiteX72" fmla="*/ 4397917 w 4452898"/>
                    <a:gd name="connsiteY72" fmla="*/ 2707532 h 3353419"/>
                    <a:gd name="connsiteX73" fmla="*/ 4219298 w 4452898"/>
                    <a:gd name="connsiteY73" fmla="*/ 2783061 h 3353419"/>
                    <a:gd name="connsiteX74" fmla="*/ 4219298 w 4452898"/>
                    <a:gd name="connsiteY74" fmla="*/ 2803679 h 3353419"/>
                    <a:gd name="connsiteX75" fmla="*/ 4246789 w 4452898"/>
                    <a:gd name="connsiteY75" fmla="*/ 2824297 h 3353419"/>
                    <a:gd name="connsiteX76" fmla="*/ 3944394 w 4452898"/>
                    <a:gd name="connsiteY76" fmla="*/ 2934259 h 3353419"/>
                    <a:gd name="connsiteX77" fmla="*/ 3855050 w 4452898"/>
                    <a:gd name="connsiteY77" fmla="*/ 2948004 h 3353419"/>
                    <a:gd name="connsiteX78" fmla="*/ 3724540 w 4452898"/>
                    <a:gd name="connsiteY78" fmla="*/ 3023603 h 3353419"/>
                    <a:gd name="connsiteX79" fmla="*/ 3717667 w 4452898"/>
                    <a:gd name="connsiteY79" fmla="*/ 3051093 h 3353419"/>
                    <a:gd name="connsiteX80" fmla="*/ 3690177 w 4452898"/>
                    <a:gd name="connsiteY80" fmla="*/ 3085456 h 3353419"/>
                    <a:gd name="connsiteX81" fmla="*/ 3628323 w 4452898"/>
                    <a:gd name="connsiteY81" fmla="*/ 3099201 h 3353419"/>
                    <a:gd name="connsiteX82" fmla="*/ 3600833 w 4452898"/>
                    <a:gd name="connsiteY82" fmla="*/ 3119819 h 3353419"/>
                    <a:gd name="connsiteX83" fmla="*/ 3483999 w 4452898"/>
                    <a:gd name="connsiteY83" fmla="*/ 3133564 h 3353419"/>
                    <a:gd name="connsiteX84" fmla="*/ 2748699 w 4452898"/>
                    <a:gd name="connsiteY84" fmla="*/ 3057966 h 3353419"/>
                    <a:gd name="connsiteX85" fmla="*/ 1772926 w 4452898"/>
                    <a:gd name="connsiteY85" fmla="*/ 2899896 h 3353419"/>
                    <a:gd name="connsiteX86" fmla="*/ 1236931 w 4452898"/>
                    <a:gd name="connsiteY86" fmla="*/ 2776189 h 3353419"/>
                    <a:gd name="connsiteX87" fmla="*/ 673447 w 4452898"/>
                    <a:gd name="connsiteY87" fmla="*/ 2549462 h 3353419"/>
                    <a:gd name="connsiteX88" fmla="*/ 645956 w 4452898"/>
                    <a:gd name="connsiteY88" fmla="*/ 2549462 h 3353419"/>
                    <a:gd name="connsiteX89" fmla="*/ 439847 w 4452898"/>
                    <a:gd name="connsiteY89" fmla="*/ 2817425 h 3353419"/>
                    <a:gd name="connsiteX90" fmla="*/ 391739 w 4452898"/>
                    <a:gd name="connsiteY90" fmla="*/ 2865533 h 3353419"/>
                    <a:gd name="connsiteX91" fmla="*/ 261159 w 4452898"/>
                    <a:gd name="connsiteY91" fmla="*/ 3064838 h 3353419"/>
                    <a:gd name="connsiteX92" fmla="*/ 329885 w 4452898"/>
                    <a:gd name="connsiteY92" fmla="*/ 3071711 h 3353419"/>
                    <a:gd name="connsiteX93" fmla="*/ 254287 w 4452898"/>
                    <a:gd name="connsiteY93" fmla="*/ 3222908 h 3353419"/>
                    <a:gd name="connsiteX94" fmla="*/ 178688 w 4452898"/>
                    <a:gd name="connsiteY94" fmla="*/ 3353419 h 3353419"/>
                    <a:gd name="connsiteX95" fmla="*/ 151198 w 4452898"/>
                    <a:gd name="connsiteY95" fmla="*/ 3332801 h 3353419"/>
                    <a:gd name="connsiteX96" fmla="*/ 96217 w 4452898"/>
                    <a:gd name="connsiteY96" fmla="*/ 3325928 h 3353419"/>
                    <a:gd name="connsiteX97" fmla="*/ 75599 w 4452898"/>
                    <a:gd name="connsiteY97" fmla="*/ 3312183 h 3353419"/>
                    <a:gd name="connsiteX98" fmla="*/ 82472 w 4452898"/>
                    <a:gd name="connsiteY98" fmla="*/ 3298438 h 3353419"/>
                    <a:gd name="connsiteX99" fmla="*/ 61854 w 4452898"/>
                    <a:gd name="connsiteY99" fmla="*/ 3305311 h 3353419"/>
                    <a:gd name="connsiteX100" fmla="*/ 0 w 4452898"/>
                    <a:gd name="connsiteY100" fmla="*/ 3202290 h 3353419"/>
                    <a:gd name="connsiteX101" fmla="*/ 219924 w 4452898"/>
                    <a:gd name="connsiteY101" fmla="*/ 2838042 h 3353419"/>
                    <a:gd name="connsiteX102" fmla="*/ 281777 w 4452898"/>
                    <a:gd name="connsiteY102" fmla="*/ 2789934 h 3353419"/>
                    <a:gd name="connsiteX103" fmla="*/ 281777 w 4452898"/>
                    <a:gd name="connsiteY103" fmla="*/ 2776189 h 3353419"/>
                    <a:gd name="connsiteX104" fmla="*/ 309268 w 4452898"/>
                    <a:gd name="connsiteY104" fmla="*/ 2776189 h 3353419"/>
                    <a:gd name="connsiteX105" fmla="*/ 309268 w 4452898"/>
                    <a:gd name="connsiteY105" fmla="*/ 2748698 h 3353419"/>
                    <a:gd name="connsiteX106" fmla="*/ 343631 w 4452898"/>
                    <a:gd name="connsiteY106" fmla="*/ 2748698 h 3353419"/>
                    <a:gd name="connsiteX107" fmla="*/ 357376 w 4452898"/>
                    <a:gd name="connsiteY107" fmla="*/ 2734953 h 3353419"/>
                    <a:gd name="connsiteX108" fmla="*/ 343631 w 4452898"/>
                    <a:gd name="connsiteY108" fmla="*/ 2721277 h 3353419"/>
                    <a:gd name="connsiteX109" fmla="*/ 350503 w 4452898"/>
                    <a:gd name="connsiteY109" fmla="*/ 2700659 h 3353419"/>
                    <a:gd name="connsiteX110" fmla="*/ 371121 w 4452898"/>
                    <a:gd name="connsiteY110" fmla="*/ 2714404 h 3353419"/>
                    <a:gd name="connsiteX111" fmla="*/ 371121 w 4452898"/>
                    <a:gd name="connsiteY111" fmla="*/ 2693786 h 3353419"/>
                    <a:gd name="connsiteX112" fmla="*/ 426102 w 4452898"/>
                    <a:gd name="connsiteY112" fmla="*/ 2659423 h 3353419"/>
                    <a:gd name="connsiteX113" fmla="*/ 542867 w 4452898"/>
                    <a:gd name="connsiteY113" fmla="*/ 2521971 h 3353419"/>
                    <a:gd name="connsiteX114" fmla="*/ 611593 w 4452898"/>
                    <a:gd name="connsiteY114" fmla="*/ 2432627 h 3353419"/>
                    <a:gd name="connsiteX115" fmla="*/ 625339 w 4452898"/>
                    <a:gd name="connsiteY115" fmla="*/ 2384519 h 3353419"/>
                    <a:gd name="connsiteX116" fmla="*/ 639084 w 4452898"/>
                    <a:gd name="connsiteY116" fmla="*/ 2398264 h 3353419"/>
                    <a:gd name="connsiteX117" fmla="*/ 645956 w 4452898"/>
                    <a:gd name="connsiteY117" fmla="*/ 2384519 h 3353419"/>
                    <a:gd name="connsiteX118" fmla="*/ 680319 w 4452898"/>
                    <a:gd name="connsiteY118" fmla="*/ 2391392 h 3353419"/>
                    <a:gd name="connsiteX119" fmla="*/ 652829 w 4452898"/>
                    <a:gd name="connsiteY119" fmla="*/ 2357029 h 3353419"/>
                    <a:gd name="connsiteX120" fmla="*/ 790281 w 4452898"/>
                    <a:gd name="connsiteY120" fmla="*/ 2295175 h 3353419"/>
                    <a:gd name="connsiteX121" fmla="*/ 859007 w 4452898"/>
                    <a:gd name="connsiteY121" fmla="*/ 2253940 h 3353419"/>
                    <a:gd name="connsiteX122" fmla="*/ 886497 w 4452898"/>
                    <a:gd name="connsiteY122" fmla="*/ 2157792 h 3353419"/>
                    <a:gd name="connsiteX123" fmla="*/ 886497 w 4452898"/>
                    <a:gd name="connsiteY123" fmla="*/ 2047830 h 3353419"/>
                    <a:gd name="connsiteX124" fmla="*/ 872752 w 4452898"/>
                    <a:gd name="connsiteY124" fmla="*/ 2027212 h 3353419"/>
                    <a:gd name="connsiteX125" fmla="*/ 886497 w 4452898"/>
                    <a:gd name="connsiteY125" fmla="*/ 2020340 h 3353419"/>
                    <a:gd name="connsiteX126" fmla="*/ 886497 w 4452898"/>
                    <a:gd name="connsiteY126" fmla="*/ 1999722 h 3353419"/>
                    <a:gd name="connsiteX127" fmla="*/ 872752 w 4452898"/>
                    <a:gd name="connsiteY127" fmla="*/ 1985977 h 3353419"/>
                    <a:gd name="connsiteX128" fmla="*/ 405484 w 4452898"/>
                    <a:gd name="connsiteY128" fmla="*/ 2288303 h 3353419"/>
                    <a:gd name="connsiteX129" fmla="*/ 336758 w 4452898"/>
                    <a:gd name="connsiteY129" fmla="*/ 2288303 h 3353419"/>
                    <a:gd name="connsiteX130" fmla="*/ 302395 w 4452898"/>
                    <a:gd name="connsiteY130" fmla="*/ 2253940 h 3353419"/>
                    <a:gd name="connsiteX131" fmla="*/ 295522 w 4452898"/>
                    <a:gd name="connsiteY131" fmla="*/ 2233322 h 3353419"/>
                    <a:gd name="connsiteX132" fmla="*/ 123707 w 4452898"/>
                    <a:gd name="connsiteY132" fmla="*/ 2109683 h 3353419"/>
                    <a:gd name="connsiteX133" fmla="*/ 206179 w 4452898"/>
                    <a:gd name="connsiteY133" fmla="*/ 1924123 h 3353419"/>
                    <a:gd name="connsiteX134" fmla="*/ 268032 w 4452898"/>
                    <a:gd name="connsiteY134" fmla="*/ 1827907 h 3353419"/>
                    <a:gd name="connsiteX135" fmla="*/ 288650 w 4452898"/>
                    <a:gd name="connsiteY135" fmla="*/ 1821034 h 3353419"/>
                    <a:gd name="connsiteX136" fmla="*/ 288650 w 4452898"/>
                    <a:gd name="connsiteY136" fmla="*/ 1807289 h 3353419"/>
                    <a:gd name="connsiteX137" fmla="*/ 316140 w 4452898"/>
                    <a:gd name="connsiteY137" fmla="*/ 1814161 h 3353419"/>
                    <a:gd name="connsiteX138" fmla="*/ 309268 w 4452898"/>
                    <a:gd name="connsiteY138" fmla="*/ 1793544 h 3353419"/>
                    <a:gd name="connsiteX139" fmla="*/ 831516 w 4452898"/>
                    <a:gd name="connsiteY139" fmla="*/ 1154460 h 3353419"/>
                    <a:gd name="connsiteX140" fmla="*/ 817771 w 4452898"/>
                    <a:gd name="connsiteY140" fmla="*/ 1147588 h 3353419"/>
                    <a:gd name="connsiteX141" fmla="*/ 364248 w 4452898"/>
                    <a:gd name="connsiteY141" fmla="*/ 1319403 h 3353419"/>
                    <a:gd name="connsiteX142" fmla="*/ 323013 w 4452898"/>
                    <a:gd name="connsiteY142" fmla="*/ 1319403 h 3353419"/>
                    <a:gd name="connsiteX143" fmla="*/ 343631 w 4452898"/>
                    <a:gd name="connsiteY143" fmla="*/ 1291912 h 3353419"/>
                    <a:gd name="connsiteX144" fmla="*/ 288650 w 4452898"/>
                    <a:gd name="connsiteY144" fmla="*/ 1291912 h 3353419"/>
                    <a:gd name="connsiteX145" fmla="*/ 316140 w 4452898"/>
                    <a:gd name="connsiteY145" fmla="*/ 1250677 h 3353419"/>
                    <a:gd name="connsiteX146" fmla="*/ 274905 w 4452898"/>
                    <a:gd name="connsiteY146" fmla="*/ 1264422 h 3353419"/>
                    <a:gd name="connsiteX147" fmla="*/ 213051 w 4452898"/>
                    <a:gd name="connsiteY147" fmla="*/ 1230059 h 3353419"/>
                    <a:gd name="connsiteX148" fmla="*/ 192433 w 4452898"/>
                    <a:gd name="connsiteY148" fmla="*/ 1230059 h 3353419"/>
                    <a:gd name="connsiteX149" fmla="*/ 137452 w 4452898"/>
                    <a:gd name="connsiteY149" fmla="*/ 1140715 h 3353419"/>
                    <a:gd name="connsiteX150" fmla="*/ 831516 w 4452898"/>
                    <a:gd name="connsiteY150" fmla="*/ 735300 h 3353419"/>
                    <a:gd name="connsiteX151" fmla="*/ 845262 w 4452898"/>
                    <a:gd name="connsiteY151" fmla="*/ 584103 h 3353419"/>
                    <a:gd name="connsiteX152" fmla="*/ 859007 w 4452898"/>
                    <a:gd name="connsiteY152" fmla="*/ 453592 h 3353419"/>
                    <a:gd name="connsiteX153" fmla="*/ 845262 w 4452898"/>
                    <a:gd name="connsiteY153" fmla="*/ 357376 h 3353419"/>
                    <a:gd name="connsiteX154" fmla="*/ 859007 w 4452898"/>
                    <a:gd name="connsiteY154" fmla="*/ 336758 h 3353419"/>
                    <a:gd name="connsiteX155" fmla="*/ 845262 w 4452898"/>
                    <a:gd name="connsiteY155" fmla="*/ 329885 h 3353419"/>
                    <a:gd name="connsiteX156" fmla="*/ 845262 w 4452898"/>
                    <a:gd name="connsiteY156" fmla="*/ 41236 h 3353419"/>
                    <a:gd name="connsiteX157" fmla="*/ 886497 w 4452898"/>
                    <a:gd name="connsiteY157" fmla="*/ 0 h 3353419"/>
                    <a:gd name="connsiteX158" fmla="*/ 845262 w 4452898"/>
                    <a:gd name="connsiteY158" fmla="*/ 1312530 h 3353419"/>
                    <a:gd name="connsiteX159" fmla="*/ 797153 w 4452898"/>
                    <a:gd name="connsiteY159" fmla="*/ 1326275 h 3353419"/>
                    <a:gd name="connsiteX160" fmla="*/ 790281 w 4452898"/>
                    <a:gd name="connsiteY160" fmla="*/ 1353766 h 3353419"/>
                    <a:gd name="connsiteX161" fmla="*/ 783408 w 4452898"/>
                    <a:gd name="connsiteY161" fmla="*/ 1340020 h 3353419"/>
                    <a:gd name="connsiteX162" fmla="*/ 755918 w 4452898"/>
                    <a:gd name="connsiteY162" fmla="*/ 1401874 h 3353419"/>
                    <a:gd name="connsiteX163" fmla="*/ 707810 w 4452898"/>
                    <a:gd name="connsiteY163" fmla="*/ 1401874 h 3353419"/>
                    <a:gd name="connsiteX164" fmla="*/ 742173 w 4452898"/>
                    <a:gd name="connsiteY164" fmla="*/ 1415619 h 3353419"/>
                    <a:gd name="connsiteX165" fmla="*/ 714682 w 4452898"/>
                    <a:gd name="connsiteY165" fmla="*/ 1449982 h 3353419"/>
                    <a:gd name="connsiteX166" fmla="*/ 700937 w 4452898"/>
                    <a:gd name="connsiteY166" fmla="*/ 1436237 h 3353419"/>
                    <a:gd name="connsiteX167" fmla="*/ 680319 w 4452898"/>
                    <a:gd name="connsiteY167" fmla="*/ 1491218 h 3353419"/>
                    <a:gd name="connsiteX168" fmla="*/ 666574 w 4452898"/>
                    <a:gd name="connsiteY168" fmla="*/ 1470600 h 3353419"/>
                    <a:gd name="connsiteX169" fmla="*/ 645956 w 4452898"/>
                    <a:gd name="connsiteY169" fmla="*/ 1511836 h 3353419"/>
                    <a:gd name="connsiteX170" fmla="*/ 632211 w 4452898"/>
                    <a:gd name="connsiteY170" fmla="*/ 1539326 h 3353419"/>
                    <a:gd name="connsiteX171" fmla="*/ 639084 w 4452898"/>
                    <a:gd name="connsiteY171" fmla="*/ 1546199 h 3353419"/>
                    <a:gd name="connsiteX172" fmla="*/ 604721 w 4452898"/>
                    <a:gd name="connsiteY172" fmla="*/ 1580562 h 3353419"/>
                    <a:gd name="connsiteX173" fmla="*/ 590976 w 4452898"/>
                    <a:gd name="connsiteY173" fmla="*/ 1573689 h 3353419"/>
                    <a:gd name="connsiteX174" fmla="*/ 577230 w 4452898"/>
                    <a:gd name="connsiteY174" fmla="*/ 1614925 h 3353419"/>
                    <a:gd name="connsiteX175" fmla="*/ 563485 w 4452898"/>
                    <a:gd name="connsiteY175" fmla="*/ 1601180 h 3353419"/>
                    <a:gd name="connsiteX176" fmla="*/ 563485 w 4452898"/>
                    <a:gd name="connsiteY176" fmla="*/ 1635474 h 3353419"/>
                    <a:gd name="connsiteX177" fmla="*/ 446720 w 4452898"/>
                    <a:gd name="connsiteY177" fmla="*/ 1786671 h 3353419"/>
                    <a:gd name="connsiteX178" fmla="*/ 384866 w 4452898"/>
                    <a:gd name="connsiteY178" fmla="*/ 1903505 h 3353419"/>
                    <a:gd name="connsiteX179" fmla="*/ 845262 w 4452898"/>
                    <a:gd name="connsiteY179" fmla="*/ 1525581 h 3353419"/>
                    <a:gd name="connsiteX180" fmla="*/ 845262 w 4452898"/>
                    <a:gd name="connsiteY180" fmla="*/ 1312530 h 3353419"/>
                    <a:gd name="connsiteX181" fmla="*/ 542867 w 4452898"/>
                    <a:gd name="connsiteY181" fmla="*/ 1635474 h 3353419"/>
                    <a:gd name="connsiteX182" fmla="*/ 529122 w 4452898"/>
                    <a:gd name="connsiteY182" fmla="*/ 1649219 h 3353419"/>
                    <a:gd name="connsiteX183" fmla="*/ 542867 w 4452898"/>
                    <a:gd name="connsiteY183" fmla="*/ 1635474 h 335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</a:cxnLst>
                  <a:rect l="l" t="t" r="r" b="b"/>
                  <a:pathLst>
                    <a:path w="4452898" h="3353419">
                      <a:moveTo>
                        <a:pt x="886497" y="0"/>
                      </a:moveTo>
                      <a:cubicBezTo>
                        <a:pt x="900243" y="0"/>
                        <a:pt x="907115" y="6873"/>
                        <a:pt x="920860" y="6873"/>
                      </a:cubicBezTo>
                      <a:cubicBezTo>
                        <a:pt x="955223" y="6873"/>
                        <a:pt x="975841" y="123707"/>
                        <a:pt x="975841" y="164943"/>
                      </a:cubicBezTo>
                      <a:cubicBezTo>
                        <a:pt x="975841" y="192433"/>
                        <a:pt x="982714" y="226796"/>
                        <a:pt x="982714" y="247414"/>
                      </a:cubicBezTo>
                      <a:cubicBezTo>
                        <a:pt x="982714" y="261159"/>
                        <a:pt x="1023949" y="584103"/>
                        <a:pt x="1023949" y="604721"/>
                      </a:cubicBezTo>
                      <a:cubicBezTo>
                        <a:pt x="1023949" y="618466"/>
                        <a:pt x="1030822" y="625338"/>
                        <a:pt x="1037626" y="645956"/>
                      </a:cubicBezTo>
                      <a:cubicBezTo>
                        <a:pt x="1044498" y="652829"/>
                        <a:pt x="1044498" y="680319"/>
                        <a:pt x="1044498" y="694064"/>
                      </a:cubicBezTo>
                      <a:cubicBezTo>
                        <a:pt x="1044498" y="831517"/>
                        <a:pt x="1113224" y="728427"/>
                        <a:pt x="1168205" y="879625"/>
                      </a:cubicBezTo>
                      <a:cubicBezTo>
                        <a:pt x="1168205" y="886497"/>
                        <a:pt x="1168205" y="893370"/>
                        <a:pt x="1161333" y="886497"/>
                      </a:cubicBezTo>
                      <a:cubicBezTo>
                        <a:pt x="1161333" y="886497"/>
                        <a:pt x="1154460" y="886497"/>
                        <a:pt x="1147587" y="893370"/>
                      </a:cubicBezTo>
                      <a:cubicBezTo>
                        <a:pt x="1154460" y="907115"/>
                        <a:pt x="1175078" y="907115"/>
                        <a:pt x="1188823" y="920860"/>
                      </a:cubicBezTo>
                      <a:cubicBezTo>
                        <a:pt x="1184150" y="925534"/>
                        <a:pt x="1185868" y="930207"/>
                        <a:pt x="1185249" y="930551"/>
                      </a:cubicBezTo>
                      <a:cubicBezTo>
                        <a:pt x="1184975" y="930688"/>
                        <a:pt x="1184150" y="929932"/>
                        <a:pt x="1181951" y="927733"/>
                      </a:cubicBezTo>
                      <a:cubicBezTo>
                        <a:pt x="1181951" y="927733"/>
                        <a:pt x="1175078" y="927733"/>
                        <a:pt x="1168205" y="934606"/>
                      </a:cubicBezTo>
                      <a:cubicBezTo>
                        <a:pt x="1175078" y="941478"/>
                        <a:pt x="1181951" y="934606"/>
                        <a:pt x="1181951" y="948351"/>
                      </a:cubicBezTo>
                      <a:cubicBezTo>
                        <a:pt x="1181951" y="968969"/>
                        <a:pt x="1168205" y="941478"/>
                        <a:pt x="1168205" y="962096"/>
                      </a:cubicBezTo>
                      <a:cubicBezTo>
                        <a:pt x="1168205" y="975841"/>
                        <a:pt x="1195696" y="996459"/>
                        <a:pt x="1195696" y="1017077"/>
                      </a:cubicBezTo>
                      <a:cubicBezTo>
                        <a:pt x="1195696" y="1051440"/>
                        <a:pt x="1154460" y="1072058"/>
                        <a:pt x="1120097" y="1106352"/>
                      </a:cubicBezTo>
                      <a:cubicBezTo>
                        <a:pt x="1106352" y="1106352"/>
                        <a:pt x="1085734" y="1106352"/>
                        <a:pt x="1065116" y="1120097"/>
                      </a:cubicBezTo>
                      <a:cubicBezTo>
                        <a:pt x="1065116" y="1175078"/>
                        <a:pt x="1058244" y="1271294"/>
                        <a:pt x="1058244" y="1291912"/>
                      </a:cubicBezTo>
                      <a:cubicBezTo>
                        <a:pt x="1058244" y="1305657"/>
                        <a:pt x="1065116" y="1353766"/>
                        <a:pt x="1065116" y="1388129"/>
                      </a:cubicBezTo>
                      <a:lnTo>
                        <a:pt x="1078861" y="1401874"/>
                      </a:lnTo>
                      <a:cubicBezTo>
                        <a:pt x="1120097" y="1353766"/>
                        <a:pt x="1126970" y="1291912"/>
                        <a:pt x="1147587" y="1243804"/>
                      </a:cubicBezTo>
                      <a:cubicBezTo>
                        <a:pt x="1181951" y="1257549"/>
                        <a:pt x="1209441" y="1333148"/>
                        <a:pt x="1209441" y="1340020"/>
                      </a:cubicBezTo>
                      <a:cubicBezTo>
                        <a:pt x="1209441" y="1353766"/>
                        <a:pt x="1195696" y="1326275"/>
                        <a:pt x="1195696" y="1346893"/>
                      </a:cubicBezTo>
                      <a:cubicBezTo>
                        <a:pt x="1195696" y="1360638"/>
                        <a:pt x="1209441" y="1346893"/>
                        <a:pt x="1209441" y="1367511"/>
                      </a:cubicBezTo>
                      <a:cubicBezTo>
                        <a:pt x="1209441" y="1388129"/>
                        <a:pt x="1126970" y="1532454"/>
                        <a:pt x="1120097" y="1546199"/>
                      </a:cubicBezTo>
                      <a:lnTo>
                        <a:pt x="1120097" y="1566817"/>
                      </a:lnTo>
                      <a:cubicBezTo>
                        <a:pt x="1120097" y="1566817"/>
                        <a:pt x="1133842" y="1559944"/>
                        <a:pt x="1140715" y="1553071"/>
                      </a:cubicBezTo>
                      <a:cubicBezTo>
                        <a:pt x="1133842" y="1559944"/>
                        <a:pt x="1133842" y="1566817"/>
                        <a:pt x="1126970" y="1573689"/>
                      </a:cubicBezTo>
                      <a:cubicBezTo>
                        <a:pt x="1133842" y="1580562"/>
                        <a:pt x="1140715" y="1580562"/>
                        <a:pt x="1147587" y="1580562"/>
                      </a:cubicBezTo>
                      <a:cubicBezTo>
                        <a:pt x="1133842" y="1594307"/>
                        <a:pt x="1140715" y="1608052"/>
                        <a:pt x="1133842" y="1614925"/>
                      </a:cubicBezTo>
                      <a:cubicBezTo>
                        <a:pt x="1126970" y="1656092"/>
                        <a:pt x="1085734" y="1690455"/>
                        <a:pt x="1065116" y="1738563"/>
                      </a:cubicBezTo>
                      <a:cubicBezTo>
                        <a:pt x="1051371" y="1766053"/>
                        <a:pt x="1058244" y="1827907"/>
                        <a:pt x="1058244" y="1848524"/>
                      </a:cubicBezTo>
                      <a:lnTo>
                        <a:pt x="1058244" y="2040957"/>
                      </a:lnTo>
                      <a:cubicBezTo>
                        <a:pt x="1071989" y="2054703"/>
                        <a:pt x="1078861" y="2082193"/>
                        <a:pt x="1085734" y="2102811"/>
                      </a:cubicBezTo>
                      <a:lnTo>
                        <a:pt x="1436237" y="1779798"/>
                      </a:lnTo>
                      <a:cubicBezTo>
                        <a:pt x="1443109" y="1786671"/>
                        <a:pt x="1449982" y="1793544"/>
                        <a:pt x="1463727" y="1800416"/>
                      </a:cubicBezTo>
                      <a:cubicBezTo>
                        <a:pt x="1491218" y="1786671"/>
                        <a:pt x="1553071" y="1807289"/>
                        <a:pt x="1553071" y="1862270"/>
                      </a:cubicBezTo>
                      <a:cubicBezTo>
                        <a:pt x="1553071" y="1876015"/>
                        <a:pt x="1539326" y="1903505"/>
                        <a:pt x="1532453" y="1917251"/>
                      </a:cubicBezTo>
                      <a:cubicBezTo>
                        <a:pt x="1401874" y="2006594"/>
                        <a:pt x="1236931" y="2212704"/>
                        <a:pt x="1120097" y="2350156"/>
                      </a:cubicBezTo>
                      <a:lnTo>
                        <a:pt x="1910378" y="2501354"/>
                      </a:lnTo>
                      <a:lnTo>
                        <a:pt x="1958486" y="2501354"/>
                      </a:lnTo>
                      <a:cubicBezTo>
                        <a:pt x="1958486" y="2405137"/>
                        <a:pt x="2013467" y="2308921"/>
                        <a:pt x="2068448" y="2219577"/>
                      </a:cubicBezTo>
                      <a:cubicBezTo>
                        <a:pt x="2164595" y="2068448"/>
                        <a:pt x="2295175" y="1889760"/>
                        <a:pt x="2357028" y="1731690"/>
                      </a:cubicBezTo>
                      <a:cubicBezTo>
                        <a:pt x="2233321" y="1704200"/>
                        <a:pt x="2095938" y="1656092"/>
                        <a:pt x="1992849" y="1525581"/>
                      </a:cubicBezTo>
                      <a:cubicBezTo>
                        <a:pt x="1930996" y="1449982"/>
                        <a:pt x="1896633" y="1346893"/>
                        <a:pt x="1889760" y="1264422"/>
                      </a:cubicBezTo>
                      <a:cubicBezTo>
                        <a:pt x="1876015" y="1113225"/>
                        <a:pt x="1869142" y="955223"/>
                        <a:pt x="1855397" y="810899"/>
                      </a:cubicBezTo>
                      <a:cubicBezTo>
                        <a:pt x="1848524" y="735300"/>
                        <a:pt x="1827907" y="584103"/>
                        <a:pt x="1827907" y="570358"/>
                      </a:cubicBezTo>
                      <a:cubicBezTo>
                        <a:pt x="1827907" y="549740"/>
                        <a:pt x="1834779" y="522318"/>
                        <a:pt x="1834779" y="501700"/>
                      </a:cubicBezTo>
                      <a:cubicBezTo>
                        <a:pt x="1841652" y="487955"/>
                        <a:pt x="1862270" y="467337"/>
                        <a:pt x="1869142" y="446720"/>
                      </a:cubicBezTo>
                      <a:cubicBezTo>
                        <a:pt x="1910378" y="419229"/>
                        <a:pt x="1917250" y="377993"/>
                        <a:pt x="1965359" y="377993"/>
                      </a:cubicBezTo>
                      <a:cubicBezTo>
                        <a:pt x="1979104" y="377993"/>
                        <a:pt x="2061575" y="426102"/>
                        <a:pt x="2061575" y="426102"/>
                      </a:cubicBezTo>
                      <a:cubicBezTo>
                        <a:pt x="2075320" y="426102"/>
                        <a:pt x="2054702" y="412357"/>
                        <a:pt x="2075320" y="412357"/>
                      </a:cubicBezTo>
                      <a:cubicBezTo>
                        <a:pt x="2109683" y="412357"/>
                        <a:pt x="2157723" y="453592"/>
                        <a:pt x="2185213" y="515446"/>
                      </a:cubicBezTo>
                      <a:cubicBezTo>
                        <a:pt x="2198958" y="542867"/>
                        <a:pt x="2219576" y="563485"/>
                        <a:pt x="2233321" y="597848"/>
                      </a:cubicBezTo>
                      <a:cubicBezTo>
                        <a:pt x="2288302" y="707810"/>
                        <a:pt x="2295175" y="852134"/>
                        <a:pt x="2308920" y="982714"/>
                      </a:cubicBezTo>
                      <a:cubicBezTo>
                        <a:pt x="2322665" y="1085734"/>
                        <a:pt x="2295175" y="1216314"/>
                        <a:pt x="2357028" y="1326275"/>
                      </a:cubicBezTo>
                      <a:cubicBezTo>
                        <a:pt x="2398264" y="1401874"/>
                        <a:pt x="2487608" y="1415619"/>
                        <a:pt x="2556334" y="1436237"/>
                      </a:cubicBezTo>
                      <a:cubicBezTo>
                        <a:pt x="2631932" y="1463727"/>
                        <a:pt x="2721208" y="1532454"/>
                        <a:pt x="2755571" y="1608052"/>
                      </a:cubicBezTo>
                      <a:cubicBezTo>
                        <a:pt x="2783062" y="1656092"/>
                        <a:pt x="2789934" y="1669837"/>
                        <a:pt x="2789934" y="1724818"/>
                      </a:cubicBezTo>
                      <a:cubicBezTo>
                        <a:pt x="2789934" y="1937868"/>
                        <a:pt x="2515098" y="2384519"/>
                        <a:pt x="2377646" y="2563207"/>
                      </a:cubicBezTo>
                      <a:lnTo>
                        <a:pt x="3106074" y="2652551"/>
                      </a:lnTo>
                      <a:lnTo>
                        <a:pt x="3518362" y="2659423"/>
                      </a:lnTo>
                      <a:cubicBezTo>
                        <a:pt x="3538979" y="2666296"/>
                        <a:pt x="3566470" y="2680041"/>
                        <a:pt x="3593960" y="2680041"/>
                      </a:cubicBezTo>
                      <a:cubicBezTo>
                        <a:pt x="3683304" y="2686914"/>
                        <a:pt x="3841305" y="2693786"/>
                        <a:pt x="3861923" y="2693786"/>
                      </a:cubicBezTo>
                      <a:cubicBezTo>
                        <a:pt x="3875668" y="2693786"/>
                        <a:pt x="4088719" y="2645678"/>
                        <a:pt x="4109337" y="2645678"/>
                      </a:cubicBezTo>
                      <a:cubicBezTo>
                        <a:pt x="4123082" y="2645678"/>
                        <a:pt x="4191808" y="2666296"/>
                        <a:pt x="4212426" y="2666296"/>
                      </a:cubicBezTo>
                      <a:cubicBezTo>
                        <a:pt x="4226171" y="2666296"/>
                        <a:pt x="4397917" y="2618188"/>
                        <a:pt x="4411663" y="2618188"/>
                      </a:cubicBezTo>
                      <a:cubicBezTo>
                        <a:pt x="4439153" y="2618188"/>
                        <a:pt x="4452898" y="2631933"/>
                        <a:pt x="4452898" y="2645678"/>
                      </a:cubicBezTo>
                      <a:cubicBezTo>
                        <a:pt x="4452898" y="2659423"/>
                        <a:pt x="4432280" y="2659423"/>
                        <a:pt x="4432280" y="2680041"/>
                      </a:cubicBezTo>
                      <a:cubicBezTo>
                        <a:pt x="4432280" y="2693786"/>
                        <a:pt x="4397917" y="2693786"/>
                        <a:pt x="4384172" y="2700659"/>
                      </a:cubicBezTo>
                      <a:cubicBezTo>
                        <a:pt x="4384172" y="2700659"/>
                        <a:pt x="4391045" y="2707532"/>
                        <a:pt x="4397917" y="2707532"/>
                      </a:cubicBezTo>
                      <a:cubicBezTo>
                        <a:pt x="4342937" y="2734953"/>
                        <a:pt x="4281152" y="2762444"/>
                        <a:pt x="4219298" y="2783061"/>
                      </a:cubicBezTo>
                      <a:lnTo>
                        <a:pt x="4219298" y="2803679"/>
                      </a:lnTo>
                      <a:cubicBezTo>
                        <a:pt x="4226171" y="2810552"/>
                        <a:pt x="4239916" y="2824297"/>
                        <a:pt x="4246789" y="2824297"/>
                      </a:cubicBezTo>
                      <a:cubicBezTo>
                        <a:pt x="4150572" y="2879278"/>
                        <a:pt x="4040611" y="2906768"/>
                        <a:pt x="3944394" y="2934259"/>
                      </a:cubicBezTo>
                      <a:cubicBezTo>
                        <a:pt x="3916904" y="2941131"/>
                        <a:pt x="3875668" y="2941131"/>
                        <a:pt x="3855050" y="2948004"/>
                      </a:cubicBezTo>
                      <a:cubicBezTo>
                        <a:pt x="3806942" y="2961749"/>
                        <a:pt x="3765775" y="3002985"/>
                        <a:pt x="3724540" y="3023603"/>
                      </a:cubicBezTo>
                      <a:cubicBezTo>
                        <a:pt x="3724540" y="3030475"/>
                        <a:pt x="3724540" y="3044220"/>
                        <a:pt x="3717667" y="3051093"/>
                      </a:cubicBezTo>
                      <a:cubicBezTo>
                        <a:pt x="3717667" y="3064838"/>
                        <a:pt x="3703922" y="3078583"/>
                        <a:pt x="3690177" y="3085456"/>
                      </a:cubicBezTo>
                      <a:cubicBezTo>
                        <a:pt x="3669559" y="3099201"/>
                        <a:pt x="3648941" y="3099201"/>
                        <a:pt x="3628323" y="3099201"/>
                      </a:cubicBezTo>
                      <a:cubicBezTo>
                        <a:pt x="3621451" y="3106074"/>
                        <a:pt x="3607705" y="3119819"/>
                        <a:pt x="3600833" y="3119819"/>
                      </a:cubicBezTo>
                      <a:cubicBezTo>
                        <a:pt x="3566470" y="3133564"/>
                        <a:pt x="3497744" y="3133564"/>
                        <a:pt x="3483999" y="3133564"/>
                      </a:cubicBezTo>
                      <a:cubicBezTo>
                        <a:pt x="3195418" y="3133564"/>
                        <a:pt x="3092329" y="3112946"/>
                        <a:pt x="2748699" y="3057966"/>
                      </a:cubicBezTo>
                      <a:cubicBezTo>
                        <a:pt x="2425754" y="3009857"/>
                        <a:pt x="2089065" y="2954877"/>
                        <a:pt x="1772926" y="2899896"/>
                      </a:cubicBezTo>
                      <a:cubicBezTo>
                        <a:pt x="1594238" y="2872405"/>
                        <a:pt x="1408746" y="2824297"/>
                        <a:pt x="1236931" y="2776189"/>
                      </a:cubicBezTo>
                      <a:cubicBezTo>
                        <a:pt x="1058244" y="2721277"/>
                        <a:pt x="845262" y="2721277"/>
                        <a:pt x="673447" y="2549462"/>
                      </a:cubicBezTo>
                      <a:lnTo>
                        <a:pt x="645956" y="2549462"/>
                      </a:lnTo>
                      <a:cubicBezTo>
                        <a:pt x="611593" y="2604443"/>
                        <a:pt x="439847" y="2776189"/>
                        <a:pt x="439847" y="2817425"/>
                      </a:cubicBezTo>
                      <a:cubicBezTo>
                        <a:pt x="439847" y="2831170"/>
                        <a:pt x="405484" y="2844915"/>
                        <a:pt x="391739" y="2865533"/>
                      </a:cubicBezTo>
                      <a:cubicBezTo>
                        <a:pt x="350503" y="2920514"/>
                        <a:pt x="302395" y="2996112"/>
                        <a:pt x="261159" y="3064838"/>
                      </a:cubicBezTo>
                      <a:cubicBezTo>
                        <a:pt x="281777" y="3064838"/>
                        <a:pt x="309268" y="3064838"/>
                        <a:pt x="329885" y="3071711"/>
                      </a:cubicBezTo>
                      <a:cubicBezTo>
                        <a:pt x="302395" y="3119819"/>
                        <a:pt x="281777" y="3174800"/>
                        <a:pt x="254287" y="3222908"/>
                      </a:cubicBezTo>
                      <a:cubicBezTo>
                        <a:pt x="233669" y="3257271"/>
                        <a:pt x="171816" y="3298438"/>
                        <a:pt x="178688" y="3353419"/>
                      </a:cubicBezTo>
                      <a:cubicBezTo>
                        <a:pt x="171816" y="3353419"/>
                        <a:pt x="158070" y="3339674"/>
                        <a:pt x="151198" y="3332801"/>
                      </a:cubicBezTo>
                      <a:cubicBezTo>
                        <a:pt x="137452" y="3325928"/>
                        <a:pt x="116835" y="3325928"/>
                        <a:pt x="96217" y="3325928"/>
                      </a:cubicBezTo>
                      <a:cubicBezTo>
                        <a:pt x="89344" y="3325928"/>
                        <a:pt x="82472" y="3319056"/>
                        <a:pt x="75599" y="3312183"/>
                      </a:cubicBezTo>
                      <a:cubicBezTo>
                        <a:pt x="75599" y="3312183"/>
                        <a:pt x="82472" y="3312183"/>
                        <a:pt x="82472" y="3298438"/>
                      </a:cubicBezTo>
                      <a:cubicBezTo>
                        <a:pt x="75599" y="3298438"/>
                        <a:pt x="82472" y="3305311"/>
                        <a:pt x="61854" y="3305311"/>
                      </a:cubicBezTo>
                      <a:cubicBezTo>
                        <a:pt x="0" y="3305311"/>
                        <a:pt x="0" y="3209163"/>
                        <a:pt x="0" y="3202290"/>
                      </a:cubicBezTo>
                      <a:cubicBezTo>
                        <a:pt x="0" y="3078583"/>
                        <a:pt x="192433" y="2879278"/>
                        <a:pt x="219924" y="2838042"/>
                      </a:cubicBezTo>
                      <a:cubicBezTo>
                        <a:pt x="240542" y="2817425"/>
                        <a:pt x="261159" y="2803679"/>
                        <a:pt x="281777" y="2789934"/>
                      </a:cubicBezTo>
                      <a:cubicBezTo>
                        <a:pt x="281777" y="2789934"/>
                        <a:pt x="288650" y="2783061"/>
                        <a:pt x="281777" y="2776189"/>
                      </a:cubicBezTo>
                      <a:cubicBezTo>
                        <a:pt x="288650" y="2783061"/>
                        <a:pt x="295522" y="2769316"/>
                        <a:pt x="309268" y="2776189"/>
                      </a:cubicBezTo>
                      <a:cubicBezTo>
                        <a:pt x="316140" y="2769316"/>
                        <a:pt x="316140" y="2755571"/>
                        <a:pt x="309268" y="2748698"/>
                      </a:cubicBezTo>
                      <a:cubicBezTo>
                        <a:pt x="316140" y="2741826"/>
                        <a:pt x="329885" y="2741826"/>
                        <a:pt x="343631" y="2748698"/>
                      </a:cubicBezTo>
                      <a:lnTo>
                        <a:pt x="357376" y="2734953"/>
                      </a:lnTo>
                      <a:lnTo>
                        <a:pt x="343631" y="2721277"/>
                      </a:lnTo>
                      <a:cubicBezTo>
                        <a:pt x="357376" y="2721277"/>
                        <a:pt x="350503" y="2707532"/>
                        <a:pt x="350503" y="2700659"/>
                      </a:cubicBezTo>
                      <a:cubicBezTo>
                        <a:pt x="357376" y="2707532"/>
                        <a:pt x="364248" y="2707532"/>
                        <a:pt x="371121" y="2714404"/>
                      </a:cubicBezTo>
                      <a:cubicBezTo>
                        <a:pt x="377994" y="2707532"/>
                        <a:pt x="377994" y="2700659"/>
                        <a:pt x="371121" y="2693786"/>
                      </a:cubicBezTo>
                      <a:cubicBezTo>
                        <a:pt x="384866" y="2686914"/>
                        <a:pt x="405484" y="2673169"/>
                        <a:pt x="426102" y="2659423"/>
                      </a:cubicBezTo>
                      <a:cubicBezTo>
                        <a:pt x="460465" y="2618188"/>
                        <a:pt x="542867" y="2535717"/>
                        <a:pt x="542867" y="2521971"/>
                      </a:cubicBezTo>
                      <a:cubicBezTo>
                        <a:pt x="542867" y="2501354"/>
                        <a:pt x="597848" y="2508226"/>
                        <a:pt x="611593" y="2432627"/>
                      </a:cubicBezTo>
                      <a:cubicBezTo>
                        <a:pt x="618466" y="2418882"/>
                        <a:pt x="618466" y="2398264"/>
                        <a:pt x="625339" y="2384519"/>
                      </a:cubicBezTo>
                      <a:lnTo>
                        <a:pt x="639084" y="2398264"/>
                      </a:lnTo>
                      <a:cubicBezTo>
                        <a:pt x="645956" y="2391392"/>
                        <a:pt x="632211" y="2384519"/>
                        <a:pt x="645956" y="2384519"/>
                      </a:cubicBezTo>
                      <a:cubicBezTo>
                        <a:pt x="666574" y="2384519"/>
                        <a:pt x="666574" y="2398264"/>
                        <a:pt x="680319" y="2391392"/>
                      </a:cubicBezTo>
                      <a:cubicBezTo>
                        <a:pt x="673447" y="2384519"/>
                        <a:pt x="666574" y="2370774"/>
                        <a:pt x="652829" y="2357029"/>
                      </a:cubicBezTo>
                      <a:cubicBezTo>
                        <a:pt x="680319" y="2274558"/>
                        <a:pt x="749045" y="2308921"/>
                        <a:pt x="790281" y="2295175"/>
                      </a:cubicBezTo>
                      <a:cubicBezTo>
                        <a:pt x="810899" y="2274558"/>
                        <a:pt x="817771" y="2253940"/>
                        <a:pt x="859007" y="2253940"/>
                      </a:cubicBezTo>
                      <a:cubicBezTo>
                        <a:pt x="859007" y="2226449"/>
                        <a:pt x="879625" y="2192086"/>
                        <a:pt x="886497" y="2157792"/>
                      </a:cubicBezTo>
                      <a:cubicBezTo>
                        <a:pt x="879625" y="2061575"/>
                        <a:pt x="886497" y="2054703"/>
                        <a:pt x="886497" y="2047830"/>
                      </a:cubicBezTo>
                      <a:cubicBezTo>
                        <a:pt x="879625" y="2040957"/>
                        <a:pt x="872752" y="2040957"/>
                        <a:pt x="872752" y="2027212"/>
                      </a:cubicBezTo>
                      <a:cubicBezTo>
                        <a:pt x="872752" y="2006594"/>
                        <a:pt x="886497" y="2040957"/>
                        <a:pt x="886497" y="2020340"/>
                      </a:cubicBezTo>
                      <a:lnTo>
                        <a:pt x="886497" y="1999722"/>
                      </a:lnTo>
                      <a:lnTo>
                        <a:pt x="872752" y="1985977"/>
                      </a:lnTo>
                      <a:cubicBezTo>
                        <a:pt x="790281" y="2089066"/>
                        <a:pt x="522250" y="2288303"/>
                        <a:pt x="405484" y="2288303"/>
                      </a:cubicBezTo>
                      <a:lnTo>
                        <a:pt x="336758" y="2288303"/>
                      </a:lnTo>
                      <a:cubicBezTo>
                        <a:pt x="329885" y="2274558"/>
                        <a:pt x="323013" y="2260812"/>
                        <a:pt x="302395" y="2253940"/>
                      </a:cubicBezTo>
                      <a:cubicBezTo>
                        <a:pt x="309268" y="2253940"/>
                        <a:pt x="302395" y="2240195"/>
                        <a:pt x="295522" y="2233322"/>
                      </a:cubicBezTo>
                      <a:cubicBezTo>
                        <a:pt x="233669" y="2219577"/>
                        <a:pt x="123707" y="2178409"/>
                        <a:pt x="123707" y="2109683"/>
                      </a:cubicBezTo>
                      <a:cubicBezTo>
                        <a:pt x="123707" y="2068448"/>
                        <a:pt x="192433" y="1944741"/>
                        <a:pt x="206179" y="1924123"/>
                      </a:cubicBezTo>
                      <a:cubicBezTo>
                        <a:pt x="226796" y="1896633"/>
                        <a:pt x="247414" y="1862270"/>
                        <a:pt x="268032" y="1827907"/>
                      </a:cubicBezTo>
                      <a:cubicBezTo>
                        <a:pt x="274905" y="1827907"/>
                        <a:pt x="288650" y="1827907"/>
                        <a:pt x="288650" y="1821034"/>
                      </a:cubicBezTo>
                      <a:lnTo>
                        <a:pt x="288650" y="1807289"/>
                      </a:lnTo>
                      <a:cubicBezTo>
                        <a:pt x="295522" y="1807289"/>
                        <a:pt x="302395" y="1814161"/>
                        <a:pt x="316140" y="1814161"/>
                      </a:cubicBezTo>
                      <a:cubicBezTo>
                        <a:pt x="316140" y="1807289"/>
                        <a:pt x="309268" y="1800416"/>
                        <a:pt x="309268" y="1793544"/>
                      </a:cubicBezTo>
                      <a:lnTo>
                        <a:pt x="831516" y="1154460"/>
                      </a:lnTo>
                      <a:cubicBezTo>
                        <a:pt x="831516" y="1154460"/>
                        <a:pt x="824644" y="1147588"/>
                        <a:pt x="817771" y="1147588"/>
                      </a:cubicBezTo>
                      <a:lnTo>
                        <a:pt x="364248" y="1319403"/>
                      </a:lnTo>
                      <a:lnTo>
                        <a:pt x="323013" y="1319403"/>
                      </a:lnTo>
                      <a:cubicBezTo>
                        <a:pt x="329885" y="1312530"/>
                        <a:pt x="336758" y="1298785"/>
                        <a:pt x="343631" y="1291912"/>
                      </a:cubicBezTo>
                      <a:cubicBezTo>
                        <a:pt x="329885" y="1285040"/>
                        <a:pt x="309268" y="1291912"/>
                        <a:pt x="288650" y="1291912"/>
                      </a:cubicBezTo>
                      <a:cubicBezTo>
                        <a:pt x="302395" y="1278167"/>
                        <a:pt x="316140" y="1278167"/>
                        <a:pt x="316140" y="1250677"/>
                      </a:cubicBezTo>
                      <a:cubicBezTo>
                        <a:pt x="302395" y="1257549"/>
                        <a:pt x="288650" y="1264422"/>
                        <a:pt x="274905" y="1264422"/>
                      </a:cubicBezTo>
                      <a:cubicBezTo>
                        <a:pt x="254287" y="1264422"/>
                        <a:pt x="226796" y="1250677"/>
                        <a:pt x="213051" y="1230059"/>
                      </a:cubicBezTo>
                      <a:lnTo>
                        <a:pt x="192433" y="1230059"/>
                      </a:lnTo>
                      <a:cubicBezTo>
                        <a:pt x="144325" y="1195696"/>
                        <a:pt x="137452" y="1175078"/>
                        <a:pt x="137452" y="1140715"/>
                      </a:cubicBezTo>
                      <a:cubicBezTo>
                        <a:pt x="137452" y="886497"/>
                        <a:pt x="804026" y="749045"/>
                        <a:pt x="831516" y="735300"/>
                      </a:cubicBezTo>
                      <a:cubicBezTo>
                        <a:pt x="865880" y="721555"/>
                        <a:pt x="845262" y="632211"/>
                        <a:pt x="845262" y="584103"/>
                      </a:cubicBezTo>
                      <a:cubicBezTo>
                        <a:pt x="845262" y="570358"/>
                        <a:pt x="859007" y="474210"/>
                        <a:pt x="859007" y="453592"/>
                      </a:cubicBezTo>
                      <a:cubicBezTo>
                        <a:pt x="859007" y="439847"/>
                        <a:pt x="845262" y="377993"/>
                        <a:pt x="845262" y="357376"/>
                      </a:cubicBezTo>
                      <a:cubicBezTo>
                        <a:pt x="845262" y="343630"/>
                        <a:pt x="859007" y="350503"/>
                        <a:pt x="859007" y="336758"/>
                      </a:cubicBezTo>
                      <a:cubicBezTo>
                        <a:pt x="859007" y="316140"/>
                        <a:pt x="845262" y="350503"/>
                        <a:pt x="845262" y="329885"/>
                      </a:cubicBezTo>
                      <a:lnTo>
                        <a:pt x="845262" y="41236"/>
                      </a:lnTo>
                      <a:cubicBezTo>
                        <a:pt x="852134" y="27491"/>
                        <a:pt x="859007" y="0"/>
                        <a:pt x="886497" y="0"/>
                      </a:cubicBezTo>
                      <a:close/>
                      <a:moveTo>
                        <a:pt x="845262" y="1312530"/>
                      </a:moveTo>
                      <a:cubicBezTo>
                        <a:pt x="831516" y="1326275"/>
                        <a:pt x="810899" y="1319403"/>
                        <a:pt x="797153" y="1326275"/>
                      </a:cubicBezTo>
                      <a:cubicBezTo>
                        <a:pt x="804026" y="1333148"/>
                        <a:pt x="797153" y="1346893"/>
                        <a:pt x="790281" y="1353766"/>
                      </a:cubicBezTo>
                      <a:cubicBezTo>
                        <a:pt x="783408" y="1346893"/>
                        <a:pt x="804026" y="1340020"/>
                        <a:pt x="783408" y="1340020"/>
                      </a:cubicBezTo>
                      <a:cubicBezTo>
                        <a:pt x="769663" y="1340020"/>
                        <a:pt x="769663" y="1374384"/>
                        <a:pt x="755918" y="1401874"/>
                      </a:cubicBezTo>
                      <a:cubicBezTo>
                        <a:pt x="721555" y="1401874"/>
                        <a:pt x="714682" y="1395001"/>
                        <a:pt x="707810" y="1401874"/>
                      </a:cubicBezTo>
                      <a:cubicBezTo>
                        <a:pt x="721555" y="1408747"/>
                        <a:pt x="735300" y="1408747"/>
                        <a:pt x="742173" y="1415619"/>
                      </a:cubicBezTo>
                      <a:cubicBezTo>
                        <a:pt x="721555" y="1422492"/>
                        <a:pt x="721555" y="1436237"/>
                        <a:pt x="714682" y="1449982"/>
                      </a:cubicBezTo>
                      <a:lnTo>
                        <a:pt x="700937" y="1436237"/>
                      </a:lnTo>
                      <a:cubicBezTo>
                        <a:pt x="700937" y="1456855"/>
                        <a:pt x="694064" y="1477473"/>
                        <a:pt x="680319" y="1491218"/>
                      </a:cubicBezTo>
                      <a:cubicBezTo>
                        <a:pt x="673447" y="1484345"/>
                        <a:pt x="673447" y="1470600"/>
                        <a:pt x="666574" y="1470600"/>
                      </a:cubicBezTo>
                      <a:cubicBezTo>
                        <a:pt x="666574" y="1525581"/>
                        <a:pt x="645956" y="1498090"/>
                        <a:pt x="645956" y="1511836"/>
                      </a:cubicBezTo>
                      <a:cubicBezTo>
                        <a:pt x="645956" y="1525581"/>
                        <a:pt x="652829" y="1511836"/>
                        <a:pt x="632211" y="1539326"/>
                      </a:cubicBezTo>
                      <a:lnTo>
                        <a:pt x="639084" y="1546199"/>
                      </a:lnTo>
                      <a:cubicBezTo>
                        <a:pt x="639084" y="1559944"/>
                        <a:pt x="625339" y="1580562"/>
                        <a:pt x="604721" y="1580562"/>
                      </a:cubicBezTo>
                      <a:cubicBezTo>
                        <a:pt x="590976" y="1580562"/>
                        <a:pt x="597848" y="1573689"/>
                        <a:pt x="590976" y="1573689"/>
                      </a:cubicBezTo>
                      <a:cubicBezTo>
                        <a:pt x="590976" y="1587434"/>
                        <a:pt x="584103" y="1601180"/>
                        <a:pt x="577230" y="1614925"/>
                      </a:cubicBezTo>
                      <a:cubicBezTo>
                        <a:pt x="570358" y="1608052"/>
                        <a:pt x="570358" y="1601180"/>
                        <a:pt x="563485" y="1601180"/>
                      </a:cubicBezTo>
                      <a:cubicBezTo>
                        <a:pt x="563485" y="1614925"/>
                        <a:pt x="570358" y="1628670"/>
                        <a:pt x="563485" y="1635474"/>
                      </a:cubicBezTo>
                      <a:cubicBezTo>
                        <a:pt x="501632" y="1683582"/>
                        <a:pt x="494759" y="1731690"/>
                        <a:pt x="446720" y="1786671"/>
                      </a:cubicBezTo>
                      <a:cubicBezTo>
                        <a:pt x="419229" y="1821034"/>
                        <a:pt x="412357" y="1869142"/>
                        <a:pt x="384866" y="1903505"/>
                      </a:cubicBezTo>
                      <a:lnTo>
                        <a:pt x="845262" y="1525581"/>
                      </a:lnTo>
                      <a:lnTo>
                        <a:pt x="845262" y="1312530"/>
                      </a:lnTo>
                      <a:close/>
                      <a:moveTo>
                        <a:pt x="542867" y="1635474"/>
                      </a:moveTo>
                      <a:cubicBezTo>
                        <a:pt x="535995" y="1635474"/>
                        <a:pt x="535995" y="1642346"/>
                        <a:pt x="529122" y="1649219"/>
                      </a:cubicBezTo>
                      <a:cubicBezTo>
                        <a:pt x="535995" y="1649219"/>
                        <a:pt x="549740" y="1635474"/>
                        <a:pt x="542867" y="163547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62A89D1-7D56-A026-441D-F58A30E404E1}"/>
                    </a:ext>
                  </a:extLst>
                </p:cNvPr>
                <p:cNvSpPr/>
                <p:nvPr/>
              </p:nvSpPr>
              <p:spPr>
                <a:xfrm>
                  <a:off x="10293924" y="3663906"/>
                  <a:ext cx="714614" cy="709527"/>
                </a:xfrm>
                <a:custGeom>
                  <a:avLst/>
                  <a:gdLst>
                    <a:gd name="connsiteX0" fmla="*/ 370193 w 714614"/>
                    <a:gd name="connsiteY0" fmla="*/ 0 h 709527"/>
                    <a:gd name="connsiteX1" fmla="*/ 426033 w 714614"/>
                    <a:gd name="connsiteY1" fmla="*/ 8590 h 709527"/>
                    <a:gd name="connsiteX2" fmla="*/ 625339 w 714614"/>
                    <a:gd name="connsiteY2" fmla="*/ 111679 h 709527"/>
                    <a:gd name="connsiteX3" fmla="*/ 693996 w 714614"/>
                    <a:gd name="connsiteY3" fmla="*/ 214769 h 709527"/>
                    <a:gd name="connsiteX4" fmla="*/ 714614 w 714614"/>
                    <a:gd name="connsiteY4" fmla="*/ 317858 h 709527"/>
                    <a:gd name="connsiteX5" fmla="*/ 700869 w 714614"/>
                    <a:gd name="connsiteY5" fmla="*/ 338475 h 709527"/>
                    <a:gd name="connsiteX6" fmla="*/ 687123 w 714614"/>
                    <a:gd name="connsiteY6" fmla="*/ 407201 h 709527"/>
                    <a:gd name="connsiteX7" fmla="*/ 659702 w 714614"/>
                    <a:gd name="connsiteY7" fmla="*/ 475859 h 709527"/>
                    <a:gd name="connsiteX8" fmla="*/ 508505 w 714614"/>
                    <a:gd name="connsiteY8" fmla="*/ 585820 h 709527"/>
                    <a:gd name="connsiteX9" fmla="*/ 494759 w 714614"/>
                    <a:gd name="connsiteY9" fmla="*/ 551457 h 709527"/>
                    <a:gd name="connsiteX10" fmla="*/ 419161 w 714614"/>
                    <a:gd name="connsiteY10" fmla="*/ 654546 h 709527"/>
                    <a:gd name="connsiteX11" fmla="*/ 391670 w 714614"/>
                    <a:gd name="connsiteY11" fmla="*/ 640801 h 709527"/>
                    <a:gd name="connsiteX12" fmla="*/ 377925 w 714614"/>
                    <a:gd name="connsiteY12" fmla="*/ 647674 h 709527"/>
                    <a:gd name="connsiteX13" fmla="*/ 398543 w 714614"/>
                    <a:gd name="connsiteY13" fmla="*/ 661419 h 709527"/>
                    <a:gd name="connsiteX14" fmla="*/ 316072 w 714614"/>
                    <a:gd name="connsiteY14" fmla="*/ 709527 h 709527"/>
                    <a:gd name="connsiteX15" fmla="*/ 316072 w 714614"/>
                    <a:gd name="connsiteY15" fmla="*/ 661419 h 709527"/>
                    <a:gd name="connsiteX16" fmla="*/ 329817 w 714614"/>
                    <a:gd name="connsiteY16" fmla="*/ 640801 h 709527"/>
                    <a:gd name="connsiteX17" fmla="*/ 371052 w 714614"/>
                    <a:gd name="connsiteY17" fmla="*/ 530840 h 709527"/>
                    <a:gd name="connsiteX18" fmla="*/ 171747 w 714614"/>
                    <a:gd name="connsiteY18" fmla="*/ 414074 h 709527"/>
                    <a:gd name="connsiteX19" fmla="*/ 0 w 714614"/>
                    <a:gd name="connsiteY19" fmla="*/ 228514 h 709527"/>
                    <a:gd name="connsiteX20" fmla="*/ 6872 w 714614"/>
                    <a:gd name="connsiteY20" fmla="*/ 187278 h 709527"/>
                    <a:gd name="connsiteX21" fmla="*/ 34363 w 714614"/>
                    <a:gd name="connsiteY21" fmla="*/ 132297 h 709527"/>
                    <a:gd name="connsiteX22" fmla="*/ 329817 w 714614"/>
                    <a:gd name="connsiteY22" fmla="*/ 1718 h 709527"/>
                    <a:gd name="connsiteX23" fmla="*/ 370193 w 714614"/>
                    <a:gd name="connsiteY23" fmla="*/ 0 h 70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14614" h="709527">
                      <a:moveTo>
                        <a:pt x="370193" y="0"/>
                      </a:moveTo>
                      <a:cubicBezTo>
                        <a:pt x="388234" y="0"/>
                        <a:pt x="408852" y="1718"/>
                        <a:pt x="426033" y="8590"/>
                      </a:cubicBezTo>
                      <a:cubicBezTo>
                        <a:pt x="494759" y="29208"/>
                        <a:pt x="563485" y="22336"/>
                        <a:pt x="625339" y="111679"/>
                      </a:cubicBezTo>
                      <a:cubicBezTo>
                        <a:pt x="639084" y="132297"/>
                        <a:pt x="659702" y="194151"/>
                        <a:pt x="693996" y="214769"/>
                      </a:cubicBezTo>
                      <a:cubicBezTo>
                        <a:pt x="700869" y="249132"/>
                        <a:pt x="714614" y="297240"/>
                        <a:pt x="714614" y="317858"/>
                      </a:cubicBezTo>
                      <a:cubicBezTo>
                        <a:pt x="714614" y="331603"/>
                        <a:pt x="707741" y="331603"/>
                        <a:pt x="700869" y="338475"/>
                      </a:cubicBezTo>
                      <a:cubicBezTo>
                        <a:pt x="700869" y="359093"/>
                        <a:pt x="687123" y="386584"/>
                        <a:pt x="687123" y="407201"/>
                      </a:cubicBezTo>
                      <a:cubicBezTo>
                        <a:pt x="680251" y="427819"/>
                        <a:pt x="673447" y="455310"/>
                        <a:pt x="659702" y="475859"/>
                      </a:cubicBezTo>
                      <a:cubicBezTo>
                        <a:pt x="625339" y="510222"/>
                        <a:pt x="556613" y="572075"/>
                        <a:pt x="508505" y="585820"/>
                      </a:cubicBezTo>
                      <a:cubicBezTo>
                        <a:pt x="508505" y="578948"/>
                        <a:pt x="501632" y="565203"/>
                        <a:pt x="494759" y="551457"/>
                      </a:cubicBezTo>
                      <a:cubicBezTo>
                        <a:pt x="467269" y="585820"/>
                        <a:pt x="439778" y="613311"/>
                        <a:pt x="419161" y="654546"/>
                      </a:cubicBezTo>
                      <a:cubicBezTo>
                        <a:pt x="412288" y="654546"/>
                        <a:pt x="398543" y="640801"/>
                        <a:pt x="391670" y="640801"/>
                      </a:cubicBezTo>
                      <a:cubicBezTo>
                        <a:pt x="391670" y="640801"/>
                        <a:pt x="384798" y="640801"/>
                        <a:pt x="377925" y="647674"/>
                      </a:cubicBezTo>
                      <a:cubicBezTo>
                        <a:pt x="384798" y="654546"/>
                        <a:pt x="391670" y="654546"/>
                        <a:pt x="398543" y="661419"/>
                      </a:cubicBezTo>
                      <a:cubicBezTo>
                        <a:pt x="371052" y="682037"/>
                        <a:pt x="336689" y="688909"/>
                        <a:pt x="316072" y="709527"/>
                      </a:cubicBezTo>
                      <a:cubicBezTo>
                        <a:pt x="309199" y="695782"/>
                        <a:pt x="316072" y="675164"/>
                        <a:pt x="316072" y="661419"/>
                      </a:cubicBezTo>
                      <a:cubicBezTo>
                        <a:pt x="316072" y="640801"/>
                        <a:pt x="329817" y="647674"/>
                        <a:pt x="329817" y="640801"/>
                      </a:cubicBezTo>
                      <a:cubicBezTo>
                        <a:pt x="343562" y="613311"/>
                        <a:pt x="371052" y="551457"/>
                        <a:pt x="371052" y="530840"/>
                      </a:cubicBezTo>
                      <a:cubicBezTo>
                        <a:pt x="371052" y="434692"/>
                        <a:pt x="151129" y="482731"/>
                        <a:pt x="171747" y="414074"/>
                      </a:cubicBezTo>
                      <a:cubicBezTo>
                        <a:pt x="89344" y="420947"/>
                        <a:pt x="0" y="297240"/>
                        <a:pt x="0" y="228514"/>
                      </a:cubicBezTo>
                      <a:cubicBezTo>
                        <a:pt x="0" y="214769"/>
                        <a:pt x="6872" y="201023"/>
                        <a:pt x="6872" y="187278"/>
                      </a:cubicBezTo>
                      <a:cubicBezTo>
                        <a:pt x="6872" y="166660"/>
                        <a:pt x="20618" y="152915"/>
                        <a:pt x="34363" y="132297"/>
                      </a:cubicBezTo>
                      <a:cubicBezTo>
                        <a:pt x="89344" y="15463"/>
                        <a:pt x="240473" y="1718"/>
                        <a:pt x="329817" y="1718"/>
                      </a:cubicBezTo>
                      <a:cubicBezTo>
                        <a:pt x="336690" y="1718"/>
                        <a:pt x="352153" y="0"/>
                        <a:pt x="370193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8C6DD281-C0EE-3F51-63C7-BE0BEA3A40C2}"/>
                    </a:ext>
                  </a:extLst>
                </p:cNvPr>
                <p:cNvSpPr/>
                <p:nvPr/>
              </p:nvSpPr>
              <p:spPr>
                <a:xfrm>
                  <a:off x="12156126" y="5747817"/>
                  <a:ext cx="27491" cy="6873"/>
                </a:xfrm>
                <a:custGeom>
                  <a:avLst/>
                  <a:gdLst>
                    <a:gd name="connsiteX0" fmla="*/ 27491 w 27491"/>
                    <a:gd name="connsiteY0" fmla="*/ 0 h 6873"/>
                    <a:gd name="connsiteX1" fmla="*/ 0 w 27491"/>
                    <a:gd name="connsiteY1" fmla="*/ 6873 h 6873"/>
                    <a:gd name="connsiteX2" fmla="*/ 27491 w 27491"/>
                    <a:gd name="connsiteY2" fmla="*/ 0 h 6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91" h="6873">
                      <a:moveTo>
                        <a:pt x="27491" y="0"/>
                      </a:moveTo>
                      <a:cubicBezTo>
                        <a:pt x="20618" y="0"/>
                        <a:pt x="6873" y="6873"/>
                        <a:pt x="0" y="6873"/>
                      </a:cubicBezTo>
                      <a:cubicBezTo>
                        <a:pt x="0" y="0"/>
                        <a:pt x="13745" y="0"/>
                        <a:pt x="27491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1C33272-0314-E011-741A-F127206AD9CA}"/>
              </a:ext>
            </a:extLst>
          </p:cNvPr>
          <p:cNvSpPr txBox="1"/>
          <p:nvPr/>
        </p:nvSpPr>
        <p:spPr>
          <a:xfrm>
            <a:off x="6183424" y="4056030"/>
            <a:ext cx="522960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18402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B8FCC6-E611-1756-F418-98BC183AB26B}"/>
              </a:ext>
            </a:extLst>
          </p:cNvPr>
          <p:cNvGrpSpPr/>
          <p:nvPr/>
        </p:nvGrpSpPr>
        <p:grpSpPr>
          <a:xfrm>
            <a:off x="1055688" y="1465580"/>
            <a:ext cx="10080625" cy="4194991"/>
            <a:chOff x="1055688" y="4238170"/>
            <a:chExt cx="10481947" cy="704669"/>
          </a:xfrm>
        </p:grpSpPr>
        <p:sp>
          <p:nvSpPr>
            <p:cNvPr id="2" name="Docer搜索：半想象现实   http://chn.docer.com/works/?userid=199927538" descr="D:\51PPT模板网\51pptmoban.com\图片.jpg">
              <a:extLst>
                <a:ext uri="{FF2B5EF4-FFF2-40B4-BE49-F238E27FC236}">
                  <a16:creationId xmlns:a16="http://schemas.microsoft.com/office/drawing/2014/main" id="{85907445-F14C-0525-D1C3-456C218CC7B4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055688" y="4238170"/>
              <a:ext cx="3226435" cy="704669"/>
            </a:xfrm>
            <a:prstGeom prst="rect">
              <a:avLst/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695450" ty="0" sx="100000" sy="100000" flip="none" algn="tl"/>
            </a:blip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" name="Docer搜索：半想象现实   http://chn.docer.com/works/?userid=199927538">
              <a:extLst>
                <a:ext uri="{FF2B5EF4-FFF2-40B4-BE49-F238E27FC236}">
                  <a16:creationId xmlns:a16="http://schemas.microsoft.com/office/drawing/2014/main" id="{929152EF-377F-2489-8B4D-664746508ED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683444" y="4238170"/>
              <a:ext cx="3226435" cy="704669"/>
            </a:xfrm>
            <a:prstGeom prst="rect">
              <a:avLst/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" name="Docer搜索：半想象现实   http://chn.docer.com/works/?userid=199927538">
              <a:extLst>
                <a:ext uri="{FF2B5EF4-FFF2-40B4-BE49-F238E27FC236}">
                  <a16:creationId xmlns:a16="http://schemas.microsoft.com/office/drawing/2014/main" id="{6BF82579-3BD2-80AC-5BCD-1ED0F8FB96C1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311200" y="4238170"/>
              <a:ext cx="3226435" cy="704669"/>
            </a:xfrm>
            <a:prstGeom prst="rect">
              <a:avLst/>
            </a:pr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4D56122-062C-9074-3106-63CEE3F94B3A}"/>
              </a:ext>
            </a:extLst>
          </p:cNvPr>
          <p:cNvGrpSpPr/>
          <p:nvPr/>
        </p:nvGrpSpPr>
        <p:grpSpPr>
          <a:xfrm>
            <a:off x="4978216" y="3698422"/>
            <a:ext cx="2235567" cy="1148955"/>
            <a:chOff x="181815" y="1804934"/>
            <a:chExt cx="2235567" cy="114895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7E1CFA9-7A30-A27C-E7D0-C8FFFBA6C895}"/>
                </a:ext>
              </a:extLst>
            </p:cNvPr>
            <p:cNvSpPr txBox="1"/>
            <p:nvPr/>
          </p:nvSpPr>
          <p:spPr>
            <a:xfrm>
              <a:off x="283599" y="2190603"/>
              <a:ext cx="20320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1BEBE01-893E-1BCD-494D-195C7E4B2A93}"/>
                </a:ext>
              </a:extLst>
            </p:cNvPr>
            <p:cNvSpPr txBox="1"/>
            <p:nvPr/>
          </p:nvSpPr>
          <p:spPr>
            <a:xfrm>
              <a:off x="181815" y="1804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Freeform 84">
            <a:extLst>
              <a:ext uri="{FF2B5EF4-FFF2-40B4-BE49-F238E27FC236}">
                <a16:creationId xmlns:a16="http://schemas.microsoft.com/office/drawing/2014/main" id="{DE7CE57B-9D18-5F4C-BF5E-C6EBD5DE4B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0424" y="2121084"/>
            <a:ext cx="848956" cy="848956"/>
          </a:xfrm>
          <a:custGeom>
            <a:avLst/>
            <a:gdLst>
              <a:gd name="T0" fmla="*/ 43332858 w 602"/>
              <a:gd name="T1" fmla="*/ 34979440 h 602"/>
              <a:gd name="T2" fmla="*/ 43332858 w 602"/>
              <a:gd name="T3" fmla="*/ 34979440 h 602"/>
              <a:gd name="T4" fmla="*/ 43332858 w 602"/>
              <a:gd name="T5" fmla="*/ 0 h 602"/>
              <a:gd name="T6" fmla="*/ 78442719 w 602"/>
              <a:gd name="T7" fmla="*/ 34979440 h 602"/>
              <a:gd name="T8" fmla="*/ 43332858 w 602"/>
              <a:gd name="T9" fmla="*/ 34979440 h 602"/>
              <a:gd name="T10" fmla="*/ 36023527 w 602"/>
              <a:gd name="T11" fmla="*/ 78442719 h 602"/>
              <a:gd name="T12" fmla="*/ 36023527 w 602"/>
              <a:gd name="T13" fmla="*/ 78442719 h 602"/>
              <a:gd name="T14" fmla="*/ 0 w 602"/>
              <a:gd name="T15" fmla="*/ 42419192 h 602"/>
              <a:gd name="T16" fmla="*/ 36023527 w 602"/>
              <a:gd name="T17" fmla="*/ 7308970 h 602"/>
              <a:gd name="T18" fmla="*/ 36023527 w 602"/>
              <a:gd name="T19" fmla="*/ 42419192 h 602"/>
              <a:gd name="T20" fmla="*/ 71002968 w 602"/>
              <a:gd name="T21" fmla="*/ 42419192 h 602"/>
              <a:gd name="T22" fmla="*/ 36023527 w 602"/>
              <a:gd name="T23" fmla="*/ 78442719 h 6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02" h="602">
                <a:moveTo>
                  <a:pt x="332" y="268"/>
                </a:moveTo>
                <a:lnTo>
                  <a:pt x="332" y="268"/>
                </a:lnTo>
                <a:cubicBezTo>
                  <a:pt x="332" y="0"/>
                  <a:pt x="332" y="0"/>
                  <a:pt x="332" y="0"/>
                </a:cubicBezTo>
                <a:cubicBezTo>
                  <a:pt x="481" y="0"/>
                  <a:pt x="601" y="120"/>
                  <a:pt x="601" y="268"/>
                </a:cubicBezTo>
                <a:lnTo>
                  <a:pt x="332" y="268"/>
                </a:lnTo>
                <a:close/>
                <a:moveTo>
                  <a:pt x="276" y="601"/>
                </a:moveTo>
                <a:lnTo>
                  <a:pt x="276" y="601"/>
                </a:lnTo>
                <a:cubicBezTo>
                  <a:pt x="120" y="601"/>
                  <a:pt x="0" y="480"/>
                  <a:pt x="0" y="325"/>
                </a:cubicBezTo>
                <a:cubicBezTo>
                  <a:pt x="0" y="176"/>
                  <a:pt x="120" y="56"/>
                  <a:pt x="276" y="56"/>
                </a:cubicBezTo>
                <a:cubicBezTo>
                  <a:pt x="276" y="325"/>
                  <a:pt x="276" y="325"/>
                  <a:pt x="276" y="325"/>
                </a:cubicBezTo>
                <a:cubicBezTo>
                  <a:pt x="544" y="325"/>
                  <a:pt x="544" y="325"/>
                  <a:pt x="544" y="325"/>
                </a:cubicBezTo>
                <a:cubicBezTo>
                  <a:pt x="544" y="480"/>
                  <a:pt x="424" y="601"/>
                  <a:pt x="276" y="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zh-CN" altLang="en-US" sz="1327"/>
          </a:p>
        </p:txBody>
      </p:sp>
      <p:grpSp>
        <p:nvGrpSpPr>
          <p:cNvPr id="12" name="组合 11" descr="D:\51PPT模板网\51pptmoban.com\图片.jpg">
            <a:extLst>
              <a:ext uri="{FF2B5EF4-FFF2-40B4-BE49-F238E27FC236}">
                <a16:creationId xmlns:a16="http://schemas.microsoft.com/office/drawing/2014/main" id="{1D478191-9973-AF70-0F84-C135C590667C}"/>
              </a:ext>
            </a:extLst>
          </p:cNvPr>
          <p:cNvGrpSpPr/>
          <p:nvPr/>
        </p:nvGrpSpPr>
        <p:grpSpPr>
          <a:xfrm>
            <a:off x="9172174" y="2120910"/>
            <a:ext cx="825372" cy="849160"/>
            <a:chOff x="10548938" y="-7169150"/>
            <a:chExt cx="1266825" cy="1303337"/>
          </a:xfrm>
          <a:solidFill>
            <a:schemeClr val="bg1"/>
          </a:solidFill>
        </p:grpSpPr>
        <p:sp>
          <p:nvSpPr>
            <p:cNvPr id="13" name="Freeform 95">
              <a:extLst>
                <a:ext uri="{FF2B5EF4-FFF2-40B4-BE49-F238E27FC236}">
                  <a16:creationId xmlns:a16="http://schemas.microsoft.com/office/drawing/2014/main" id="{671C7B70-D77F-A90B-2DAF-199F6A1D1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8938" y="-6621463"/>
              <a:ext cx="1266825" cy="460375"/>
            </a:xfrm>
            <a:custGeom>
              <a:avLst/>
              <a:gdLst>
                <a:gd name="T0" fmla="*/ 399 w 798"/>
                <a:gd name="T1" fmla="*/ 162 h 290"/>
                <a:gd name="T2" fmla="*/ 114 w 798"/>
                <a:gd name="T3" fmla="*/ 0 h 290"/>
                <a:gd name="T4" fmla="*/ 0 w 798"/>
                <a:gd name="T5" fmla="*/ 64 h 290"/>
                <a:gd name="T6" fmla="*/ 399 w 798"/>
                <a:gd name="T7" fmla="*/ 290 h 290"/>
                <a:gd name="T8" fmla="*/ 798 w 798"/>
                <a:gd name="T9" fmla="*/ 64 h 290"/>
                <a:gd name="T10" fmla="*/ 686 w 798"/>
                <a:gd name="T11" fmla="*/ 0 h 290"/>
                <a:gd name="T12" fmla="*/ 399 w 798"/>
                <a:gd name="T13" fmla="*/ 16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290">
                  <a:moveTo>
                    <a:pt x="399" y="162"/>
                  </a:moveTo>
                  <a:lnTo>
                    <a:pt x="114" y="0"/>
                  </a:lnTo>
                  <a:lnTo>
                    <a:pt x="0" y="64"/>
                  </a:lnTo>
                  <a:lnTo>
                    <a:pt x="399" y="290"/>
                  </a:lnTo>
                  <a:lnTo>
                    <a:pt x="798" y="64"/>
                  </a:lnTo>
                  <a:lnTo>
                    <a:pt x="686" y="0"/>
                  </a:lnTo>
                  <a:lnTo>
                    <a:pt x="399" y="1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14" name="Freeform 96">
              <a:extLst>
                <a:ext uri="{FF2B5EF4-FFF2-40B4-BE49-F238E27FC236}">
                  <a16:creationId xmlns:a16="http://schemas.microsoft.com/office/drawing/2014/main" id="{C7DEBC46-42DF-F55E-FA90-0424F8ED6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8938" y="-6326188"/>
              <a:ext cx="1266825" cy="460375"/>
            </a:xfrm>
            <a:custGeom>
              <a:avLst/>
              <a:gdLst>
                <a:gd name="T0" fmla="*/ 399 w 798"/>
                <a:gd name="T1" fmla="*/ 164 h 290"/>
                <a:gd name="T2" fmla="*/ 114 w 798"/>
                <a:gd name="T3" fmla="*/ 0 h 290"/>
                <a:gd name="T4" fmla="*/ 0 w 798"/>
                <a:gd name="T5" fmla="*/ 64 h 290"/>
                <a:gd name="T6" fmla="*/ 399 w 798"/>
                <a:gd name="T7" fmla="*/ 290 h 290"/>
                <a:gd name="T8" fmla="*/ 798 w 798"/>
                <a:gd name="T9" fmla="*/ 64 h 290"/>
                <a:gd name="T10" fmla="*/ 686 w 798"/>
                <a:gd name="T11" fmla="*/ 0 h 290"/>
                <a:gd name="T12" fmla="*/ 399 w 798"/>
                <a:gd name="T13" fmla="*/ 16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290">
                  <a:moveTo>
                    <a:pt x="399" y="164"/>
                  </a:moveTo>
                  <a:lnTo>
                    <a:pt x="114" y="0"/>
                  </a:lnTo>
                  <a:lnTo>
                    <a:pt x="0" y="64"/>
                  </a:lnTo>
                  <a:lnTo>
                    <a:pt x="399" y="290"/>
                  </a:lnTo>
                  <a:lnTo>
                    <a:pt x="798" y="64"/>
                  </a:lnTo>
                  <a:lnTo>
                    <a:pt x="686" y="0"/>
                  </a:lnTo>
                  <a:lnTo>
                    <a:pt x="399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15" name="Freeform 97">
              <a:extLst>
                <a:ext uri="{FF2B5EF4-FFF2-40B4-BE49-F238E27FC236}">
                  <a16:creationId xmlns:a16="http://schemas.microsoft.com/office/drawing/2014/main" id="{1FEC0E7E-EEF1-C753-F0B2-F84608C44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8938" y="-7169150"/>
              <a:ext cx="1266825" cy="719137"/>
            </a:xfrm>
            <a:custGeom>
              <a:avLst/>
              <a:gdLst>
                <a:gd name="T0" fmla="*/ 798 w 798"/>
                <a:gd name="T1" fmla="*/ 227 h 453"/>
                <a:gd name="T2" fmla="*/ 399 w 798"/>
                <a:gd name="T3" fmla="*/ 0 h 453"/>
                <a:gd name="T4" fmla="*/ 0 w 798"/>
                <a:gd name="T5" fmla="*/ 227 h 453"/>
                <a:gd name="T6" fmla="*/ 399 w 798"/>
                <a:gd name="T7" fmla="*/ 453 h 453"/>
                <a:gd name="T8" fmla="*/ 798 w 798"/>
                <a:gd name="T9" fmla="*/ 22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8" h="453">
                  <a:moveTo>
                    <a:pt x="798" y="227"/>
                  </a:moveTo>
                  <a:lnTo>
                    <a:pt x="399" y="0"/>
                  </a:lnTo>
                  <a:lnTo>
                    <a:pt x="0" y="227"/>
                  </a:lnTo>
                  <a:lnTo>
                    <a:pt x="399" y="453"/>
                  </a:lnTo>
                  <a:lnTo>
                    <a:pt x="798" y="2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F71CD4B-FEC6-4D2A-0936-0B6DBBC912D1}"/>
              </a:ext>
            </a:extLst>
          </p:cNvPr>
          <p:cNvGrpSpPr/>
          <p:nvPr/>
        </p:nvGrpSpPr>
        <p:grpSpPr>
          <a:xfrm>
            <a:off x="8467076" y="3698422"/>
            <a:ext cx="2235567" cy="1148955"/>
            <a:chOff x="181815" y="1804934"/>
            <a:chExt cx="2235567" cy="114895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DA41EAC-AEE5-E5A9-AB13-539D89ED678B}"/>
                </a:ext>
              </a:extLst>
            </p:cNvPr>
            <p:cNvSpPr txBox="1"/>
            <p:nvPr/>
          </p:nvSpPr>
          <p:spPr>
            <a:xfrm>
              <a:off x="283599" y="2190603"/>
              <a:ext cx="20320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5648342-2ACC-9A22-E50B-504B75A455F6}"/>
                </a:ext>
              </a:extLst>
            </p:cNvPr>
            <p:cNvSpPr txBox="1"/>
            <p:nvPr/>
          </p:nvSpPr>
          <p:spPr>
            <a:xfrm>
              <a:off x="181815" y="1804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84B3AEC-2BAD-F3A3-B882-F554DCFEFC13}"/>
              </a:ext>
            </a:extLst>
          </p:cNvPr>
          <p:cNvSpPr txBox="1"/>
          <p:nvPr/>
        </p:nvSpPr>
        <p:spPr>
          <a:xfrm>
            <a:off x="163350" y="177514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390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cer搜索：半想象现实   http://chn.docer.com/works/?userid=199927538">
            <a:extLst>
              <a:ext uri="{FF2B5EF4-FFF2-40B4-BE49-F238E27FC236}">
                <a16:creationId xmlns:a16="http://schemas.microsoft.com/office/drawing/2014/main" id="{18950E00-3DFD-62CC-A99F-5895B41F54B6}"/>
              </a:ext>
            </a:extLst>
          </p:cNvPr>
          <p:cNvSpPr/>
          <p:nvPr/>
        </p:nvSpPr>
        <p:spPr>
          <a:xfrm>
            <a:off x="0" y="3018971"/>
            <a:ext cx="12192000" cy="3839029"/>
          </a:xfrm>
          <a:prstGeom prst="rect">
            <a:avLst/>
          </a:prstGeom>
          <a:blipFill dpi="0" rotWithShape="1">
            <a:blip r:embed="rId3"/>
            <a:srcRect/>
            <a:tile tx="-4832350" ty="-7194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Docer搜索：半想象现实   http://chn.docer.com/works/?userid=199927538">
            <a:extLst>
              <a:ext uri="{FF2B5EF4-FFF2-40B4-BE49-F238E27FC236}">
                <a16:creationId xmlns:a16="http://schemas.microsoft.com/office/drawing/2014/main" id="{54374919-0464-DB8B-CC0D-42D5A8DDD834}"/>
              </a:ext>
            </a:extLst>
          </p:cNvPr>
          <p:cNvSpPr/>
          <p:nvPr/>
        </p:nvSpPr>
        <p:spPr>
          <a:xfrm>
            <a:off x="0" y="3018971"/>
            <a:ext cx="12192000" cy="3839029"/>
          </a:xfrm>
          <a:prstGeom prst="rect">
            <a:avLst/>
          </a:prstGeom>
          <a:gradFill flip="none" rotWithShape="1">
            <a:gsLst>
              <a:gs pos="0">
                <a:srgbClr val="4879FA">
                  <a:alpha val="70000"/>
                </a:srgbClr>
              </a:gs>
              <a:gs pos="100000">
                <a:srgbClr val="3A61C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EBA51AA-73D9-47FB-775F-794F8C7650FA}"/>
              </a:ext>
            </a:extLst>
          </p:cNvPr>
          <p:cNvSpPr/>
          <p:nvPr/>
        </p:nvSpPr>
        <p:spPr>
          <a:xfrm>
            <a:off x="1607231" y="2291329"/>
            <a:ext cx="1455283" cy="1455283"/>
          </a:xfrm>
          <a:prstGeom prst="roundRect">
            <a:avLst/>
          </a:prstGeom>
          <a:solidFill>
            <a:srgbClr val="F1E71D"/>
          </a:solidFill>
          <a:ln w="25400">
            <a:solidFill>
              <a:schemeClr val="bg1"/>
            </a:solidFill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CE6B118-B21B-F629-7269-99484904F7B5}"/>
              </a:ext>
            </a:extLst>
          </p:cNvPr>
          <p:cNvGrpSpPr/>
          <p:nvPr/>
        </p:nvGrpSpPr>
        <p:grpSpPr>
          <a:xfrm>
            <a:off x="1217088" y="4153350"/>
            <a:ext cx="2235567" cy="1148955"/>
            <a:chOff x="181815" y="1804934"/>
            <a:chExt cx="2235567" cy="11489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A19A8DA-BE1D-C097-1497-88248DCF186E}"/>
                </a:ext>
              </a:extLst>
            </p:cNvPr>
            <p:cNvSpPr txBox="1"/>
            <p:nvPr/>
          </p:nvSpPr>
          <p:spPr>
            <a:xfrm>
              <a:off x="283599" y="2190603"/>
              <a:ext cx="20320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450C47A-5C5F-CF53-38A0-F59D1475A33B}"/>
                </a:ext>
              </a:extLst>
            </p:cNvPr>
            <p:cNvSpPr txBox="1"/>
            <p:nvPr/>
          </p:nvSpPr>
          <p:spPr>
            <a:xfrm>
              <a:off x="181815" y="1804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5C98DF1-AF23-7EEA-6DE3-D00C7079C338}"/>
              </a:ext>
            </a:extLst>
          </p:cNvPr>
          <p:cNvSpPr/>
          <p:nvPr/>
        </p:nvSpPr>
        <p:spPr>
          <a:xfrm>
            <a:off x="5368358" y="2291329"/>
            <a:ext cx="1455283" cy="1455283"/>
          </a:xfrm>
          <a:prstGeom prst="roundRect">
            <a:avLst/>
          </a:prstGeom>
          <a:solidFill>
            <a:srgbClr val="4879FA"/>
          </a:solidFill>
          <a:ln w="25400">
            <a:solidFill>
              <a:schemeClr val="bg1"/>
            </a:solidFill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018572D-1860-1CBC-A8C8-B35F18B837D6}"/>
              </a:ext>
            </a:extLst>
          </p:cNvPr>
          <p:cNvGrpSpPr/>
          <p:nvPr/>
        </p:nvGrpSpPr>
        <p:grpSpPr>
          <a:xfrm>
            <a:off x="4978215" y="4153350"/>
            <a:ext cx="2235567" cy="1148955"/>
            <a:chOff x="181815" y="1804934"/>
            <a:chExt cx="2235567" cy="11489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390F1DA-CD0E-99FA-79F2-D44473192192}"/>
                </a:ext>
              </a:extLst>
            </p:cNvPr>
            <p:cNvSpPr txBox="1"/>
            <p:nvPr/>
          </p:nvSpPr>
          <p:spPr>
            <a:xfrm>
              <a:off x="283599" y="2190603"/>
              <a:ext cx="20320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2370679-4366-E0CD-6AD9-299D0EDDCC5B}"/>
                </a:ext>
              </a:extLst>
            </p:cNvPr>
            <p:cNvSpPr txBox="1"/>
            <p:nvPr/>
          </p:nvSpPr>
          <p:spPr>
            <a:xfrm>
              <a:off x="181815" y="1804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492AB5E-D73A-35B6-AADA-299AEF3A61A0}"/>
              </a:ext>
            </a:extLst>
          </p:cNvPr>
          <p:cNvSpPr/>
          <p:nvPr/>
        </p:nvSpPr>
        <p:spPr>
          <a:xfrm>
            <a:off x="9129485" y="2291329"/>
            <a:ext cx="1455283" cy="1455283"/>
          </a:xfrm>
          <a:prstGeom prst="roundRect">
            <a:avLst/>
          </a:prstGeom>
          <a:solidFill>
            <a:srgbClr val="F1E71D"/>
          </a:solidFill>
          <a:ln w="25400">
            <a:solidFill>
              <a:schemeClr val="bg1"/>
            </a:solidFill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740DCFA-CBB2-0777-A23A-10EFC6035BBA}"/>
              </a:ext>
            </a:extLst>
          </p:cNvPr>
          <p:cNvGrpSpPr/>
          <p:nvPr/>
        </p:nvGrpSpPr>
        <p:grpSpPr>
          <a:xfrm>
            <a:off x="8739342" y="4153350"/>
            <a:ext cx="2235567" cy="1148955"/>
            <a:chOff x="181815" y="1804934"/>
            <a:chExt cx="2235567" cy="114895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B9F87C2-3E81-BB86-E58A-17FC69548304}"/>
                </a:ext>
              </a:extLst>
            </p:cNvPr>
            <p:cNvSpPr txBox="1"/>
            <p:nvPr/>
          </p:nvSpPr>
          <p:spPr>
            <a:xfrm>
              <a:off x="283599" y="2190603"/>
              <a:ext cx="203200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00" b="1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0763A2C-80C9-3472-7F24-0B9BC25AECC4}"/>
                </a:ext>
              </a:extLst>
            </p:cNvPr>
            <p:cNvSpPr txBox="1"/>
            <p:nvPr/>
          </p:nvSpPr>
          <p:spPr>
            <a:xfrm>
              <a:off x="181815" y="1804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KSO_Shape">
            <a:extLst>
              <a:ext uri="{FF2B5EF4-FFF2-40B4-BE49-F238E27FC236}">
                <a16:creationId xmlns:a16="http://schemas.microsoft.com/office/drawing/2014/main" id="{6B2DE5F3-5DE2-ADD3-A662-C5A5EE372FFE}"/>
              </a:ext>
            </a:extLst>
          </p:cNvPr>
          <p:cNvSpPr>
            <a:spLocks/>
          </p:cNvSpPr>
          <p:nvPr/>
        </p:nvSpPr>
        <p:spPr bwMode="auto">
          <a:xfrm>
            <a:off x="2051007" y="2570187"/>
            <a:ext cx="567728" cy="814922"/>
          </a:xfrm>
          <a:custGeom>
            <a:avLst/>
            <a:gdLst>
              <a:gd name="T0" fmla="*/ 2147483646 w 78"/>
              <a:gd name="T1" fmla="*/ 2147483646 h 112"/>
              <a:gd name="T2" fmla="*/ 2147483646 w 78"/>
              <a:gd name="T3" fmla="*/ 2147483646 h 112"/>
              <a:gd name="T4" fmla="*/ 2147483646 w 78"/>
              <a:gd name="T5" fmla="*/ 2147483646 h 112"/>
              <a:gd name="T6" fmla="*/ 2147483646 w 78"/>
              <a:gd name="T7" fmla="*/ 2147483646 h 112"/>
              <a:gd name="T8" fmla="*/ 2147483646 w 78"/>
              <a:gd name="T9" fmla="*/ 2147483646 h 112"/>
              <a:gd name="T10" fmla="*/ 2147483646 w 78"/>
              <a:gd name="T11" fmla="*/ 2147483646 h 112"/>
              <a:gd name="T12" fmla="*/ 2147483646 w 78"/>
              <a:gd name="T13" fmla="*/ 2147483646 h 112"/>
              <a:gd name="T14" fmla="*/ 2147483646 w 78"/>
              <a:gd name="T15" fmla="*/ 2147483646 h 112"/>
              <a:gd name="T16" fmla="*/ 2147483646 w 78"/>
              <a:gd name="T17" fmla="*/ 2147483646 h 112"/>
              <a:gd name="T18" fmla="*/ 2147483646 w 78"/>
              <a:gd name="T19" fmla="*/ 2147483646 h 112"/>
              <a:gd name="T20" fmla="*/ 2147483646 w 78"/>
              <a:gd name="T21" fmla="*/ 2147483646 h 112"/>
              <a:gd name="T22" fmla="*/ 2147483646 w 78"/>
              <a:gd name="T23" fmla="*/ 2147483646 h 112"/>
              <a:gd name="T24" fmla="*/ 2147483646 w 78"/>
              <a:gd name="T25" fmla="*/ 2147483646 h 112"/>
              <a:gd name="T26" fmla="*/ 2147483646 w 78"/>
              <a:gd name="T27" fmla="*/ 2147483646 h 112"/>
              <a:gd name="T28" fmla="*/ 2147483646 w 78"/>
              <a:gd name="T29" fmla="*/ 2147483646 h 112"/>
              <a:gd name="T30" fmla="*/ 2147483646 w 78"/>
              <a:gd name="T31" fmla="*/ 2147483646 h 112"/>
              <a:gd name="T32" fmla="*/ 2147483646 w 78"/>
              <a:gd name="T33" fmla="*/ 2147483646 h 112"/>
              <a:gd name="T34" fmla="*/ 2147483646 w 78"/>
              <a:gd name="T35" fmla="*/ 2147483646 h 112"/>
              <a:gd name="T36" fmla="*/ 2147483646 w 78"/>
              <a:gd name="T37" fmla="*/ 2147483646 h 112"/>
              <a:gd name="T38" fmla="*/ 2147483646 w 78"/>
              <a:gd name="T39" fmla="*/ 2147483646 h 112"/>
              <a:gd name="T40" fmla="*/ 2147483646 w 78"/>
              <a:gd name="T41" fmla="*/ 2147483646 h 112"/>
              <a:gd name="T42" fmla="*/ 2147483646 w 78"/>
              <a:gd name="T43" fmla="*/ 2147483646 h 112"/>
              <a:gd name="T44" fmla="*/ 2147483646 w 78"/>
              <a:gd name="T45" fmla="*/ 2147483646 h 112"/>
              <a:gd name="T46" fmla="*/ 2147483646 w 78"/>
              <a:gd name="T47" fmla="*/ 2147483646 h 112"/>
              <a:gd name="T48" fmla="*/ 2147483646 w 78"/>
              <a:gd name="T49" fmla="*/ 2147483646 h 112"/>
              <a:gd name="T50" fmla="*/ 2147483646 w 78"/>
              <a:gd name="T51" fmla="*/ 2147483646 h 112"/>
              <a:gd name="T52" fmla="*/ 2147483646 w 78"/>
              <a:gd name="T53" fmla="*/ 2147483646 h 112"/>
              <a:gd name="T54" fmla="*/ 2147483646 w 78"/>
              <a:gd name="T55" fmla="*/ 2147483646 h 112"/>
              <a:gd name="T56" fmla="*/ 2147483646 w 78"/>
              <a:gd name="T57" fmla="*/ 2147483646 h 112"/>
              <a:gd name="T58" fmla="*/ 2147483646 w 78"/>
              <a:gd name="T59" fmla="*/ 2147483646 h 112"/>
              <a:gd name="T60" fmla="*/ 2147483646 w 78"/>
              <a:gd name="T61" fmla="*/ 2147483646 h 112"/>
              <a:gd name="T62" fmla="*/ 2147483646 w 78"/>
              <a:gd name="T63" fmla="*/ 2147483646 h 112"/>
              <a:gd name="T64" fmla="*/ 2147483646 w 78"/>
              <a:gd name="T65" fmla="*/ 2147483646 h 112"/>
              <a:gd name="T66" fmla="*/ 2147483646 w 78"/>
              <a:gd name="T67" fmla="*/ 2147483646 h 112"/>
              <a:gd name="T68" fmla="*/ 2147483646 w 78"/>
              <a:gd name="T69" fmla="*/ 2147483646 h 112"/>
              <a:gd name="T70" fmla="*/ 2147483646 w 78"/>
              <a:gd name="T71" fmla="*/ 2147483646 h 112"/>
              <a:gd name="T72" fmla="*/ 2147483646 w 78"/>
              <a:gd name="T73" fmla="*/ 2147483646 h 112"/>
              <a:gd name="T74" fmla="*/ 2147483646 w 78"/>
              <a:gd name="T75" fmla="*/ 2147483646 h 112"/>
              <a:gd name="T76" fmla="*/ 2147483646 w 78"/>
              <a:gd name="T77" fmla="*/ 2147483646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27"/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id="{4383506B-6982-D90C-40B3-091717A50D03}"/>
              </a:ext>
            </a:extLst>
          </p:cNvPr>
          <p:cNvSpPr/>
          <p:nvPr/>
        </p:nvSpPr>
        <p:spPr>
          <a:xfrm>
            <a:off x="9488186" y="2704650"/>
            <a:ext cx="814922" cy="545997"/>
          </a:xfrm>
          <a:prstGeom prst="wedgeRoundRectCallout">
            <a:avLst>
              <a:gd name="adj1" fmla="val -35580"/>
              <a:gd name="adj2" fmla="val 71505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27">
              <a:solidFill>
                <a:schemeClr val="tx1"/>
              </a:solidFill>
            </a:endParaRPr>
          </a:p>
        </p:txBody>
      </p:sp>
      <p:sp>
        <p:nvSpPr>
          <p:cNvPr id="20" name="KSO_Shape" descr="D:\51PPT模板网\51pptmoban.com\图片.jpg">
            <a:extLst>
              <a:ext uri="{FF2B5EF4-FFF2-40B4-BE49-F238E27FC236}">
                <a16:creationId xmlns:a16="http://schemas.microsoft.com/office/drawing/2014/main" id="{5A9FA36A-A993-832E-7FB9-57E4553B3377}"/>
              </a:ext>
            </a:extLst>
          </p:cNvPr>
          <p:cNvSpPr>
            <a:spLocks/>
          </p:cNvSpPr>
          <p:nvPr/>
        </p:nvSpPr>
        <p:spPr bwMode="auto">
          <a:xfrm>
            <a:off x="5710947" y="2621240"/>
            <a:ext cx="770101" cy="718489"/>
          </a:xfrm>
          <a:custGeom>
            <a:avLst/>
            <a:gdLst>
              <a:gd name="T0" fmla="*/ 0 w 8970958"/>
              <a:gd name="T1" fmla="*/ 599920 h 8375651"/>
              <a:gd name="T2" fmla="*/ 300757 w 8970958"/>
              <a:gd name="T3" fmla="*/ 599920 h 8375651"/>
              <a:gd name="T4" fmla="*/ 300757 w 8970958"/>
              <a:gd name="T5" fmla="*/ 1680923 h 8375651"/>
              <a:gd name="T6" fmla="*/ 0 w 8970958"/>
              <a:gd name="T7" fmla="*/ 1680923 h 8375651"/>
              <a:gd name="T8" fmla="*/ 982536 w 8970958"/>
              <a:gd name="T9" fmla="*/ 0 h 8375651"/>
              <a:gd name="T10" fmla="*/ 1076703 w 8970958"/>
              <a:gd name="T11" fmla="*/ 47488 h 8375651"/>
              <a:gd name="T12" fmla="*/ 1124163 w 8970958"/>
              <a:gd name="T13" fmla="*/ 600007 h 8375651"/>
              <a:gd name="T14" fmla="*/ 1593490 w 8970958"/>
              <a:gd name="T15" fmla="*/ 600007 h 8375651"/>
              <a:gd name="T16" fmla="*/ 1751690 w 8970958"/>
              <a:gd name="T17" fmla="*/ 654279 h 8375651"/>
              <a:gd name="T18" fmla="*/ 1799150 w 8970958"/>
              <a:gd name="T19" fmla="*/ 828401 h 8375651"/>
              <a:gd name="T20" fmla="*/ 1789357 w 8970958"/>
              <a:gd name="T21" fmla="*/ 957297 h 8375651"/>
              <a:gd name="T22" fmla="*/ 1170117 w 8970958"/>
              <a:gd name="T23" fmla="*/ 1680923 h 8375651"/>
              <a:gd name="T24" fmla="*/ 750510 w 8970958"/>
              <a:gd name="T25" fmla="*/ 1570872 h 8375651"/>
              <a:gd name="T26" fmla="*/ 487596 w 8970958"/>
              <a:gd name="T27" fmla="*/ 1498509 h 8375651"/>
              <a:gd name="T28" fmla="*/ 420550 w 8970958"/>
              <a:gd name="T29" fmla="*/ 1498509 h 8375651"/>
              <a:gd name="T30" fmla="*/ 420550 w 8970958"/>
              <a:gd name="T31" fmla="*/ 618097 h 8375651"/>
              <a:gd name="T32" fmla="*/ 840910 w 8970958"/>
              <a:gd name="T33" fmla="*/ 186183 h 8375651"/>
              <a:gd name="T34" fmla="*/ 982536 w 8970958"/>
              <a:gd name="T35" fmla="*/ 0 h 837565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970958" h="8375651">
                <a:moveTo>
                  <a:pt x="0" y="2989262"/>
                </a:moveTo>
                <a:lnTo>
                  <a:pt x="1498600" y="2989262"/>
                </a:lnTo>
                <a:lnTo>
                  <a:pt x="1498600" y="8375650"/>
                </a:lnTo>
                <a:lnTo>
                  <a:pt x="0" y="8375650"/>
                </a:lnTo>
                <a:lnTo>
                  <a:pt x="0" y="2989262"/>
                </a:lnTo>
                <a:close/>
                <a:moveTo>
                  <a:pt x="4895750" y="0"/>
                </a:moveTo>
                <a:cubicBezTo>
                  <a:pt x="5094695" y="11268"/>
                  <a:pt x="5244843" y="93898"/>
                  <a:pt x="5364961" y="236622"/>
                </a:cubicBezTo>
                <a:cubicBezTo>
                  <a:pt x="5751590" y="691085"/>
                  <a:pt x="5717807" y="1686398"/>
                  <a:pt x="5601443" y="2989694"/>
                </a:cubicBezTo>
                <a:cubicBezTo>
                  <a:pt x="5601443" y="2989694"/>
                  <a:pt x="5601443" y="2989694"/>
                  <a:pt x="7939989" y="2989694"/>
                </a:cubicBezTo>
                <a:cubicBezTo>
                  <a:pt x="8138935" y="2989694"/>
                  <a:pt x="8499289" y="3008474"/>
                  <a:pt x="8728264" y="3260119"/>
                </a:cubicBezTo>
                <a:cubicBezTo>
                  <a:pt x="8915948" y="3462937"/>
                  <a:pt x="8994775" y="3770921"/>
                  <a:pt x="8964746" y="4127731"/>
                </a:cubicBezTo>
                <a:cubicBezTo>
                  <a:pt x="8964746" y="4127731"/>
                  <a:pt x="8964746" y="4127731"/>
                  <a:pt x="8915948" y="4769990"/>
                </a:cubicBezTo>
                <a:cubicBezTo>
                  <a:pt x="8690727" y="7680810"/>
                  <a:pt x="8638175" y="8375651"/>
                  <a:pt x="5830418" y="8375651"/>
                </a:cubicBezTo>
                <a:cubicBezTo>
                  <a:pt x="4580440" y="8375651"/>
                  <a:pt x="4133752" y="8078935"/>
                  <a:pt x="3739615" y="7827290"/>
                </a:cubicBezTo>
                <a:cubicBezTo>
                  <a:pt x="3420551" y="7624472"/>
                  <a:pt x="3169054" y="7466724"/>
                  <a:pt x="2429578" y="7466724"/>
                </a:cubicBezTo>
                <a:cubicBezTo>
                  <a:pt x="2429578" y="7466724"/>
                  <a:pt x="2429578" y="7466724"/>
                  <a:pt x="2095500" y="7466724"/>
                </a:cubicBezTo>
                <a:cubicBezTo>
                  <a:pt x="2095500" y="7466724"/>
                  <a:pt x="2095500" y="7466724"/>
                  <a:pt x="2095500" y="3079836"/>
                </a:cubicBezTo>
                <a:cubicBezTo>
                  <a:pt x="3889762" y="2662932"/>
                  <a:pt x="4043663" y="1660107"/>
                  <a:pt x="4190057" y="927707"/>
                </a:cubicBezTo>
                <a:cubicBezTo>
                  <a:pt x="4276392" y="492023"/>
                  <a:pt x="4377741" y="0"/>
                  <a:pt x="4895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27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BB4EC78-BE48-721E-DE8F-184462A80533}"/>
              </a:ext>
            </a:extLst>
          </p:cNvPr>
          <p:cNvGrpSpPr/>
          <p:nvPr/>
        </p:nvGrpSpPr>
        <p:grpSpPr>
          <a:xfrm>
            <a:off x="1217090" y="1085609"/>
            <a:ext cx="9757820" cy="992140"/>
            <a:chOff x="-3112099" y="1847473"/>
            <a:chExt cx="9757820" cy="99214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ADC3A2D-D0D7-3C1A-70C5-BD4BFC7D5C05}"/>
                </a:ext>
              </a:extLst>
            </p:cNvPr>
            <p:cNvSpPr txBox="1"/>
            <p:nvPr/>
          </p:nvSpPr>
          <p:spPr>
            <a:xfrm>
              <a:off x="-3112099" y="2263173"/>
              <a:ext cx="975782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AEF3E13-1FAC-788F-0323-7C2CF281D021}"/>
                </a:ext>
              </a:extLst>
            </p:cNvPr>
            <p:cNvSpPr txBox="1"/>
            <p:nvPr/>
          </p:nvSpPr>
          <p:spPr>
            <a:xfrm>
              <a:off x="649026" y="1847473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CA2D7C82-087C-AAE8-9DC0-8123AC474B01}"/>
              </a:ext>
            </a:extLst>
          </p:cNvPr>
          <p:cNvSpPr txBox="1"/>
          <p:nvPr/>
        </p:nvSpPr>
        <p:spPr>
          <a:xfrm>
            <a:off x="163350" y="177514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031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Group 3923">
            <a:extLst>
              <a:ext uri="{FF2B5EF4-FFF2-40B4-BE49-F238E27FC236}">
                <a16:creationId xmlns:a16="http://schemas.microsoft.com/office/drawing/2014/main" id="{D3D5FB50-3ED6-0803-4A13-BD7C1731425D}"/>
              </a:ext>
            </a:extLst>
          </p:cNvPr>
          <p:cNvGrpSpPr>
            <a:grpSpLocks/>
          </p:cNvGrpSpPr>
          <p:nvPr/>
        </p:nvGrpSpPr>
        <p:grpSpPr bwMode="auto">
          <a:xfrm>
            <a:off x="4201982" y="2466020"/>
            <a:ext cx="3806197" cy="2071107"/>
            <a:chOff x="0" y="0"/>
            <a:chExt cx="8553711" cy="4655700"/>
          </a:xfrm>
        </p:grpSpPr>
        <p:sp>
          <p:nvSpPr>
            <p:cNvPr id="3" name="Shape 3921">
              <a:extLst>
                <a:ext uri="{FF2B5EF4-FFF2-40B4-BE49-F238E27FC236}">
                  <a16:creationId xmlns:a16="http://schemas.microsoft.com/office/drawing/2014/main" id="{9E52E05B-0503-E4E6-56DA-D7A89EE54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655701" cy="4655701"/>
            </a:xfrm>
            <a:custGeom>
              <a:avLst/>
              <a:gdLst>
                <a:gd name="T0" fmla="*/ 2327851 w 19679"/>
                <a:gd name="T1" fmla="*/ 2327851 h 19679"/>
                <a:gd name="T2" fmla="*/ 2327851 w 19679"/>
                <a:gd name="T3" fmla="*/ 2327851 h 19679"/>
                <a:gd name="T4" fmla="*/ 2327851 w 19679"/>
                <a:gd name="T5" fmla="*/ 2327851 h 19679"/>
                <a:gd name="T6" fmla="*/ 2327851 w 19679"/>
                <a:gd name="T7" fmla="*/ 232785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4" name="Shape 3922">
              <a:extLst>
                <a:ext uri="{FF2B5EF4-FFF2-40B4-BE49-F238E27FC236}">
                  <a16:creationId xmlns:a16="http://schemas.microsoft.com/office/drawing/2014/main" id="{D16E879D-51DB-AD85-32B8-79B37C960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010" y="0"/>
              <a:ext cx="4655702" cy="4655701"/>
            </a:xfrm>
            <a:custGeom>
              <a:avLst/>
              <a:gdLst>
                <a:gd name="T0" fmla="*/ 2327851 w 19679"/>
                <a:gd name="T1" fmla="*/ 2327851 h 19679"/>
                <a:gd name="T2" fmla="*/ 2327851 w 19679"/>
                <a:gd name="T3" fmla="*/ 2327851 h 19679"/>
                <a:gd name="T4" fmla="*/ 2327851 w 19679"/>
                <a:gd name="T5" fmla="*/ 2327851 h 19679"/>
                <a:gd name="T6" fmla="*/ 2327851 w 19679"/>
                <a:gd name="T7" fmla="*/ 2327851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6" name="Group 3929" descr="D:\51PPT模板网\51pptmoban.com\图片.jpg">
            <a:extLst>
              <a:ext uri="{FF2B5EF4-FFF2-40B4-BE49-F238E27FC236}">
                <a16:creationId xmlns:a16="http://schemas.microsoft.com/office/drawing/2014/main" id="{B35B2CD4-D284-1699-89D8-5611FC3A40E7}"/>
              </a:ext>
            </a:extLst>
          </p:cNvPr>
          <p:cNvGrpSpPr>
            <a:grpSpLocks/>
          </p:cNvGrpSpPr>
          <p:nvPr/>
        </p:nvGrpSpPr>
        <p:grpSpPr bwMode="auto">
          <a:xfrm>
            <a:off x="5040677" y="2958754"/>
            <a:ext cx="461495" cy="1165648"/>
            <a:chOff x="0" y="0"/>
            <a:chExt cx="1037079" cy="2617920"/>
          </a:xfrm>
        </p:grpSpPr>
        <p:sp>
          <p:nvSpPr>
            <p:cNvPr id="10" name="Shape 3927">
              <a:extLst>
                <a:ext uri="{FF2B5EF4-FFF2-40B4-BE49-F238E27FC236}">
                  <a16:creationId xmlns:a16="http://schemas.microsoft.com/office/drawing/2014/main" id="{B966E05F-8287-632F-4715-AAD8392F3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48465"/>
              <a:ext cx="1037080" cy="2169456"/>
            </a:xfrm>
            <a:custGeom>
              <a:avLst/>
              <a:gdLst>
                <a:gd name="T0" fmla="*/ 518540 w 21600"/>
                <a:gd name="T1" fmla="*/ 1084728 h 21600"/>
                <a:gd name="T2" fmla="*/ 518540 w 21600"/>
                <a:gd name="T3" fmla="*/ 1084728 h 21600"/>
                <a:gd name="T4" fmla="*/ 518540 w 21600"/>
                <a:gd name="T5" fmla="*/ 1084728 h 21600"/>
                <a:gd name="T6" fmla="*/ 518540 w 21600"/>
                <a:gd name="T7" fmla="*/ 108472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id-ID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 3928">
              <a:extLst>
                <a:ext uri="{FF2B5EF4-FFF2-40B4-BE49-F238E27FC236}">
                  <a16:creationId xmlns:a16="http://schemas.microsoft.com/office/drawing/2014/main" id="{188CA599-C517-728C-4522-EA7C7D355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533" y="0"/>
              <a:ext cx="414836" cy="409227"/>
            </a:xfrm>
            <a:custGeom>
              <a:avLst/>
              <a:gdLst>
                <a:gd name="T0" fmla="*/ 207418 w 19679"/>
                <a:gd name="T1" fmla="*/ 204614 h 19679"/>
                <a:gd name="T2" fmla="*/ 207418 w 19679"/>
                <a:gd name="T3" fmla="*/ 204614 h 19679"/>
                <a:gd name="T4" fmla="*/ 207418 w 19679"/>
                <a:gd name="T5" fmla="*/ 204614 h 19679"/>
                <a:gd name="T6" fmla="*/ 207418 w 19679"/>
                <a:gd name="T7" fmla="*/ 204614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id-ID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3932">
            <a:extLst>
              <a:ext uri="{FF2B5EF4-FFF2-40B4-BE49-F238E27FC236}">
                <a16:creationId xmlns:a16="http://schemas.microsoft.com/office/drawing/2014/main" id="{E8E6C247-B8AE-8E5B-EE19-1C6DFD2ADF4E}"/>
              </a:ext>
            </a:extLst>
          </p:cNvPr>
          <p:cNvGrpSpPr>
            <a:grpSpLocks/>
          </p:cNvGrpSpPr>
          <p:nvPr/>
        </p:nvGrpSpPr>
        <p:grpSpPr bwMode="auto">
          <a:xfrm>
            <a:off x="6738184" y="2961251"/>
            <a:ext cx="535661" cy="1163151"/>
            <a:chOff x="0" y="0"/>
            <a:chExt cx="1203747" cy="2612311"/>
          </a:xfrm>
        </p:grpSpPr>
        <p:sp>
          <p:nvSpPr>
            <p:cNvPr id="8" name="Shape 3930">
              <a:extLst>
                <a:ext uri="{FF2B5EF4-FFF2-40B4-BE49-F238E27FC236}">
                  <a16:creationId xmlns:a16="http://schemas.microsoft.com/office/drawing/2014/main" id="{D28AB50F-C343-A391-72E3-7E2B900F4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397" y="0"/>
              <a:ext cx="386804" cy="386804"/>
            </a:xfrm>
            <a:custGeom>
              <a:avLst/>
              <a:gdLst>
                <a:gd name="T0" fmla="*/ 193402 w 19679"/>
                <a:gd name="T1" fmla="*/ 193402 h 19679"/>
                <a:gd name="T2" fmla="*/ 193402 w 19679"/>
                <a:gd name="T3" fmla="*/ 193402 h 19679"/>
                <a:gd name="T4" fmla="*/ 193402 w 19679"/>
                <a:gd name="T5" fmla="*/ 193402 h 19679"/>
                <a:gd name="T6" fmla="*/ 193402 w 19679"/>
                <a:gd name="T7" fmla="*/ 193402 h 19679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id-ID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Shape 3931">
              <a:extLst>
                <a:ext uri="{FF2B5EF4-FFF2-40B4-BE49-F238E27FC236}">
                  <a16:creationId xmlns:a16="http://schemas.microsoft.com/office/drawing/2014/main" id="{9B0D8CE4-9D0C-4B6E-6440-26E47D7A0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" y="465283"/>
              <a:ext cx="1203749" cy="2147029"/>
            </a:xfrm>
            <a:custGeom>
              <a:avLst/>
              <a:gdLst>
                <a:gd name="T0" fmla="*/ 601875 w 21276"/>
                <a:gd name="T1" fmla="*/ 1073515 h 21600"/>
                <a:gd name="T2" fmla="*/ 601875 w 21276"/>
                <a:gd name="T3" fmla="*/ 1073515 h 21600"/>
                <a:gd name="T4" fmla="*/ 601875 w 21276"/>
                <a:gd name="T5" fmla="*/ 1073515 h 21600"/>
                <a:gd name="T6" fmla="*/ 601875 w 21276"/>
                <a:gd name="T7" fmla="*/ 107351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id-ID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右大括号 17">
            <a:extLst>
              <a:ext uri="{FF2B5EF4-FFF2-40B4-BE49-F238E27FC236}">
                <a16:creationId xmlns:a16="http://schemas.microsoft.com/office/drawing/2014/main" id="{1BBAB008-16D0-8F5A-63AD-2CF36F09B592}"/>
              </a:ext>
            </a:extLst>
          </p:cNvPr>
          <p:cNvSpPr/>
          <p:nvPr/>
        </p:nvSpPr>
        <p:spPr>
          <a:xfrm>
            <a:off x="3623365" y="2195288"/>
            <a:ext cx="461495" cy="2612572"/>
          </a:xfrm>
          <a:prstGeom prst="rightBrace">
            <a:avLst>
              <a:gd name="adj1" fmla="val 47523"/>
              <a:gd name="adj2" fmla="val 50000"/>
            </a:avLst>
          </a:prstGeom>
          <a:ln w="12700">
            <a:solidFill>
              <a:schemeClr val="bg1">
                <a:lumMod val="50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F240F91-9CFC-A067-7EC9-34AE029B1F22}"/>
              </a:ext>
            </a:extLst>
          </p:cNvPr>
          <p:cNvGrpSpPr/>
          <p:nvPr/>
        </p:nvGrpSpPr>
        <p:grpSpPr>
          <a:xfrm>
            <a:off x="638826" y="1787027"/>
            <a:ext cx="2984539" cy="816522"/>
            <a:chOff x="283598" y="1906534"/>
            <a:chExt cx="2984539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0EA4736-565D-6B52-5BE2-DBE442F12EE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FA67501-0166-6D8F-67C8-2AD686A819E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0321921-6F0B-1DF7-EDAE-12193101F72B}"/>
              </a:ext>
            </a:extLst>
          </p:cNvPr>
          <p:cNvGrpSpPr/>
          <p:nvPr/>
        </p:nvGrpSpPr>
        <p:grpSpPr>
          <a:xfrm>
            <a:off x="638826" y="4399599"/>
            <a:ext cx="2984539" cy="816522"/>
            <a:chOff x="283598" y="1906534"/>
            <a:chExt cx="298453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D177A34-9F9A-B65D-0E8B-50F523D2A5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7F78F30-3C0E-226E-AD43-03B3F744C5D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右大括号 27">
            <a:extLst>
              <a:ext uri="{FF2B5EF4-FFF2-40B4-BE49-F238E27FC236}">
                <a16:creationId xmlns:a16="http://schemas.microsoft.com/office/drawing/2014/main" id="{55DFA24B-B973-40A3-7DA0-1416790D0960}"/>
              </a:ext>
            </a:extLst>
          </p:cNvPr>
          <p:cNvSpPr/>
          <p:nvPr/>
        </p:nvSpPr>
        <p:spPr>
          <a:xfrm rot="10800000">
            <a:off x="8107142" y="2195288"/>
            <a:ext cx="461495" cy="2612572"/>
          </a:xfrm>
          <a:prstGeom prst="rightBrace">
            <a:avLst>
              <a:gd name="adj1" fmla="val 47523"/>
              <a:gd name="adj2" fmla="val 50000"/>
            </a:avLst>
          </a:prstGeom>
          <a:ln w="12700">
            <a:solidFill>
              <a:schemeClr val="bg1">
                <a:lumMod val="50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6875AD9-FEB1-7AF8-17A5-A67E71D8B8EC}"/>
              </a:ext>
            </a:extLst>
          </p:cNvPr>
          <p:cNvGrpSpPr/>
          <p:nvPr/>
        </p:nvGrpSpPr>
        <p:grpSpPr>
          <a:xfrm>
            <a:off x="8556402" y="1787027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23A02C0-3444-963B-A72F-8A541289CE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113296B-C940-6B92-6DF7-A67DA3E2C4F5}"/>
                </a:ext>
              </a:extLst>
            </p:cNvPr>
            <p:cNvSpPr txBox="1"/>
            <p:nvPr/>
          </p:nvSpPr>
          <p:spPr>
            <a:xfrm>
              <a:off x="29583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CDCF3ED-8AC1-3EB8-9992-B00F4B6447E5}"/>
              </a:ext>
            </a:extLst>
          </p:cNvPr>
          <p:cNvGrpSpPr/>
          <p:nvPr/>
        </p:nvGrpSpPr>
        <p:grpSpPr>
          <a:xfrm>
            <a:off x="8556402" y="4399599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3D117B2-A098-789D-A83C-C1B366284D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5DFD74C-8AD0-602D-D810-A81DF5985C11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2B9DC327-75DA-14A2-EE38-59D5DA88FBC7}"/>
              </a:ext>
            </a:extLst>
          </p:cNvPr>
          <p:cNvSpPr txBox="1"/>
          <p:nvPr/>
        </p:nvSpPr>
        <p:spPr>
          <a:xfrm>
            <a:off x="163350" y="177514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1006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5" name="Freeform 17">
            <a:extLst>
              <a:ext uri="{FF2B5EF4-FFF2-40B4-BE49-F238E27FC236}">
                <a16:creationId xmlns:a16="http://schemas.microsoft.com/office/drawing/2014/main" id="{867FDF08-A299-6DF5-B4AB-D6ACFA56A7BE}"/>
              </a:ext>
            </a:extLst>
          </p:cNvPr>
          <p:cNvSpPr>
            <a:spLocks/>
          </p:cNvSpPr>
          <p:nvPr/>
        </p:nvSpPr>
        <p:spPr bwMode="auto">
          <a:xfrm>
            <a:off x="3888701" y="1629788"/>
            <a:ext cx="4402364" cy="4182624"/>
          </a:xfrm>
          <a:custGeom>
            <a:avLst/>
            <a:gdLst>
              <a:gd name="T0" fmla="*/ 2147483647 w 2428"/>
              <a:gd name="T1" fmla="*/ 23064759 h 2308"/>
              <a:gd name="T2" fmla="*/ 0 w 2428"/>
              <a:gd name="T3" fmla="*/ 23064759 h 2308"/>
              <a:gd name="T4" fmla="*/ 0 w 2428"/>
              <a:gd name="T5" fmla="*/ 2147483647 h 2308"/>
              <a:gd name="T6" fmla="*/ 429452209 w 2428"/>
              <a:gd name="T7" fmla="*/ 2147483647 h 2308"/>
              <a:gd name="T8" fmla="*/ 2098776618 w 2428"/>
              <a:gd name="T9" fmla="*/ 2147483647 h 2308"/>
              <a:gd name="T10" fmla="*/ 2098776618 w 2428"/>
              <a:gd name="T11" fmla="*/ 2147483647 h 2308"/>
              <a:gd name="T12" fmla="*/ 429452209 w 2428"/>
              <a:gd name="T13" fmla="*/ 2147483647 h 2308"/>
              <a:gd name="T14" fmla="*/ 0 w 2428"/>
              <a:gd name="T15" fmla="*/ 2147483647 h 2308"/>
              <a:gd name="T16" fmla="*/ 0 w 2428"/>
              <a:gd name="T17" fmla="*/ 2147483647 h 2308"/>
              <a:gd name="T18" fmla="*/ 2147483647 w 2428"/>
              <a:gd name="T19" fmla="*/ 2147483647 h 2308"/>
              <a:gd name="T20" fmla="*/ 2147483647 w 2428"/>
              <a:gd name="T21" fmla="*/ 2147483647 h 2308"/>
              <a:gd name="T22" fmla="*/ 2147483647 w 2428"/>
              <a:gd name="T23" fmla="*/ 2147483647 h 2308"/>
              <a:gd name="T24" fmla="*/ 2147483647 w 2428"/>
              <a:gd name="T25" fmla="*/ 2147483647 h 2308"/>
              <a:gd name="T26" fmla="*/ 2147483647 w 2428"/>
              <a:gd name="T27" fmla="*/ 2147483647 h 2308"/>
              <a:gd name="T28" fmla="*/ 2147483647 w 2428"/>
              <a:gd name="T29" fmla="*/ 2147483647 h 2308"/>
              <a:gd name="T30" fmla="*/ 2147483647 w 2428"/>
              <a:gd name="T31" fmla="*/ 2147483647 h 2308"/>
              <a:gd name="T32" fmla="*/ 2147483647 w 2428"/>
              <a:gd name="T33" fmla="*/ 2147483647 h 2308"/>
              <a:gd name="T34" fmla="*/ 2147483647 w 2428"/>
              <a:gd name="T35" fmla="*/ 2147483647 h 2308"/>
              <a:gd name="T36" fmla="*/ 2147483647 w 2428"/>
              <a:gd name="T37" fmla="*/ 2147483647 h 2308"/>
              <a:gd name="T38" fmla="*/ 2147483647 w 2428"/>
              <a:gd name="T39" fmla="*/ 2147483647 h 2308"/>
              <a:gd name="T40" fmla="*/ 2147483647 w 2428"/>
              <a:gd name="T41" fmla="*/ 2147483647 h 2308"/>
              <a:gd name="T42" fmla="*/ 2147483647 w 2428"/>
              <a:gd name="T43" fmla="*/ 2147483647 h 2308"/>
              <a:gd name="T44" fmla="*/ 2147483647 w 2428"/>
              <a:gd name="T45" fmla="*/ 0 h 2308"/>
              <a:gd name="T46" fmla="*/ 2147483647 w 2428"/>
              <a:gd name="T47" fmla="*/ 0 h 2308"/>
              <a:gd name="T48" fmla="*/ 2147483647 w 2428"/>
              <a:gd name="T49" fmla="*/ 419784161 h 2308"/>
              <a:gd name="T50" fmla="*/ 2147483647 w 2428"/>
              <a:gd name="T51" fmla="*/ 1972059160 h 2308"/>
              <a:gd name="T52" fmla="*/ 2147483647 w 2428"/>
              <a:gd name="T53" fmla="*/ 1972059160 h 2308"/>
              <a:gd name="T54" fmla="*/ 2147483647 w 2428"/>
              <a:gd name="T55" fmla="*/ 408251026 h 2308"/>
              <a:gd name="T56" fmla="*/ 2147483647 w 2428"/>
              <a:gd name="T57" fmla="*/ 23064759 h 230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428"/>
              <a:gd name="T88" fmla="*/ 0 h 2308"/>
              <a:gd name="T89" fmla="*/ 2428 w 2428"/>
              <a:gd name="T90" fmla="*/ 2308 h 230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428" h="2308">
                <a:moveTo>
                  <a:pt x="745" y="6"/>
                </a:moveTo>
                <a:lnTo>
                  <a:pt x="0" y="6"/>
                </a:lnTo>
                <a:lnTo>
                  <a:pt x="0" y="767"/>
                </a:lnTo>
                <a:lnTo>
                  <a:pt x="121" y="640"/>
                </a:lnTo>
                <a:lnTo>
                  <a:pt x="591" y="1114"/>
                </a:lnTo>
                <a:lnTo>
                  <a:pt x="591" y="1197"/>
                </a:lnTo>
                <a:lnTo>
                  <a:pt x="121" y="1667"/>
                </a:lnTo>
                <a:lnTo>
                  <a:pt x="0" y="1547"/>
                </a:lnTo>
                <a:lnTo>
                  <a:pt x="0" y="2295"/>
                </a:lnTo>
                <a:lnTo>
                  <a:pt x="739" y="2295"/>
                </a:lnTo>
                <a:lnTo>
                  <a:pt x="634" y="2190"/>
                </a:lnTo>
                <a:lnTo>
                  <a:pt x="1073" y="1751"/>
                </a:lnTo>
                <a:lnTo>
                  <a:pt x="1352" y="1751"/>
                </a:lnTo>
                <a:lnTo>
                  <a:pt x="1788" y="2187"/>
                </a:lnTo>
                <a:lnTo>
                  <a:pt x="1670" y="2308"/>
                </a:lnTo>
                <a:lnTo>
                  <a:pt x="2428" y="2308"/>
                </a:lnTo>
                <a:lnTo>
                  <a:pt x="2428" y="1547"/>
                </a:lnTo>
                <a:lnTo>
                  <a:pt x="2307" y="1670"/>
                </a:lnTo>
                <a:lnTo>
                  <a:pt x="1822" y="1185"/>
                </a:lnTo>
                <a:lnTo>
                  <a:pt x="1822" y="1114"/>
                </a:lnTo>
                <a:lnTo>
                  <a:pt x="2298" y="640"/>
                </a:lnTo>
                <a:lnTo>
                  <a:pt x="2416" y="761"/>
                </a:lnTo>
                <a:lnTo>
                  <a:pt x="2416" y="0"/>
                </a:lnTo>
                <a:lnTo>
                  <a:pt x="1679" y="0"/>
                </a:lnTo>
                <a:lnTo>
                  <a:pt x="1794" y="118"/>
                </a:lnTo>
                <a:lnTo>
                  <a:pt x="1355" y="557"/>
                </a:lnTo>
                <a:lnTo>
                  <a:pt x="1079" y="557"/>
                </a:lnTo>
                <a:lnTo>
                  <a:pt x="640" y="115"/>
                </a:lnTo>
                <a:lnTo>
                  <a:pt x="745" y="6"/>
                </a:lnTo>
                <a:close/>
              </a:path>
            </a:pathLst>
          </a:custGeom>
          <a:solidFill>
            <a:srgbClr val="F1E71D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Oval 28">
            <a:extLst>
              <a:ext uri="{FF2B5EF4-FFF2-40B4-BE49-F238E27FC236}">
                <a16:creationId xmlns:a16="http://schemas.microsoft.com/office/drawing/2014/main" id="{FF47B32E-84D6-AC4F-CB06-BE905542D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6272" y="2767014"/>
            <a:ext cx="1889125" cy="1889125"/>
          </a:xfrm>
          <a:prstGeom prst="ellipse">
            <a:avLst/>
          </a:prstGeom>
          <a:solidFill>
            <a:srgbClr val="4879FA"/>
          </a:solidFill>
          <a:ln>
            <a:noFill/>
          </a:ln>
          <a:effectLst>
            <a:outerShdw blurRad="76200" dist="76200" dir="5400000" algn="t" rotWithShape="0">
              <a:srgbClr val="4879FA">
                <a:alpha val="2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2984F10-E67F-6DC3-1F75-73566ADDA8AD}"/>
              </a:ext>
            </a:extLst>
          </p:cNvPr>
          <p:cNvSpPr txBox="1"/>
          <p:nvPr/>
        </p:nvSpPr>
        <p:spPr>
          <a:xfrm>
            <a:off x="4146772" y="1944914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01</a:t>
            </a:r>
            <a:endParaRPr lang="zh-CN" altLang="en-US" sz="32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3F1D929-AAC8-CAE0-0357-539E7FDFD4FB}"/>
              </a:ext>
            </a:extLst>
          </p:cNvPr>
          <p:cNvSpPr txBox="1"/>
          <p:nvPr/>
        </p:nvSpPr>
        <p:spPr>
          <a:xfrm>
            <a:off x="7295367" y="1944914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02</a:t>
            </a:r>
            <a:endParaRPr lang="zh-CN" altLang="en-US" sz="32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8E64E05-8C4A-B31A-5D32-FEDBF1A63596}"/>
              </a:ext>
            </a:extLst>
          </p:cNvPr>
          <p:cNvSpPr txBox="1"/>
          <p:nvPr/>
        </p:nvSpPr>
        <p:spPr>
          <a:xfrm>
            <a:off x="4146772" y="4941888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03</a:t>
            </a:r>
            <a:endParaRPr lang="zh-CN" altLang="en-US" sz="32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ACF659-8FC2-9D12-1D5C-A4A360BF3E0A}"/>
              </a:ext>
            </a:extLst>
          </p:cNvPr>
          <p:cNvSpPr txBox="1"/>
          <p:nvPr/>
        </p:nvSpPr>
        <p:spPr>
          <a:xfrm>
            <a:off x="7295367" y="4941888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04</a:t>
            </a:r>
            <a:endParaRPr lang="zh-CN" altLang="en-US" sz="3200" dirty="0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186A99E-55DB-17A9-5916-1350ED2F20B1}"/>
              </a:ext>
            </a:extLst>
          </p:cNvPr>
          <p:cNvGrpSpPr/>
          <p:nvPr/>
        </p:nvGrpSpPr>
        <p:grpSpPr>
          <a:xfrm>
            <a:off x="638826" y="1787027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3B46A78-0972-F603-0336-AB917C37F7A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C97A670-0E4A-B512-F037-DB08ACCE538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8EC8B95-4CCE-D839-6417-C410FDA29A84}"/>
              </a:ext>
            </a:extLst>
          </p:cNvPr>
          <p:cNvGrpSpPr/>
          <p:nvPr/>
        </p:nvGrpSpPr>
        <p:grpSpPr>
          <a:xfrm>
            <a:off x="8556402" y="1787027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3A70F5D-82ED-A54E-9087-5BF65114942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24407CA-12AB-5B3F-3891-868533D23A90}"/>
                </a:ext>
              </a:extLst>
            </p:cNvPr>
            <p:cNvSpPr txBox="1"/>
            <p:nvPr/>
          </p:nvSpPr>
          <p:spPr>
            <a:xfrm>
              <a:off x="29583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DF75BC4-6704-081A-BC25-3DA6236633DC}"/>
              </a:ext>
            </a:extLst>
          </p:cNvPr>
          <p:cNvGrpSpPr/>
          <p:nvPr/>
        </p:nvGrpSpPr>
        <p:grpSpPr>
          <a:xfrm>
            <a:off x="638826" y="4533627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CF41048-AC52-8ED7-28ED-ED38FAAE1A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3B47C29-D976-9EBC-8C6E-A956DFDA819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3D44FEB-1F4A-F9D4-60C2-796C344285F8}"/>
              </a:ext>
            </a:extLst>
          </p:cNvPr>
          <p:cNvGrpSpPr/>
          <p:nvPr/>
        </p:nvGrpSpPr>
        <p:grpSpPr>
          <a:xfrm>
            <a:off x="8556402" y="4533627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50A7D01-FFDC-F35C-0D31-522836D4FCB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2287B39-35FB-FFF8-F21A-30A1B6F09084}"/>
                </a:ext>
              </a:extLst>
            </p:cNvPr>
            <p:cNvSpPr txBox="1"/>
            <p:nvPr/>
          </p:nvSpPr>
          <p:spPr>
            <a:xfrm>
              <a:off x="29583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Freeform 255" descr="D:\51PPT模板网\51pptmoban.com\图片.jpg">
            <a:extLst>
              <a:ext uri="{FF2B5EF4-FFF2-40B4-BE49-F238E27FC236}">
                <a16:creationId xmlns:a16="http://schemas.microsoft.com/office/drawing/2014/main" id="{18D9B451-11D8-36BD-3038-91964F52AE03}"/>
              </a:ext>
            </a:extLst>
          </p:cNvPr>
          <p:cNvSpPr>
            <a:spLocks noEditPoints="1"/>
          </p:cNvSpPr>
          <p:nvPr/>
        </p:nvSpPr>
        <p:spPr bwMode="auto">
          <a:xfrm>
            <a:off x="5661357" y="3429442"/>
            <a:ext cx="869285" cy="640205"/>
          </a:xfrm>
          <a:custGeom>
            <a:avLst/>
            <a:gdLst>
              <a:gd name="T0" fmla="*/ 794 w 857"/>
              <a:gd name="T1" fmla="*/ 109 h 631"/>
              <a:gd name="T2" fmla="*/ 816 w 857"/>
              <a:gd name="T3" fmla="*/ 83 h 631"/>
              <a:gd name="T4" fmla="*/ 95 w 857"/>
              <a:gd name="T5" fmla="*/ 62 h 631"/>
              <a:gd name="T6" fmla="*/ 77 w 857"/>
              <a:gd name="T7" fmla="*/ 223 h 631"/>
              <a:gd name="T8" fmla="*/ 61 w 857"/>
              <a:gd name="T9" fmla="*/ 260 h 631"/>
              <a:gd name="T10" fmla="*/ 82 w 857"/>
              <a:gd name="T11" fmla="*/ 342 h 631"/>
              <a:gd name="T12" fmla="*/ 47 w 857"/>
              <a:gd name="T13" fmla="*/ 377 h 631"/>
              <a:gd name="T14" fmla="*/ 71 w 857"/>
              <a:gd name="T15" fmla="*/ 536 h 631"/>
              <a:gd name="T16" fmla="*/ 803 w 857"/>
              <a:gd name="T17" fmla="*/ 524 h 631"/>
              <a:gd name="T18" fmla="*/ 769 w 857"/>
              <a:gd name="T19" fmla="*/ 412 h 631"/>
              <a:gd name="T20" fmla="*/ 792 w 857"/>
              <a:gd name="T21" fmla="*/ 386 h 631"/>
              <a:gd name="T22" fmla="*/ 808 w 857"/>
              <a:gd name="T23" fmla="*/ 300 h 631"/>
              <a:gd name="T24" fmla="*/ 827 w 857"/>
              <a:gd name="T25" fmla="*/ 221 h 631"/>
              <a:gd name="T26" fmla="*/ 406 w 857"/>
              <a:gd name="T27" fmla="*/ 189 h 631"/>
              <a:gd name="T28" fmla="*/ 731 w 857"/>
              <a:gd name="T29" fmla="*/ 123 h 631"/>
              <a:gd name="T30" fmla="*/ 759 w 857"/>
              <a:gd name="T31" fmla="*/ 186 h 631"/>
              <a:gd name="T32" fmla="*/ 719 w 857"/>
              <a:gd name="T33" fmla="*/ 207 h 631"/>
              <a:gd name="T34" fmla="*/ 406 w 857"/>
              <a:gd name="T35" fmla="*/ 189 h 631"/>
              <a:gd name="T36" fmla="*/ 126 w 857"/>
              <a:gd name="T37" fmla="*/ 274 h 631"/>
              <a:gd name="T38" fmla="*/ 387 w 857"/>
              <a:gd name="T39" fmla="*/ 328 h 631"/>
              <a:gd name="T40" fmla="*/ 387 w 857"/>
              <a:gd name="T41" fmla="*/ 328 h 631"/>
              <a:gd name="T42" fmla="*/ 453 w 857"/>
              <a:gd name="T43" fmla="*/ 437 h 631"/>
              <a:gd name="T44" fmla="*/ 96 w 857"/>
              <a:gd name="T45" fmla="*/ 349 h 631"/>
              <a:gd name="T46" fmla="*/ 88 w 857"/>
              <a:gd name="T47" fmla="*/ 266 h 631"/>
              <a:gd name="T48" fmla="*/ 85 w 857"/>
              <a:gd name="T49" fmla="*/ 100 h 631"/>
              <a:gd name="T50" fmla="*/ 103 w 857"/>
              <a:gd name="T51" fmla="*/ 95 h 631"/>
              <a:gd name="T52" fmla="*/ 391 w 857"/>
              <a:gd name="T53" fmla="*/ 189 h 631"/>
              <a:gd name="T54" fmla="*/ 119 w 857"/>
              <a:gd name="T55" fmla="*/ 210 h 631"/>
              <a:gd name="T56" fmla="*/ 103 w 857"/>
              <a:gd name="T57" fmla="*/ 206 h 631"/>
              <a:gd name="T58" fmla="*/ 363 w 857"/>
              <a:gd name="T59" fmla="*/ 589 h 631"/>
              <a:gd name="T60" fmla="*/ 78 w 857"/>
              <a:gd name="T61" fmla="*/ 509 h 631"/>
              <a:gd name="T62" fmla="*/ 60 w 857"/>
              <a:gd name="T63" fmla="*/ 403 h 631"/>
              <a:gd name="T64" fmla="*/ 78 w 857"/>
              <a:gd name="T65" fmla="*/ 398 h 631"/>
              <a:gd name="T66" fmla="*/ 366 w 857"/>
              <a:gd name="T67" fmla="*/ 491 h 631"/>
              <a:gd name="T68" fmla="*/ 734 w 857"/>
              <a:gd name="T69" fmla="*/ 489 h 631"/>
              <a:gd name="T70" fmla="*/ 379 w 857"/>
              <a:gd name="T71" fmla="*/ 589 h 631"/>
              <a:gd name="T72" fmla="*/ 458 w 857"/>
              <a:gd name="T73" fmla="*/ 477 h 631"/>
              <a:gd name="T74" fmla="*/ 512 w 857"/>
              <a:gd name="T75" fmla="*/ 466 h 631"/>
              <a:gd name="T76" fmla="*/ 743 w 857"/>
              <a:gd name="T77" fmla="*/ 418 h 631"/>
              <a:gd name="T78" fmla="*/ 754 w 857"/>
              <a:gd name="T79" fmla="*/ 358 h 631"/>
              <a:gd name="T80" fmla="*/ 725 w 857"/>
              <a:gd name="T81" fmla="*/ 365 h 631"/>
              <a:gd name="T82" fmla="*/ 466 w 857"/>
              <a:gd name="T83" fmla="*/ 340 h 631"/>
              <a:gd name="T84" fmla="*/ 753 w 857"/>
              <a:gd name="T85" fmla="*/ 246 h 631"/>
              <a:gd name="T86" fmla="*/ 782 w 857"/>
              <a:gd name="T87" fmla="*/ 296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7" h="631">
                <a:moveTo>
                  <a:pt x="775" y="190"/>
                </a:moveTo>
                <a:cubicBezTo>
                  <a:pt x="771" y="166"/>
                  <a:pt x="771" y="123"/>
                  <a:pt x="794" y="109"/>
                </a:cubicBezTo>
                <a:cubicBezTo>
                  <a:pt x="794" y="109"/>
                  <a:pt x="795" y="109"/>
                  <a:pt x="795" y="108"/>
                </a:cubicBezTo>
                <a:cubicBezTo>
                  <a:pt x="814" y="102"/>
                  <a:pt x="826" y="94"/>
                  <a:pt x="816" y="83"/>
                </a:cubicBezTo>
                <a:cubicBezTo>
                  <a:pt x="541" y="0"/>
                  <a:pt x="541" y="0"/>
                  <a:pt x="541" y="0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44" y="69"/>
                  <a:pt x="49" y="148"/>
                </a:cubicBezTo>
                <a:cubicBezTo>
                  <a:pt x="51" y="191"/>
                  <a:pt x="65" y="213"/>
                  <a:pt x="77" y="223"/>
                </a:cubicBezTo>
                <a:cubicBezTo>
                  <a:pt x="40" y="234"/>
                  <a:pt x="40" y="234"/>
                  <a:pt x="40" y="234"/>
                </a:cubicBezTo>
                <a:cubicBezTo>
                  <a:pt x="30" y="245"/>
                  <a:pt x="43" y="254"/>
                  <a:pt x="61" y="260"/>
                </a:cubicBezTo>
                <a:cubicBezTo>
                  <a:pt x="62" y="260"/>
                  <a:pt x="62" y="260"/>
                  <a:pt x="63" y="261"/>
                </a:cubicBezTo>
                <a:cubicBezTo>
                  <a:pt x="85" y="275"/>
                  <a:pt x="85" y="317"/>
                  <a:pt x="82" y="342"/>
                </a:cubicBezTo>
                <a:cubicBezTo>
                  <a:pt x="0" y="365"/>
                  <a:pt x="29" y="373"/>
                  <a:pt x="29" y="373"/>
                </a:cubicBezTo>
                <a:cubicBezTo>
                  <a:pt x="47" y="377"/>
                  <a:pt x="47" y="377"/>
                  <a:pt x="47" y="377"/>
                </a:cubicBezTo>
                <a:cubicBezTo>
                  <a:pt x="34" y="388"/>
                  <a:pt x="22" y="410"/>
                  <a:pt x="24" y="451"/>
                </a:cubicBezTo>
                <a:cubicBezTo>
                  <a:pt x="29" y="530"/>
                  <a:pt x="71" y="536"/>
                  <a:pt x="71" y="536"/>
                </a:cubicBezTo>
                <a:cubicBezTo>
                  <a:pt x="362" y="631"/>
                  <a:pt x="362" y="631"/>
                  <a:pt x="362" y="631"/>
                </a:cubicBezTo>
                <a:cubicBezTo>
                  <a:pt x="803" y="524"/>
                  <a:pt x="803" y="524"/>
                  <a:pt x="803" y="524"/>
                </a:cubicBezTo>
                <a:cubicBezTo>
                  <a:pt x="803" y="524"/>
                  <a:pt x="832" y="517"/>
                  <a:pt x="750" y="493"/>
                </a:cubicBezTo>
                <a:cubicBezTo>
                  <a:pt x="747" y="469"/>
                  <a:pt x="746" y="426"/>
                  <a:pt x="769" y="412"/>
                </a:cubicBezTo>
                <a:cubicBezTo>
                  <a:pt x="770" y="412"/>
                  <a:pt x="770" y="411"/>
                  <a:pt x="770" y="411"/>
                </a:cubicBezTo>
                <a:cubicBezTo>
                  <a:pt x="789" y="405"/>
                  <a:pt x="802" y="397"/>
                  <a:pt x="792" y="386"/>
                </a:cubicBezTo>
                <a:cubicBezTo>
                  <a:pt x="773" y="380"/>
                  <a:pt x="773" y="380"/>
                  <a:pt x="773" y="380"/>
                </a:cubicBezTo>
                <a:cubicBezTo>
                  <a:pt x="785" y="372"/>
                  <a:pt x="805" y="352"/>
                  <a:pt x="808" y="300"/>
                </a:cubicBezTo>
                <a:cubicBezTo>
                  <a:pt x="810" y="264"/>
                  <a:pt x="800" y="243"/>
                  <a:pt x="789" y="230"/>
                </a:cubicBezTo>
                <a:cubicBezTo>
                  <a:pt x="827" y="221"/>
                  <a:pt x="827" y="221"/>
                  <a:pt x="827" y="221"/>
                </a:cubicBezTo>
                <a:cubicBezTo>
                  <a:pt x="827" y="221"/>
                  <a:pt x="857" y="214"/>
                  <a:pt x="775" y="190"/>
                </a:cubicBezTo>
                <a:close/>
                <a:moveTo>
                  <a:pt x="406" y="189"/>
                </a:moveTo>
                <a:cubicBezTo>
                  <a:pt x="480" y="174"/>
                  <a:pt x="480" y="174"/>
                  <a:pt x="480" y="174"/>
                </a:cubicBezTo>
                <a:cubicBezTo>
                  <a:pt x="731" y="123"/>
                  <a:pt x="731" y="123"/>
                  <a:pt x="731" y="123"/>
                </a:cubicBezTo>
                <a:cubicBezTo>
                  <a:pt x="768" y="115"/>
                  <a:pt x="768" y="115"/>
                  <a:pt x="768" y="115"/>
                </a:cubicBezTo>
                <a:cubicBezTo>
                  <a:pt x="756" y="137"/>
                  <a:pt x="757" y="167"/>
                  <a:pt x="759" y="186"/>
                </a:cubicBezTo>
                <a:cubicBezTo>
                  <a:pt x="759" y="190"/>
                  <a:pt x="759" y="194"/>
                  <a:pt x="760" y="197"/>
                </a:cubicBezTo>
                <a:cubicBezTo>
                  <a:pt x="719" y="207"/>
                  <a:pt x="719" y="207"/>
                  <a:pt x="719" y="207"/>
                </a:cubicBezTo>
                <a:cubicBezTo>
                  <a:pt x="403" y="286"/>
                  <a:pt x="403" y="286"/>
                  <a:pt x="403" y="286"/>
                </a:cubicBezTo>
                <a:lnTo>
                  <a:pt x="406" y="189"/>
                </a:lnTo>
                <a:close/>
                <a:moveTo>
                  <a:pt x="88" y="266"/>
                </a:moveTo>
                <a:cubicBezTo>
                  <a:pt x="126" y="274"/>
                  <a:pt x="126" y="274"/>
                  <a:pt x="126" y="274"/>
                </a:cubicBezTo>
                <a:cubicBezTo>
                  <a:pt x="366" y="324"/>
                  <a:pt x="366" y="324"/>
                  <a:pt x="366" y="324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450" y="341"/>
                  <a:pt x="450" y="341"/>
                  <a:pt x="450" y="341"/>
                </a:cubicBezTo>
                <a:cubicBezTo>
                  <a:pt x="453" y="437"/>
                  <a:pt x="453" y="437"/>
                  <a:pt x="453" y="437"/>
                </a:cubicBezTo>
                <a:cubicBezTo>
                  <a:pt x="128" y="357"/>
                  <a:pt x="128" y="357"/>
                  <a:pt x="128" y="357"/>
                </a:cubicBezTo>
                <a:cubicBezTo>
                  <a:pt x="96" y="349"/>
                  <a:pt x="96" y="349"/>
                  <a:pt x="96" y="349"/>
                </a:cubicBezTo>
                <a:cubicBezTo>
                  <a:pt x="97" y="346"/>
                  <a:pt x="97" y="342"/>
                  <a:pt x="98" y="337"/>
                </a:cubicBezTo>
                <a:cubicBezTo>
                  <a:pt x="100" y="318"/>
                  <a:pt x="100" y="288"/>
                  <a:pt x="88" y="266"/>
                </a:cubicBezTo>
                <a:close/>
                <a:moveTo>
                  <a:pt x="74" y="144"/>
                </a:moveTo>
                <a:cubicBezTo>
                  <a:pt x="73" y="123"/>
                  <a:pt x="77" y="108"/>
                  <a:pt x="85" y="100"/>
                </a:cubicBezTo>
                <a:cubicBezTo>
                  <a:pt x="90" y="95"/>
                  <a:pt x="95" y="94"/>
                  <a:pt x="99" y="94"/>
                </a:cubicBezTo>
                <a:cubicBezTo>
                  <a:pt x="101" y="94"/>
                  <a:pt x="103" y="95"/>
                  <a:pt x="103" y="95"/>
                </a:cubicBezTo>
                <a:cubicBezTo>
                  <a:pt x="295" y="157"/>
                  <a:pt x="295" y="157"/>
                  <a:pt x="295" y="157"/>
                </a:cubicBezTo>
                <a:cubicBezTo>
                  <a:pt x="391" y="189"/>
                  <a:pt x="391" y="189"/>
                  <a:pt x="391" y="189"/>
                </a:cubicBezTo>
                <a:cubicBezTo>
                  <a:pt x="388" y="286"/>
                  <a:pt x="388" y="286"/>
                  <a:pt x="388" y="286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05" y="206"/>
                  <a:pt x="105" y="206"/>
                  <a:pt x="105" y="206"/>
                </a:cubicBezTo>
                <a:cubicBezTo>
                  <a:pt x="104" y="206"/>
                  <a:pt x="103" y="206"/>
                  <a:pt x="103" y="206"/>
                </a:cubicBezTo>
                <a:cubicBezTo>
                  <a:pt x="102" y="206"/>
                  <a:pt x="75" y="204"/>
                  <a:pt x="74" y="144"/>
                </a:cubicBezTo>
                <a:close/>
                <a:moveTo>
                  <a:pt x="363" y="589"/>
                </a:moveTo>
                <a:cubicBezTo>
                  <a:pt x="80" y="509"/>
                  <a:pt x="80" y="509"/>
                  <a:pt x="80" y="509"/>
                </a:cubicBezTo>
                <a:cubicBezTo>
                  <a:pt x="80" y="509"/>
                  <a:pt x="79" y="509"/>
                  <a:pt x="78" y="509"/>
                </a:cubicBezTo>
                <a:cubicBezTo>
                  <a:pt x="77" y="509"/>
                  <a:pt x="51" y="506"/>
                  <a:pt x="49" y="447"/>
                </a:cubicBezTo>
                <a:cubicBezTo>
                  <a:pt x="49" y="426"/>
                  <a:pt x="53" y="411"/>
                  <a:pt x="60" y="403"/>
                </a:cubicBezTo>
                <a:cubicBezTo>
                  <a:pt x="65" y="398"/>
                  <a:pt x="71" y="397"/>
                  <a:pt x="75" y="397"/>
                </a:cubicBezTo>
                <a:cubicBezTo>
                  <a:pt x="77" y="397"/>
                  <a:pt x="78" y="398"/>
                  <a:pt x="78" y="398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366" y="491"/>
                  <a:pt x="366" y="491"/>
                  <a:pt x="366" y="491"/>
                </a:cubicBezTo>
                <a:lnTo>
                  <a:pt x="363" y="589"/>
                </a:lnTo>
                <a:close/>
                <a:moveTo>
                  <a:pt x="734" y="489"/>
                </a:moveTo>
                <a:cubicBezTo>
                  <a:pt x="734" y="493"/>
                  <a:pt x="735" y="497"/>
                  <a:pt x="735" y="500"/>
                </a:cubicBezTo>
                <a:cubicBezTo>
                  <a:pt x="379" y="589"/>
                  <a:pt x="379" y="589"/>
                  <a:pt x="379" y="589"/>
                </a:cubicBezTo>
                <a:cubicBezTo>
                  <a:pt x="382" y="492"/>
                  <a:pt x="382" y="492"/>
                  <a:pt x="382" y="492"/>
                </a:cubicBezTo>
                <a:cubicBezTo>
                  <a:pt x="458" y="477"/>
                  <a:pt x="458" y="477"/>
                  <a:pt x="458" y="477"/>
                </a:cubicBezTo>
                <a:cubicBezTo>
                  <a:pt x="469" y="479"/>
                  <a:pt x="469" y="479"/>
                  <a:pt x="469" y="479"/>
                </a:cubicBezTo>
                <a:cubicBezTo>
                  <a:pt x="512" y="466"/>
                  <a:pt x="512" y="466"/>
                  <a:pt x="512" y="466"/>
                </a:cubicBezTo>
                <a:cubicBezTo>
                  <a:pt x="706" y="426"/>
                  <a:pt x="706" y="426"/>
                  <a:pt x="706" y="426"/>
                </a:cubicBezTo>
                <a:cubicBezTo>
                  <a:pt x="743" y="418"/>
                  <a:pt x="743" y="418"/>
                  <a:pt x="743" y="418"/>
                </a:cubicBezTo>
                <a:cubicBezTo>
                  <a:pt x="731" y="440"/>
                  <a:pt x="732" y="470"/>
                  <a:pt x="734" y="489"/>
                </a:cubicBezTo>
                <a:close/>
                <a:moveTo>
                  <a:pt x="754" y="358"/>
                </a:moveTo>
                <a:cubicBezTo>
                  <a:pt x="753" y="358"/>
                  <a:pt x="752" y="358"/>
                  <a:pt x="752" y="358"/>
                </a:cubicBezTo>
                <a:cubicBezTo>
                  <a:pt x="725" y="365"/>
                  <a:pt x="725" y="365"/>
                  <a:pt x="725" y="365"/>
                </a:cubicBezTo>
                <a:cubicBezTo>
                  <a:pt x="469" y="437"/>
                  <a:pt x="469" y="437"/>
                  <a:pt x="469" y="437"/>
                </a:cubicBezTo>
                <a:cubicBezTo>
                  <a:pt x="466" y="340"/>
                  <a:pt x="466" y="340"/>
                  <a:pt x="466" y="340"/>
                </a:cubicBezTo>
                <a:cubicBezTo>
                  <a:pt x="550" y="313"/>
                  <a:pt x="550" y="313"/>
                  <a:pt x="550" y="313"/>
                </a:cubicBezTo>
                <a:cubicBezTo>
                  <a:pt x="753" y="246"/>
                  <a:pt x="753" y="246"/>
                  <a:pt x="753" y="246"/>
                </a:cubicBezTo>
                <a:cubicBezTo>
                  <a:pt x="753" y="246"/>
                  <a:pt x="764" y="244"/>
                  <a:pt x="772" y="252"/>
                </a:cubicBezTo>
                <a:cubicBezTo>
                  <a:pt x="779" y="260"/>
                  <a:pt x="783" y="275"/>
                  <a:pt x="782" y="296"/>
                </a:cubicBezTo>
                <a:cubicBezTo>
                  <a:pt x="781" y="355"/>
                  <a:pt x="755" y="357"/>
                  <a:pt x="754" y="3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27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983C9DC-168E-0E43-7C23-82C6013821C7}"/>
              </a:ext>
            </a:extLst>
          </p:cNvPr>
          <p:cNvSpPr txBox="1"/>
          <p:nvPr/>
        </p:nvSpPr>
        <p:spPr>
          <a:xfrm>
            <a:off x="163350" y="177514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123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0E5DC74-3547-CB6B-346E-E2E5955733F1}"/>
              </a:ext>
            </a:extLst>
          </p:cNvPr>
          <p:cNvSpPr/>
          <p:nvPr/>
        </p:nvSpPr>
        <p:spPr>
          <a:xfrm>
            <a:off x="0" y="852908"/>
            <a:ext cx="5014666" cy="6005092"/>
          </a:xfrm>
          <a:custGeom>
            <a:avLst/>
            <a:gdLst>
              <a:gd name="connsiteX0" fmla="*/ 0 w 5014666"/>
              <a:gd name="connsiteY0" fmla="*/ 0 h 6005092"/>
              <a:gd name="connsiteX1" fmla="*/ 3775864 w 5014666"/>
              <a:gd name="connsiteY1" fmla="*/ 0 h 6005092"/>
              <a:gd name="connsiteX2" fmla="*/ 3849935 w 5014666"/>
              <a:gd name="connsiteY2" fmla="*/ 91663 h 6005092"/>
              <a:gd name="connsiteX3" fmla="*/ 5014666 w 5014666"/>
              <a:gd name="connsiteY3" fmla="*/ 3447165 h 6005092"/>
              <a:gd name="connsiteX4" fmla="*/ 4541617 w 5014666"/>
              <a:gd name="connsiteY4" fmla="*/ 5647769 h 6005092"/>
              <a:gd name="connsiteX5" fmla="*/ 4364009 w 5014666"/>
              <a:gd name="connsiteY5" fmla="*/ 6005092 h 6005092"/>
              <a:gd name="connsiteX6" fmla="*/ 0 w 5014666"/>
              <a:gd name="connsiteY6" fmla="*/ 6005092 h 600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14666" h="6005092">
                <a:moveTo>
                  <a:pt x="0" y="0"/>
                </a:moveTo>
                <a:lnTo>
                  <a:pt x="3775864" y="0"/>
                </a:lnTo>
                <a:lnTo>
                  <a:pt x="3849935" y="91663"/>
                </a:lnTo>
                <a:cubicBezTo>
                  <a:pt x="4585287" y="1049510"/>
                  <a:pt x="5014666" y="2204211"/>
                  <a:pt x="5014666" y="3447165"/>
                </a:cubicBezTo>
                <a:cubicBezTo>
                  <a:pt x="5014666" y="4224012"/>
                  <a:pt x="4846940" y="4966384"/>
                  <a:pt x="4541617" y="5647769"/>
                </a:cubicBezTo>
                <a:lnTo>
                  <a:pt x="4364009" y="6005092"/>
                </a:lnTo>
                <a:lnTo>
                  <a:pt x="0" y="6005092"/>
                </a:lnTo>
                <a:close/>
              </a:path>
            </a:pathLst>
          </a:custGeom>
          <a:solidFill>
            <a:srgbClr val="4879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21F4FAAC-3FD3-3FFE-D026-CB98766B5D3B}"/>
              </a:ext>
            </a:extLst>
          </p:cNvPr>
          <p:cNvSpPr/>
          <p:nvPr/>
        </p:nvSpPr>
        <p:spPr>
          <a:xfrm>
            <a:off x="0" y="47194"/>
            <a:ext cx="4496166" cy="6810806"/>
          </a:xfrm>
          <a:custGeom>
            <a:avLst/>
            <a:gdLst>
              <a:gd name="connsiteX0" fmla="*/ 0 w 4496166"/>
              <a:gd name="connsiteY0" fmla="*/ 0 h 6810806"/>
              <a:gd name="connsiteX1" fmla="*/ 3257364 w 4496166"/>
              <a:gd name="connsiteY1" fmla="*/ 0 h 6810806"/>
              <a:gd name="connsiteX2" fmla="*/ 3331436 w 4496166"/>
              <a:gd name="connsiteY2" fmla="*/ 91663 h 6810806"/>
              <a:gd name="connsiteX3" fmla="*/ 4496166 w 4496166"/>
              <a:gd name="connsiteY3" fmla="*/ 3447165 h 6810806"/>
              <a:gd name="connsiteX4" fmla="*/ 3331436 w 4496166"/>
              <a:gd name="connsiteY4" fmla="*/ 6802668 h 6810806"/>
              <a:gd name="connsiteX5" fmla="*/ 3324859 w 4496166"/>
              <a:gd name="connsiteY5" fmla="*/ 6810806 h 6810806"/>
              <a:gd name="connsiteX6" fmla="*/ 0 w 4496166"/>
              <a:gd name="connsiteY6" fmla="*/ 6810806 h 6810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96166" h="6810806">
                <a:moveTo>
                  <a:pt x="0" y="0"/>
                </a:moveTo>
                <a:lnTo>
                  <a:pt x="3257364" y="0"/>
                </a:lnTo>
                <a:lnTo>
                  <a:pt x="3331436" y="91663"/>
                </a:lnTo>
                <a:cubicBezTo>
                  <a:pt x="4066786" y="1049510"/>
                  <a:pt x="4496166" y="2204211"/>
                  <a:pt x="4496166" y="3447165"/>
                </a:cubicBezTo>
                <a:cubicBezTo>
                  <a:pt x="4496166" y="4690119"/>
                  <a:pt x="4066786" y="5844820"/>
                  <a:pt x="3331436" y="6802668"/>
                </a:cubicBezTo>
                <a:lnTo>
                  <a:pt x="3324859" y="6810806"/>
                </a:lnTo>
                <a:lnTo>
                  <a:pt x="0" y="6810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CA266127-4EE6-E598-CE87-0736AE24D0E2}"/>
              </a:ext>
            </a:extLst>
          </p:cNvPr>
          <p:cNvSpPr/>
          <p:nvPr/>
        </p:nvSpPr>
        <p:spPr>
          <a:xfrm>
            <a:off x="1" y="0"/>
            <a:ext cx="4451833" cy="6858000"/>
          </a:xfrm>
          <a:custGeom>
            <a:avLst/>
            <a:gdLst>
              <a:gd name="connsiteX0" fmla="*/ 0 w 4451833"/>
              <a:gd name="connsiteY0" fmla="*/ 0 h 6858000"/>
              <a:gd name="connsiteX1" fmla="*/ 3213030 w 4451833"/>
              <a:gd name="connsiteY1" fmla="*/ 0 h 6858000"/>
              <a:gd name="connsiteX2" fmla="*/ 3287101 w 4451833"/>
              <a:gd name="connsiteY2" fmla="*/ 91663 h 6858000"/>
              <a:gd name="connsiteX3" fmla="*/ 4451833 w 4451833"/>
              <a:gd name="connsiteY3" fmla="*/ 3447165 h 6858000"/>
              <a:gd name="connsiteX4" fmla="*/ 3287101 w 4451833"/>
              <a:gd name="connsiteY4" fmla="*/ 6802668 h 6858000"/>
              <a:gd name="connsiteX5" fmla="*/ 3242388 w 4451833"/>
              <a:gd name="connsiteY5" fmla="*/ 6858000 h 6858000"/>
              <a:gd name="connsiteX6" fmla="*/ 0 w 44518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1833" h="6858000">
                <a:moveTo>
                  <a:pt x="0" y="0"/>
                </a:moveTo>
                <a:lnTo>
                  <a:pt x="3213030" y="0"/>
                </a:lnTo>
                <a:lnTo>
                  <a:pt x="3287101" y="91663"/>
                </a:lnTo>
                <a:cubicBezTo>
                  <a:pt x="4022452" y="1049510"/>
                  <a:pt x="4451833" y="2204211"/>
                  <a:pt x="4451833" y="3447165"/>
                </a:cubicBezTo>
                <a:cubicBezTo>
                  <a:pt x="4451833" y="4690119"/>
                  <a:pt x="4022452" y="5844820"/>
                  <a:pt x="3287101" y="6802668"/>
                </a:cubicBezTo>
                <a:lnTo>
                  <a:pt x="3242388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14000" r="-89000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321C96-BC4D-C38D-5A14-8CAFAC350D6A}"/>
              </a:ext>
            </a:extLst>
          </p:cNvPr>
          <p:cNvSpPr txBox="1"/>
          <p:nvPr/>
        </p:nvSpPr>
        <p:spPr>
          <a:xfrm>
            <a:off x="7427243" y="623614"/>
            <a:ext cx="393569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rgbClr val="4879FA"/>
                    </a:gs>
                    <a:gs pos="100000">
                      <a:srgbClr val="3A61C0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19900" dirty="0">
              <a:gradFill>
                <a:gsLst>
                  <a:gs pos="0">
                    <a:srgbClr val="4879FA"/>
                  </a:gs>
                  <a:gs pos="100000">
                    <a:srgbClr val="3A61C0"/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3C1444A-92E8-435F-0E96-C4C5CDB5AF1C}"/>
              </a:ext>
            </a:extLst>
          </p:cNvPr>
          <p:cNvSpPr txBox="1"/>
          <p:nvPr/>
        </p:nvSpPr>
        <p:spPr>
          <a:xfrm>
            <a:off x="5175470" y="2369235"/>
            <a:ext cx="25359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3600" dirty="0">
                <a:ln>
                  <a:gradFill>
                    <a:gsLst>
                      <a:gs pos="0">
                        <a:srgbClr val="4879FA"/>
                      </a:gs>
                      <a:gs pos="100000">
                        <a:srgbClr val="F1E71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4000" dirty="0">
              <a:ln>
                <a:gradFill>
                  <a:gsLst>
                    <a:gs pos="0">
                      <a:srgbClr val="4879FA"/>
                    </a:gs>
                    <a:gs pos="100000">
                      <a:srgbClr val="F1E71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B574CDE5-F942-D300-3836-303CB720EF4A}"/>
              </a:ext>
            </a:extLst>
          </p:cNvPr>
          <p:cNvSpPr/>
          <p:nvPr/>
        </p:nvSpPr>
        <p:spPr>
          <a:xfrm rot="20392307">
            <a:off x="3685633" y="-255229"/>
            <a:ext cx="855324" cy="3538620"/>
          </a:xfrm>
          <a:custGeom>
            <a:avLst/>
            <a:gdLst>
              <a:gd name="connsiteX0" fmla="*/ 0 w 855324"/>
              <a:gd name="connsiteY0" fmla="*/ 0 h 3538620"/>
              <a:gd name="connsiteX1" fmla="*/ 551804 w 855324"/>
              <a:gd name="connsiteY1" fmla="*/ 202240 h 3538620"/>
              <a:gd name="connsiteX2" fmla="*/ 589808 w 855324"/>
              <a:gd name="connsiteY2" fmla="*/ 313794 h 3538620"/>
              <a:gd name="connsiteX3" fmla="*/ 668930 w 855324"/>
              <a:gd name="connsiteY3" fmla="*/ 3424768 h 3538620"/>
              <a:gd name="connsiteX4" fmla="*/ 635375 w 855324"/>
              <a:gd name="connsiteY4" fmla="*/ 3538620 h 3538620"/>
              <a:gd name="connsiteX5" fmla="*/ 663867 w 855324"/>
              <a:gd name="connsiteY5" fmla="*/ 3350800 h 3538620"/>
              <a:gd name="connsiteX6" fmla="*/ 708340 w 855324"/>
              <a:gd name="connsiteY6" fmla="*/ 2661662 h 3538620"/>
              <a:gd name="connsiteX7" fmla="*/ 35825 w 855324"/>
              <a:gd name="connsiteY7" fmla="*/ 59758 h 3538620"/>
              <a:gd name="connsiteX8" fmla="*/ 0 w 855324"/>
              <a:gd name="connsiteY8" fmla="*/ 0 h 353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5324" h="3538620">
                <a:moveTo>
                  <a:pt x="0" y="0"/>
                </a:moveTo>
                <a:lnTo>
                  <a:pt x="551804" y="202240"/>
                </a:lnTo>
                <a:lnTo>
                  <a:pt x="589808" y="313794"/>
                </a:lnTo>
                <a:cubicBezTo>
                  <a:pt x="905528" y="1322142"/>
                  <a:pt x="949431" y="2391386"/>
                  <a:pt x="668930" y="3424768"/>
                </a:cubicBezTo>
                <a:lnTo>
                  <a:pt x="635375" y="3538620"/>
                </a:lnTo>
                <a:lnTo>
                  <a:pt x="663867" y="3350800"/>
                </a:lnTo>
                <a:cubicBezTo>
                  <a:pt x="693245" y="3124667"/>
                  <a:pt x="708340" y="2894716"/>
                  <a:pt x="708340" y="2661662"/>
                </a:cubicBezTo>
                <a:cubicBezTo>
                  <a:pt x="708340" y="1729447"/>
                  <a:pt x="466814" y="846873"/>
                  <a:pt x="35825" y="59758"/>
                </a:cubicBezTo>
                <a:lnTo>
                  <a:pt x="0" y="0"/>
                </a:lnTo>
                <a:close/>
              </a:path>
            </a:pathLst>
          </a:custGeom>
          <a:solidFill>
            <a:srgbClr val="F1E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0869E72-A66E-2D54-8EB0-DDDAA28E7D8A}"/>
              </a:ext>
            </a:extLst>
          </p:cNvPr>
          <p:cNvGrpSpPr/>
          <p:nvPr/>
        </p:nvGrpSpPr>
        <p:grpSpPr>
          <a:xfrm>
            <a:off x="5727082" y="3214860"/>
            <a:ext cx="5685945" cy="521191"/>
            <a:chOff x="6833953" y="1525091"/>
            <a:chExt cx="5685945" cy="521191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DD518AC6-07CF-27A1-3F15-E311607C729B}"/>
                </a:ext>
              </a:extLst>
            </p:cNvPr>
            <p:cNvSpPr/>
            <p:nvPr/>
          </p:nvSpPr>
          <p:spPr>
            <a:xfrm>
              <a:off x="6833953" y="1525091"/>
              <a:ext cx="5685945" cy="521191"/>
            </a:xfrm>
            <a:prstGeom prst="roundRect">
              <a:avLst>
                <a:gd name="adj" fmla="val 50000"/>
              </a:avLst>
            </a:pr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0A22365-0F83-C125-00D8-52CC7F649360}"/>
                </a:ext>
              </a:extLst>
            </p:cNvPr>
            <p:cNvSpPr txBox="1"/>
            <p:nvPr/>
          </p:nvSpPr>
          <p:spPr>
            <a:xfrm>
              <a:off x="8326234" y="1592200"/>
              <a:ext cx="270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40E7742-E586-6246-2CBC-DFEBF81591A2}"/>
              </a:ext>
            </a:extLst>
          </p:cNvPr>
          <p:cNvGrpSpPr/>
          <p:nvPr/>
        </p:nvGrpSpPr>
        <p:grpSpPr>
          <a:xfrm>
            <a:off x="601416" y="2425701"/>
            <a:ext cx="3569996" cy="1726630"/>
            <a:chOff x="3265717" y="1337311"/>
            <a:chExt cx="6285454" cy="3039965"/>
          </a:xfrm>
          <a:solidFill>
            <a:srgbClr val="4879FA"/>
          </a:solidFill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5E79AF5-076D-B70D-DD46-3F9B86639D8F}"/>
                </a:ext>
              </a:extLst>
            </p:cNvPr>
            <p:cNvGrpSpPr/>
            <p:nvPr/>
          </p:nvGrpSpPr>
          <p:grpSpPr>
            <a:xfrm>
              <a:off x="6058938" y="1659017"/>
              <a:ext cx="2065634" cy="1104390"/>
              <a:chOff x="4624714" y="209185"/>
              <a:chExt cx="5765427" cy="3082482"/>
            </a:xfrm>
            <a:grpFill/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9867FAE-1E3D-5C95-9EF4-92E118316B08}"/>
                  </a:ext>
                </a:extLst>
              </p:cNvPr>
              <p:cNvSpPr/>
              <p:nvPr/>
            </p:nvSpPr>
            <p:spPr>
              <a:xfrm>
                <a:off x="8204928" y="209185"/>
                <a:ext cx="2185213" cy="3082482"/>
              </a:xfrm>
              <a:custGeom>
                <a:avLst/>
                <a:gdLst>
                  <a:gd name="connsiteX0" fmla="*/ 872683 w 2185213"/>
                  <a:gd name="connsiteY0" fmla="*/ 0 h 3082482"/>
                  <a:gd name="connsiteX1" fmla="*/ 934537 w 2185213"/>
                  <a:gd name="connsiteY1" fmla="*/ 13745 h 3082482"/>
                  <a:gd name="connsiteX2" fmla="*/ 913919 w 2185213"/>
                  <a:gd name="connsiteY2" fmla="*/ 20618 h 3082482"/>
                  <a:gd name="connsiteX3" fmla="*/ 858938 w 2185213"/>
                  <a:gd name="connsiteY3" fmla="*/ 27490 h 3082482"/>
                  <a:gd name="connsiteX4" fmla="*/ 852066 w 2185213"/>
                  <a:gd name="connsiteY4" fmla="*/ 54981 h 3082482"/>
                  <a:gd name="connsiteX5" fmla="*/ 853247 w 2185213"/>
                  <a:gd name="connsiteY5" fmla="*/ 61853 h 3082482"/>
                  <a:gd name="connsiteX6" fmla="*/ 855568 w 2185213"/>
                  <a:gd name="connsiteY6" fmla="*/ 63133 h 3082482"/>
                  <a:gd name="connsiteX7" fmla="*/ 852066 w 2185213"/>
                  <a:gd name="connsiteY7" fmla="*/ 63571 h 3082482"/>
                  <a:gd name="connsiteX8" fmla="*/ 838320 w 2185213"/>
                  <a:gd name="connsiteY8" fmla="*/ 54981 h 3082482"/>
                  <a:gd name="connsiteX9" fmla="*/ 824575 w 2185213"/>
                  <a:gd name="connsiteY9" fmla="*/ 82403 h 3082482"/>
                  <a:gd name="connsiteX10" fmla="*/ 865811 w 2185213"/>
                  <a:gd name="connsiteY10" fmla="*/ 89275 h 3082482"/>
                  <a:gd name="connsiteX11" fmla="*/ 831448 w 2185213"/>
                  <a:gd name="connsiteY11" fmla="*/ 89275 h 3082482"/>
                  <a:gd name="connsiteX12" fmla="*/ 803957 w 2185213"/>
                  <a:gd name="connsiteY12" fmla="*/ 103020 h 3082482"/>
                  <a:gd name="connsiteX13" fmla="*/ 790212 w 2185213"/>
                  <a:gd name="connsiteY13" fmla="*/ 89275 h 3082482"/>
                  <a:gd name="connsiteX14" fmla="*/ 783340 w 2185213"/>
                  <a:gd name="connsiteY14" fmla="*/ 123638 h 3082482"/>
                  <a:gd name="connsiteX15" fmla="*/ 762722 w 2185213"/>
                  <a:gd name="connsiteY15" fmla="*/ 109893 h 3082482"/>
                  <a:gd name="connsiteX16" fmla="*/ 687123 w 2185213"/>
                  <a:gd name="connsiteY16" fmla="*/ 171746 h 3082482"/>
                  <a:gd name="connsiteX17" fmla="*/ 611524 w 2185213"/>
                  <a:gd name="connsiteY17" fmla="*/ 219855 h 3082482"/>
                  <a:gd name="connsiteX18" fmla="*/ 625270 w 2185213"/>
                  <a:gd name="connsiteY18" fmla="*/ 226727 h 3082482"/>
                  <a:gd name="connsiteX19" fmla="*/ 467269 w 2185213"/>
                  <a:gd name="connsiteY19" fmla="*/ 419160 h 3082482"/>
                  <a:gd name="connsiteX20" fmla="*/ 481014 w 2185213"/>
                  <a:gd name="connsiteY20" fmla="*/ 439778 h 3082482"/>
                  <a:gd name="connsiteX21" fmla="*/ 494759 w 2185213"/>
                  <a:gd name="connsiteY21" fmla="*/ 494759 h 3082482"/>
                  <a:gd name="connsiteX22" fmla="*/ 474141 w 2185213"/>
                  <a:gd name="connsiteY22" fmla="*/ 632142 h 3082482"/>
                  <a:gd name="connsiteX23" fmla="*/ 625270 w 2185213"/>
                  <a:gd name="connsiteY23" fmla="*/ 1023881 h 3082482"/>
                  <a:gd name="connsiteX24" fmla="*/ 666505 w 2185213"/>
                  <a:gd name="connsiteY24" fmla="*/ 975772 h 3082482"/>
                  <a:gd name="connsiteX25" fmla="*/ 1800347 w 2185213"/>
                  <a:gd name="connsiteY25" fmla="*/ 89275 h 3082482"/>
                  <a:gd name="connsiteX26" fmla="*/ 2185213 w 2185213"/>
                  <a:gd name="connsiteY26" fmla="*/ 426033 h 3082482"/>
                  <a:gd name="connsiteX27" fmla="*/ 2178341 w 2185213"/>
                  <a:gd name="connsiteY27" fmla="*/ 494759 h 3082482"/>
                  <a:gd name="connsiteX28" fmla="*/ 2150850 w 2185213"/>
                  <a:gd name="connsiteY28" fmla="*/ 535994 h 3082482"/>
                  <a:gd name="connsiteX29" fmla="*/ 2157723 w 2185213"/>
                  <a:gd name="connsiteY29" fmla="*/ 549740 h 3082482"/>
                  <a:gd name="connsiteX30" fmla="*/ 2061506 w 2185213"/>
                  <a:gd name="connsiteY30" fmla="*/ 707741 h 3082482"/>
                  <a:gd name="connsiteX31" fmla="*/ 1910309 w 2185213"/>
                  <a:gd name="connsiteY31" fmla="*/ 886428 h 3082482"/>
                  <a:gd name="connsiteX32" fmla="*/ 1951545 w 2185213"/>
                  <a:gd name="connsiteY32" fmla="*/ 900174 h 3082482"/>
                  <a:gd name="connsiteX33" fmla="*/ 1951545 w 2185213"/>
                  <a:gd name="connsiteY33" fmla="*/ 920791 h 3082482"/>
                  <a:gd name="connsiteX34" fmla="*/ 1917182 w 2185213"/>
                  <a:gd name="connsiteY34" fmla="*/ 962027 h 3082482"/>
                  <a:gd name="connsiteX35" fmla="*/ 941409 w 2185213"/>
                  <a:gd name="connsiteY35" fmla="*/ 1408678 h 3082482"/>
                  <a:gd name="connsiteX36" fmla="*/ 893301 w 2185213"/>
                  <a:gd name="connsiteY36" fmla="*/ 1463659 h 3082482"/>
                  <a:gd name="connsiteX37" fmla="*/ 267963 w 2185213"/>
                  <a:gd name="connsiteY37" fmla="*/ 2673100 h 3082482"/>
                  <a:gd name="connsiteX38" fmla="*/ 233600 w 2185213"/>
                  <a:gd name="connsiteY38" fmla="*/ 2693717 h 3082482"/>
                  <a:gd name="connsiteX39" fmla="*/ 212982 w 2185213"/>
                  <a:gd name="connsiteY39" fmla="*/ 2693717 h 3082482"/>
                  <a:gd name="connsiteX40" fmla="*/ 130511 w 2185213"/>
                  <a:gd name="connsiteY40" fmla="*/ 2879209 h 3082482"/>
                  <a:gd name="connsiteX41" fmla="*/ 116766 w 2185213"/>
                  <a:gd name="connsiteY41" fmla="*/ 2954808 h 3082482"/>
                  <a:gd name="connsiteX42" fmla="*/ 96148 w 2185213"/>
                  <a:gd name="connsiteY42" fmla="*/ 2975425 h 3082482"/>
                  <a:gd name="connsiteX43" fmla="*/ 96148 w 2185213"/>
                  <a:gd name="connsiteY43" fmla="*/ 2989171 h 3082482"/>
                  <a:gd name="connsiteX44" fmla="*/ 75530 w 2185213"/>
                  <a:gd name="connsiteY44" fmla="*/ 3002916 h 3082482"/>
                  <a:gd name="connsiteX45" fmla="*/ 75530 w 2185213"/>
                  <a:gd name="connsiteY45" fmla="*/ 3023534 h 3082482"/>
                  <a:gd name="connsiteX46" fmla="*/ 68658 w 2185213"/>
                  <a:gd name="connsiteY46" fmla="*/ 3051024 h 3082482"/>
                  <a:gd name="connsiteX47" fmla="*/ 48040 w 2185213"/>
                  <a:gd name="connsiteY47" fmla="*/ 3030406 h 3082482"/>
                  <a:gd name="connsiteX48" fmla="*/ 16176 w 2185213"/>
                  <a:gd name="connsiteY48" fmla="*/ 3081629 h 3082482"/>
                  <a:gd name="connsiteX49" fmla="*/ 12506 w 2185213"/>
                  <a:gd name="connsiteY49" fmla="*/ 3082482 h 3082482"/>
                  <a:gd name="connsiteX50" fmla="*/ 13746 w 2185213"/>
                  <a:gd name="connsiteY50" fmla="*/ 3078514 h 3082482"/>
                  <a:gd name="connsiteX51" fmla="*/ 0 w 2185213"/>
                  <a:gd name="connsiteY51" fmla="*/ 3057897 h 3082482"/>
                  <a:gd name="connsiteX52" fmla="*/ 13746 w 2185213"/>
                  <a:gd name="connsiteY52" fmla="*/ 3037279 h 3082482"/>
                  <a:gd name="connsiteX53" fmla="*/ 13746 w 2185213"/>
                  <a:gd name="connsiteY53" fmla="*/ 3016661 h 3082482"/>
                  <a:gd name="connsiteX54" fmla="*/ 34295 w 2185213"/>
                  <a:gd name="connsiteY54" fmla="*/ 2961680 h 3082482"/>
                  <a:gd name="connsiteX55" fmla="*/ 20550 w 2185213"/>
                  <a:gd name="connsiteY55" fmla="*/ 2947935 h 3082482"/>
                  <a:gd name="connsiteX56" fmla="*/ 75530 w 2185213"/>
                  <a:gd name="connsiteY56" fmla="*/ 2741826 h 3082482"/>
                  <a:gd name="connsiteX57" fmla="*/ 61785 w 2185213"/>
                  <a:gd name="connsiteY57" fmla="*/ 2714335 h 3082482"/>
                  <a:gd name="connsiteX58" fmla="*/ 75530 w 2185213"/>
                  <a:gd name="connsiteY58" fmla="*/ 2501284 h 3082482"/>
                  <a:gd name="connsiteX59" fmla="*/ 96148 w 2185213"/>
                  <a:gd name="connsiteY59" fmla="*/ 2384450 h 3082482"/>
                  <a:gd name="connsiteX60" fmla="*/ 281708 w 2185213"/>
                  <a:gd name="connsiteY60" fmla="*/ 1724749 h 3082482"/>
                  <a:gd name="connsiteX61" fmla="*/ 515377 w 2185213"/>
                  <a:gd name="connsiteY61" fmla="*/ 1223117 h 3082482"/>
                  <a:gd name="connsiteX62" fmla="*/ 391670 w 2185213"/>
                  <a:gd name="connsiteY62" fmla="*/ 1085734 h 3082482"/>
                  <a:gd name="connsiteX63" fmla="*/ 233600 w 2185213"/>
                  <a:gd name="connsiteY63" fmla="*/ 604720 h 3082482"/>
                  <a:gd name="connsiteX64" fmla="*/ 247345 w 2185213"/>
                  <a:gd name="connsiteY64" fmla="*/ 515377 h 3082482"/>
                  <a:gd name="connsiteX65" fmla="*/ 453523 w 2185213"/>
                  <a:gd name="connsiteY65" fmla="*/ 192364 h 3082482"/>
                  <a:gd name="connsiteX66" fmla="*/ 460396 w 2185213"/>
                  <a:gd name="connsiteY66" fmla="*/ 185492 h 3082482"/>
                  <a:gd name="connsiteX67" fmla="*/ 508504 w 2185213"/>
                  <a:gd name="connsiteY67" fmla="*/ 164874 h 3082482"/>
                  <a:gd name="connsiteX68" fmla="*/ 515377 w 2185213"/>
                  <a:gd name="connsiteY68" fmla="*/ 151129 h 3082482"/>
                  <a:gd name="connsiteX69" fmla="*/ 680250 w 2185213"/>
                  <a:gd name="connsiteY69" fmla="*/ 54981 h 3082482"/>
                  <a:gd name="connsiteX70" fmla="*/ 707741 w 2185213"/>
                  <a:gd name="connsiteY70" fmla="*/ 48108 h 3082482"/>
                  <a:gd name="connsiteX71" fmla="*/ 810830 w 2185213"/>
                  <a:gd name="connsiteY71" fmla="*/ 6873 h 3082482"/>
                  <a:gd name="connsiteX72" fmla="*/ 872683 w 2185213"/>
                  <a:gd name="connsiteY72" fmla="*/ 0 h 3082482"/>
                  <a:gd name="connsiteX73" fmla="*/ 2020271 w 2185213"/>
                  <a:gd name="connsiteY73" fmla="*/ 322944 h 3082482"/>
                  <a:gd name="connsiteX74" fmla="*/ 1161264 w 2185213"/>
                  <a:gd name="connsiteY74" fmla="*/ 1051371 h 3082482"/>
                  <a:gd name="connsiteX75" fmla="*/ 1181882 w 2185213"/>
                  <a:gd name="connsiteY75" fmla="*/ 1051371 h 3082482"/>
                  <a:gd name="connsiteX76" fmla="*/ 1546130 w 2185213"/>
                  <a:gd name="connsiteY76" fmla="*/ 893301 h 3082482"/>
                  <a:gd name="connsiteX77" fmla="*/ 1875946 w 2185213"/>
                  <a:gd name="connsiteY77" fmla="*/ 693996 h 3082482"/>
                  <a:gd name="connsiteX78" fmla="*/ 1910309 w 2185213"/>
                  <a:gd name="connsiteY78" fmla="*/ 666505 h 3082482"/>
                  <a:gd name="connsiteX79" fmla="*/ 1917182 w 2185213"/>
                  <a:gd name="connsiteY79" fmla="*/ 652760 h 3082482"/>
                  <a:gd name="connsiteX80" fmla="*/ 1944672 w 2185213"/>
                  <a:gd name="connsiteY80" fmla="*/ 652760 h 3082482"/>
                  <a:gd name="connsiteX81" fmla="*/ 1972163 w 2185213"/>
                  <a:gd name="connsiteY81" fmla="*/ 625270 h 3082482"/>
                  <a:gd name="connsiteX82" fmla="*/ 1969139 w 2185213"/>
                  <a:gd name="connsiteY82" fmla="*/ 608500 h 3082482"/>
                  <a:gd name="connsiteX83" fmla="*/ 1972163 w 2185213"/>
                  <a:gd name="connsiteY83" fmla="*/ 604720 h 3082482"/>
                  <a:gd name="connsiteX84" fmla="*/ 1992780 w 2185213"/>
                  <a:gd name="connsiteY84" fmla="*/ 611593 h 3082482"/>
                  <a:gd name="connsiteX85" fmla="*/ 2040889 w 2185213"/>
                  <a:gd name="connsiteY85" fmla="*/ 549740 h 3082482"/>
                  <a:gd name="connsiteX86" fmla="*/ 2075252 w 2185213"/>
                  <a:gd name="connsiteY86" fmla="*/ 419160 h 3082482"/>
                  <a:gd name="connsiteX87" fmla="*/ 2020271 w 2185213"/>
                  <a:gd name="connsiteY87" fmla="*/ 322944 h 3082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2185213" h="3082482">
                    <a:moveTo>
                      <a:pt x="872683" y="0"/>
                    </a:moveTo>
                    <a:cubicBezTo>
                      <a:pt x="886429" y="0"/>
                      <a:pt x="907046" y="6873"/>
                      <a:pt x="934537" y="13745"/>
                    </a:cubicBezTo>
                    <a:cubicBezTo>
                      <a:pt x="927664" y="13745"/>
                      <a:pt x="920792" y="20618"/>
                      <a:pt x="913919" y="20618"/>
                    </a:cubicBezTo>
                    <a:cubicBezTo>
                      <a:pt x="907046" y="27490"/>
                      <a:pt x="886429" y="27490"/>
                      <a:pt x="858938" y="27490"/>
                    </a:cubicBezTo>
                    <a:cubicBezTo>
                      <a:pt x="858938" y="34363"/>
                      <a:pt x="852066" y="34363"/>
                      <a:pt x="852066" y="54981"/>
                    </a:cubicBezTo>
                    <a:cubicBezTo>
                      <a:pt x="852066" y="58417"/>
                      <a:pt x="852495" y="60565"/>
                      <a:pt x="853247" y="61853"/>
                    </a:cubicBezTo>
                    <a:lnTo>
                      <a:pt x="855568" y="63133"/>
                    </a:lnTo>
                    <a:lnTo>
                      <a:pt x="852066" y="63571"/>
                    </a:lnTo>
                    <a:cubicBezTo>
                      <a:pt x="846911" y="61853"/>
                      <a:pt x="841757" y="58417"/>
                      <a:pt x="838320" y="54981"/>
                    </a:cubicBezTo>
                    <a:cubicBezTo>
                      <a:pt x="831448" y="61853"/>
                      <a:pt x="831448" y="75530"/>
                      <a:pt x="824575" y="82403"/>
                    </a:cubicBezTo>
                    <a:cubicBezTo>
                      <a:pt x="838320" y="89275"/>
                      <a:pt x="852066" y="89275"/>
                      <a:pt x="865811" y="89275"/>
                    </a:cubicBezTo>
                    <a:lnTo>
                      <a:pt x="831448" y="89275"/>
                    </a:lnTo>
                    <a:cubicBezTo>
                      <a:pt x="810830" y="89275"/>
                      <a:pt x="817703" y="103020"/>
                      <a:pt x="803957" y="103020"/>
                    </a:cubicBezTo>
                    <a:cubicBezTo>
                      <a:pt x="783340" y="103020"/>
                      <a:pt x="797085" y="96148"/>
                      <a:pt x="790212" y="89275"/>
                    </a:cubicBezTo>
                    <a:cubicBezTo>
                      <a:pt x="790212" y="89275"/>
                      <a:pt x="776467" y="103020"/>
                      <a:pt x="783340" y="123638"/>
                    </a:cubicBezTo>
                    <a:cubicBezTo>
                      <a:pt x="776467" y="123638"/>
                      <a:pt x="769594" y="116766"/>
                      <a:pt x="762722" y="109893"/>
                    </a:cubicBezTo>
                    <a:cubicBezTo>
                      <a:pt x="735231" y="151129"/>
                      <a:pt x="687123" y="158001"/>
                      <a:pt x="687123" y="171746"/>
                    </a:cubicBezTo>
                    <a:cubicBezTo>
                      <a:pt x="687123" y="185492"/>
                      <a:pt x="611524" y="199237"/>
                      <a:pt x="611524" y="219855"/>
                    </a:cubicBezTo>
                    <a:cubicBezTo>
                      <a:pt x="611524" y="233600"/>
                      <a:pt x="618397" y="226727"/>
                      <a:pt x="625270" y="226727"/>
                    </a:cubicBezTo>
                    <a:cubicBezTo>
                      <a:pt x="597779" y="226727"/>
                      <a:pt x="467269" y="371052"/>
                      <a:pt x="467269" y="419160"/>
                    </a:cubicBezTo>
                    <a:cubicBezTo>
                      <a:pt x="467269" y="439778"/>
                      <a:pt x="481014" y="439778"/>
                      <a:pt x="481014" y="439778"/>
                    </a:cubicBezTo>
                    <a:cubicBezTo>
                      <a:pt x="481014" y="453523"/>
                      <a:pt x="494759" y="474141"/>
                      <a:pt x="494759" y="494759"/>
                    </a:cubicBezTo>
                    <a:cubicBezTo>
                      <a:pt x="494759" y="508504"/>
                      <a:pt x="474141" y="611593"/>
                      <a:pt x="474141" y="632142"/>
                    </a:cubicBezTo>
                    <a:cubicBezTo>
                      <a:pt x="474141" y="748976"/>
                      <a:pt x="508504" y="913919"/>
                      <a:pt x="625270" y="1023881"/>
                    </a:cubicBezTo>
                    <a:cubicBezTo>
                      <a:pt x="645887" y="1010135"/>
                      <a:pt x="659633" y="989518"/>
                      <a:pt x="666505" y="975772"/>
                    </a:cubicBezTo>
                    <a:cubicBezTo>
                      <a:pt x="907046" y="570357"/>
                      <a:pt x="1346824" y="89275"/>
                      <a:pt x="1800347" y="89275"/>
                    </a:cubicBezTo>
                    <a:cubicBezTo>
                      <a:pt x="1965290" y="89275"/>
                      <a:pt x="2185213" y="240472"/>
                      <a:pt x="2185213" y="426033"/>
                    </a:cubicBezTo>
                    <a:cubicBezTo>
                      <a:pt x="2185213" y="439778"/>
                      <a:pt x="2178341" y="481014"/>
                      <a:pt x="2178341" y="494759"/>
                    </a:cubicBezTo>
                    <a:cubicBezTo>
                      <a:pt x="2178341" y="515377"/>
                      <a:pt x="2164595" y="522249"/>
                      <a:pt x="2150850" y="535994"/>
                    </a:cubicBezTo>
                    <a:cubicBezTo>
                      <a:pt x="2150850" y="535994"/>
                      <a:pt x="2157723" y="529122"/>
                      <a:pt x="2157723" y="549740"/>
                    </a:cubicBezTo>
                    <a:cubicBezTo>
                      <a:pt x="2157723" y="577230"/>
                      <a:pt x="2061506" y="700868"/>
                      <a:pt x="2061506" y="707741"/>
                    </a:cubicBezTo>
                    <a:cubicBezTo>
                      <a:pt x="2027143" y="762722"/>
                      <a:pt x="1965290" y="824575"/>
                      <a:pt x="1910309" y="886428"/>
                    </a:cubicBezTo>
                    <a:cubicBezTo>
                      <a:pt x="1924054" y="920791"/>
                      <a:pt x="1930927" y="900174"/>
                      <a:pt x="1951545" y="900174"/>
                    </a:cubicBezTo>
                    <a:lnTo>
                      <a:pt x="1951545" y="920791"/>
                    </a:lnTo>
                    <a:cubicBezTo>
                      <a:pt x="1937799" y="927664"/>
                      <a:pt x="1930927" y="948282"/>
                      <a:pt x="1917182" y="962027"/>
                    </a:cubicBezTo>
                    <a:cubicBezTo>
                      <a:pt x="1628601" y="1271226"/>
                      <a:pt x="1250608" y="1429296"/>
                      <a:pt x="941409" y="1408678"/>
                    </a:cubicBezTo>
                    <a:cubicBezTo>
                      <a:pt x="920792" y="1422423"/>
                      <a:pt x="900174" y="1443041"/>
                      <a:pt x="893301" y="1463659"/>
                    </a:cubicBezTo>
                    <a:cubicBezTo>
                      <a:pt x="673378" y="1862201"/>
                      <a:pt x="267963" y="2652482"/>
                      <a:pt x="267963" y="2673100"/>
                    </a:cubicBezTo>
                    <a:cubicBezTo>
                      <a:pt x="267963" y="2686845"/>
                      <a:pt x="233600" y="2666227"/>
                      <a:pt x="233600" y="2693717"/>
                    </a:cubicBezTo>
                    <a:lnTo>
                      <a:pt x="212982" y="2693717"/>
                    </a:lnTo>
                    <a:cubicBezTo>
                      <a:pt x="192364" y="2693717"/>
                      <a:pt x="151129" y="2817424"/>
                      <a:pt x="130511" y="2879209"/>
                    </a:cubicBezTo>
                    <a:cubicBezTo>
                      <a:pt x="123639" y="2899827"/>
                      <a:pt x="116766" y="2941062"/>
                      <a:pt x="116766" y="2954808"/>
                    </a:cubicBezTo>
                    <a:cubicBezTo>
                      <a:pt x="116766" y="2975425"/>
                      <a:pt x="103021" y="2968553"/>
                      <a:pt x="96148" y="2975425"/>
                    </a:cubicBezTo>
                    <a:cubicBezTo>
                      <a:pt x="96148" y="2982298"/>
                      <a:pt x="103021" y="2989171"/>
                      <a:pt x="96148" y="2989171"/>
                    </a:cubicBezTo>
                    <a:cubicBezTo>
                      <a:pt x="96148" y="2996043"/>
                      <a:pt x="82403" y="2996043"/>
                      <a:pt x="75530" y="3002916"/>
                    </a:cubicBezTo>
                    <a:lnTo>
                      <a:pt x="75530" y="3023534"/>
                    </a:lnTo>
                    <a:cubicBezTo>
                      <a:pt x="68658" y="3030406"/>
                      <a:pt x="68658" y="3044151"/>
                      <a:pt x="68658" y="3051024"/>
                    </a:cubicBezTo>
                    <a:lnTo>
                      <a:pt x="48040" y="3030406"/>
                    </a:lnTo>
                    <a:cubicBezTo>
                      <a:pt x="32577" y="3040715"/>
                      <a:pt x="28711" y="3070353"/>
                      <a:pt x="16176" y="3081629"/>
                    </a:cubicBezTo>
                    <a:lnTo>
                      <a:pt x="12506" y="3082482"/>
                    </a:lnTo>
                    <a:lnTo>
                      <a:pt x="13746" y="3078514"/>
                    </a:lnTo>
                    <a:cubicBezTo>
                      <a:pt x="13746" y="3057897"/>
                      <a:pt x="0" y="3078514"/>
                      <a:pt x="0" y="3057897"/>
                    </a:cubicBezTo>
                    <a:cubicBezTo>
                      <a:pt x="0" y="3044151"/>
                      <a:pt x="13746" y="3044151"/>
                      <a:pt x="13746" y="3037279"/>
                    </a:cubicBezTo>
                    <a:lnTo>
                      <a:pt x="13746" y="3016661"/>
                    </a:lnTo>
                    <a:cubicBezTo>
                      <a:pt x="13746" y="3002916"/>
                      <a:pt x="20550" y="2982298"/>
                      <a:pt x="34295" y="2961680"/>
                    </a:cubicBezTo>
                    <a:lnTo>
                      <a:pt x="20550" y="2947935"/>
                    </a:lnTo>
                    <a:cubicBezTo>
                      <a:pt x="41167" y="2879209"/>
                      <a:pt x="75530" y="2755571"/>
                      <a:pt x="75530" y="2741826"/>
                    </a:cubicBezTo>
                    <a:cubicBezTo>
                      <a:pt x="75530" y="2721208"/>
                      <a:pt x="61785" y="2728080"/>
                      <a:pt x="61785" y="2714335"/>
                    </a:cubicBezTo>
                    <a:cubicBezTo>
                      <a:pt x="61785" y="2693717"/>
                      <a:pt x="75530" y="2515030"/>
                      <a:pt x="75530" y="2501284"/>
                    </a:cubicBezTo>
                    <a:cubicBezTo>
                      <a:pt x="75530" y="2480667"/>
                      <a:pt x="89276" y="2425686"/>
                      <a:pt x="96148" y="2384450"/>
                    </a:cubicBezTo>
                    <a:cubicBezTo>
                      <a:pt x="130511" y="2164595"/>
                      <a:pt x="199237" y="1937799"/>
                      <a:pt x="281708" y="1724749"/>
                    </a:cubicBezTo>
                    <a:cubicBezTo>
                      <a:pt x="343562" y="1553002"/>
                      <a:pt x="515377" y="1243735"/>
                      <a:pt x="515377" y="1223117"/>
                    </a:cubicBezTo>
                    <a:cubicBezTo>
                      <a:pt x="515377" y="1202500"/>
                      <a:pt x="398543" y="1092607"/>
                      <a:pt x="391670" y="1085734"/>
                    </a:cubicBezTo>
                    <a:cubicBezTo>
                      <a:pt x="295453" y="968900"/>
                      <a:pt x="233600" y="735231"/>
                      <a:pt x="233600" y="604720"/>
                    </a:cubicBezTo>
                    <a:cubicBezTo>
                      <a:pt x="233600" y="584103"/>
                      <a:pt x="247345" y="542867"/>
                      <a:pt x="247345" y="515377"/>
                    </a:cubicBezTo>
                    <a:cubicBezTo>
                      <a:pt x="261090" y="426033"/>
                      <a:pt x="357307" y="240472"/>
                      <a:pt x="453523" y="192364"/>
                    </a:cubicBezTo>
                    <a:cubicBezTo>
                      <a:pt x="453523" y="192364"/>
                      <a:pt x="460396" y="199237"/>
                      <a:pt x="460396" y="185492"/>
                    </a:cubicBezTo>
                    <a:cubicBezTo>
                      <a:pt x="460396" y="164874"/>
                      <a:pt x="494759" y="171746"/>
                      <a:pt x="508504" y="164874"/>
                    </a:cubicBezTo>
                    <a:cubicBezTo>
                      <a:pt x="515377" y="164874"/>
                      <a:pt x="515377" y="158001"/>
                      <a:pt x="515377" y="151129"/>
                    </a:cubicBezTo>
                    <a:cubicBezTo>
                      <a:pt x="570289" y="130511"/>
                      <a:pt x="632142" y="89275"/>
                      <a:pt x="680250" y="54981"/>
                    </a:cubicBezTo>
                    <a:cubicBezTo>
                      <a:pt x="687123" y="54981"/>
                      <a:pt x="700868" y="54981"/>
                      <a:pt x="707741" y="48108"/>
                    </a:cubicBezTo>
                    <a:cubicBezTo>
                      <a:pt x="742104" y="34363"/>
                      <a:pt x="769594" y="13745"/>
                      <a:pt x="810830" y="6873"/>
                    </a:cubicBezTo>
                    <a:cubicBezTo>
                      <a:pt x="824575" y="0"/>
                      <a:pt x="852066" y="6873"/>
                      <a:pt x="872683" y="0"/>
                    </a:cubicBezTo>
                    <a:close/>
                    <a:moveTo>
                      <a:pt x="2020271" y="322944"/>
                    </a:moveTo>
                    <a:cubicBezTo>
                      <a:pt x="1731621" y="322944"/>
                      <a:pt x="1278098" y="824575"/>
                      <a:pt x="1161264" y="1051371"/>
                    </a:cubicBezTo>
                    <a:lnTo>
                      <a:pt x="1181882" y="1051371"/>
                    </a:lnTo>
                    <a:cubicBezTo>
                      <a:pt x="1305589" y="1010135"/>
                      <a:pt x="1429296" y="955155"/>
                      <a:pt x="1546130" y="893301"/>
                    </a:cubicBezTo>
                    <a:cubicBezTo>
                      <a:pt x="1656092" y="831448"/>
                      <a:pt x="1772857" y="762722"/>
                      <a:pt x="1875946" y="693996"/>
                    </a:cubicBezTo>
                    <a:cubicBezTo>
                      <a:pt x="1889691" y="687123"/>
                      <a:pt x="1903436" y="680250"/>
                      <a:pt x="1910309" y="666505"/>
                    </a:cubicBezTo>
                    <a:cubicBezTo>
                      <a:pt x="1910309" y="666505"/>
                      <a:pt x="1910309" y="659633"/>
                      <a:pt x="1917182" y="652760"/>
                    </a:cubicBezTo>
                    <a:lnTo>
                      <a:pt x="1944672" y="652760"/>
                    </a:lnTo>
                    <a:cubicBezTo>
                      <a:pt x="1951545" y="645887"/>
                      <a:pt x="1972163" y="639015"/>
                      <a:pt x="1972163" y="625270"/>
                    </a:cubicBezTo>
                    <a:cubicBezTo>
                      <a:pt x="1972163" y="611593"/>
                      <a:pt x="1969139" y="610012"/>
                      <a:pt x="1969139" y="608500"/>
                    </a:cubicBezTo>
                    <a:cubicBezTo>
                      <a:pt x="1969139" y="607744"/>
                      <a:pt x="1969895" y="606988"/>
                      <a:pt x="1972163" y="604720"/>
                    </a:cubicBezTo>
                    <a:cubicBezTo>
                      <a:pt x="1979035" y="611593"/>
                      <a:pt x="1985908" y="604720"/>
                      <a:pt x="1992780" y="611593"/>
                    </a:cubicBezTo>
                    <a:cubicBezTo>
                      <a:pt x="1999653" y="604720"/>
                      <a:pt x="2040889" y="570357"/>
                      <a:pt x="2040889" y="549740"/>
                    </a:cubicBezTo>
                    <a:cubicBezTo>
                      <a:pt x="2040889" y="535994"/>
                      <a:pt x="2075252" y="439778"/>
                      <a:pt x="2075252" y="419160"/>
                    </a:cubicBezTo>
                    <a:cubicBezTo>
                      <a:pt x="2075252" y="398542"/>
                      <a:pt x="2075252" y="322944"/>
                      <a:pt x="2020271" y="322944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8BFBDBC-2A79-FB4F-6990-EAA037BD333C}"/>
                  </a:ext>
                </a:extLst>
              </p:cNvPr>
              <p:cNvSpPr/>
              <p:nvPr/>
            </p:nvSpPr>
            <p:spPr>
              <a:xfrm>
                <a:off x="6754946" y="573364"/>
                <a:ext cx="1649218" cy="1230059"/>
              </a:xfrm>
              <a:custGeom>
                <a:avLst/>
                <a:gdLst>
                  <a:gd name="connsiteX0" fmla="*/ 556612 w 1649218"/>
                  <a:gd name="connsiteY0" fmla="*/ 0 h 1230059"/>
                  <a:gd name="connsiteX1" fmla="*/ 1044498 w 1649218"/>
                  <a:gd name="connsiteY1" fmla="*/ 391670 h 1230059"/>
                  <a:gd name="connsiteX2" fmla="*/ 1078861 w 1649218"/>
                  <a:gd name="connsiteY2" fmla="*/ 432906 h 1230059"/>
                  <a:gd name="connsiteX3" fmla="*/ 1126969 w 1649218"/>
                  <a:gd name="connsiteY3" fmla="*/ 426033 h 1230059"/>
                  <a:gd name="connsiteX4" fmla="*/ 1422491 w 1649218"/>
                  <a:gd name="connsiteY4" fmla="*/ 316071 h 1230059"/>
                  <a:gd name="connsiteX5" fmla="*/ 1594237 w 1649218"/>
                  <a:gd name="connsiteY5" fmla="*/ 267963 h 1230059"/>
                  <a:gd name="connsiteX6" fmla="*/ 1614855 w 1649218"/>
                  <a:gd name="connsiteY6" fmla="*/ 247414 h 1230059"/>
                  <a:gd name="connsiteX7" fmla="*/ 1635473 w 1649218"/>
                  <a:gd name="connsiteY7" fmla="*/ 267963 h 1230059"/>
                  <a:gd name="connsiteX8" fmla="*/ 1642345 w 1649218"/>
                  <a:gd name="connsiteY8" fmla="*/ 254287 h 1230059"/>
                  <a:gd name="connsiteX9" fmla="*/ 1649218 w 1649218"/>
                  <a:gd name="connsiteY9" fmla="*/ 274836 h 1230059"/>
                  <a:gd name="connsiteX10" fmla="*/ 1628600 w 1649218"/>
                  <a:gd name="connsiteY10" fmla="*/ 267963 h 1230059"/>
                  <a:gd name="connsiteX11" fmla="*/ 1580492 w 1649218"/>
                  <a:gd name="connsiteY11" fmla="*/ 322944 h 1230059"/>
                  <a:gd name="connsiteX12" fmla="*/ 1559874 w 1649218"/>
                  <a:gd name="connsiteY12" fmla="*/ 302326 h 1230059"/>
                  <a:gd name="connsiteX13" fmla="*/ 1553002 w 1649218"/>
                  <a:gd name="connsiteY13" fmla="*/ 350434 h 1230059"/>
                  <a:gd name="connsiteX14" fmla="*/ 1539257 w 1649218"/>
                  <a:gd name="connsiteY14" fmla="*/ 322944 h 1230059"/>
                  <a:gd name="connsiteX15" fmla="*/ 1525511 w 1649218"/>
                  <a:gd name="connsiteY15" fmla="*/ 357307 h 1230059"/>
                  <a:gd name="connsiteX16" fmla="*/ 1504894 w 1649218"/>
                  <a:gd name="connsiteY16" fmla="*/ 322944 h 1230059"/>
                  <a:gd name="connsiteX17" fmla="*/ 1491148 w 1649218"/>
                  <a:gd name="connsiteY17" fmla="*/ 364180 h 1230059"/>
                  <a:gd name="connsiteX18" fmla="*/ 1470531 w 1649218"/>
                  <a:gd name="connsiteY18" fmla="*/ 371052 h 1230059"/>
                  <a:gd name="connsiteX19" fmla="*/ 1463727 w 1649218"/>
                  <a:gd name="connsiteY19" fmla="*/ 364180 h 1230059"/>
                  <a:gd name="connsiteX20" fmla="*/ 1422491 w 1649218"/>
                  <a:gd name="connsiteY20" fmla="*/ 412288 h 1230059"/>
                  <a:gd name="connsiteX21" fmla="*/ 1388128 w 1649218"/>
                  <a:gd name="connsiteY21" fmla="*/ 426033 h 1230059"/>
                  <a:gd name="connsiteX22" fmla="*/ 1388128 w 1649218"/>
                  <a:gd name="connsiteY22" fmla="*/ 391670 h 1230059"/>
                  <a:gd name="connsiteX23" fmla="*/ 1367510 w 1649218"/>
                  <a:gd name="connsiteY23" fmla="*/ 391670 h 1230059"/>
                  <a:gd name="connsiteX24" fmla="*/ 1374383 w 1649218"/>
                  <a:gd name="connsiteY24" fmla="*/ 419160 h 1230059"/>
                  <a:gd name="connsiteX25" fmla="*/ 1360638 w 1649218"/>
                  <a:gd name="connsiteY25" fmla="*/ 412288 h 1230059"/>
                  <a:gd name="connsiteX26" fmla="*/ 1333147 w 1649218"/>
                  <a:gd name="connsiteY26" fmla="*/ 432906 h 1230059"/>
                  <a:gd name="connsiteX27" fmla="*/ 1367510 w 1649218"/>
                  <a:gd name="connsiteY27" fmla="*/ 439778 h 1230059"/>
                  <a:gd name="connsiteX28" fmla="*/ 1340020 w 1649218"/>
                  <a:gd name="connsiteY28" fmla="*/ 439778 h 1230059"/>
                  <a:gd name="connsiteX29" fmla="*/ 1298784 w 1649218"/>
                  <a:gd name="connsiteY29" fmla="*/ 467269 h 1230059"/>
                  <a:gd name="connsiteX30" fmla="*/ 1285039 w 1649218"/>
                  <a:gd name="connsiteY30" fmla="*/ 446651 h 1230059"/>
                  <a:gd name="connsiteX31" fmla="*/ 1271294 w 1649218"/>
                  <a:gd name="connsiteY31" fmla="*/ 474141 h 1230059"/>
                  <a:gd name="connsiteX32" fmla="*/ 1257549 w 1649218"/>
                  <a:gd name="connsiteY32" fmla="*/ 460396 h 1230059"/>
                  <a:gd name="connsiteX33" fmla="*/ 1230058 w 1649218"/>
                  <a:gd name="connsiteY33" fmla="*/ 467269 h 1230059"/>
                  <a:gd name="connsiteX34" fmla="*/ 1243803 w 1649218"/>
                  <a:gd name="connsiteY34" fmla="*/ 481014 h 1230059"/>
                  <a:gd name="connsiteX35" fmla="*/ 1106351 w 1649218"/>
                  <a:gd name="connsiteY35" fmla="*/ 556612 h 1230059"/>
                  <a:gd name="connsiteX36" fmla="*/ 1106351 w 1649218"/>
                  <a:gd name="connsiteY36" fmla="*/ 721555 h 1230059"/>
                  <a:gd name="connsiteX37" fmla="*/ 439777 w 1649218"/>
                  <a:gd name="connsiteY37" fmla="*/ 1230059 h 1230059"/>
                  <a:gd name="connsiteX38" fmla="*/ 0 w 1649218"/>
                  <a:gd name="connsiteY38" fmla="*/ 989518 h 1230059"/>
                  <a:gd name="connsiteX39" fmla="*/ 13745 w 1649218"/>
                  <a:gd name="connsiteY39" fmla="*/ 975773 h 1230059"/>
                  <a:gd name="connsiteX40" fmla="*/ 0 w 1649218"/>
                  <a:gd name="connsiteY40" fmla="*/ 907047 h 1230059"/>
                  <a:gd name="connsiteX41" fmla="*/ 20617 w 1649218"/>
                  <a:gd name="connsiteY41" fmla="*/ 858938 h 1230059"/>
                  <a:gd name="connsiteX42" fmla="*/ 103089 w 1649218"/>
                  <a:gd name="connsiteY42" fmla="*/ 783408 h 1230059"/>
                  <a:gd name="connsiteX43" fmla="*/ 158069 w 1649218"/>
                  <a:gd name="connsiteY43" fmla="*/ 742173 h 1230059"/>
                  <a:gd name="connsiteX44" fmla="*/ 226796 w 1649218"/>
                  <a:gd name="connsiteY44" fmla="*/ 707810 h 1230059"/>
                  <a:gd name="connsiteX45" fmla="*/ 247413 w 1649218"/>
                  <a:gd name="connsiteY45" fmla="*/ 714682 h 1230059"/>
                  <a:gd name="connsiteX46" fmla="*/ 316139 w 1649218"/>
                  <a:gd name="connsiteY46" fmla="*/ 673447 h 1230059"/>
                  <a:gd name="connsiteX47" fmla="*/ 316139 w 1649218"/>
                  <a:gd name="connsiteY47" fmla="*/ 666574 h 1230059"/>
                  <a:gd name="connsiteX48" fmla="*/ 426032 w 1649218"/>
                  <a:gd name="connsiteY48" fmla="*/ 639084 h 1230059"/>
                  <a:gd name="connsiteX49" fmla="*/ 467268 w 1649218"/>
                  <a:gd name="connsiteY49" fmla="*/ 611593 h 1230059"/>
                  <a:gd name="connsiteX50" fmla="*/ 501631 w 1649218"/>
                  <a:gd name="connsiteY50" fmla="*/ 611593 h 1230059"/>
                  <a:gd name="connsiteX51" fmla="*/ 597847 w 1649218"/>
                  <a:gd name="connsiteY51" fmla="*/ 570358 h 1230059"/>
                  <a:gd name="connsiteX52" fmla="*/ 597847 w 1649218"/>
                  <a:gd name="connsiteY52" fmla="*/ 584103 h 1230059"/>
                  <a:gd name="connsiteX53" fmla="*/ 790280 w 1649218"/>
                  <a:gd name="connsiteY53" fmla="*/ 522249 h 1230059"/>
                  <a:gd name="connsiteX54" fmla="*/ 797153 w 1649218"/>
                  <a:gd name="connsiteY54" fmla="*/ 494759 h 1230059"/>
                  <a:gd name="connsiteX55" fmla="*/ 584102 w 1649218"/>
                  <a:gd name="connsiteY55" fmla="*/ 164943 h 1230059"/>
                  <a:gd name="connsiteX56" fmla="*/ 535994 w 1649218"/>
                  <a:gd name="connsiteY56" fmla="*/ 158070 h 1230059"/>
                  <a:gd name="connsiteX57" fmla="*/ 529121 w 1649218"/>
                  <a:gd name="connsiteY57" fmla="*/ 151198 h 1230059"/>
                  <a:gd name="connsiteX58" fmla="*/ 412287 w 1649218"/>
                  <a:gd name="connsiteY58" fmla="*/ 130580 h 1230059"/>
                  <a:gd name="connsiteX59" fmla="*/ 412287 w 1649218"/>
                  <a:gd name="connsiteY59" fmla="*/ 103089 h 1230059"/>
                  <a:gd name="connsiteX60" fmla="*/ 501631 w 1649218"/>
                  <a:gd name="connsiteY60" fmla="*/ 34363 h 1230059"/>
                  <a:gd name="connsiteX61" fmla="*/ 515376 w 1649218"/>
                  <a:gd name="connsiteY61" fmla="*/ 6873 h 1230059"/>
                  <a:gd name="connsiteX62" fmla="*/ 556612 w 1649218"/>
                  <a:gd name="connsiteY62" fmla="*/ 0 h 1230059"/>
                  <a:gd name="connsiteX63" fmla="*/ 1305657 w 1649218"/>
                  <a:gd name="connsiteY63" fmla="*/ 432906 h 1230059"/>
                  <a:gd name="connsiteX64" fmla="*/ 1319402 w 1649218"/>
                  <a:gd name="connsiteY64" fmla="*/ 446651 h 1230059"/>
                  <a:gd name="connsiteX65" fmla="*/ 1305657 w 1649218"/>
                  <a:gd name="connsiteY65" fmla="*/ 432906 h 1230059"/>
                  <a:gd name="connsiteX66" fmla="*/ 1223186 w 1649218"/>
                  <a:gd name="connsiteY66" fmla="*/ 487887 h 1230059"/>
                  <a:gd name="connsiteX67" fmla="*/ 1175077 w 1649218"/>
                  <a:gd name="connsiteY67" fmla="*/ 501632 h 1230059"/>
                  <a:gd name="connsiteX68" fmla="*/ 1223186 w 1649218"/>
                  <a:gd name="connsiteY68" fmla="*/ 487887 h 1230059"/>
                  <a:gd name="connsiteX69" fmla="*/ 1161332 w 1649218"/>
                  <a:gd name="connsiteY69" fmla="*/ 494759 h 1230059"/>
                  <a:gd name="connsiteX70" fmla="*/ 1147587 w 1649218"/>
                  <a:gd name="connsiteY70" fmla="*/ 508504 h 1230059"/>
                  <a:gd name="connsiteX71" fmla="*/ 1161332 w 1649218"/>
                  <a:gd name="connsiteY71" fmla="*/ 494759 h 1230059"/>
                  <a:gd name="connsiteX72" fmla="*/ 769662 w 1649218"/>
                  <a:gd name="connsiteY72" fmla="*/ 645956 h 1230059"/>
                  <a:gd name="connsiteX73" fmla="*/ 659701 w 1649218"/>
                  <a:gd name="connsiteY73" fmla="*/ 673447 h 1230059"/>
                  <a:gd name="connsiteX74" fmla="*/ 652828 w 1649218"/>
                  <a:gd name="connsiteY74" fmla="*/ 687192 h 1230059"/>
                  <a:gd name="connsiteX75" fmla="*/ 570357 w 1649218"/>
                  <a:gd name="connsiteY75" fmla="*/ 700937 h 1230059"/>
                  <a:gd name="connsiteX76" fmla="*/ 549739 w 1649218"/>
                  <a:gd name="connsiteY76" fmla="*/ 714682 h 1230059"/>
                  <a:gd name="connsiteX77" fmla="*/ 268031 w 1649218"/>
                  <a:gd name="connsiteY77" fmla="*/ 831448 h 1230059"/>
                  <a:gd name="connsiteX78" fmla="*/ 130579 w 1649218"/>
                  <a:gd name="connsiteY78" fmla="*/ 975773 h 1230059"/>
                  <a:gd name="connsiteX79" fmla="*/ 323012 w 1649218"/>
                  <a:gd name="connsiteY79" fmla="*/ 1030754 h 1230059"/>
                  <a:gd name="connsiteX80" fmla="*/ 790280 w 1649218"/>
                  <a:gd name="connsiteY80" fmla="*/ 666574 h 1230059"/>
                  <a:gd name="connsiteX81" fmla="*/ 790280 w 1649218"/>
                  <a:gd name="connsiteY81" fmla="*/ 652829 h 1230059"/>
                  <a:gd name="connsiteX82" fmla="*/ 769662 w 1649218"/>
                  <a:gd name="connsiteY82" fmla="*/ 645956 h 12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649218" h="1230059">
                    <a:moveTo>
                      <a:pt x="556612" y="0"/>
                    </a:moveTo>
                    <a:cubicBezTo>
                      <a:pt x="721554" y="0"/>
                      <a:pt x="989517" y="219924"/>
                      <a:pt x="1044498" y="391670"/>
                    </a:cubicBezTo>
                    <a:cubicBezTo>
                      <a:pt x="1051370" y="405415"/>
                      <a:pt x="1065116" y="419160"/>
                      <a:pt x="1078861" y="432906"/>
                    </a:cubicBezTo>
                    <a:cubicBezTo>
                      <a:pt x="1092606" y="432906"/>
                      <a:pt x="1113224" y="432906"/>
                      <a:pt x="1126969" y="426033"/>
                    </a:cubicBezTo>
                    <a:cubicBezTo>
                      <a:pt x="1216313" y="391670"/>
                      <a:pt x="1312529" y="350434"/>
                      <a:pt x="1422491" y="316071"/>
                    </a:cubicBezTo>
                    <a:cubicBezTo>
                      <a:pt x="1470531" y="295454"/>
                      <a:pt x="1539257" y="288581"/>
                      <a:pt x="1594237" y="267963"/>
                    </a:cubicBezTo>
                    <a:cubicBezTo>
                      <a:pt x="1601110" y="267963"/>
                      <a:pt x="1607983" y="254287"/>
                      <a:pt x="1614855" y="247414"/>
                    </a:cubicBezTo>
                    <a:lnTo>
                      <a:pt x="1635473" y="267963"/>
                    </a:lnTo>
                    <a:cubicBezTo>
                      <a:pt x="1635473" y="267963"/>
                      <a:pt x="1642345" y="261091"/>
                      <a:pt x="1642345" y="254287"/>
                    </a:cubicBezTo>
                    <a:cubicBezTo>
                      <a:pt x="1642345" y="261091"/>
                      <a:pt x="1642345" y="274836"/>
                      <a:pt x="1649218" y="274836"/>
                    </a:cubicBezTo>
                    <a:cubicBezTo>
                      <a:pt x="1642345" y="274836"/>
                      <a:pt x="1642345" y="267963"/>
                      <a:pt x="1628600" y="267963"/>
                    </a:cubicBezTo>
                    <a:cubicBezTo>
                      <a:pt x="1594237" y="267963"/>
                      <a:pt x="1580492" y="302326"/>
                      <a:pt x="1580492" y="322944"/>
                    </a:cubicBezTo>
                    <a:lnTo>
                      <a:pt x="1559874" y="302326"/>
                    </a:lnTo>
                    <a:cubicBezTo>
                      <a:pt x="1553002" y="316071"/>
                      <a:pt x="1553002" y="336689"/>
                      <a:pt x="1553002" y="350434"/>
                    </a:cubicBezTo>
                    <a:cubicBezTo>
                      <a:pt x="1546129" y="343562"/>
                      <a:pt x="1546129" y="329817"/>
                      <a:pt x="1539257" y="322944"/>
                    </a:cubicBezTo>
                    <a:cubicBezTo>
                      <a:pt x="1532384" y="336689"/>
                      <a:pt x="1525511" y="343562"/>
                      <a:pt x="1525511" y="357307"/>
                    </a:cubicBezTo>
                    <a:cubicBezTo>
                      <a:pt x="1518639" y="350434"/>
                      <a:pt x="1511766" y="336689"/>
                      <a:pt x="1504894" y="322944"/>
                    </a:cubicBezTo>
                    <a:cubicBezTo>
                      <a:pt x="1498021" y="322944"/>
                      <a:pt x="1491148" y="336689"/>
                      <a:pt x="1491148" y="364180"/>
                    </a:cubicBezTo>
                    <a:cubicBezTo>
                      <a:pt x="1484276" y="364180"/>
                      <a:pt x="1484276" y="371052"/>
                      <a:pt x="1470531" y="371052"/>
                    </a:cubicBezTo>
                    <a:lnTo>
                      <a:pt x="1463727" y="364180"/>
                    </a:lnTo>
                    <a:cubicBezTo>
                      <a:pt x="1449981" y="377925"/>
                      <a:pt x="1443109" y="398543"/>
                      <a:pt x="1422491" y="412288"/>
                    </a:cubicBezTo>
                    <a:cubicBezTo>
                      <a:pt x="1415618" y="419160"/>
                      <a:pt x="1401873" y="419160"/>
                      <a:pt x="1388128" y="426033"/>
                    </a:cubicBezTo>
                    <a:cubicBezTo>
                      <a:pt x="1395001" y="419160"/>
                      <a:pt x="1395001" y="405415"/>
                      <a:pt x="1388128" y="391670"/>
                    </a:cubicBezTo>
                    <a:lnTo>
                      <a:pt x="1367510" y="391670"/>
                    </a:lnTo>
                    <a:cubicBezTo>
                      <a:pt x="1367510" y="398543"/>
                      <a:pt x="1374383" y="412288"/>
                      <a:pt x="1374383" y="419160"/>
                    </a:cubicBezTo>
                    <a:cubicBezTo>
                      <a:pt x="1374383" y="419160"/>
                      <a:pt x="1367510" y="419160"/>
                      <a:pt x="1360638" y="412288"/>
                    </a:cubicBezTo>
                    <a:cubicBezTo>
                      <a:pt x="1353765" y="419160"/>
                      <a:pt x="1340020" y="426033"/>
                      <a:pt x="1333147" y="432906"/>
                    </a:cubicBezTo>
                    <a:cubicBezTo>
                      <a:pt x="1346892" y="439778"/>
                      <a:pt x="1360638" y="439778"/>
                      <a:pt x="1367510" y="439778"/>
                    </a:cubicBezTo>
                    <a:lnTo>
                      <a:pt x="1340020" y="439778"/>
                    </a:lnTo>
                    <a:cubicBezTo>
                      <a:pt x="1319402" y="439778"/>
                      <a:pt x="1312529" y="467269"/>
                      <a:pt x="1298784" y="467269"/>
                    </a:cubicBezTo>
                    <a:cubicBezTo>
                      <a:pt x="1278166" y="467269"/>
                      <a:pt x="1291912" y="453523"/>
                      <a:pt x="1285039" y="446651"/>
                    </a:cubicBezTo>
                    <a:cubicBezTo>
                      <a:pt x="1278166" y="446651"/>
                      <a:pt x="1278166" y="467269"/>
                      <a:pt x="1271294" y="474141"/>
                    </a:cubicBezTo>
                    <a:cubicBezTo>
                      <a:pt x="1264421" y="474141"/>
                      <a:pt x="1264421" y="467269"/>
                      <a:pt x="1257549" y="460396"/>
                    </a:cubicBezTo>
                    <a:cubicBezTo>
                      <a:pt x="1250676" y="467269"/>
                      <a:pt x="1243803" y="467269"/>
                      <a:pt x="1230058" y="467269"/>
                    </a:cubicBezTo>
                    <a:cubicBezTo>
                      <a:pt x="1230058" y="474141"/>
                      <a:pt x="1236931" y="481014"/>
                      <a:pt x="1243803" y="481014"/>
                    </a:cubicBezTo>
                    <a:cubicBezTo>
                      <a:pt x="1202568" y="522249"/>
                      <a:pt x="1106351" y="501632"/>
                      <a:pt x="1106351" y="556612"/>
                    </a:cubicBezTo>
                    <a:lnTo>
                      <a:pt x="1106351" y="721555"/>
                    </a:lnTo>
                    <a:cubicBezTo>
                      <a:pt x="1085733" y="1071989"/>
                      <a:pt x="680319" y="1230059"/>
                      <a:pt x="439777" y="1230059"/>
                    </a:cubicBezTo>
                    <a:cubicBezTo>
                      <a:pt x="329885" y="1230059"/>
                      <a:pt x="0" y="1126970"/>
                      <a:pt x="0" y="989518"/>
                    </a:cubicBezTo>
                    <a:cubicBezTo>
                      <a:pt x="0" y="968900"/>
                      <a:pt x="13745" y="989518"/>
                      <a:pt x="13745" y="975773"/>
                    </a:cubicBezTo>
                    <a:cubicBezTo>
                      <a:pt x="13745" y="955155"/>
                      <a:pt x="0" y="927664"/>
                      <a:pt x="0" y="907047"/>
                    </a:cubicBezTo>
                    <a:cubicBezTo>
                      <a:pt x="0" y="865811"/>
                      <a:pt x="20617" y="893301"/>
                      <a:pt x="20617" y="858938"/>
                    </a:cubicBezTo>
                    <a:cubicBezTo>
                      <a:pt x="20617" y="845193"/>
                      <a:pt x="75598" y="804026"/>
                      <a:pt x="103089" y="783408"/>
                    </a:cubicBezTo>
                    <a:cubicBezTo>
                      <a:pt x="116834" y="769663"/>
                      <a:pt x="144324" y="755918"/>
                      <a:pt x="158069" y="742173"/>
                    </a:cubicBezTo>
                    <a:cubicBezTo>
                      <a:pt x="164942" y="742173"/>
                      <a:pt x="226796" y="714682"/>
                      <a:pt x="226796" y="707810"/>
                    </a:cubicBezTo>
                    <a:cubicBezTo>
                      <a:pt x="226796" y="714682"/>
                      <a:pt x="233668" y="714682"/>
                      <a:pt x="247413" y="714682"/>
                    </a:cubicBezTo>
                    <a:cubicBezTo>
                      <a:pt x="281776" y="714682"/>
                      <a:pt x="233668" y="694065"/>
                      <a:pt x="316139" y="673447"/>
                    </a:cubicBezTo>
                    <a:lnTo>
                      <a:pt x="316139" y="666574"/>
                    </a:lnTo>
                    <a:cubicBezTo>
                      <a:pt x="316139" y="645956"/>
                      <a:pt x="391669" y="652829"/>
                      <a:pt x="426032" y="639084"/>
                    </a:cubicBezTo>
                    <a:cubicBezTo>
                      <a:pt x="426032" y="632211"/>
                      <a:pt x="439777" y="618466"/>
                      <a:pt x="467268" y="611593"/>
                    </a:cubicBezTo>
                    <a:lnTo>
                      <a:pt x="501631" y="611593"/>
                    </a:lnTo>
                    <a:cubicBezTo>
                      <a:pt x="529121" y="597848"/>
                      <a:pt x="577230" y="570358"/>
                      <a:pt x="597847" y="570358"/>
                    </a:cubicBezTo>
                    <a:cubicBezTo>
                      <a:pt x="611593" y="570358"/>
                      <a:pt x="584102" y="584103"/>
                      <a:pt x="597847" y="584103"/>
                    </a:cubicBezTo>
                    <a:cubicBezTo>
                      <a:pt x="618465" y="584103"/>
                      <a:pt x="728427" y="542867"/>
                      <a:pt x="790280" y="522249"/>
                    </a:cubicBezTo>
                    <a:cubicBezTo>
                      <a:pt x="797153" y="522249"/>
                      <a:pt x="797153" y="508504"/>
                      <a:pt x="797153" y="494759"/>
                    </a:cubicBezTo>
                    <a:cubicBezTo>
                      <a:pt x="797153" y="405415"/>
                      <a:pt x="680319" y="226796"/>
                      <a:pt x="584102" y="164943"/>
                    </a:cubicBezTo>
                    <a:cubicBezTo>
                      <a:pt x="570357" y="158070"/>
                      <a:pt x="549739" y="158070"/>
                      <a:pt x="535994" y="158070"/>
                    </a:cubicBezTo>
                    <a:cubicBezTo>
                      <a:pt x="529121" y="158070"/>
                      <a:pt x="529121" y="164943"/>
                      <a:pt x="529121" y="151198"/>
                    </a:cubicBezTo>
                    <a:cubicBezTo>
                      <a:pt x="529121" y="130580"/>
                      <a:pt x="453523" y="144325"/>
                      <a:pt x="412287" y="130580"/>
                    </a:cubicBezTo>
                    <a:lnTo>
                      <a:pt x="412287" y="103089"/>
                    </a:lnTo>
                    <a:cubicBezTo>
                      <a:pt x="446650" y="89344"/>
                      <a:pt x="474140" y="61854"/>
                      <a:pt x="501631" y="34363"/>
                    </a:cubicBezTo>
                    <a:cubicBezTo>
                      <a:pt x="508504" y="34363"/>
                      <a:pt x="508504" y="20618"/>
                      <a:pt x="515376" y="6873"/>
                    </a:cubicBezTo>
                    <a:cubicBezTo>
                      <a:pt x="529121" y="6873"/>
                      <a:pt x="542867" y="0"/>
                      <a:pt x="556612" y="0"/>
                    </a:cubicBezTo>
                    <a:close/>
                    <a:moveTo>
                      <a:pt x="1305657" y="432906"/>
                    </a:moveTo>
                    <a:cubicBezTo>
                      <a:pt x="1312529" y="432906"/>
                      <a:pt x="1319402" y="439778"/>
                      <a:pt x="1319402" y="446651"/>
                    </a:cubicBezTo>
                    <a:cubicBezTo>
                      <a:pt x="1319402" y="432906"/>
                      <a:pt x="1312529" y="432906"/>
                      <a:pt x="1305657" y="432906"/>
                    </a:cubicBezTo>
                    <a:close/>
                    <a:moveTo>
                      <a:pt x="1223186" y="487887"/>
                    </a:moveTo>
                    <a:cubicBezTo>
                      <a:pt x="1188823" y="487887"/>
                      <a:pt x="1188823" y="494759"/>
                      <a:pt x="1175077" y="501632"/>
                    </a:cubicBezTo>
                    <a:cubicBezTo>
                      <a:pt x="1188823" y="501632"/>
                      <a:pt x="1209440" y="487887"/>
                      <a:pt x="1223186" y="487887"/>
                    </a:cubicBezTo>
                    <a:close/>
                    <a:moveTo>
                      <a:pt x="1161332" y="494759"/>
                    </a:moveTo>
                    <a:cubicBezTo>
                      <a:pt x="1154460" y="501632"/>
                      <a:pt x="1147587" y="501632"/>
                      <a:pt x="1147587" y="508504"/>
                    </a:cubicBezTo>
                    <a:cubicBezTo>
                      <a:pt x="1154460" y="508504"/>
                      <a:pt x="1161332" y="501632"/>
                      <a:pt x="1161332" y="494759"/>
                    </a:cubicBezTo>
                    <a:close/>
                    <a:moveTo>
                      <a:pt x="769662" y="645956"/>
                    </a:moveTo>
                    <a:cubicBezTo>
                      <a:pt x="755917" y="645956"/>
                      <a:pt x="714682" y="680319"/>
                      <a:pt x="659701" y="673447"/>
                    </a:cubicBezTo>
                    <a:cubicBezTo>
                      <a:pt x="652828" y="680319"/>
                      <a:pt x="659701" y="687192"/>
                      <a:pt x="652828" y="687192"/>
                    </a:cubicBezTo>
                    <a:cubicBezTo>
                      <a:pt x="625338" y="694065"/>
                      <a:pt x="597847" y="707810"/>
                      <a:pt x="570357" y="700937"/>
                    </a:cubicBezTo>
                    <a:cubicBezTo>
                      <a:pt x="563484" y="707810"/>
                      <a:pt x="556612" y="714682"/>
                      <a:pt x="549739" y="714682"/>
                    </a:cubicBezTo>
                    <a:cubicBezTo>
                      <a:pt x="453523" y="728428"/>
                      <a:pt x="343630" y="790281"/>
                      <a:pt x="268031" y="831448"/>
                    </a:cubicBezTo>
                    <a:cubicBezTo>
                      <a:pt x="268031" y="831448"/>
                      <a:pt x="130579" y="920792"/>
                      <a:pt x="130579" y="975773"/>
                    </a:cubicBezTo>
                    <a:cubicBezTo>
                      <a:pt x="130579" y="1023881"/>
                      <a:pt x="302394" y="1030754"/>
                      <a:pt x="323012" y="1030754"/>
                    </a:cubicBezTo>
                    <a:cubicBezTo>
                      <a:pt x="494758" y="1030754"/>
                      <a:pt x="755917" y="907047"/>
                      <a:pt x="790280" y="666574"/>
                    </a:cubicBezTo>
                    <a:lnTo>
                      <a:pt x="790280" y="652829"/>
                    </a:lnTo>
                    <a:cubicBezTo>
                      <a:pt x="776535" y="652829"/>
                      <a:pt x="783408" y="645956"/>
                      <a:pt x="769662" y="645956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644BCDE-8F5E-9A97-88A1-B3A42E737E3F}"/>
                  </a:ext>
                </a:extLst>
              </p:cNvPr>
              <p:cNvSpPr/>
              <p:nvPr/>
            </p:nvSpPr>
            <p:spPr>
              <a:xfrm>
                <a:off x="4624714" y="614600"/>
                <a:ext cx="1340021" cy="1353697"/>
              </a:xfrm>
              <a:custGeom>
                <a:avLst/>
                <a:gdLst>
                  <a:gd name="connsiteX0" fmla="*/ 845262 w 1340021"/>
                  <a:gd name="connsiteY0" fmla="*/ 0 h 1353697"/>
                  <a:gd name="connsiteX1" fmla="*/ 989518 w 1340021"/>
                  <a:gd name="connsiteY1" fmla="*/ 61853 h 1353697"/>
                  <a:gd name="connsiteX2" fmla="*/ 1278167 w 1340021"/>
                  <a:gd name="connsiteY2" fmla="*/ 357307 h 1353697"/>
                  <a:gd name="connsiteX3" fmla="*/ 1278167 w 1340021"/>
                  <a:gd name="connsiteY3" fmla="*/ 384797 h 1353697"/>
                  <a:gd name="connsiteX4" fmla="*/ 1340021 w 1340021"/>
                  <a:gd name="connsiteY4" fmla="*/ 529122 h 1353697"/>
                  <a:gd name="connsiteX5" fmla="*/ 1271295 w 1340021"/>
                  <a:gd name="connsiteY5" fmla="*/ 632211 h 1353697"/>
                  <a:gd name="connsiteX6" fmla="*/ 1278167 w 1340021"/>
                  <a:gd name="connsiteY6" fmla="*/ 645956 h 1353697"/>
                  <a:gd name="connsiteX7" fmla="*/ 1250677 w 1340021"/>
                  <a:gd name="connsiteY7" fmla="*/ 632211 h 1353697"/>
                  <a:gd name="connsiteX8" fmla="*/ 1247584 w 1340021"/>
                  <a:gd name="connsiteY8" fmla="*/ 635991 h 1353697"/>
                  <a:gd name="connsiteX9" fmla="*/ 1250677 w 1340021"/>
                  <a:gd name="connsiteY9" fmla="*/ 652829 h 1353697"/>
                  <a:gd name="connsiteX10" fmla="*/ 1161333 w 1340021"/>
                  <a:gd name="connsiteY10" fmla="*/ 790212 h 1353697"/>
                  <a:gd name="connsiteX11" fmla="*/ 927664 w 1340021"/>
                  <a:gd name="connsiteY11" fmla="*/ 1058244 h 1353697"/>
                  <a:gd name="connsiteX12" fmla="*/ 714682 w 1340021"/>
                  <a:gd name="connsiteY12" fmla="*/ 1195696 h 1353697"/>
                  <a:gd name="connsiteX13" fmla="*/ 645956 w 1340021"/>
                  <a:gd name="connsiteY13" fmla="*/ 1230059 h 1353697"/>
                  <a:gd name="connsiteX14" fmla="*/ 584103 w 1340021"/>
                  <a:gd name="connsiteY14" fmla="*/ 1250676 h 1353697"/>
                  <a:gd name="connsiteX15" fmla="*/ 584103 w 1340021"/>
                  <a:gd name="connsiteY15" fmla="*/ 1271294 h 1353697"/>
                  <a:gd name="connsiteX16" fmla="*/ 563485 w 1340021"/>
                  <a:gd name="connsiteY16" fmla="*/ 1257549 h 1353697"/>
                  <a:gd name="connsiteX17" fmla="*/ 508504 w 1340021"/>
                  <a:gd name="connsiteY17" fmla="*/ 1291912 h 1353697"/>
                  <a:gd name="connsiteX18" fmla="*/ 535994 w 1340021"/>
                  <a:gd name="connsiteY18" fmla="*/ 1285039 h 1353697"/>
                  <a:gd name="connsiteX19" fmla="*/ 529122 w 1340021"/>
                  <a:gd name="connsiteY19" fmla="*/ 1298785 h 1353697"/>
                  <a:gd name="connsiteX20" fmla="*/ 556612 w 1340021"/>
                  <a:gd name="connsiteY20" fmla="*/ 1298785 h 1353697"/>
                  <a:gd name="connsiteX21" fmla="*/ 336689 w 1340021"/>
                  <a:gd name="connsiteY21" fmla="*/ 1353697 h 1353697"/>
                  <a:gd name="connsiteX22" fmla="*/ 0 w 1340021"/>
                  <a:gd name="connsiteY22" fmla="*/ 1154460 h 1353697"/>
                  <a:gd name="connsiteX23" fmla="*/ 20618 w 1340021"/>
                  <a:gd name="connsiteY23" fmla="*/ 1085734 h 1353697"/>
                  <a:gd name="connsiteX24" fmla="*/ 103089 w 1340021"/>
                  <a:gd name="connsiteY24" fmla="*/ 1010135 h 1353697"/>
                  <a:gd name="connsiteX25" fmla="*/ 89344 w 1340021"/>
                  <a:gd name="connsiteY25" fmla="*/ 1003263 h 1353697"/>
                  <a:gd name="connsiteX26" fmla="*/ 109962 w 1340021"/>
                  <a:gd name="connsiteY26" fmla="*/ 989518 h 1353697"/>
                  <a:gd name="connsiteX27" fmla="*/ 109962 w 1340021"/>
                  <a:gd name="connsiteY27" fmla="*/ 968900 h 1353697"/>
                  <a:gd name="connsiteX28" fmla="*/ 123707 w 1340021"/>
                  <a:gd name="connsiteY28" fmla="*/ 982645 h 1353697"/>
                  <a:gd name="connsiteX29" fmla="*/ 171815 w 1340021"/>
                  <a:gd name="connsiteY29" fmla="*/ 934537 h 1353697"/>
                  <a:gd name="connsiteX30" fmla="*/ 185560 w 1340021"/>
                  <a:gd name="connsiteY30" fmla="*/ 948282 h 1353697"/>
                  <a:gd name="connsiteX31" fmla="*/ 213051 w 1340021"/>
                  <a:gd name="connsiteY31" fmla="*/ 913919 h 1353697"/>
                  <a:gd name="connsiteX32" fmla="*/ 384797 w 1340021"/>
                  <a:gd name="connsiteY32" fmla="*/ 824575 h 1353697"/>
                  <a:gd name="connsiteX33" fmla="*/ 412287 w 1340021"/>
                  <a:gd name="connsiteY33" fmla="*/ 803957 h 1353697"/>
                  <a:gd name="connsiteX34" fmla="*/ 749045 w 1340021"/>
                  <a:gd name="connsiteY34" fmla="*/ 673446 h 1353697"/>
                  <a:gd name="connsiteX35" fmla="*/ 776535 w 1340021"/>
                  <a:gd name="connsiteY35" fmla="*/ 687192 h 1353697"/>
                  <a:gd name="connsiteX36" fmla="*/ 817771 w 1340021"/>
                  <a:gd name="connsiteY36" fmla="*/ 652829 h 1353697"/>
                  <a:gd name="connsiteX37" fmla="*/ 865811 w 1340021"/>
                  <a:gd name="connsiteY37" fmla="*/ 659701 h 1353697"/>
                  <a:gd name="connsiteX38" fmla="*/ 858938 w 1340021"/>
                  <a:gd name="connsiteY38" fmla="*/ 673446 h 1353697"/>
                  <a:gd name="connsiteX39" fmla="*/ 810899 w 1340021"/>
                  <a:gd name="connsiteY39" fmla="*/ 687192 h 1353697"/>
                  <a:gd name="connsiteX40" fmla="*/ 755918 w 1340021"/>
                  <a:gd name="connsiteY40" fmla="*/ 707809 h 1353697"/>
                  <a:gd name="connsiteX41" fmla="*/ 769663 w 1340021"/>
                  <a:gd name="connsiteY41" fmla="*/ 735300 h 1353697"/>
                  <a:gd name="connsiteX42" fmla="*/ 755918 w 1340021"/>
                  <a:gd name="connsiteY42" fmla="*/ 714682 h 1353697"/>
                  <a:gd name="connsiteX43" fmla="*/ 742172 w 1340021"/>
                  <a:gd name="connsiteY43" fmla="*/ 728427 h 1353697"/>
                  <a:gd name="connsiteX44" fmla="*/ 743353 w 1340021"/>
                  <a:gd name="connsiteY44" fmla="*/ 740454 h 1353697"/>
                  <a:gd name="connsiteX45" fmla="*/ 744993 w 1340021"/>
                  <a:gd name="connsiteY45" fmla="*/ 744073 h 1353697"/>
                  <a:gd name="connsiteX46" fmla="*/ 735300 w 1340021"/>
                  <a:gd name="connsiteY46" fmla="*/ 742172 h 1353697"/>
                  <a:gd name="connsiteX47" fmla="*/ 733504 w 1340021"/>
                  <a:gd name="connsiteY47" fmla="*/ 742486 h 1353697"/>
                  <a:gd name="connsiteX48" fmla="*/ 735300 w 1340021"/>
                  <a:gd name="connsiteY48" fmla="*/ 735300 h 1353697"/>
                  <a:gd name="connsiteX49" fmla="*/ 714682 w 1340021"/>
                  <a:gd name="connsiteY49" fmla="*/ 728427 h 1353697"/>
                  <a:gd name="connsiteX50" fmla="*/ 700937 w 1340021"/>
                  <a:gd name="connsiteY50" fmla="*/ 749045 h 1353697"/>
                  <a:gd name="connsiteX51" fmla="*/ 721555 w 1340021"/>
                  <a:gd name="connsiteY51" fmla="*/ 769594 h 1353697"/>
                  <a:gd name="connsiteX52" fmla="*/ 680319 w 1340021"/>
                  <a:gd name="connsiteY52" fmla="*/ 735300 h 1353697"/>
                  <a:gd name="connsiteX53" fmla="*/ 645956 w 1340021"/>
                  <a:gd name="connsiteY53" fmla="*/ 783339 h 1353697"/>
                  <a:gd name="connsiteX54" fmla="*/ 584103 w 1340021"/>
                  <a:gd name="connsiteY54" fmla="*/ 817702 h 1353697"/>
                  <a:gd name="connsiteX55" fmla="*/ 585082 w 1340021"/>
                  <a:gd name="connsiteY55" fmla="*/ 823396 h 1353697"/>
                  <a:gd name="connsiteX56" fmla="*/ 556612 w 1340021"/>
                  <a:gd name="connsiteY56" fmla="*/ 817702 h 1353697"/>
                  <a:gd name="connsiteX57" fmla="*/ 542867 w 1340021"/>
                  <a:gd name="connsiteY57" fmla="*/ 831448 h 1353697"/>
                  <a:gd name="connsiteX58" fmla="*/ 563485 w 1340021"/>
                  <a:gd name="connsiteY58" fmla="*/ 831448 h 1353697"/>
                  <a:gd name="connsiteX59" fmla="*/ 446650 w 1340021"/>
                  <a:gd name="connsiteY59" fmla="*/ 907046 h 1353697"/>
                  <a:gd name="connsiteX60" fmla="*/ 164943 w 1340021"/>
                  <a:gd name="connsiteY60" fmla="*/ 1133842 h 1353697"/>
                  <a:gd name="connsiteX61" fmla="*/ 268032 w 1340021"/>
                  <a:gd name="connsiteY61" fmla="*/ 1147587 h 1353697"/>
                  <a:gd name="connsiteX62" fmla="*/ 371052 w 1340021"/>
                  <a:gd name="connsiteY62" fmla="*/ 1133842 h 1353697"/>
                  <a:gd name="connsiteX63" fmla="*/ 419160 w 1340021"/>
                  <a:gd name="connsiteY63" fmla="*/ 1147587 h 1353697"/>
                  <a:gd name="connsiteX64" fmla="*/ 446650 w 1340021"/>
                  <a:gd name="connsiteY64" fmla="*/ 1126970 h 1353697"/>
                  <a:gd name="connsiteX65" fmla="*/ 515377 w 1340021"/>
                  <a:gd name="connsiteY65" fmla="*/ 1126970 h 1353697"/>
                  <a:gd name="connsiteX66" fmla="*/ 522249 w 1340021"/>
                  <a:gd name="connsiteY66" fmla="*/ 1113224 h 1353697"/>
                  <a:gd name="connsiteX67" fmla="*/ 535994 w 1340021"/>
                  <a:gd name="connsiteY67" fmla="*/ 1120097 h 1353697"/>
                  <a:gd name="connsiteX68" fmla="*/ 556612 w 1340021"/>
                  <a:gd name="connsiteY68" fmla="*/ 1099479 h 1353697"/>
                  <a:gd name="connsiteX69" fmla="*/ 577230 w 1340021"/>
                  <a:gd name="connsiteY69" fmla="*/ 1113224 h 1353697"/>
                  <a:gd name="connsiteX70" fmla="*/ 797153 w 1340021"/>
                  <a:gd name="connsiteY70" fmla="*/ 975772 h 1353697"/>
                  <a:gd name="connsiteX71" fmla="*/ 879556 w 1340021"/>
                  <a:gd name="connsiteY71" fmla="*/ 907046 h 1353697"/>
                  <a:gd name="connsiteX72" fmla="*/ 1051371 w 1340021"/>
                  <a:gd name="connsiteY72" fmla="*/ 694064 h 1353697"/>
                  <a:gd name="connsiteX73" fmla="*/ 1030753 w 1340021"/>
                  <a:gd name="connsiteY73" fmla="*/ 673446 h 1353697"/>
                  <a:gd name="connsiteX74" fmla="*/ 1113225 w 1340021"/>
                  <a:gd name="connsiteY74" fmla="*/ 529122 h 1353697"/>
                  <a:gd name="connsiteX75" fmla="*/ 1126970 w 1340021"/>
                  <a:gd name="connsiteY75" fmla="*/ 467268 h 1353697"/>
                  <a:gd name="connsiteX76" fmla="*/ 845262 w 1340021"/>
                  <a:gd name="connsiteY76" fmla="*/ 103089 h 1353697"/>
                  <a:gd name="connsiteX77" fmla="*/ 817771 w 1340021"/>
                  <a:gd name="connsiteY77" fmla="*/ 103089 h 1353697"/>
                  <a:gd name="connsiteX78" fmla="*/ 776535 w 1340021"/>
                  <a:gd name="connsiteY78" fmla="*/ 75599 h 1353697"/>
                  <a:gd name="connsiteX79" fmla="*/ 755918 w 1340021"/>
                  <a:gd name="connsiteY79" fmla="*/ 75599 h 1353697"/>
                  <a:gd name="connsiteX80" fmla="*/ 749045 w 1340021"/>
                  <a:gd name="connsiteY80" fmla="*/ 48108 h 1353697"/>
                  <a:gd name="connsiteX81" fmla="*/ 783408 w 1340021"/>
                  <a:gd name="connsiteY81" fmla="*/ 13745 h 1353697"/>
                  <a:gd name="connsiteX82" fmla="*/ 845262 w 1340021"/>
                  <a:gd name="connsiteY82" fmla="*/ 0 h 135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1340021" h="1353697">
                    <a:moveTo>
                      <a:pt x="845262" y="0"/>
                    </a:moveTo>
                    <a:cubicBezTo>
                      <a:pt x="893301" y="0"/>
                      <a:pt x="941410" y="34363"/>
                      <a:pt x="989518" y="61853"/>
                    </a:cubicBezTo>
                    <a:cubicBezTo>
                      <a:pt x="1113225" y="151197"/>
                      <a:pt x="1202569" y="213051"/>
                      <a:pt x="1278167" y="357307"/>
                    </a:cubicBezTo>
                    <a:cubicBezTo>
                      <a:pt x="1285040" y="364179"/>
                      <a:pt x="1278167" y="364179"/>
                      <a:pt x="1278167" y="384797"/>
                    </a:cubicBezTo>
                    <a:cubicBezTo>
                      <a:pt x="1278167" y="398542"/>
                      <a:pt x="1340021" y="508504"/>
                      <a:pt x="1340021" y="529122"/>
                    </a:cubicBezTo>
                    <a:cubicBezTo>
                      <a:pt x="1340021" y="570357"/>
                      <a:pt x="1319403" y="604720"/>
                      <a:pt x="1271295" y="632211"/>
                    </a:cubicBezTo>
                    <a:cubicBezTo>
                      <a:pt x="1271295" y="632211"/>
                      <a:pt x="1278167" y="639083"/>
                      <a:pt x="1278167" y="645956"/>
                    </a:cubicBezTo>
                    <a:cubicBezTo>
                      <a:pt x="1264422" y="645956"/>
                      <a:pt x="1264422" y="632211"/>
                      <a:pt x="1250677" y="632211"/>
                    </a:cubicBezTo>
                    <a:cubicBezTo>
                      <a:pt x="1248340" y="634479"/>
                      <a:pt x="1247584" y="635235"/>
                      <a:pt x="1247584" y="635991"/>
                    </a:cubicBezTo>
                    <a:cubicBezTo>
                      <a:pt x="1247584" y="637571"/>
                      <a:pt x="1250677" y="639083"/>
                      <a:pt x="1250677" y="652829"/>
                    </a:cubicBezTo>
                    <a:cubicBezTo>
                      <a:pt x="1250677" y="673446"/>
                      <a:pt x="1175078" y="755918"/>
                      <a:pt x="1161333" y="790212"/>
                    </a:cubicBezTo>
                    <a:cubicBezTo>
                      <a:pt x="1106352" y="907046"/>
                      <a:pt x="1023881" y="975772"/>
                      <a:pt x="927664" y="1058244"/>
                    </a:cubicBezTo>
                    <a:cubicBezTo>
                      <a:pt x="865811" y="1120097"/>
                      <a:pt x="790281" y="1154460"/>
                      <a:pt x="714682" y="1195696"/>
                    </a:cubicBezTo>
                    <a:cubicBezTo>
                      <a:pt x="700937" y="1209441"/>
                      <a:pt x="673446" y="1216313"/>
                      <a:pt x="645956" y="1230059"/>
                    </a:cubicBezTo>
                    <a:cubicBezTo>
                      <a:pt x="632211" y="1236931"/>
                      <a:pt x="604720" y="1243804"/>
                      <a:pt x="584103" y="1250676"/>
                    </a:cubicBezTo>
                    <a:cubicBezTo>
                      <a:pt x="577230" y="1257549"/>
                      <a:pt x="577230" y="1264422"/>
                      <a:pt x="584103" y="1271294"/>
                    </a:cubicBezTo>
                    <a:cubicBezTo>
                      <a:pt x="577230" y="1264422"/>
                      <a:pt x="584103" y="1257549"/>
                      <a:pt x="563485" y="1257549"/>
                    </a:cubicBezTo>
                    <a:cubicBezTo>
                      <a:pt x="549740" y="1257549"/>
                      <a:pt x="515377" y="1271294"/>
                      <a:pt x="508504" y="1291912"/>
                    </a:cubicBezTo>
                    <a:cubicBezTo>
                      <a:pt x="515377" y="1291912"/>
                      <a:pt x="529122" y="1291912"/>
                      <a:pt x="535994" y="1285039"/>
                    </a:cubicBezTo>
                    <a:cubicBezTo>
                      <a:pt x="535994" y="1285039"/>
                      <a:pt x="535994" y="1291912"/>
                      <a:pt x="529122" y="1298785"/>
                    </a:cubicBezTo>
                    <a:cubicBezTo>
                      <a:pt x="535994" y="1305657"/>
                      <a:pt x="549740" y="1305657"/>
                      <a:pt x="556612" y="1298785"/>
                    </a:cubicBezTo>
                    <a:cubicBezTo>
                      <a:pt x="529122" y="1326206"/>
                      <a:pt x="384797" y="1353697"/>
                      <a:pt x="336689" y="1353697"/>
                    </a:cubicBezTo>
                    <a:cubicBezTo>
                      <a:pt x="254286" y="1353697"/>
                      <a:pt x="0" y="1236931"/>
                      <a:pt x="0" y="1154460"/>
                    </a:cubicBezTo>
                    <a:cubicBezTo>
                      <a:pt x="0" y="1133842"/>
                      <a:pt x="20618" y="1106352"/>
                      <a:pt x="20618" y="1085734"/>
                    </a:cubicBezTo>
                    <a:cubicBezTo>
                      <a:pt x="48108" y="1023881"/>
                      <a:pt x="103089" y="1017008"/>
                      <a:pt x="103089" y="1010135"/>
                    </a:cubicBezTo>
                    <a:cubicBezTo>
                      <a:pt x="103089" y="989518"/>
                      <a:pt x="89344" y="1017008"/>
                      <a:pt x="89344" y="1003263"/>
                    </a:cubicBezTo>
                    <a:cubicBezTo>
                      <a:pt x="89344" y="982645"/>
                      <a:pt x="103089" y="982645"/>
                      <a:pt x="109962" y="989518"/>
                    </a:cubicBezTo>
                    <a:cubicBezTo>
                      <a:pt x="116834" y="982645"/>
                      <a:pt x="116834" y="975772"/>
                      <a:pt x="109962" y="968900"/>
                    </a:cubicBezTo>
                    <a:lnTo>
                      <a:pt x="123707" y="982645"/>
                    </a:lnTo>
                    <a:cubicBezTo>
                      <a:pt x="137452" y="962027"/>
                      <a:pt x="158070" y="955154"/>
                      <a:pt x="171815" y="934537"/>
                    </a:cubicBezTo>
                    <a:lnTo>
                      <a:pt x="185560" y="948282"/>
                    </a:lnTo>
                    <a:cubicBezTo>
                      <a:pt x="192433" y="934537"/>
                      <a:pt x="213051" y="927664"/>
                      <a:pt x="213051" y="913919"/>
                    </a:cubicBezTo>
                    <a:cubicBezTo>
                      <a:pt x="213051" y="893301"/>
                      <a:pt x="329816" y="852065"/>
                      <a:pt x="384797" y="824575"/>
                    </a:cubicBezTo>
                    <a:cubicBezTo>
                      <a:pt x="391670" y="824575"/>
                      <a:pt x="398542" y="810830"/>
                      <a:pt x="412287" y="803957"/>
                    </a:cubicBezTo>
                    <a:cubicBezTo>
                      <a:pt x="522249" y="755918"/>
                      <a:pt x="728427" y="673446"/>
                      <a:pt x="749045" y="673446"/>
                    </a:cubicBezTo>
                    <a:cubicBezTo>
                      <a:pt x="762790" y="673446"/>
                      <a:pt x="755918" y="687192"/>
                      <a:pt x="776535" y="687192"/>
                    </a:cubicBezTo>
                    <a:cubicBezTo>
                      <a:pt x="776535" y="687192"/>
                      <a:pt x="810899" y="666574"/>
                      <a:pt x="817771" y="652829"/>
                    </a:cubicBezTo>
                    <a:cubicBezTo>
                      <a:pt x="831516" y="659701"/>
                      <a:pt x="852066" y="666574"/>
                      <a:pt x="865811" y="659701"/>
                    </a:cubicBezTo>
                    <a:cubicBezTo>
                      <a:pt x="858938" y="659701"/>
                      <a:pt x="852066" y="666574"/>
                      <a:pt x="858938" y="673446"/>
                    </a:cubicBezTo>
                    <a:cubicBezTo>
                      <a:pt x="845262" y="673446"/>
                      <a:pt x="797153" y="666574"/>
                      <a:pt x="810899" y="687192"/>
                    </a:cubicBezTo>
                    <a:cubicBezTo>
                      <a:pt x="797153" y="687192"/>
                      <a:pt x="776535" y="694064"/>
                      <a:pt x="755918" y="707809"/>
                    </a:cubicBezTo>
                    <a:cubicBezTo>
                      <a:pt x="755918" y="714682"/>
                      <a:pt x="762790" y="728427"/>
                      <a:pt x="769663" y="735300"/>
                    </a:cubicBezTo>
                    <a:cubicBezTo>
                      <a:pt x="762790" y="735300"/>
                      <a:pt x="762790" y="721555"/>
                      <a:pt x="755918" y="714682"/>
                    </a:cubicBezTo>
                    <a:cubicBezTo>
                      <a:pt x="749045" y="721555"/>
                      <a:pt x="742172" y="714682"/>
                      <a:pt x="742172" y="728427"/>
                    </a:cubicBezTo>
                    <a:cubicBezTo>
                      <a:pt x="742172" y="733582"/>
                      <a:pt x="742602" y="737447"/>
                      <a:pt x="743353" y="740454"/>
                    </a:cubicBezTo>
                    <a:lnTo>
                      <a:pt x="744993" y="744073"/>
                    </a:lnTo>
                    <a:lnTo>
                      <a:pt x="735300" y="742172"/>
                    </a:lnTo>
                    <a:lnTo>
                      <a:pt x="733504" y="742486"/>
                    </a:lnTo>
                    <a:lnTo>
                      <a:pt x="735300" y="735300"/>
                    </a:lnTo>
                    <a:cubicBezTo>
                      <a:pt x="735300" y="735300"/>
                      <a:pt x="728427" y="728427"/>
                      <a:pt x="714682" y="728427"/>
                    </a:cubicBezTo>
                    <a:cubicBezTo>
                      <a:pt x="714682" y="735300"/>
                      <a:pt x="707809" y="742172"/>
                      <a:pt x="700937" y="749045"/>
                    </a:cubicBezTo>
                    <a:lnTo>
                      <a:pt x="721555" y="769594"/>
                    </a:lnTo>
                    <a:cubicBezTo>
                      <a:pt x="694064" y="762790"/>
                      <a:pt x="694064" y="749045"/>
                      <a:pt x="680319" y="735300"/>
                    </a:cubicBezTo>
                    <a:cubicBezTo>
                      <a:pt x="666574" y="755918"/>
                      <a:pt x="645956" y="762790"/>
                      <a:pt x="645956" y="783339"/>
                    </a:cubicBezTo>
                    <a:cubicBezTo>
                      <a:pt x="645956" y="797085"/>
                      <a:pt x="584103" y="797085"/>
                      <a:pt x="584103" y="817702"/>
                    </a:cubicBezTo>
                    <a:lnTo>
                      <a:pt x="585082" y="823396"/>
                    </a:lnTo>
                    <a:lnTo>
                      <a:pt x="556612" y="817702"/>
                    </a:lnTo>
                    <a:lnTo>
                      <a:pt x="542867" y="831448"/>
                    </a:lnTo>
                    <a:cubicBezTo>
                      <a:pt x="549740" y="838320"/>
                      <a:pt x="556612" y="838320"/>
                      <a:pt x="563485" y="831448"/>
                    </a:cubicBezTo>
                    <a:cubicBezTo>
                      <a:pt x="549740" y="852065"/>
                      <a:pt x="446650" y="886428"/>
                      <a:pt x="446650" y="907046"/>
                    </a:cubicBezTo>
                    <a:cubicBezTo>
                      <a:pt x="446650" y="907046"/>
                      <a:pt x="233669" y="982645"/>
                      <a:pt x="164943" y="1133842"/>
                    </a:cubicBezTo>
                    <a:cubicBezTo>
                      <a:pt x="199306" y="1140715"/>
                      <a:pt x="247414" y="1147587"/>
                      <a:pt x="268032" y="1147587"/>
                    </a:cubicBezTo>
                    <a:cubicBezTo>
                      <a:pt x="281777" y="1147587"/>
                      <a:pt x="357307" y="1133842"/>
                      <a:pt x="371052" y="1133842"/>
                    </a:cubicBezTo>
                    <a:cubicBezTo>
                      <a:pt x="391670" y="1133842"/>
                      <a:pt x="405415" y="1147587"/>
                      <a:pt x="419160" y="1147587"/>
                    </a:cubicBezTo>
                    <a:cubicBezTo>
                      <a:pt x="439778" y="1147587"/>
                      <a:pt x="439778" y="1133842"/>
                      <a:pt x="446650" y="1126970"/>
                    </a:cubicBezTo>
                    <a:lnTo>
                      <a:pt x="515377" y="1126970"/>
                    </a:lnTo>
                    <a:cubicBezTo>
                      <a:pt x="522249" y="1126970"/>
                      <a:pt x="522249" y="1113224"/>
                      <a:pt x="522249" y="1113224"/>
                    </a:cubicBezTo>
                    <a:cubicBezTo>
                      <a:pt x="522249" y="1120097"/>
                      <a:pt x="529122" y="1120097"/>
                      <a:pt x="535994" y="1120097"/>
                    </a:cubicBezTo>
                    <a:cubicBezTo>
                      <a:pt x="556612" y="1120097"/>
                      <a:pt x="556612" y="1106352"/>
                      <a:pt x="556612" y="1099479"/>
                    </a:cubicBezTo>
                    <a:cubicBezTo>
                      <a:pt x="563485" y="1106352"/>
                      <a:pt x="556612" y="1113224"/>
                      <a:pt x="577230" y="1113224"/>
                    </a:cubicBezTo>
                    <a:cubicBezTo>
                      <a:pt x="632211" y="1113224"/>
                      <a:pt x="783408" y="982645"/>
                      <a:pt x="797153" y="975772"/>
                    </a:cubicBezTo>
                    <a:cubicBezTo>
                      <a:pt x="824644" y="955154"/>
                      <a:pt x="858938" y="934537"/>
                      <a:pt x="879556" y="907046"/>
                    </a:cubicBezTo>
                    <a:cubicBezTo>
                      <a:pt x="879556" y="907046"/>
                      <a:pt x="1051371" y="749045"/>
                      <a:pt x="1051371" y="694064"/>
                    </a:cubicBezTo>
                    <a:cubicBezTo>
                      <a:pt x="1051371" y="673446"/>
                      <a:pt x="1030753" y="694064"/>
                      <a:pt x="1030753" y="673446"/>
                    </a:cubicBezTo>
                    <a:cubicBezTo>
                      <a:pt x="1030753" y="639083"/>
                      <a:pt x="1106352" y="535994"/>
                      <a:pt x="1113225" y="529122"/>
                    </a:cubicBezTo>
                    <a:cubicBezTo>
                      <a:pt x="1120097" y="508504"/>
                      <a:pt x="1126970" y="487886"/>
                      <a:pt x="1126970" y="467268"/>
                    </a:cubicBezTo>
                    <a:cubicBezTo>
                      <a:pt x="1126970" y="309198"/>
                      <a:pt x="1003263" y="213051"/>
                      <a:pt x="845262" y="103089"/>
                    </a:cubicBezTo>
                    <a:lnTo>
                      <a:pt x="817771" y="103089"/>
                    </a:lnTo>
                    <a:cubicBezTo>
                      <a:pt x="810899" y="96216"/>
                      <a:pt x="797153" y="75599"/>
                      <a:pt x="776535" y="75599"/>
                    </a:cubicBezTo>
                    <a:lnTo>
                      <a:pt x="755918" y="75599"/>
                    </a:lnTo>
                    <a:cubicBezTo>
                      <a:pt x="755918" y="68726"/>
                      <a:pt x="749045" y="68726"/>
                      <a:pt x="749045" y="48108"/>
                    </a:cubicBezTo>
                    <a:cubicBezTo>
                      <a:pt x="749045" y="34363"/>
                      <a:pt x="762790" y="20618"/>
                      <a:pt x="783408" y="13745"/>
                    </a:cubicBezTo>
                    <a:cubicBezTo>
                      <a:pt x="797153" y="0"/>
                      <a:pt x="824644" y="0"/>
                      <a:pt x="845262" y="0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52D1D38-FB2E-6612-4A4F-BFE0803A12EC}"/>
                  </a:ext>
                </a:extLst>
              </p:cNvPr>
              <p:cNvSpPr/>
              <p:nvPr/>
            </p:nvSpPr>
            <p:spPr>
              <a:xfrm>
                <a:off x="6129607" y="944416"/>
                <a:ext cx="639084" cy="721555"/>
              </a:xfrm>
              <a:custGeom>
                <a:avLst/>
                <a:gdLst>
                  <a:gd name="connsiteX0" fmla="*/ 178688 w 639084"/>
                  <a:gd name="connsiteY0" fmla="*/ 0 h 721555"/>
                  <a:gd name="connsiteX1" fmla="*/ 206179 w 639084"/>
                  <a:gd name="connsiteY1" fmla="*/ 0 h 721555"/>
                  <a:gd name="connsiteX2" fmla="*/ 213051 w 639084"/>
                  <a:gd name="connsiteY2" fmla="*/ 54981 h 721555"/>
                  <a:gd name="connsiteX3" fmla="*/ 233669 w 639084"/>
                  <a:gd name="connsiteY3" fmla="*/ 41236 h 721555"/>
                  <a:gd name="connsiteX4" fmla="*/ 639084 w 639084"/>
                  <a:gd name="connsiteY4" fmla="*/ 336758 h 721555"/>
                  <a:gd name="connsiteX5" fmla="*/ 632211 w 639084"/>
                  <a:gd name="connsiteY5" fmla="*/ 405484 h 721555"/>
                  <a:gd name="connsiteX6" fmla="*/ 481014 w 639084"/>
                  <a:gd name="connsiteY6" fmla="*/ 639084 h 721555"/>
                  <a:gd name="connsiteX7" fmla="*/ 405484 w 639084"/>
                  <a:gd name="connsiteY7" fmla="*/ 687192 h 721555"/>
                  <a:gd name="connsiteX8" fmla="*/ 377994 w 639084"/>
                  <a:gd name="connsiteY8" fmla="*/ 714682 h 721555"/>
                  <a:gd name="connsiteX9" fmla="*/ 350503 w 639084"/>
                  <a:gd name="connsiteY9" fmla="*/ 700937 h 721555"/>
                  <a:gd name="connsiteX10" fmla="*/ 343631 w 639084"/>
                  <a:gd name="connsiteY10" fmla="*/ 721555 h 721555"/>
                  <a:gd name="connsiteX11" fmla="*/ 178688 w 639084"/>
                  <a:gd name="connsiteY11" fmla="*/ 666574 h 721555"/>
                  <a:gd name="connsiteX12" fmla="*/ 61854 w 639084"/>
                  <a:gd name="connsiteY12" fmla="*/ 515377 h 721555"/>
                  <a:gd name="connsiteX13" fmla="*/ 48109 w 639084"/>
                  <a:gd name="connsiteY13" fmla="*/ 501632 h 721555"/>
                  <a:gd name="connsiteX14" fmla="*/ 34363 w 639084"/>
                  <a:gd name="connsiteY14" fmla="*/ 384866 h 721555"/>
                  <a:gd name="connsiteX15" fmla="*/ 20618 w 639084"/>
                  <a:gd name="connsiteY15" fmla="*/ 329885 h 721555"/>
                  <a:gd name="connsiteX16" fmla="*/ 27491 w 639084"/>
                  <a:gd name="connsiteY16" fmla="*/ 268032 h 721555"/>
                  <a:gd name="connsiteX17" fmla="*/ 0 w 639084"/>
                  <a:gd name="connsiteY17" fmla="*/ 171815 h 721555"/>
                  <a:gd name="connsiteX18" fmla="*/ 6873 w 639084"/>
                  <a:gd name="connsiteY18" fmla="*/ 123707 h 721555"/>
                  <a:gd name="connsiteX19" fmla="*/ 34363 w 639084"/>
                  <a:gd name="connsiteY19" fmla="*/ 89344 h 721555"/>
                  <a:gd name="connsiteX20" fmla="*/ 103089 w 639084"/>
                  <a:gd name="connsiteY20" fmla="*/ 54981 h 721555"/>
                  <a:gd name="connsiteX21" fmla="*/ 158070 w 639084"/>
                  <a:gd name="connsiteY21" fmla="*/ 6873 h 721555"/>
                  <a:gd name="connsiteX22" fmla="*/ 171815 w 639084"/>
                  <a:gd name="connsiteY22" fmla="*/ 20618 h 721555"/>
                  <a:gd name="connsiteX23" fmla="*/ 178688 w 639084"/>
                  <a:gd name="connsiteY23" fmla="*/ 0 h 721555"/>
                  <a:gd name="connsiteX24" fmla="*/ 272095 w 639084"/>
                  <a:gd name="connsiteY24" fmla="*/ 123295 h 721555"/>
                  <a:gd name="connsiteX25" fmla="*/ 254287 w 639084"/>
                  <a:gd name="connsiteY25" fmla="*/ 123707 h 721555"/>
                  <a:gd name="connsiteX26" fmla="*/ 137452 w 639084"/>
                  <a:gd name="connsiteY26" fmla="*/ 213051 h 721555"/>
                  <a:gd name="connsiteX27" fmla="*/ 137452 w 639084"/>
                  <a:gd name="connsiteY27" fmla="*/ 336758 h 721555"/>
                  <a:gd name="connsiteX28" fmla="*/ 288650 w 639084"/>
                  <a:gd name="connsiteY28" fmla="*/ 577230 h 721555"/>
                  <a:gd name="connsiteX29" fmla="*/ 364248 w 639084"/>
                  <a:gd name="connsiteY29" fmla="*/ 542867 h 721555"/>
                  <a:gd name="connsiteX30" fmla="*/ 405484 w 639084"/>
                  <a:gd name="connsiteY30" fmla="*/ 508504 h 721555"/>
                  <a:gd name="connsiteX31" fmla="*/ 432974 w 639084"/>
                  <a:gd name="connsiteY31" fmla="*/ 501632 h 721555"/>
                  <a:gd name="connsiteX32" fmla="*/ 419229 w 639084"/>
                  <a:gd name="connsiteY32" fmla="*/ 494759 h 721555"/>
                  <a:gd name="connsiteX33" fmla="*/ 453523 w 639084"/>
                  <a:gd name="connsiteY33" fmla="*/ 474141 h 721555"/>
                  <a:gd name="connsiteX34" fmla="*/ 487886 w 639084"/>
                  <a:gd name="connsiteY34" fmla="*/ 419229 h 721555"/>
                  <a:gd name="connsiteX35" fmla="*/ 494759 w 639084"/>
                  <a:gd name="connsiteY35" fmla="*/ 432974 h 721555"/>
                  <a:gd name="connsiteX36" fmla="*/ 522250 w 639084"/>
                  <a:gd name="connsiteY36" fmla="*/ 357376 h 721555"/>
                  <a:gd name="connsiteX37" fmla="*/ 508504 w 639084"/>
                  <a:gd name="connsiteY37" fmla="*/ 343630 h 721555"/>
                  <a:gd name="connsiteX38" fmla="*/ 522250 w 639084"/>
                  <a:gd name="connsiteY38" fmla="*/ 329885 h 721555"/>
                  <a:gd name="connsiteX39" fmla="*/ 309268 w 639084"/>
                  <a:gd name="connsiteY39" fmla="*/ 158070 h 721555"/>
                  <a:gd name="connsiteX40" fmla="*/ 282533 w 639084"/>
                  <a:gd name="connsiteY40" fmla="*/ 124532 h 721555"/>
                  <a:gd name="connsiteX41" fmla="*/ 272095 w 639084"/>
                  <a:gd name="connsiteY41" fmla="*/ 123295 h 72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39084" h="721555">
                    <a:moveTo>
                      <a:pt x="178688" y="0"/>
                    </a:moveTo>
                    <a:lnTo>
                      <a:pt x="206179" y="0"/>
                    </a:lnTo>
                    <a:cubicBezTo>
                      <a:pt x="199306" y="13745"/>
                      <a:pt x="213051" y="34363"/>
                      <a:pt x="213051" y="54981"/>
                    </a:cubicBezTo>
                    <a:cubicBezTo>
                      <a:pt x="219924" y="48108"/>
                      <a:pt x="213051" y="41236"/>
                      <a:pt x="233669" y="41236"/>
                    </a:cubicBezTo>
                    <a:cubicBezTo>
                      <a:pt x="384866" y="41236"/>
                      <a:pt x="639084" y="123707"/>
                      <a:pt x="639084" y="336758"/>
                    </a:cubicBezTo>
                    <a:cubicBezTo>
                      <a:pt x="639084" y="357376"/>
                      <a:pt x="632211" y="391739"/>
                      <a:pt x="632211" y="405484"/>
                    </a:cubicBezTo>
                    <a:cubicBezTo>
                      <a:pt x="632211" y="446651"/>
                      <a:pt x="501632" y="625338"/>
                      <a:pt x="481014" y="639084"/>
                    </a:cubicBezTo>
                    <a:cubicBezTo>
                      <a:pt x="453523" y="659702"/>
                      <a:pt x="426102" y="680319"/>
                      <a:pt x="405484" y="687192"/>
                    </a:cubicBezTo>
                    <a:cubicBezTo>
                      <a:pt x="391739" y="687192"/>
                      <a:pt x="377994" y="687192"/>
                      <a:pt x="377994" y="714682"/>
                    </a:cubicBezTo>
                    <a:cubicBezTo>
                      <a:pt x="371121" y="714682"/>
                      <a:pt x="357376" y="700937"/>
                      <a:pt x="350503" y="700937"/>
                    </a:cubicBezTo>
                    <a:cubicBezTo>
                      <a:pt x="343631" y="700937"/>
                      <a:pt x="343631" y="714682"/>
                      <a:pt x="343631" y="721555"/>
                    </a:cubicBezTo>
                    <a:cubicBezTo>
                      <a:pt x="254287" y="700937"/>
                      <a:pt x="226796" y="707810"/>
                      <a:pt x="178688" y="666574"/>
                    </a:cubicBezTo>
                    <a:cubicBezTo>
                      <a:pt x="144325" y="645956"/>
                      <a:pt x="61854" y="556612"/>
                      <a:pt x="61854" y="515377"/>
                    </a:cubicBezTo>
                    <a:cubicBezTo>
                      <a:pt x="61854" y="494759"/>
                      <a:pt x="54981" y="508504"/>
                      <a:pt x="48109" y="501632"/>
                    </a:cubicBezTo>
                    <a:cubicBezTo>
                      <a:pt x="41236" y="467269"/>
                      <a:pt x="34363" y="398611"/>
                      <a:pt x="34363" y="384866"/>
                    </a:cubicBezTo>
                    <a:cubicBezTo>
                      <a:pt x="34363" y="364248"/>
                      <a:pt x="20618" y="350503"/>
                      <a:pt x="20618" y="329885"/>
                    </a:cubicBezTo>
                    <a:cubicBezTo>
                      <a:pt x="20618" y="309267"/>
                      <a:pt x="27491" y="288650"/>
                      <a:pt x="27491" y="268032"/>
                    </a:cubicBezTo>
                    <a:cubicBezTo>
                      <a:pt x="27491" y="254287"/>
                      <a:pt x="0" y="185560"/>
                      <a:pt x="0" y="171815"/>
                    </a:cubicBezTo>
                    <a:cubicBezTo>
                      <a:pt x="0" y="151197"/>
                      <a:pt x="0" y="130580"/>
                      <a:pt x="6873" y="123707"/>
                    </a:cubicBezTo>
                    <a:cubicBezTo>
                      <a:pt x="13746" y="109962"/>
                      <a:pt x="20618" y="96217"/>
                      <a:pt x="34363" y="89344"/>
                    </a:cubicBezTo>
                    <a:cubicBezTo>
                      <a:pt x="48109" y="75599"/>
                      <a:pt x="82472" y="68726"/>
                      <a:pt x="103089" y="54981"/>
                    </a:cubicBezTo>
                    <a:cubicBezTo>
                      <a:pt x="116835" y="41236"/>
                      <a:pt x="137452" y="6873"/>
                      <a:pt x="158070" y="6873"/>
                    </a:cubicBezTo>
                    <a:cubicBezTo>
                      <a:pt x="171815" y="6873"/>
                      <a:pt x="164943" y="20618"/>
                      <a:pt x="171815" y="20618"/>
                    </a:cubicBezTo>
                    <a:cubicBezTo>
                      <a:pt x="178688" y="13745"/>
                      <a:pt x="178688" y="6873"/>
                      <a:pt x="178688" y="0"/>
                    </a:cubicBezTo>
                    <a:close/>
                    <a:moveTo>
                      <a:pt x="272095" y="123295"/>
                    </a:moveTo>
                    <a:cubicBezTo>
                      <a:pt x="267671" y="123364"/>
                      <a:pt x="262019" y="123707"/>
                      <a:pt x="254287" y="123707"/>
                    </a:cubicBezTo>
                    <a:cubicBezTo>
                      <a:pt x="171815" y="123707"/>
                      <a:pt x="213051" y="137452"/>
                      <a:pt x="137452" y="213051"/>
                    </a:cubicBezTo>
                    <a:cubicBezTo>
                      <a:pt x="144325" y="323013"/>
                      <a:pt x="144325" y="329885"/>
                      <a:pt x="137452" y="336758"/>
                    </a:cubicBezTo>
                    <a:cubicBezTo>
                      <a:pt x="158070" y="398611"/>
                      <a:pt x="151198" y="577230"/>
                      <a:pt x="288650" y="577230"/>
                    </a:cubicBezTo>
                    <a:cubicBezTo>
                      <a:pt x="309268" y="577230"/>
                      <a:pt x="343631" y="556612"/>
                      <a:pt x="364248" y="542867"/>
                    </a:cubicBezTo>
                    <a:cubicBezTo>
                      <a:pt x="377994" y="529122"/>
                      <a:pt x="384866" y="508504"/>
                      <a:pt x="405484" y="508504"/>
                    </a:cubicBezTo>
                    <a:cubicBezTo>
                      <a:pt x="419229" y="508504"/>
                      <a:pt x="426102" y="508504"/>
                      <a:pt x="432974" y="501632"/>
                    </a:cubicBezTo>
                    <a:cubicBezTo>
                      <a:pt x="426102" y="501632"/>
                      <a:pt x="419229" y="508504"/>
                      <a:pt x="419229" y="494759"/>
                    </a:cubicBezTo>
                    <a:cubicBezTo>
                      <a:pt x="419229" y="474141"/>
                      <a:pt x="439847" y="474141"/>
                      <a:pt x="453523" y="474141"/>
                    </a:cubicBezTo>
                    <a:cubicBezTo>
                      <a:pt x="467269" y="460396"/>
                      <a:pt x="481014" y="439778"/>
                      <a:pt x="487886" y="419229"/>
                    </a:cubicBezTo>
                    <a:cubicBezTo>
                      <a:pt x="494759" y="426102"/>
                      <a:pt x="487886" y="432974"/>
                      <a:pt x="494759" y="432974"/>
                    </a:cubicBezTo>
                    <a:cubicBezTo>
                      <a:pt x="501632" y="398611"/>
                      <a:pt x="481014" y="371121"/>
                      <a:pt x="522250" y="357376"/>
                    </a:cubicBezTo>
                    <a:lnTo>
                      <a:pt x="508504" y="343630"/>
                    </a:lnTo>
                    <a:cubicBezTo>
                      <a:pt x="515377" y="336758"/>
                      <a:pt x="522250" y="350503"/>
                      <a:pt x="522250" y="329885"/>
                    </a:cubicBezTo>
                    <a:cubicBezTo>
                      <a:pt x="522250" y="226796"/>
                      <a:pt x="439847" y="151197"/>
                      <a:pt x="309268" y="158070"/>
                    </a:cubicBezTo>
                    <a:cubicBezTo>
                      <a:pt x="294148" y="135459"/>
                      <a:pt x="289406" y="127281"/>
                      <a:pt x="282533" y="124532"/>
                    </a:cubicBezTo>
                    <a:cubicBezTo>
                      <a:pt x="279715" y="123433"/>
                      <a:pt x="276519" y="123226"/>
                      <a:pt x="272095" y="123295"/>
                    </a:cubicBezTo>
                    <a:close/>
                  </a:path>
                </a:pathLst>
              </a:custGeom>
              <a:grpFill/>
              <a:ln w="68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9DC4A29-FE90-D749-6692-E6BA4E12367F}"/>
                </a:ext>
              </a:extLst>
            </p:cNvPr>
            <p:cNvGrpSpPr/>
            <p:nvPr/>
          </p:nvGrpSpPr>
          <p:grpSpPr>
            <a:xfrm>
              <a:off x="3265717" y="1337311"/>
              <a:ext cx="6285454" cy="3039965"/>
              <a:chOff x="1" y="752052"/>
              <a:chExt cx="12190487" cy="5895939"/>
            </a:xfrm>
            <a:grpFill/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1EF7DD81-9097-6854-AC72-D9AFAA71AF0F}"/>
                  </a:ext>
                </a:extLst>
              </p:cNvPr>
              <p:cNvGrpSpPr/>
              <p:nvPr/>
            </p:nvGrpSpPr>
            <p:grpSpPr>
              <a:xfrm>
                <a:off x="1" y="752052"/>
                <a:ext cx="6383893" cy="5325581"/>
                <a:chOff x="1" y="752052"/>
                <a:chExt cx="6383893" cy="5325581"/>
              </a:xfrm>
              <a:grpFill/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274F454-5FD2-3D83-A6E2-BAD80DAD7890}"/>
                    </a:ext>
                  </a:extLst>
                </p:cNvPr>
                <p:cNvSpPr/>
                <p:nvPr/>
              </p:nvSpPr>
              <p:spPr>
                <a:xfrm>
                  <a:off x="1" y="752052"/>
                  <a:ext cx="4006247" cy="3636491"/>
                </a:xfrm>
                <a:custGeom>
                  <a:avLst/>
                  <a:gdLst>
                    <a:gd name="connsiteX0" fmla="*/ 2473863 w 4006247"/>
                    <a:gd name="connsiteY0" fmla="*/ 0 h 3636491"/>
                    <a:gd name="connsiteX1" fmla="*/ 2590697 w 4006247"/>
                    <a:gd name="connsiteY1" fmla="*/ 48108 h 3636491"/>
                    <a:gd name="connsiteX2" fmla="*/ 2631933 w 4006247"/>
                    <a:gd name="connsiteY2" fmla="*/ 109893 h 3636491"/>
                    <a:gd name="connsiteX3" fmla="*/ 2618187 w 4006247"/>
                    <a:gd name="connsiteY3" fmla="*/ 130511 h 3636491"/>
                    <a:gd name="connsiteX4" fmla="*/ 2666296 w 4006247"/>
                    <a:gd name="connsiteY4" fmla="*/ 212982 h 3636491"/>
                    <a:gd name="connsiteX5" fmla="*/ 2267685 w 4006247"/>
                    <a:gd name="connsiteY5" fmla="*/ 762722 h 3636491"/>
                    <a:gd name="connsiteX6" fmla="*/ 1944741 w 4006247"/>
                    <a:gd name="connsiteY6" fmla="*/ 1161333 h 3636491"/>
                    <a:gd name="connsiteX7" fmla="*/ 1951614 w 4006247"/>
                    <a:gd name="connsiteY7" fmla="*/ 1175078 h 3636491"/>
                    <a:gd name="connsiteX8" fmla="*/ 2006594 w 4006247"/>
                    <a:gd name="connsiteY8" fmla="*/ 1133842 h 3636491"/>
                    <a:gd name="connsiteX9" fmla="*/ 2040957 w 4006247"/>
                    <a:gd name="connsiteY9" fmla="*/ 1085734 h 3636491"/>
                    <a:gd name="connsiteX10" fmla="*/ 2123429 w 4006247"/>
                    <a:gd name="connsiteY10" fmla="*/ 1023881 h 3636491"/>
                    <a:gd name="connsiteX11" fmla="*/ 2212704 w 4006247"/>
                    <a:gd name="connsiteY11" fmla="*/ 968900 h 3636491"/>
                    <a:gd name="connsiteX12" fmla="*/ 2233322 w 4006247"/>
                    <a:gd name="connsiteY12" fmla="*/ 982645 h 3636491"/>
                    <a:gd name="connsiteX13" fmla="*/ 2240194 w 4006247"/>
                    <a:gd name="connsiteY13" fmla="*/ 975772 h 3636491"/>
                    <a:gd name="connsiteX14" fmla="*/ 2273458 w 4006247"/>
                    <a:gd name="connsiteY14" fmla="*/ 964982 h 3636491"/>
                    <a:gd name="connsiteX15" fmla="*/ 2274557 w 4006247"/>
                    <a:gd name="connsiteY15" fmla="*/ 955155 h 3636491"/>
                    <a:gd name="connsiteX16" fmla="*/ 2288302 w 4006247"/>
                    <a:gd name="connsiteY16" fmla="*/ 962027 h 3636491"/>
                    <a:gd name="connsiteX17" fmla="*/ 2370774 w 4006247"/>
                    <a:gd name="connsiteY17" fmla="*/ 920792 h 3636491"/>
                    <a:gd name="connsiteX18" fmla="*/ 2377646 w 4006247"/>
                    <a:gd name="connsiteY18" fmla="*/ 934537 h 3636491"/>
                    <a:gd name="connsiteX19" fmla="*/ 2391391 w 4006247"/>
                    <a:gd name="connsiteY19" fmla="*/ 913919 h 3636491"/>
                    <a:gd name="connsiteX20" fmla="*/ 2473863 w 4006247"/>
                    <a:gd name="connsiteY20" fmla="*/ 900174 h 3636491"/>
                    <a:gd name="connsiteX21" fmla="*/ 2611315 w 4006247"/>
                    <a:gd name="connsiteY21" fmla="*/ 900174 h 3636491"/>
                    <a:gd name="connsiteX22" fmla="*/ 2948004 w 4006247"/>
                    <a:gd name="connsiteY22" fmla="*/ 989518 h 3636491"/>
                    <a:gd name="connsiteX23" fmla="*/ 3181672 w 4006247"/>
                    <a:gd name="connsiteY23" fmla="*/ 1099479 h 3636491"/>
                    <a:gd name="connsiteX24" fmla="*/ 3800138 w 4006247"/>
                    <a:gd name="connsiteY24" fmla="*/ 1443041 h 3636491"/>
                    <a:gd name="connsiteX25" fmla="*/ 3978757 w 4006247"/>
                    <a:gd name="connsiteY25" fmla="*/ 1649219 h 3636491"/>
                    <a:gd name="connsiteX26" fmla="*/ 3965012 w 4006247"/>
                    <a:gd name="connsiteY26" fmla="*/ 1656091 h 3636491"/>
                    <a:gd name="connsiteX27" fmla="*/ 4006247 w 4006247"/>
                    <a:gd name="connsiteY27" fmla="*/ 1765985 h 3636491"/>
                    <a:gd name="connsiteX28" fmla="*/ 3999375 w 4006247"/>
                    <a:gd name="connsiteY28" fmla="*/ 1786602 h 3636491"/>
                    <a:gd name="connsiteX29" fmla="*/ 3992502 w 4006247"/>
                    <a:gd name="connsiteY29" fmla="*/ 1786602 h 3636491"/>
                    <a:gd name="connsiteX30" fmla="*/ 3965012 w 4006247"/>
                    <a:gd name="connsiteY30" fmla="*/ 1814093 h 3636491"/>
                    <a:gd name="connsiteX31" fmla="*/ 3937521 w 4006247"/>
                    <a:gd name="connsiteY31" fmla="*/ 1800348 h 3636491"/>
                    <a:gd name="connsiteX32" fmla="*/ 3793265 w 4006247"/>
                    <a:gd name="connsiteY32" fmla="*/ 1903437 h 3636491"/>
                    <a:gd name="connsiteX33" fmla="*/ 3779520 w 4006247"/>
                    <a:gd name="connsiteY33" fmla="*/ 1924054 h 3636491"/>
                    <a:gd name="connsiteX34" fmla="*/ 3710794 w 4006247"/>
                    <a:gd name="connsiteY34" fmla="*/ 1944672 h 3636491"/>
                    <a:gd name="connsiteX35" fmla="*/ 3621450 w 4006247"/>
                    <a:gd name="connsiteY35" fmla="*/ 1972163 h 3636491"/>
                    <a:gd name="connsiteX36" fmla="*/ 3580215 w 4006247"/>
                    <a:gd name="connsiteY36" fmla="*/ 1972163 h 3636491"/>
                    <a:gd name="connsiteX37" fmla="*/ 3566469 w 4006247"/>
                    <a:gd name="connsiteY37" fmla="*/ 1958417 h 3636491"/>
                    <a:gd name="connsiteX38" fmla="*/ 3504616 w 4006247"/>
                    <a:gd name="connsiteY38" fmla="*/ 1985908 h 3636491"/>
                    <a:gd name="connsiteX39" fmla="*/ 3497743 w 4006247"/>
                    <a:gd name="connsiteY39" fmla="*/ 1972163 h 3636491"/>
                    <a:gd name="connsiteX40" fmla="*/ 3470253 w 4006247"/>
                    <a:gd name="connsiteY40" fmla="*/ 1992780 h 3636491"/>
                    <a:gd name="connsiteX41" fmla="*/ 3463380 w 4006247"/>
                    <a:gd name="connsiteY41" fmla="*/ 1979035 h 3636491"/>
                    <a:gd name="connsiteX42" fmla="*/ 3772648 w 4006247"/>
                    <a:gd name="connsiteY42" fmla="*/ 1807220 h 3636491"/>
                    <a:gd name="connsiteX43" fmla="*/ 3758902 w 4006247"/>
                    <a:gd name="connsiteY43" fmla="*/ 1800348 h 3636491"/>
                    <a:gd name="connsiteX44" fmla="*/ 3807011 w 4006247"/>
                    <a:gd name="connsiteY44" fmla="*/ 1697327 h 3636491"/>
                    <a:gd name="connsiteX45" fmla="*/ 3607705 w 4006247"/>
                    <a:gd name="connsiteY45" fmla="*/ 1498022 h 3636491"/>
                    <a:gd name="connsiteX46" fmla="*/ 3532106 w 4006247"/>
                    <a:gd name="connsiteY46" fmla="*/ 1443041 h 3636491"/>
                    <a:gd name="connsiteX47" fmla="*/ 2604442 w 4006247"/>
                    <a:gd name="connsiteY47" fmla="*/ 1071989 h 3636491"/>
                    <a:gd name="connsiteX48" fmla="*/ 2590697 w 4006247"/>
                    <a:gd name="connsiteY48" fmla="*/ 1051371 h 3636491"/>
                    <a:gd name="connsiteX49" fmla="*/ 2515098 w 4006247"/>
                    <a:gd name="connsiteY49" fmla="*/ 1051371 h 3636491"/>
                    <a:gd name="connsiteX50" fmla="*/ 2089066 w 4006247"/>
                    <a:gd name="connsiteY50" fmla="*/ 1209372 h 3636491"/>
                    <a:gd name="connsiteX51" fmla="*/ 2068448 w 4006247"/>
                    <a:gd name="connsiteY51" fmla="*/ 1209372 h 3636491"/>
                    <a:gd name="connsiteX52" fmla="*/ 2027212 w 4006247"/>
                    <a:gd name="connsiteY52" fmla="*/ 1236863 h 3636491"/>
                    <a:gd name="connsiteX53" fmla="*/ 1979104 w 4006247"/>
                    <a:gd name="connsiteY53" fmla="*/ 1278098 h 3636491"/>
                    <a:gd name="connsiteX54" fmla="*/ 1972231 w 4006247"/>
                    <a:gd name="connsiteY54" fmla="*/ 1278098 h 3636491"/>
                    <a:gd name="connsiteX55" fmla="*/ 1979104 w 4006247"/>
                    <a:gd name="connsiteY55" fmla="*/ 1257480 h 3636491"/>
                    <a:gd name="connsiteX56" fmla="*/ 1910378 w 4006247"/>
                    <a:gd name="connsiteY56" fmla="*/ 1284971 h 3636491"/>
                    <a:gd name="connsiteX57" fmla="*/ 1944741 w 4006247"/>
                    <a:gd name="connsiteY57" fmla="*/ 1312461 h 3636491"/>
                    <a:gd name="connsiteX58" fmla="*/ 1896633 w 4006247"/>
                    <a:gd name="connsiteY58" fmla="*/ 1298716 h 3636491"/>
                    <a:gd name="connsiteX59" fmla="*/ 1896633 w 4006247"/>
                    <a:gd name="connsiteY59" fmla="*/ 1319334 h 3636491"/>
                    <a:gd name="connsiteX60" fmla="*/ 1876015 w 4006247"/>
                    <a:gd name="connsiteY60" fmla="*/ 1319334 h 3636491"/>
                    <a:gd name="connsiteX61" fmla="*/ 1862270 w 4006247"/>
                    <a:gd name="connsiteY61" fmla="*/ 1298716 h 3636491"/>
                    <a:gd name="connsiteX62" fmla="*/ 1848524 w 4006247"/>
                    <a:gd name="connsiteY62" fmla="*/ 1339952 h 3636491"/>
                    <a:gd name="connsiteX63" fmla="*/ 1834779 w 4006247"/>
                    <a:gd name="connsiteY63" fmla="*/ 1326206 h 3636491"/>
                    <a:gd name="connsiteX64" fmla="*/ 1814161 w 4006247"/>
                    <a:gd name="connsiteY64" fmla="*/ 1326206 h 3636491"/>
                    <a:gd name="connsiteX65" fmla="*/ 1814161 w 4006247"/>
                    <a:gd name="connsiteY65" fmla="*/ 1346824 h 3636491"/>
                    <a:gd name="connsiteX66" fmla="*/ 1779798 w 4006247"/>
                    <a:gd name="connsiteY66" fmla="*/ 1367442 h 3636491"/>
                    <a:gd name="connsiteX67" fmla="*/ 460465 w 4006247"/>
                    <a:gd name="connsiteY67" fmla="*/ 3291565 h 3636491"/>
                    <a:gd name="connsiteX68" fmla="*/ 226796 w 4006247"/>
                    <a:gd name="connsiteY68" fmla="*/ 3607636 h 3636491"/>
                    <a:gd name="connsiteX69" fmla="*/ 164943 w 4006247"/>
                    <a:gd name="connsiteY69" fmla="*/ 3635126 h 3636491"/>
                    <a:gd name="connsiteX70" fmla="*/ 144325 w 4006247"/>
                    <a:gd name="connsiteY70" fmla="*/ 3600763 h 3636491"/>
                    <a:gd name="connsiteX71" fmla="*/ 68726 w 4006247"/>
                    <a:gd name="connsiteY71" fmla="*/ 3587018 h 3636491"/>
                    <a:gd name="connsiteX72" fmla="*/ 0 w 4006247"/>
                    <a:gd name="connsiteY72" fmla="*/ 3504547 h 3636491"/>
                    <a:gd name="connsiteX73" fmla="*/ 96216 w 4006247"/>
                    <a:gd name="connsiteY73" fmla="*/ 3319055 h 3636491"/>
                    <a:gd name="connsiteX74" fmla="*/ 309267 w 4006247"/>
                    <a:gd name="connsiteY74" fmla="*/ 2886081 h 3636491"/>
                    <a:gd name="connsiteX75" fmla="*/ 1044567 w 4006247"/>
                    <a:gd name="connsiteY75" fmla="*/ 1704200 h 3636491"/>
                    <a:gd name="connsiteX76" fmla="*/ 2370774 w 4006247"/>
                    <a:gd name="connsiteY76" fmla="*/ 48108 h 3636491"/>
                    <a:gd name="connsiteX77" fmla="*/ 2473863 w 4006247"/>
                    <a:gd name="connsiteY77" fmla="*/ 0 h 3636491"/>
                    <a:gd name="connsiteX78" fmla="*/ 1938620 w 4006247"/>
                    <a:gd name="connsiteY78" fmla="*/ 1187036 h 3636491"/>
                    <a:gd name="connsiteX79" fmla="*/ 1924123 w 4006247"/>
                    <a:gd name="connsiteY79" fmla="*/ 1202500 h 3636491"/>
                    <a:gd name="connsiteX80" fmla="*/ 1944741 w 4006247"/>
                    <a:gd name="connsiteY80" fmla="*/ 1188754 h 3636491"/>
                    <a:gd name="connsiteX81" fmla="*/ 1938620 w 4006247"/>
                    <a:gd name="connsiteY81" fmla="*/ 1187036 h 3636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4006247" h="3636491">
                      <a:moveTo>
                        <a:pt x="2473863" y="0"/>
                      </a:moveTo>
                      <a:cubicBezTo>
                        <a:pt x="2494481" y="0"/>
                        <a:pt x="2549461" y="27490"/>
                        <a:pt x="2590697" y="48108"/>
                      </a:cubicBezTo>
                      <a:cubicBezTo>
                        <a:pt x="2611315" y="61853"/>
                        <a:pt x="2631933" y="89275"/>
                        <a:pt x="2631933" y="109893"/>
                      </a:cubicBezTo>
                      <a:cubicBezTo>
                        <a:pt x="2631933" y="123638"/>
                        <a:pt x="2625060" y="123638"/>
                        <a:pt x="2618187" y="130511"/>
                      </a:cubicBezTo>
                      <a:cubicBezTo>
                        <a:pt x="2618187" y="130511"/>
                        <a:pt x="2666296" y="185492"/>
                        <a:pt x="2666296" y="212982"/>
                      </a:cubicBezTo>
                      <a:cubicBezTo>
                        <a:pt x="2666296" y="329816"/>
                        <a:pt x="2329538" y="680250"/>
                        <a:pt x="2267685" y="762722"/>
                      </a:cubicBezTo>
                      <a:cubicBezTo>
                        <a:pt x="2164664" y="893301"/>
                        <a:pt x="2054703" y="1030753"/>
                        <a:pt x="1944741" y="1161333"/>
                      </a:cubicBezTo>
                      <a:lnTo>
                        <a:pt x="1951614" y="1175078"/>
                      </a:lnTo>
                      <a:cubicBezTo>
                        <a:pt x="1972231" y="1161333"/>
                        <a:pt x="1999722" y="1147587"/>
                        <a:pt x="2006594" y="1133842"/>
                      </a:cubicBezTo>
                      <a:cubicBezTo>
                        <a:pt x="2020340" y="1113224"/>
                        <a:pt x="2040957" y="1106352"/>
                        <a:pt x="2040957" y="1085734"/>
                      </a:cubicBezTo>
                      <a:cubicBezTo>
                        <a:pt x="2068448" y="1071989"/>
                        <a:pt x="2095938" y="1037626"/>
                        <a:pt x="2123429" y="1023881"/>
                      </a:cubicBezTo>
                      <a:cubicBezTo>
                        <a:pt x="2144046" y="1010135"/>
                        <a:pt x="2219576" y="996390"/>
                        <a:pt x="2212704" y="968900"/>
                      </a:cubicBezTo>
                      <a:cubicBezTo>
                        <a:pt x="2219576" y="975772"/>
                        <a:pt x="2212704" y="982645"/>
                        <a:pt x="2233322" y="982645"/>
                      </a:cubicBezTo>
                      <a:lnTo>
                        <a:pt x="2240194" y="975772"/>
                      </a:lnTo>
                      <a:cubicBezTo>
                        <a:pt x="2263561" y="961752"/>
                        <a:pt x="2271052" y="966769"/>
                        <a:pt x="2273458" y="964982"/>
                      </a:cubicBezTo>
                      <a:cubicBezTo>
                        <a:pt x="2274557" y="964158"/>
                        <a:pt x="2274557" y="961752"/>
                        <a:pt x="2274557" y="955155"/>
                      </a:cubicBezTo>
                      <a:cubicBezTo>
                        <a:pt x="2274557" y="955155"/>
                        <a:pt x="2281430" y="962027"/>
                        <a:pt x="2288302" y="962027"/>
                      </a:cubicBezTo>
                      <a:cubicBezTo>
                        <a:pt x="2302048" y="962027"/>
                        <a:pt x="2350156" y="920792"/>
                        <a:pt x="2370774" y="920792"/>
                      </a:cubicBezTo>
                      <a:cubicBezTo>
                        <a:pt x="2384519" y="920792"/>
                        <a:pt x="2357028" y="934537"/>
                        <a:pt x="2377646" y="934537"/>
                      </a:cubicBezTo>
                      <a:cubicBezTo>
                        <a:pt x="2391391" y="934537"/>
                        <a:pt x="2384519" y="920792"/>
                        <a:pt x="2391391" y="913919"/>
                      </a:cubicBezTo>
                      <a:cubicBezTo>
                        <a:pt x="2418882" y="920792"/>
                        <a:pt x="2453245" y="900174"/>
                        <a:pt x="2473863" y="900174"/>
                      </a:cubicBezTo>
                      <a:lnTo>
                        <a:pt x="2611315" y="900174"/>
                      </a:lnTo>
                      <a:cubicBezTo>
                        <a:pt x="2728080" y="913919"/>
                        <a:pt x="2838042" y="941409"/>
                        <a:pt x="2948004" y="989518"/>
                      </a:cubicBezTo>
                      <a:cubicBezTo>
                        <a:pt x="3023602" y="1017008"/>
                        <a:pt x="3106074" y="1065116"/>
                        <a:pt x="3181672" y="1099479"/>
                      </a:cubicBezTo>
                      <a:cubicBezTo>
                        <a:pt x="3380909" y="1202500"/>
                        <a:pt x="3593960" y="1298716"/>
                        <a:pt x="3800138" y="1443041"/>
                      </a:cubicBezTo>
                      <a:cubicBezTo>
                        <a:pt x="3813883" y="1449913"/>
                        <a:pt x="3978757" y="1587365"/>
                        <a:pt x="3978757" y="1649219"/>
                      </a:cubicBezTo>
                      <a:cubicBezTo>
                        <a:pt x="3978757" y="1662964"/>
                        <a:pt x="3965012" y="1642346"/>
                        <a:pt x="3965012" y="1656091"/>
                      </a:cubicBezTo>
                      <a:cubicBezTo>
                        <a:pt x="3965012" y="1676709"/>
                        <a:pt x="4006247" y="1752239"/>
                        <a:pt x="4006247" y="1765985"/>
                      </a:cubicBezTo>
                      <a:cubicBezTo>
                        <a:pt x="4006247" y="1786602"/>
                        <a:pt x="3999375" y="1779730"/>
                        <a:pt x="3999375" y="1786602"/>
                      </a:cubicBezTo>
                      <a:lnTo>
                        <a:pt x="3992502" y="1786602"/>
                      </a:lnTo>
                      <a:cubicBezTo>
                        <a:pt x="3978757" y="1800348"/>
                        <a:pt x="3971884" y="1786602"/>
                        <a:pt x="3965012" y="1814093"/>
                      </a:cubicBezTo>
                      <a:cubicBezTo>
                        <a:pt x="3958139" y="1807220"/>
                        <a:pt x="3958139" y="1800348"/>
                        <a:pt x="3937521" y="1800348"/>
                      </a:cubicBezTo>
                      <a:cubicBezTo>
                        <a:pt x="3910031" y="1800348"/>
                        <a:pt x="3882540" y="1896564"/>
                        <a:pt x="3793265" y="1903437"/>
                      </a:cubicBezTo>
                      <a:cubicBezTo>
                        <a:pt x="3786393" y="1910309"/>
                        <a:pt x="3786393" y="1924054"/>
                        <a:pt x="3779520" y="1924054"/>
                      </a:cubicBezTo>
                      <a:cubicBezTo>
                        <a:pt x="3758902" y="1930927"/>
                        <a:pt x="3738285" y="1944672"/>
                        <a:pt x="3710794" y="1944672"/>
                      </a:cubicBezTo>
                      <a:cubicBezTo>
                        <a:pt x="3703921" y="1944672"/>
                        <a:pt x="3621450" y="1951545"/>
                        <a:pt x="3621450" y="1972163"/>
                      </a:cubicBezTo>
                      <a:cubicBezTo>
                        <a:pt x="3621450" y="1951545"/>
                        <a:pt x="3593960" y="1972163"/>
                        <a:pt x="3580215" y="1972163"/>
                      </a:cubicBezTo>
                      <a:lnTo>
                        <a:pt x="3566469" y="1958417"/>
                      </a:lnTo>
                      <a:cubicBezTo>
                        <a:pt x="3545852" y="1965290"/>
                        <a:pt x="3518361" y="1985908"/>
                        <a:pt x="3504616" y="1985908"/>
                      </a:cubicBezTo>
                      <a:cubicBezTo>
                        <a:pt x="3483998" y="1985908"/>
                        <a:pt x="3511489" y="1972163"/>
                        <a:pt x="3497743" y="1972163"/>
                      </a:cubicBezTo>
                      <a:cubicBezTo>
                        <a:pt x="3477126" y="1972163"/>
                        <a:pt x="3477126" y="1985908"/>
                        <a:pt x="3470253" y="1992780"/>
                      </a:cubicBezTo>
                      <a:cubicBezTo>
                        <a:pt x="3470253" y="1992780"/>
                        <a:pt x="3463380" y="1992780"/>
                        <a:pt x="3463380" y="1979035"/>
                      </a:cubicBezTo>
                      <a:cubicBezTo>
                        <a:pt x="3463380" y="1958417"/>
                        <a:pt x="3669558" y="1869074"/>
                        <a:pt x="3772648" y="1807220"/>
                      </a:cubicBezTo>
                      <a:cubicBezTo>
                        <a:pt x="3772648" y="1807220"/>
                        <a:pt x="3765775" y="1800348"/>
                        <a:pt x="3758902" y="1800348"/>
                      </a:cubicBezTo>
                      <a:cubicBezTo>
                        <a:pt x="3772648" y="1772857"/>
                        <a:pt x="3807011" y="1717945"/>
                        <a:pt x="3807011" y="1697327"/>
                      </a:cubicBezTo>
                      <a:cubicBezTo>
                        <a:pt x="3807011" y="1607983"/>
                        <a:pt x="3648941" y="1532385"/>
                        <a:pt x="3607705" y="1498022"/>
                      </a:cubicBezTo>
                      <a:cubicBezTo>
                        <a:pt x="3580215" y="1484276"/>
                        <a:pt x="3552724" y="1456786"/>
                        <a:pt x="3532106" y="1443041"/>
                      </a:cubicBezTo>
                      <a:cubicBezTo>
                        <a:pt x="3229781" y="1264353"/>
                        <a:pt x="2920513" y="1085734"/>
                        <a:pt x="2604442" y="1071989"/>
                      </a:cubicBezTo>
                      <a:cubicBezTo>
                        <a:pt x="2604442" y="1071989"/>
                        <a:pt x="2597570" y="1058244"/>
                        <a:pt x="2590697" y="1051371"/>
                      </a:cubicBezTo>
                      <a:lnTo>
                        <a:pt x="2515098" y="1051371"/>
                      </a:lnTo>
                      <a:cubicBezTo>
                        <a:pt x="2391391" y="1051371"/>
                        <a:pt x="2178341" y="1133842"/>
                        <a:pt x="2089066" y="1209372"/>
                      </a:cubicBezTo>
                      <a:cubicBezTo>
                        <a:pt x="2082193" y="1216245"/>
                        <a:pt x="2075320" y="1209372"/>
                        <a:pt x="2068448" y="1209372"/>
                      </a:cubicBezTo>
                      <a:cubicBezTo>
                        <a:pt x="2061575" y="1223117"/>
                        <a:pt x="2040957" y="1229990"/>
                        <a:pt x="2027212" y="1236863"/>
                      </a:cubicBezTo>
                      <a:cubicBezTo>
                        <a:pt x="2013467" y="1250608"/>
                        <a:pt x="2006594" y="1271226"/>
                        <a:pt x="1979104" y="1278098"/>
                      </a:cubicBezTo>
                      <a:lnTo>
                        <a:pt x="1972231" y="1278098"/>
                      </a:lnTo>
                      <a:cubicBezTo>
                        <a:pt x="1979104" y="1278098"/>
                        <a:pt x="1992849" y="1271226"/>
                        <a:pt x="1979104" y="1257480"/>
                      </a:cubicBezTo>
                      <a:cubicBezTo>
                        <a:pt x="1958486" y="1271226"/>
                        <a:pt x="1930996" y="1284971"/>
                        <a:pt x="1910378" y="1284971"/>
                      </a:cubicBezTo>
                      <a:cubicBezTo>
                        <a:pt x="1917250" y="1298716"/>
                        <a:pt x="1930996" y="1312461"/>
                        <a:pt x="1944741" y="1312461"/>
                      </a:cubicBezTo>
                      <a:cubicBezTo>
                        <a:pt x="1910378" y="1312461"/>
                        <a:pt x="1924123" y="1305589"/>
                        <a:pt x="1896633" y="1298716"/>
                      </a:cubicBezTo>
                      <a:cubicBezTo>
                        <a:pt x="1889760" y="1305589"/>
                        <a:pt x="1896633" y="1312461"/>
                        <a:pt x="1896633" y="1319334"/>
                      </a:cubicBezTo>
                      <a:lnTo>
                        <a:pt x="1876015" y="1319334"/>
                      </a:lnTo>
                      <a:cubicBezTo>
                        <a:pt x="1876015" y="1312461"/>
                        <a:pt x="1869142" y="1305589"/>
                        <a:pt x="1862270" y="1298716"/>
                      </a:cubicBezTo>
                      <a:cubicBezTo>
                        <a:pt x="1855397" y="1298716"/>
                        <a:pt x="1841652" y="1312461"/>
                        <a:pt x="1848524" y="1339952"/>
                      </a:cubicBezTo>
                      <a:lnTo>
                        <a:pt x="1834779" y="1326206"/>
                      </a:lnTo>
                      <a:lnTo>
                        <a:pt x="1814161" y="1326206"/>
                      </a:lnTo>
                      <a:cubicBezTo>
                        <a:pt x="1807289" y="1333079"/>
                        <a:pt x="1807289" y="1339952"/>
                        <a:pt x="1814161" y="1346824"/>
                      </a:cubicBezTo>
                      <a:cubicBezTo>
                        <a:pt x="1807289" y="1346824"/>
                        <a:pt x="1786671" y="1353697"/>
                        <a:pt x="1779798" y="1367442"/>
                      </a:cubicBezTo>
                      <a:cubicBezTo>
                        <a:pt x="1278167" y="1992780"/>
                        <a:pt x="865879" y="2659354"/>
                        <a:pt x="460465" y="3291565"/>
                      </a:cubicBezTo>
                      <a:cubicBezTo>
                        <a:pt x="391738" y="3394585"/>
                        <a:pt x="309267" y="3504547"/>
                        <a:pt x="226796" y="3607636"/>
                      </a:cubicBezTo>
                      <a:cubicBezTo>
                        <a:pt x="213051" y="3621381"/>
                        <a:pt x="192433" y="3641999"/>
                        <a:pt x="164943" y="3635126"/>
                      </a:cubicBezTo>
                      <a:cubicBezTo>
                        <a:pt x="164943" y="3628254"/>
                        <a:pt x="158070" y="3614509"/>
                        <a:pt x="144325" y="3600763"/>
                      </a:cubicBezTo>
                      <a:cubicBezTo>
                        <a:pt x="123707" y="3607636"/>
                        <a:pt x="89344" y="3600763"/>
                        <a:pt x="68726" y="3587018"/>
                      </a:cubicBezTo>
                      <a:cubicBezTo>
                        <a:pt x="34363" y="3573273"/>
                        <a:pt x="0" y="3525165"/>
                        <a:pt x="0" y="3504547"/>
                      </a:cubicBezTo>
                      <a:cubicBezTo>
                        <a:pt x="0" y="3470184"/>
                        <a:pt x="89344" y="3325928"/>
                        <a:pt x="96216" y="3319055"/>
                      </a:cubicBezTo>
                      <a:cubicBezTo>
                        <a:pt x="164943" y="3174731"/>
                        <a:pt x="233669" y="3023533"/>
                        <a:pt x="309267" y="2886081"/>
                      </a:cubicBezTo>
                      <a:cubicBezTo>
                        <a:pt x="529122" y="2501284"/>
                        <a:pt x="776536" y="2082124"/>
                        <a:pt x="1044567" y="1704200"/>
                      </a:cubicBezTo>
                      <a:cubicBezTo>
                        <a:pt x="1436237" y="1140715"/>
                        <a:pt x="1855397" y="590975"/>
                        <a:pt x="2370774" y="48108"/>
                      </a:cubicBezTo>
                      <a:cubicBezTo>
                        <a:pt x="2398264" y="20618"/>
                        <a:pt x="2460117" y="0"/>
                        <a:pt x="2473863" y="0"/>
                      </a:cubicBezTo>
                      <a:close/>
                      <a:moveTo>
                        <a:pt x="1938620" y="1187036"/>
                      </a:moveTo>
                      <a:cubicBezTo>
                        <a:pt x="1931855" y="1188325"/>
                        <a:pt x="1924123" y="1197345"/>
                        <a:pt x="1924123" y="1202500"/>
                      </a:cubicBezTo>
                      <a:cubicBezTo>
                        <a:pt x="1930996" y="1195627"/>
                        <a:pt x="1937868" y="1188754"/>
                        <a:pt x="1944741" y="1188754"/>
                      </a:cubicBezTo>
                      <a:cubicBezTo>
                        <a:pt x="1943023" y="1187036"/>
                        <a:pt x="1940875" y="1186607"/>
                        <a:pt x="1938620" y="1187036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D63BA97A-AE28-9354-F253-C7C62D5CC856}"/>
                    </a:ext>
                  </a:extLst>
                </p:cNvPr>
                <p:cNvSpPr/>
                <p:nvPr/>
              </p:nvSpPr>
              <p:spPr>
                <a:xfrm>
                  <a:off x="1174662" y="2806686"/>
                  <a:ext cx="5209232" cy="3270947"/>
                </a:xfrm>
                <a:custGeom>
                  <a:avLst/>
                  <a:gdLst>
                    <a:gd name="connsiteX0" fmla="*/ 1244220 w 5209232"/>
                    <a:gd name="connsiteY0" fmla="*/ 0 h 3270947"/>
                    <a:gd name="connsiteX1" fmla="*/ 1567164 w 5209232"/>
                    <a:gd name="connsiteY1" fmla="*/ 254217 h 3270947"/>
                    <a:gd name="connsiteX2" fmla="*/ 1580909 w 5209232"/>
                    <a:gd name="connsiteY2" fmla="*/ 295453 h 3270947"/>
                    <a:gd name="connsiteX3" fmla="*/ 1629017 w 5209232"/>
                    <a:gd name="connsiteY3" fmla="*/ 590975 h 3270947"/>
                    <a:gd name="connsiteX4" fmla="*/ 1642762 w 5209232"/>
                    <a:gd name="connsiteY4" fmla="*/ 852065 h 3270947"/>
                    <a:gd name="connsiteX5" fmla="*/ 1780214 w 5209232"/>
                    <a:gd name="connsiteY5" fmla="*/ 1126969 h 3270947"/>
                    <a:gd name="connsiteX6" fmla="*/ 1752724 w 5209232"/>
                    <a:gd name="connsiteY6" fmla="*/ 1099479 h 3270947"/>
                    <a:gd name="connsiteX7" fmla="*/ 1745851 w 5209232"/>
                    <a:gd name="connsiteY7" fmla="*/ 1113224 h 3270947"/>
                    <a:gd name="connsiteX8" fmla="*/ 1780214 w 5209232"/>
                    <a:gd name="connsiteY8" fmla="*/ 1147587 h 3270947"/>
                    <a:gd name="connsiteX9" fmla="*/ 1766469 w 5209232"/>
                    <a:gd name="connsiteY9" fmla="*/ 1161332 h 3270947"/>
                    <a:gd name="connsiteX10" fmla="*/ 1773342 w 5209232"/>
                    <a:gd name="connsiteY10" fmla="*/ 1168205 h 3270947"/>
                    <a:gd name="connsiteX11" fmla="*/ 1787087 w 5209232"/>
                    <a:gd name="connsiteY11" fmla="*/ 1209441 h 3270947"/>
                    <a:gd name="connsiteX12" fmla="*/ 1663380 w 5209232"/>
                    <a:gd name="connsiteY12" fmla="*/ 1518639 h 3270947"/>
                    <a:gd name="connsiteX13" fmla="*/ 1656508 w 5209232"/>
                    <a:gd name="connsiteY13" fmla="*/ 1614856 h 3270947"/>
                    <a:gd name="connsiteX14" fmla="*/ 1560291 w 5209232"/>
                    <a:gd name="connsiteY14" fmla="*/ 2027143 h 3270947"/>
                    <a:gd name="connsiteX15" fmla="*/ 1436653 w 5209232"/>
                    <a:gd name="connsiteY15" fmla="*/ 2068379 h 3270947"/>
                    <a:gd name="connsiteX16" fmla="*/ 1374799 w 5209232"/>
                    <a:gd name="connsiteY16" fmla="*/ 2040888 h 3270947"/>
                    <a:gd name="connsiteX17" fmla="*/ 1333564 w 5209232"/>
                    <a:gd name="connsiteY17" fmla="*/ 1999653 h 3270947"/>
                    <a:gd name="connsiteX18" fmla="*/ 1278583 w 5209232"/>
                    <a:gd name="connsiteY18" fmla="*/ 2006525 h 3270947"/>
                    <a:gd name="connsiteX19" fmla="*/ 1148003 w 5209232"/>
                    <a:gd name="connsiteY19" fmla="*/ 2150850 h 3270947"/>
                    <a:gd name="connsiteX20" fmla="*/ 701353 w 5209232"/>
                    <a:gd name="connsiteY20" fmla="*/ 2666227 h 3270947"/>
                    <a:gd name="connsiteX21" fmla="*/ 708225 w 5209232"/>
                    <a:gd name="connsiteY21" fmla="*/ 2679972 h 3270947"/>
                    <a:gd name="connsiteX22" fmla="*/ 1738979 w 5209232"/>
                    <a:gd name="connsiteY22" fmla="*/ 1999653 h 3270947"/>
                    <a:gd name="connsiteX23" fmla="*/ 2920929 w 5209232"/>
                    <a:gd name="connsiteY23" fmla="*/ 1243804 h 3270947"/>
                    <a:gd name="connsiteX24" fmla="*/ 3195833 w 5209232"/>
                    <a:gd name="connsiteY24" fmla="*/ 1071989 h 3270947"/>
                    <a:gd name="connsiteX25" fmla="*/ 3333217 w 5209232"/>
                    <a:gd name="connsiteY25" fmla="*/ 996390 h 3270947"/>
                    <a:gd name="connsiteX26" fmla="*/ 3353835 w 5209232"/>
                    <a:gd name="connsiteY26" fmla="*/ 1010135 h 3270947"/>
                    <a:gd name="connsiteX27" fmla="*/ 3429433 w 5209232"/>
                    <a:gd name="connsiteY27" fmla="*/ 955154 h 3270947"/>
                    <a:gd name="connsiteX28" fmla="*/ 3456924 w 5209232"/>
                    <a:gd name="connsiteY28" fmla="*/ 948282 h 3270947"/>
                    <a:gd name="connsiteX29" fmla="*/ 3580630 w 5209232"/>
                    <a:gd name="connsiteY29" fmla="*/ 838320 h 3270947"/>
                    <a:gd name="connsiteX30" fmla="*/ 3601248 w 5209232"/>
                    <a:gd name="connsiteY30" fmla="*/ 728427 h 3270947"/>
                    <a:gd name="connsiteX31" fmla="*/ 3635611 w 5209232"/>
                    <a:gd name="connsiteY31" fmla="*/ 535994 h 3270947"/>
                    <a:gd name="connsiteX32" fmla="*/ 3766122 w 5209232"/>
                    <a:gd name="connsiteY32" fmla="*/ 82471 h 3270947"/>
                    <a:gd name="connsiteX33" fmla="*/ 3807358 w 5209232"/>
                    <a:gd name="connsiteY33" fmla="*/ 34363 h 3270947"/>
                    <a:gd name="connsiteX34" fmla="*/ 3889829 w 5209232"/>
                    <a:gd name="connsiteY34" fmla="*/ 82471 h 3270947"/>
                    <a:gd name="connsiteX35" fmla="*/ 3999791 w 5209232"/>
                    <a:gd name="connsiteY35" fmla="*/ 219923 h 3270947"/>
                    <a:gd name="connsiteX36" fmla="*/ 4013536 w 5209232"/>
                    <a:gd name="connsiteY36" fmla="*/ 322944 h 3270947"/>
                    <a:gd name="connsiteX37" fmla="*/ 3979173 w 5209232"/>
                    <a:gd name="connsiteY37" fmla="*/ 652829 h 3270947"/>
                    <a:gd name="connsiteX38" fmla="*/ 4082262 w 5209232"/>
                    <a:gd name="connsiteY38" fmla="*/ 597848 h 3270947"/>
                    <a:gd name="connsiteX39" fmla="*/ 4467059 w 5209232"/>
                    <a:gd name="connsiteY39" fmla="*/ 391670 h 3270947"/>
                    <a:gd name="connsiteX40" fmla="*/ 4467059 w 5209232"/>
                    <a:gd name="connsiteY40" fmla="*/ 384797 h 3270947"/>
                    <a:gd name="connsiteX41" fmla="*/ 4487677 w 5209232"/>
                    <a:gd name="connsiteY41" fmla="*/ 364179 h 3270947"/>
                    <a:gd name="connsiteX42" fmla="*/ 4494550 w 5209232"/>
                    <a:gd name="connsiteY42" fmla="*/ 377924 h 3270947"/>
                    <a:gd name="connsiteX43" fmla="*/ 4501422 w 5209232"/>
                    <a:gd name="connsiteY43" fmla="*/ 357307 h 3270947"/>
                    <a:gd name="connsiteX44" fmla="*/ 4714473 w 5209232"/>
                    <a:gd name="connsiteY44" fmla="*/ 309198 h 3270947"/>
                    <a:gd name="connsiteX45" fmla="*/ 5209232 w 5209232"/>
                    <a:gd name="connsiteY45" fmla="*/ 790212 h 3270947"/>
                    <a:gd name="connsiteX46" fmla="*/ 5140506 w 5209232"/>
                    <a:gd name="connsiteY46" fmla="*/ 1120097 h 3270947"/>
                    <a:gd name="connsiteX47" fmla="*/ 4968691 w 5209232"/>
                    <a:gd name="connsiteY47" fmla="*/ 1422423 h 3270947"/>
                    <a:gd name="connsiteX48" fmla="*/ 4872474 w 5209232"/>
                    <a:gd name="connsiteY48" fmla="*/ 1553002 h 3270947"/>
                    <a:gd name="connsiteX49" fmla="*/ 3944810 w 5209232"/>
                    <a:gd name="connsiteY49" fmla="*/ 2260812 h 3270947"/>
                    <a:gd name="connsiteX50" fmla="*/ 3862338 w 5209232"/>
                    <a:gd name="connsiteY50" fmla="*/ 2247066 h 3270947"/>
                    <a:gd name="connsiteX51" fmla="*/ 3827975 w 5209232"/>
                    <a:gd name="connsiteY51" fmla="*/ 2233321 h 3270947"/>
                    <a:gd name="connsiteX52" fmla="*/ 3532522 w 5209232"/>
                    <a:gd name="connsiteY52" fmla="*/ 1958417 h 3270947"/>
                    <a:gd name="connsiteX53" fmla="*/ 3422561 w 5209232"/>
                    <a:gd name="connsiteY53" fmla="*/ 2020270 h 3270947"/>
                    <a:gd name="connsiteX54" fmla="*/ 3443178 w 5209232"/>
                    <a:gd name="connsiteY54" fmla="*/ 1985907 h 3270947"/>
                    <a:gd name="connsiteX55" fmla="*/ 3429433 w 5209232"/>
                    <a:gd name="connsiteY55" fmla="*/ 1979035 h 3270947"/>
                    <a:gd name="connsiteX56" fmla="*/ 3298854 w 5209232"/>
                    <a:gd name="connsiteY56" fmla="*/ 2130232 h 3270947"/>
                    <a:gd name="connsiteX57" fmla="*/ 3294559 w 5209232"/>
                    <a:gd name="connsiteY57" fmla="*/ 2150850 h 3270947"/>
                    <a:gd name="connsiteX58" fmla="*/ 3294152 w 5209232"/>
                    <a:gd name="connsiteY58" fmla="*/ 2152551 h 3270947"/>
                    <a:gd name="connsiteX59" fmla="*/ 3290263 w 5209232"/>
                    <a:gd name="connsiteY59" fmla="*/ 2148273 h 3270947"/>
                    <a:gd name="connsiteX60" fmla="*/ 3271363 w 5209232"/>
                    <a:gd name="connsiteY60" fmla="*/ 2143977 h 3270947"/>
                    <a:gd name="connsiteX61" fmla="*/ 3257618 w 5209232"/>
                    <a:gd name="connsiteY61" fmla="*/ 2150850 h 3270947"/>
                    <a:gd name="connsiteX62" fmla="*/ 3243873 w 5209232"/>
                    <a:gd name="connsiteY62" fmla="*/ 2150850 h 3270947"/>
                    <a:gd name="connsiteX63" fmla="*/ 3243873 w 5209232"/>
                    <a:gd name="connsiteY63" fmla="*/ 2171468 h 3270947"/>
                    <a:gd name="connsiteX64" fmla="*/ 3230128 w 5209232"/>
                    <a:gd name="connsiteY64" fmla="*/ 2185213 h 3270947"/>
                    <a:gd name="connsiteX65" fmla="*/ 3182088 w 5209232"/>
                    <a:gd name="connsiteY65" fmla="*/ 2198958 h 3270947"/>
                    <a:gd name="connsiteX66" fmla="*/ 3182088 w 5209232"/>
                    <a:gd name="connsiteY66" fmla="*/ 2205831 h 3270947"/>
                    <a:gd name="connsiteX67" fmla="*/ 3195833 w 5209232"/>
                    <a:gd name="connsiteY67" fmla="*/ 2219576 h 3270947"/>
                    <a:gd name="connsiteX68" fmla="*/ 3140853 w 5209232"/>
                    <a:gd name="connsiteY68" fmla="*/ 2247066 h 3270947"/>
                    <a:gd name="connsiteX69" fmla="*/ 3271363 w 5209232"/>
                    <a:gd name="connsiteY69" fmla="*/ 1985907 h 3270947"/>
                    <a:gd name="connsiteX70" fmla="*/ 3257618 w 5209232"/>
                    <a:gd name="connsiteY70" fmla="*/ 1965290 h 3270947"/>
                    <a:gd name="connsiteX71" fmla="*/ 3436306 w 5209232"/>
                    <a:gd name="connsiteY71" fmla="*/ 1415550 h 3270947"/>
                    <a:gd name="connsiteX72" fmla="*/ 3525650 w 5209232"/>
                    <a:gd name="connsiteY72" fmla="*/ 1085734 h 3270947"/>
                    <a:gd name="connsiteX73" fmla="*/ 3518777 w 5209232"/>
                    <a:gd name="connsiteY73" fmla="*/ 1065116 h 3270947"/>
                    <a:gd name="connsiteX74" fmla="*/ 3450051 w 5209232"/>
                    <a:gd name="connsiteY74" fmla="*/ 1126969 h 3270947"/>
                    <a:gd name="connsiteX75" fmla="*/ 3388198 w 5209232"/>
                    <a:gd name="connsiteY75" fmla="*/ 1147587 h 3270947"/>
                    <a:gd name="connsiteX76" fmla="*/ 3360707 w 5209232"/>
                    <a:gd name="connsiteY76" fmla="*/ 1181950 h 3270947"/>
                    <a:gd name="connsiteX77" fmla="*/ 3340089 w 5209232"/>
                    <a:gd name="connsiteY77" fmla="*/ 1188823 h 3270947"/>
                    <a:gd name="connsiteX78" fmla="*/ 3326344 w 5209232"/>
                    <a:gd name="connsiteY78" fmla="*/ 1202568 h 3270947"/>
                    <a:gd name="connsiteX79" fmla="*/ 3346962 w 5209232"/>
                    <a:gd name="connsiteY79" fmla="*/ 1230058 h 3270947"/>
                    <a:gd name="connsiteX80" fmla="*/ 3374452 w 5209232"/>
                    <a:gd name="connsiteY80" fmla="*/ 1223186 h 3270947"/>
                    <a:gd name="connsiteX81" fmla="*/ 3285109 w 5209232"/>
                    <a:gd name="connsiteY81" fmla="*/ 1305657 h 3270947"/>
                    <a:gd name="connsiteX82" fmla="*/ 2982783 w 5209232"/>
                    <a:gd name="connsiteY82" fmla="*/ 1532384 h 3270947"/>
                    <a:gd name="connsiteX83" fmla="*/ 254702 w 5209232"/>
                    <a:gd name="connsiteY83" fmla="*/ 3270947 h 3270947"/>
                    <a:gd name="connsiteX84" fmla="*/ 137868 w 5209232"/>
                    <a:gd name="connsiteY84" fmla="*/ 3209094 h 3270947"/>
                    <a:gd name="connsiteX85" fmla="*/ 158486 w 5209232"/>
                    <a:gd name="connsiteY85" fmla="*/ 3181603 h 3270947"/>
                    <a:gd name="connsiteX86" fmla="*/ 144741 w 5209232"/>
                    <a:gd name="connsiteY86" fmla="*/ 3167858 h 3270947"/>
                    <a:gd name="connsiteX87" fmla="*/ 117250 w 5209232"/>
                    <a:gd name="connsiteY87" fmla="*/ 3195349 h 3270947"/>
                    <a:gd name="connsiteX88" fmla="*/ 416 w 5209232"/>
                    <a:gd name="connsiteY88" fmla="*/ 3023533 h 3270947"/>
                    <a:gd name="connsiteX89" fmla="*/ 1017424 w 5209232"/>
                    <a:gd name="connsiteY89" fmla="*/ 1724817 h 3270947"/>
                    <a:gd name="connsiteX90" fmla="*/ 618882 w 5209232"/>
                    <a:gd name="connsiteY90" fmla="*/ 1312530 h 3270947"/>
                    <a:gd name="connsiteX91" fmla="*/ 563901 w 5209232"/>
                    <a:gd name="connsiteY91" fmla="*/ 1236931 h 3270947"/>
                    <a:gd name="connsiteX92" fmla="*/ 584519 w 5209232"/>
                    <a:gd name="connsiteY92" fmla="*/ 1181950 h 3270947"/>
                    <a:gd name="connsiteX93" fmla="*/ 852550 w 5209232"/>
                    <a:gd name="connsiteY93" fmla="*/ 1071989 h 3270947"/>
                    <a:gd name="connsiteX94" fmla="*/ 1285455 w 5209232"/>
                    <a:gd name="connsiteY94" fmla="*/ 955154 h 3270947"/>
                    <a:gd name="connsiteX95" fmla="*/ 1299201 w 5209232"/>
                    <a:gd name="connsiteY95" fmla="*/ 941409 h 3270947"/>
                    <a:gd name="connsiteX96" fmla="*/ 1306073 w 5209232"/>
                    <a:gd name="connsiteY96" fmla="*/ 556612 h 3270947"/>
                    <a:gd name="connsiteX97" fmla="*/ 1326691 w 5209232"/>
                    <a:gd name="connsiteY97" fmla="*/ 343561 h 3270947"/>
                    <a:gd name="connsiteX98" fmla="*/ 1299201 w 5209232"/>
                    <a:gd name="connsiteY98" fmla="*/ 309198 h 3270947"/>
                    <a:gd name="connsiteX99" fmla="*/ 1209857 w 5209232"/>
                    <a:gd name="connsiteY99" fmla="*/ 322944 h 3270947"/>
                    <a:gd name="connsiteX100" fmla="*/ 1182366 w 5209232"/>
                    <a:gd name="connsiteY100" fmla="*/ 343561 h 3270947"/>
                    <a:gd name="connsiteX101" fmla="*/ 983130 w 5209232"/>
                    <a:gd name="connsiteY101" fmla="*/ 192433 h 3270947"/>
                    <a:gd name="connsiteX102" fmla="*/ 996875 w 5209232"/>
                    <a:gd name="connsiteY102" fmla="*/ 151197 h 3270947"/>
                    <a:gd name="connsiteX103" fmla="*/ 1244220 w 5209232"/>
                    <a:gd name="connsiteY103" fmla="*/ 0 h 3270947"/>
                    <a:gd name="connsiteX104" fmla="*/ 1285455 w 5209232"/>
                    <a:gd name="connsiteY104" fmla="*/ 1223186 h 3270947"/>
                    <a:gd name="connsiteX105" fmla="*/ 825060 w 5209232"/>
                    <a:gd name="connsiteY105" fmla="*/ 1339951 h 3270947"/>
                    <a:gd name="connsiteX106" fmla="*/ 1093023 w 5209232"/>
                    <a:gd name="connsiteY106" fmla="*/ 1628601 h 3270947"/>
                    <a:gd name="connsiteX107" fmla="*/ 1292328 w 5209232"/>
                    <a:gd name="connsiteY107" fmla="*/ 1285039 h 3270947"/>
                    <a:gd name="connsiteX108" fmla="*/ 1285455 w 5209232"/>
                    <a:gd name="connsiteY108" fmla="*/ 1223186 h 3270947"/>
                    <a:gd name="connsiteX109" fmla="*/ 4556403 w 5209232"/>
                    <a:gd name="connsiteY109" fmla="*/ 508504 h 3270947"/>
                    <a:gd name="connsiteX110" fmla="*/ 4432696 w 5209232"/>
                    <a:gd name="connsiteY110" fmla="*/ 529122 h 3270947"/>
                    <a:gd name="connsiteX111" fmla="*/ 4343352 w 5209232"/>
                    <a:gd name="connsiteY111" fmla="*/ 563485 h 3270947"/>
                    <a:gd name="connsiteX112" fmla="*/ 4308989 w 5209232"/>
                    <a:gd name="connsiteY112" fmla="*/ 590975 h 3270947"/>
                    <a:gd name="connsiteX113" fmla="*/ 4274695 w 5209232"/>
                    <a:gd name="connsiteY113" fmla="*/ 597848 h 3270947"/>
                    <a:gd name="connsiteX114" fmla="*/ 4267822 w 5209232"/>
                    <a:gd name="connsiteY114" fmla="*/ 611593 h 3270947"/>
                    <a:gd name="connsiteX115" fmla="*/ 4260950 w 5209232"/>
                    <a:gd name="connsiteY115" fmla="*/ 604720 h 3270947"/>
                    <a:gd name="connsiteX116" fmla="*/ 4109752 w 5209232"/>
                    <a:gd name="connsiteY116" fmla="*/ 700937 h 3270947"/>
                    <a:gd name="connsiteX117" fmla="*/ 4102880 w 5209232"/>
                    <a:gd name="connsiteY117" fmla="*/ 687192 h 3270947"/>
                    <a:gd name="connsiteX118" fmla="*/ 3992918 w 5209232"/>
                    <a:gd name="connsiteY118" fmla="*/ 769663 h 3270947"/>
                    <a:gd name="connsiteX119" fmla="*/ 3972300 w 5209232"/>
                    <a:gd name="connsiteY119" fmla="*/ 762790 h 3270947"/>
                    <a:gd name="connsiteX120" fmla="*/ 3951682 w 5209232"/>
                    <a:gd name="connsiteY120" fmla="*/ 872683 h 3270947"/>
                    <a:gd name="connsiteX121" fmla="*/ 3903574 w 5209232"/>
                    <a:gd name="connsiteY121" fmla="*/ 1126969 h 3270947"/>
                    <a:gd name="connsiteX122" fmla="*/ 3560013 w 5209232"/>
                    <a:gd name="connsiteY122" fmla="*/ 1937799 h 3270947"/>
                    <a:gd name="connsiteX123" fmla="*/ 3697465 w 5209232"/>
                    <a:gd name="connsiteY123" fmla="*/ 2006525 h 3270947"/>
                    <a:gd name="connsiteX124" fmla="*/ 4858729 w 5209232"/>
                    <a:gd name="connsiteY124" fmla="*/ 707809 h 3270947"/>
                    <a:gd name="connsiteX125" fmla="*/ 4817562 w 5209232"/>
                    <a:gd name="connsiteY125" fmla="*/ 597848 h 3270947"/>
                    <a:gd name="connsiteX126" fmla="*/ 4748836 w 5209232"/>
                    <a:gd name="connsiteY126" fmla="*/ 570357 h 3270947"/>
                    <a:gd name="connsiteX127" fmla="*/ 4666365 w 5209232"/>
                    <a:gd name="connsiteY127" fmla="*/ 542867 h 3270947"/>
                    <a:gd name="connsiteX128" fmla="*/ 4556403 w 5209232"/>
                    <a:gd name="connsiteY128" fmla="*/ 508504 h 327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</a:cxnLst>
                  <a:rect l="l" t="t" r="r" b="b"/>
                  <a:pathLst>
                    <a:path w="5209232" h="3270947">
                      <a:moveTo>
                        <a:pt x="1244220" y="0"/>
                      </a:moveTo>
                      <a:cubicBezTo>
                        <a:pt x="1374799" y="0"/>
                        <a:pt x="1567164" y="164942"/>
                        <a:pt x="1567164" y="254217"/>
                      </a:cubicBezTo>
                      <a:cubicBezTo>
                        <a:pt x="1567164" y="274835"/>
                        <a:pt x="1574036" y="281708"/>
                        <a:pt x="1580909" y="295453"/>
                      </a:cubicBezTo>
                      <a:cubicBezTo>
                        <a:pt x="1615272" y="364179"/>
                        <a:pt x="1629017" y="487886"/>
                        <a:pt x="1629017" y="590975"/>
                      </a:cubicBezTo>
                      <a:cubicBezTo>
                        <a:pt x="1629017" y="604720"/>
                        <a:pt x="1642762" y="831447"/>
                        <a:pt x="1642762" y="852065"/>
                      </a:cubicBezTo>
                      <a:cubicBezTo>
                        <a:pt x="1642762" y="1044498"/>
                        <a:pt x="1670253" y="907046"/>
                        <a:pt x="1780214" y="1126969"/>
                      </a:cubicBezTo>
                      <a:cubicBezTo>
                        <a:pt x="1766469" y="1126969"/>
                        <a:pt x="1759597" y="1113224"/>
                        <a:pt x="1752724" y="1099479"/>
                      </a:cubicBezTo>
                      <a:cubicBezTo>
                        <a:pt x="1745851" y="1106352"/>
                        <a:pt x="1745851" y="1099479"/>
                        <a:pt x="1745851" y="1113224"/>
                      </a:cubicBezTo>
                      <a:cubicBezTo>
                        <a:pt x="1745851" y="1133842"/>
                        <a:pt x="1766469" y="1147587"/>
                        <a:pt x="1780214" y="1147587"/>
                      </a:cubicBezTo>
                      <a:cubicBezTo>
                        <a:pt x="1780214" y="1154460"/>
                        <a:pt x="1773342" y="1154460"/>
                        <a:pt x="1766469" y="1161332"/>
                      </a:cubicBezTo>
                      <a:lnTo>
                        <a:pt x="1773342" y="1168205"/>
                      </a:lnTo>
                      <a:cubicBezTo>
                        <a:pt x="1787087" y="1181950"/>
                        <a:pt x="1787087" y="1195695"/>
                        <a:pt x="1787087" y="1209441"/>
                      </a:cubicBezTo>
                      <a:cubicBezTo>
                        <a:pt x="1787087" y="1319402"/>
                        <a:pt x="1725234" y="1388060"/>
                        <a:pt x="1663380" y="1518639"/>
                      </a:cubicBezTo>
                      <a:cubicBezTo>
                        <a:pt x="1649635" y="1539257"/>
                        <a:pt x="1656508" y="1580492"/>
                        <a:pt x="1656508" y="1614856"/>
                      </a:cubicBezTo>
                      <a:cubicBezTo>
                        <a:pt x="1656508" y="1759180"/>
                        <a:pt x="1656508" y="1937799"/>
                        <a:pt x="1560291" y="2027143"/>
                      </a:cubicBezTo>
                      <a:cubicBezTo>
                        <a:pt x="1525997" y="2061506"/>
                        <a:pt x="1450398" y="2068379"/>
                        <a:pt x="1436653" y="2068379"/>
                      </a:cubicBezTo>
                      <a:cubicBezTo>
                        <a:pt x="1416035" y="2068379"/>
                        <a:pt x="1388545" y="2054633"/>
                        <a:pt x="1374799" y="2040888"/>
                      </a:cubicBezTo>
                      <a:cubicBezTo>
                        <a:pt x="1354182" y="2034016"/>
                        <a:pt x="1354182" y="1999653"/>
                        <a:pt x="1333564" y="1999653"/>
                      </a:cubicBezTo>
                      <a:cubicBezTo>
                        <a:pt x="1319819" y="1999653"/>
                        <a:pt x="1292328" y="1992780"/>
                        <a:pt x="1278583" y="2006525"/>
                      </a:cubicBezTo>
                      <a:cubicBezTo>
                        <a:pt x="1230475" y="2040888"/>
                        <a:pt x="1189239" y="2095869"/>
                        <a:pt x="1148003" y="2150850"/>
                      </a:cubicBezTo>
                      <a:cubicBezTo>
                        <a:pt x="996875" y="2315792"/>
                        <a:pt x="845678" y="2501284"/>
                        <a:pt x="701353" y="2666227"/>
                      </a:cubicBezTo>
                      <a:lnTo>
                        <a:pt x="708225" y="2679972"/>
                      </a:lnTo>
                      <a:cubicBezTo>
                        <a:pt x="1051787" y="2460049"/>
                        <a:pt x="1388545" y="2226449"/>
                        <a:pt x="1738979" y="1999653"/>
                      </a:cubicBezTo>
                      <a:cubicBezTo>
                        <a:pt x="2123776" y="1738562"/>
                        <a:pt x="2529259" y="1491149"/>
                        <a:pt x="2920929" y="1243804"/>
                      </a:cubicBezTo>
                      <a:cubicBezTo>
                        <a:pt x="3010273" y="1188823"/>
                        <a:pt x="3099617" y="1126969"/>
                        <a:pt x="3195833" y="1071989"/>
                      </a:cubicBezTo>
                      <a:cubicBezTo>
                        <a:pt x="3223255" y="1051371"/>
                        <a:pt x="3305726" y="1030753"/>
                        <a:pt x="3333217" y="996390"/>
                      </a:cubicBezTo>
                      <a:cubicBezTo>
                        <a:pt x="3340089" y="1003263"/>
                        <a:pt x="3333217" y="1010135"/>
                        <a:pt x="3353835" y="1010135"/>
                      </a:cubicBezTo>
                      <a:cubicBezTo>
                        <a:pt x="3367580" y="1010135"/>
                        <a:pt x="3401943" y="975772"/>
                        <a:pt x="3429433" y="955154"/>
                      </a:cubicBezTo>
                      <a:cubicBezTo>
                        <a:pt x="3436306" y="955154"/>
                        <a:pt x="3450051" y="955154"/>
                        <a:pt x="3456924" y="948282"/>
                      </a:cubicBezTo>
                      <a:cubicBezTo>
                        <a:pt x="3498159" y="907046"/>
                        <a:pt x="3573758" y="907046"/>
                        <a:pt x="3580630" y="838320"/>
                      </a:cubicBezTo>
                      <a:cubicBezTo>
                        <a:pt x="3587503" y="803957"/>
                        <a:pt x="3601248" y="762790"/>
                        <a:pt x="3601248" y="728427"/>
                      </a:cubicBezTo>
                      <a:cubicBezTo>
                        <a:pt x="3614994" y="666574"/>
                        <a:pt x="3628739" y="597848"/>
                        <a:pt x="3635611" y="535994"/>
                      </a:cubicBezTo>
                      <a:cubicBezTo>
                        <a:pt x="3656229" y="391670"/>
                        <a:pt x="3683720" y="206178"/>
                        <a:pt x="3766122" y="82471"/>
                      </a:cubicBezTo>
                      <a:cubicBezTo>
                        <a:pt x="3779867" y="54981"/>
                        <a:pt x="3772995" y="34363"/>
                        <a:pt x="3807358" y="34363"/>
                      </a:cubicBezTo>
                      <a:cubicBezTo>
                        <a:pt x="3848593" y="34363"/>
                        <a:pt x="3848593" y="61853"/>
                        <a:pt x="3889829" y="82471"/>
                      </a:cubicBezTo>
                      <a:cubicBezTo>
                        <a:pt x="3951682" y="61853"/>
                        <a:pt x="3986045" y="178688"/>
                        <a:pt x="3999791" y="219923"/>
                      </a:cubicBezTo>
                      <a:cubicBezTo>
                        <a:pt x="4013536" y="247345"/>
                        <a:pt x="4013536" y="302326"/>
                        <a:pt x="4013536" y="322944"/>
                      </a:cubicBezTo>
                      <a:lnTo>
                        <a:pt x="3979173" y="652829"/>
                      </a:lnTo>
                      <a:cubicBezTo>
                        <a:pt x="4013536" y="639083"/>
                        <a:pt x="4047899" y="618465"/>
                        <a:pt x="4082262" y="597848"/>
                      </a:cubicBezTo>
                      <a:cubicBezTo>
                        <a:pt x="4212841" y="522249"/>
                        <a:pt x="4336480" y="460396"/>
                        <a:pt x="4467059" y="391670"/>
                      </a:cubicBezTo>
                      <a:cubicBezTo>
                        <a:pt x="4467059" y="391670"/>
                        <a:pt x="4473932" y="391670"/>
                        <a:pt x="4467059" y="384797"/>
                      </a:cubicBezTo>
                      <a:lnTo>
                        <a:pt x="4487677" y="364179"/>
                      </a:lnTo>
                      <a:cubicBezTo>
                        <a:pt x="4487677" y="364179"/>
                        <a:pt x="4473932" y="377924"/>
                        <a:pt x="4494550" y="377924"/>
                      </a:cubicBezTo>
                      <a:cubicBezTo>
                        <a:pt x="4508295" y="377924"/>
                        <a:pt x="4501422" y="364179"/>
                        <a:pt x="4501422" y="357307"/>
                      </a:cubicBezTo>
                      <a:cubicBezTo>
                        <a:pt x="4535785" y="316071"/>
                        <a:pt x="4659492" y="309198"/>
                        <a:pt x="4714473" y="309198"/>
                      </a:cubicBezTo>
                      <a:cubicBezTo>
                        <a:pt x="5003054" y="309198"/>
                        <a:pt x="5209232" y="508504"/>
                        <a:pt x="5209232" y="790212"/>
                      </a:cubicBezTo>
                      <a:cubicBezTo>
                        <a:pt x="5209232" y="907046"/>
                        <a:pt x="5195487" y="989517"/>
                        <a:pt x="5140506" y="1120097"/>
                      </a:cubicBezTo>
                      <a:cubicBezTo>
                        <a:pt x="5099270" y="1209441"/>
                        <a:pt x="5051162" y="1312530"/>
                        <a:pt x="4968691" y="1422423"/>
                      </a:cubicBezTo>
                      <a:cubicBezTo>
                        <a:pt x="4941200" y="1456786"/>
                        <a:pt x="4906837" y="1511766"/>
                        <a:pt x="4872474" y="1553002"/>
                      </a:cubicBezTo>
                      <a:cubicBezTo>
                        <a:pt x="4632002" y="1855397"/>
                        <a:pt x="4260950" y="2260812"/>
                        <a:pt x="3944810" y="2260812"/>
                      </a:cubicBezTo>
                      <a:cubicBezTo>
                        <a:pt x="3924192" y="2260812"/>
                        <a:pt x="3882956" y="2253939"/>
                        <a:pt x="3862338" y="2247066"/>
                      </a:cubicBezTo>
                      <a:cubicBezTo>
                        <a:pt x="3848593" y="2247066"/>
                        <a:pt x="3841721" y="2233321"/>
                        <a:pt x="3827975" y="2233321"/>
                      </a:cubicBezTo>
                      <a:cubicBezTo>
                        <a:pt x="3731828" y="2185213"/>
                        <a:pt x="3560013" y="2095869"/>
                        <a:pt x="3532522" y="1958417"/>
                      </a:cubicBezTo>
                      <a:cubicBezTo>
                        <a:pt x="3498159" y="1972162"/>
                        <a:pt x="3450051" y="2027143"/>
                        <a:pt x="3422561" y="2020270"/>
                      </a:cubicBezTo>
                      <a:cubicBezTo>
                        <a:pt x="3429433" y="2013398"/>
                        <a:pt x="3429433" y="1999653"/>
                        <a:pt x="3443178" y="1985907"/>
                      </a:cubicBezTo>
                      <a:cubicBezTo>
                        <a:pt x="3443178" y="1985907"/>
                        <a:pt x="3443178" y="1979035"/>
                        <a:pt x="3429433" y="1979035"/>
                      </a:cubicBezTo>
                      <a:cubicBezTo>
                        <a:pt x="3395070" y="1979035"/>
                        <a:pt x="3353835" y="2095869"/>
                        <a:pt x="3298854" y="2130232"/>
                      </a:cubicBezTo>
                      <a:cubicBezTo>
                        <a:pt x="3295418" y="2137105"/>
                        <a:pt x="3295418" y="2143977"/>
                        <a:pt x="3294559" y="2150850"/>
                      </a:cubicBezTo>
                      <a:lnTo>
                        <a:pt x="3294152" y="2152551"/>
                      </a:lnTo>
                      <a:lnTo>
                        <a:pt x="3290263" y="2148273"/>
                      </a:lnTo>
                      <a:cubicBezTo>
                        <a:pt x="3286827" y="2145695"/>
                        <a:pt x="3281672" y="2143977"/>
                        <a:pt x="3271363" y="2143977"/>
                      </a:cubicBezTo>
                      <a:cubicBezTo>
                        <a:pt x="3257618" y="2143977"/>
                        <a:pt x="3257618" y="2150850"/>
                        <a:pt x="3257618" y="2150850"/>
                      </a:cubicBezTo>
                      <a:lnTo>
                        <a:pt x="3243873" y="2150850"/>
                      </a:lnTo>
                      <a:cubicBezTo>
                        <a:pt x="3237000" y="2164595"/>
                        <a:pt x="3250745" y="2171468"/>
                        <a:pt x="3243873" y="2171468"/>
                      </a:cubicBezTo>
                      <a:cubicBezTo>
                        <a:pt x="3237000" y="2178340"/>
                        <a:pt x="3237000" y="2185213"/>
                        <a:pt x="3230128" y="2185213"/>
                      </a:cubicBezTo>
                      <a:cubicBezTo>
                        <a:pt x="3230128" y="2185213"/>
                        <a:pt x="3195833" y="2198958"/>
                        <a:pt x="3182088" y="2198958"/>
                      </a:cubicBezTo>
                      <a:lnTo>
                        <a:pt x="3182088" y="2205831"/>
                      </a:lnTo>
                      <a:cubicBezTo>
                        <a:pt x="3182088" y="2226449"/>
                        <a:pt x="3188961" y="2219576"/>
                        <a:pt x="3195833" y="2219576"/>
                      </a:cubicBezTo>
                      <a:cubicBezTo>
                        <a:pt x="3182088" y="2219576"/>
                        <a:pt x="3154598" y="2219576"/>
                        <a:pt x="3140853" y="2247066"/>
                      </a:cubicBezTo>
                      <a:cubicBezTo>
                        <a:pt x="3133980" y="2178340"/>
                        <a:pt x="3271363" y="2047761"/>
                        <a:pt x="3271363" y="1985907"/>
                      </a:cubicBezTo>
                      <a:cubicBezTo>
                        <a:pt x="3271363" y="1972162"/>
                        <a:pt x="3257618" y="1985907"/>
                        <a:pt x="3257618" y="1965290"/>
                      </a:cubicBezTo>
                      <a:cubicBezTo>
                        <a:pt x="3257618" y="1951544"/>
                        <a:pt x="3374452" y="1601110"/>
                        <a:pt x="3436306" y="1415550"/>
                      </a:cubicBezTo>
                      <a:cubicBezTo>
                        <a:pt x="3470669" y="1312530"/>
                        <a:pt x="3505032" y="1202568"/>
                        <a:pt x="3525650" y="1085734"/>
                      </a:cubicBezTo>
                      <a:lnTo>
                        <a:pt x="3518777" y="1065116"/>
                      </a:lnTo>
                      <a:cubicBezTo>
                        <a:pt x="3491287" y="1078861"/>
                        <a:pt x="3450051" y="1092606"/>
                        <a:pt x="3450051" y="1126969"/>
                      </a:cubicBezTo>
                      <a:cubicBezTo>
                        <a:pt x="3450051" y="1140715"/>
                        <a:pt x="3401943" y="1140715"/>
                        <a:pt x="3388198" y="1147587"/>
                      </a:cubicBezTo>
                      <a:cubicBezTo>
                        <a:pt x="3374452" y="1154460"/>
                        <a:pt x="3374452" y="1175078"/>
                        <a:pt x="3360707" y="1181950"/>
                      </a:cubicBezTo>
                      <a:cubicBezTo>
                        <a:pt x="3353835" y="1188823"/>
                        <a:pt x="3346962" y="1188823"/>
                        <a:pt x="3340089" y="1188823"/>
                      </a:cubicBezTo>
                      <a:lnTo>
                        <a:pt x="3326344" y="1202568"/>
                      </a:lnTo>
                      <a:cubicBezTo>
                        <a:pt x="3333217" y="1209441"/>
                        <a:pt x="3340089" y="1223186"/>
                        <a:pt x="3346962" y="1230058"/>
                      </a:cubicBezTo>
                      <a:cubicBezTo>
                        <a:pt x="3353835" y="1230058"/>
                        <a:pt x="3360707" y="1216313"/>
                        <a:pt x="3374452" y="1223186"/>
                      </a:cubicBezTo>
                      <a:cubicBezTo>
                        <a:pt x="3353835" y="1250676"/>
                        <a:pt x="3319472" y="1278167"/>
                        <a:pt x="3285109" y="1305657"/>
                      </a:cubicBezTo>
                      <a:cubicBezTo>
                        <a:pt x="3182088" y="1388060"/>
                        <a:pt x="3078999" y="1470531"/>
                        <a:pt x="2982783" y="1532384"/>
                      </a:cubicBezTo>
                      <a:cubicBezTo>
                        <a:pt x="2659770" y="1759180"/>
                        <a:pt x="708225" y="3270947"/>
                        <a:pt x="254702" y="3270947"/>
                      </a:cubicBezTo>
                      <a:cubicBezTo>
                        <a:pt x="151613" y="3270947"/>
                        <a:pt x="227212" y="3202221"/>
                        <a:pt x="137868" y="3209094"/>
                      </a:cubicBezTo>
                      <a:cubicBezTo>
                        <a:pt x="137868" y="3202221"/>
                        <a:pt x="144741" y="3188476"/>
                        <a:pt x="158486" y="3181603"/>
                      </a:cubicBezTo>
                      <a:lnTo>
                        <a:pt x="144741" y="3167858"/>
                      </a:lnTo>
                      <a:lnTo>
                        <a:pt x="117250" y="3195349"/>
                      </a:lnTo>
                      <a:cubicBezTo>
                        <a:pt x="-13329" y="3119750"/>
                        <a:pt x="416" y="3092260"/>
                        <a:pt x="416" y="3023533"/>
                      </a:cubicBezTo>
                      <a:cubicBezTo>
                        <a:pt x="416" y="2728080"/>
                        <a:pt x="1017424" y="1772926"/>
                        <a:pt x="1017424" y="1724817"/>
                      </a:cubicBezTo>
                      <a:cubicBezTo>
                        <a:pt x="1017424" y="1676709"/>
                        <a:pt x="770079" y="1429295"/>
                        <a:pt x="618882" y="1312530"/>
                      </a:cubicBezTo>
                      <a:cubicBezTo>
                        <a:pt x="591391" y="1291912"/>
                        <a:pt x="563901" y="1257549"/>
                        <a:pt x="563901" y="1236931"/>
                      </a:cubicBezTo>
                      <a:cubicBezTo>
                        <a:pt x="563901" y="1223186"/>
                        <a:pt x="584519" y="1202568"/>
                        <a:pt x="584519" y="1181950"/>
                      </a:cubicBezTo>
                      <a:cubicBezTo>
                        <a:pt x="584519" y="1120097"/>
                        <a:pt x="790697" y="1085734"/>
                        <a:pt x="852550" y="1071989"/>
                      </a:cubicBezTo>
                      <a:cubicBezTo>
                        <a:pt x="990002" y="1037626"/>
                        <a:pt x="1141131" y="996390"/>
                        <a:pt x="1285455" y="955154"/>
                      </a:cubicBezTo>
                      <a:cubicBezTo>
                        <a:pt x="1292328" y="955154"/>
                        <a:pt x="1292328" y="948282"/>
                        <a:pt x="1299201" y="941409"/>
                      </a:cubicBezTo>
                      <a:lnTo>
                        <a:pt x="1306073" y="556612"/>
                      </a:lnTo>
                      <a:cubicBezTo>
                        <a:pt x="1312946" y="487886"/>
                        <a:pt x="1326691" y="364179"/>
                        <a:pt x="1326691" y="343561"/>
                      </a:cubicBezTo>
                      <a:cubicBezTo>
                        <a:pt x="1326691" y="309198"/>
                        <a:pt x="1306073" y="309198"/>
                        <a:pt x="1299201" y="309198"/>
                      </a:cubicBezTo>
                      <a:cubicBezTo>
                        <a:pt x="1278583" y="309198"/>
                        <a:pt x="1237347" y="316071"/>
                        <a:pt x="1209857" y="322944"/>
                      </a:cubicBezTo>
                      <a:cubicBezTo>
                        <a:pt x="1196112" y="322944"/>
                        <a:pt x="1196112" y="343561"/>
                        <a:pt x="1182366" y="343561"/>
                      </a:cubicBezTo>
                      <a:cubicBezTo>
                        <a:pt x="1134258" y="343561"/>
                        <a:pt x="983130" y="240472"/>
                        <a:pt x="983130" y="192433"/>
                      </a:cubicBezTo>
                      <a:cubicBezTo>
                        <a:pt x="983130" y="178688"/>
                        <a:pt x="996875" y="158070"/>
                        <a:pt x="996875" y="151197"/>
                      </a:cubicBezTo>
                      <a:cubicBezTo>
                        <a:pt x="1024297" y="41236"/>
                        <a:pt x="1168621" y="0"/>
                        <a:pt x="1244220" y="0"/>
                      </a:cubicBezTo>
                      <a:close/>
                      <a:moveTo>
                        <a:pt x="1285455" y="1223186"/>
                      </a:moveTo>
                      <a:lnTo>
                        <a:pt x="825060" y="1339951"/>
                      </a:lnTo>
                      <a:lnTo>
                        <a:pt x="1093023" y="1628601"/>
                      </a:lnTo>
                      <a:cubicBezTo>
                        <a:pt x="1278583" y="1401805"/>
                        <a:pt x="1292328" y="1456786"/>
                        <a:pt x="1292328" y="1285039"/>
                      </a:cubicBezTo>
                      <a:cubicBezTo>
                        <a:pt x="1292328" y="1271294"/>
                        <a:pt x="1292328" y="1243804"/>
                        <a:pt x="1285455" y="1223186"/>
                      </a:cubicBezTo>
                      <a:close/>
                      <a:moveTo>
                        <a:pt x="4556403" y="508504"/>
                      </a:moveTo>
                      <a:cubicBezTo>
                        <a:pt x="4542658" y="508504"/>
                        <a:pt x="4473932" y="529122"/>
                        <a:pt x="4432696" y="529122"/>
                      </a:cubicBezTo>
                      <a:cubicBezTo>
                        <a:pt x="4412078" y="549739"/>
                        <a:pt x="4377715" y="556612"/>
                        <a:pt x="4343352" y="563485"/>
                      </a:cubicBezTo>
                      <a:cubicBezTo>
                        <a:pt x="4343352" y="577230"/>
                        <a:pt x="4329607" y="590975"/>
                        <a:pt x="4308989" y="590975"/>
                      </a:cubicBezTo>
                      <a:cubicBezTo>
                        <a:pt x="4302117" y="597848"/>
                        <a:pt x="4274695" y="577230"/>
                        <a:pt x="4274695" y="597848"/>
                      </a:cubicBezTo>
                      <a:cubicBezTo>
                        <a:pt x="4274695" y="597848"/>
                        <a:pt x="4274695" y="611593"/>
                        <a:pt x="4267822" y="611593"/>
                      </a:cubicBezTo>
                      <a:cubicBezTo>
                        <a:pt x="4254077" y="611593"/>
                        <a:pt x="4260950" y="604720"/>
                        <a:pt x="4260950" y="604720"/>
                      </a:cubicBezTo>
                      <a:cubicBezTo>
                        <a:pt x="4226586" y="632211"/>
                        <a:pt x="4157860" y="680319"/>
                        <a:pt x="4109752" y="700937"/>
                      </a:cubicBezTo>
                      <a:cubicBezTo>
                        <a:pt x="4102880" y="694064"/>
                        <a:pt x="4123497" y="687192"/>
                        <a:pt x="4102880" y="687192"/>
                      </a:cubicBezTo>
                      <a:cubicBezTo>
                        <a:pt x="4102880" y="687192"/>
                        <a:pt x="4006663" y="769663"/>
                        <a:pt x="3992918" y="769663"/>
                      </a:cubicBezTo>
                      <a:cubicBezTo>
                        <a:pt x="3972300" y="769663"/>
                        <a:pt x="3979173" y="762790"/>
                        <a:pt x="3972300" y="762790"/>
                      </a:cubicBezTo>
                      <a:cubicBezTo>
                        <a:pt x="3972300" y="803957"/>
                        <a:pt x="3951682" y="852065"/>
                        <a:pt x="3951682" y="872683"/>
                      </a:cubicBezTo>
                      <a:cubicBezTo>
                        <a:pt x="3951682" y="941409"/>
                        <a:pt x="3924192" y="1051371"/>
                        <a:pt x="3903574" y="1126969"/>
                      </a:cubicBezTo>
                      <a:cubicBezTo>
                        <a:pt x="3848593" y="1381187"/>
                        <a:pt x="3745573" y="1676709"/>
                        <a:pt x="3560013" y="1937799"/>
                      </a:cubicBezTo>
                      <a:cubicBezTo>
                        <a:pt x="3635611" y="1979035"/>
                        <a:pt x="3621866" y="2006525"/>
                        <a:pt x="3697465" y="2006525"/>
                      </a:cubicBezTo>
                      <a:cubicBezTo>
                        <a:pt x="3958555" y="2006525"/>
                        <a:pt x="4858729" y="1120097"/>
                        <a:pt x="4858729" y="707809"/>
                      </a:cubicBezTo>
                      <a:cubicBezTo>
                        <a:pt x="4858729" y="687192"/>
                        <a:pt x="4845053" y="611593"/>
                        <a:pt x="4817562" y="597848"/>
                      </a:cubicBezTo>
                      <a:cubicBezTo>
                        <a:pt x="4796944" y="584102"/>
                        <a:pt x="4762581" y="577230"/>
                        <a:pt x="4748836" y="570357"/>
                      </a:cubicBezTo>
                      <a:cubicBezTo>
                        <a:pt x="4714473" y="556612"/>
                        <a:pt x="4693855" y="542867"/>
                        <a:pt x="4666365" y="542867"/>
                      </a:cubicBezTo>
                      <a:cubicBezTo>
                        <a:pt x="4611384" y="529122"/>
                        <a:pt x="4618257" y="508504"/>
                        <a:pt x="4556403" y="50850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9C845B5B-16F0-F181-060D-B79BD9FB84EF}"/>
                  </a:ext>
                </a:extLst>
              </p:cNvPr>
              <p:cNvGrpSpPr/>
              <p:nvPr/>
            </p:nvGrpSpPr>
            <p:grpSpPr>
              <a:xfrm>
                <a:off x="4576606" y="4545248"/>
                <a:ext cx="2838042" cy="2102743"/>
                <a:chOff x="4576606" y="4545248"/>
                <a:chExt cx="2838042" cy="2102743"/>
              </a:xfrm>
              <a:grpFill/>
            </p:grpSpPr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7FC2A84-D170-5224-3282-A1C44D92FD28}"/>
                    </a:ext>
                  </a:extLst>
                </p:cNvPr>
                <p:cNvSpPr/>
                <p:nvPr/>
              </p:nvSpPr>
              <p:spPr>
                <a:xfrm>
                  <a:off x="6184589" y="4545248"/>
                  <a:ext cx="1230059" cy="2102743"/>
                </a:xfrm>
                <a:custGeom>
                  <a:avLst/>
                  <a:gdLst>
                    <a:gd name="connsiteX0" fmla="*/ 432905 w 1230059"/>
                    <a:gd name="connsiteY0" fmla="*/ 0 h 2102743"/>
                    <a:gd name="connsiteX1" fmla="*/ 542867 w 1230059"/>
                    <a:gd name="connsiteY1" fmla="*/ 34364 h 2102743"/>
                    <a:gd name="connsiteX2" fmla="*/ 714682 w 1230059"/>
                    <a:gd name="connsiteY2" fmla="*/ 274836 h 2102743"/>
                    <a:gd name="connsiteX3" fmla="*/ 584103 w 1230059"/>
                    <a:gd name="connsiteY3" fmla="*/ 659702 h 2102743"/>
                    <a:gd name="connsiteX4" fmla="*/ 501632 w 1230059"/>
                    <a:gd name="connsiteY4" fmla="*/ 920792 h 2102743"/>
                    <a:gd name="connsiteX5" fmla="*/ 515377 w 1230059"/>
                    <a:gd name="connsiteY5" fmla="*/ 927665 h 2102743"/>
                    <a:gd name="connsiteX6" fmla="*/ 604721 w 1230059"/>
                    <a:gd name="connsiteY6" fmla="*/ 893302 h 2102743"/>
                    <a:gd name="connsiteX7" fmla="*/ 838389 w 1230059"/>
                    <a:gd name="connsiteY7" fmla="*/ 845194 h 2102743"/>
                    <a:gd name="connsiteX8" fmla="*/ 1113225 w 1230059"/>
                    <a:gd name="connsiteY8" fmla="*/ 934537 h 2102743"/>
                    <a:gd name="connsiteX9" fmla="*/ 1188823 w 1230059"/>
                    <a:gd name="connsiteY9" fmla="*/ 1065117 h 2102743"/>
                    <a:gd name="connsiteX10" fmla="*/ 1230059 w 1230059"/>
                    <a:gd name="connsiteY10" fmla="*/ 1195696 h 2102743"/>
                    <a:gd name="connsiteX11" fmla="*/ 542867 w 1230059"/>
                    <a:gd name="connsiteY11" fmla="*/ 1924055 h 2102743"/>
                    <a:gd name="connsiteX12" fmla="*/ 549740 w 1230059"/>
                    <a:gd name="connsiteY12" fmla="*/ 1889692 h 2102743"/>
                    <a:gd name="connsiteX13" fmla="*/ 529122 w 1230059"/>
                    <a:gd name="connsiteY13" fmla="*/ 1875947 h 2102743"/>
                    <a:gd name="connsiteX14" fmla="*/ 501632 w 1230059"/>
                    <a:gd name="connsiteY14" fmla="*/ 1896564 h 2102743"/>
                    <a:gd name="connsiteX15" fmla="*/ 309267 w 1230059"/>
                    <a:gd name="connsiteY15" fmla="*/ 2020271 h 2102743"/>
                    <a:gd name="connsiteX16" fmla="*/ 295522 w 1230059"/>
                    <a:gd name="connsiteY16" fmla="*/ 2040889 h 2102743"/>
                    <a:gd name="connsiteX17" fmla="*/ 247414 w 1230059"/>
                    <a:gd name="connsiteY17" fmla="*/ 2061507 h 2102743"/>
                    <a:gd name="connsiteX18" fmla="*/ 219924 w 1230059"/>
                    <a:gd name="connsiteY18" fmla="*/ 2047762 h 2102743"/>
                    <a:gd name="connsiteX19" fmla="*/ 219924 w 1230059"/>
                    <a:gd name="connsiteY19" fmla="*/ 2068380 h 2102743"/>
                    <a:gd name="connsiteX20" fmla="*/ 192433 w 1230059"/>
                    <a:gd name="connsiteY20" fmla="*/ 2061507 h 2102743"/>
                    <a:gd name="connsiteX21" fmla="*/ 192433 w 1230059"/>
                    <a:gd name="connsiteY21" fmla="*/ 2102743 h 2102743"/>
                    <a:gd name="connsiteX22" fmla="*/ 185561 w 1230059"/>
                    <a:gd name="connsiteY22" fmla="*/ 2082125 h 2102743"/>
                    <a:gd name="connsiteX23" fmla="*/ 144325 w 1230059"/>
                    <a:gd name="connsiteY23" fmla="*/ 2095870 h 2102743"/>
                    <a:gd name="connsiteX24" fmla="*/ 343630 w 1230059"/>
                    <a:gd name="connsiteY24" fmla="*/ 1875947 h 2102743"/>
                    <a:gd name="connsiteX25" fmla="*/ 343630 w 1230059"/>
                    <a:gd name="connsiteY25" fmla="*/ 1855329 h 2102743"/>
                    <a:gd name="connsiteX26" fmla="*/ 364248 w 1230059"/>
                    <a:gd name="connsiteY26" fmla="*/ 1814093 h 2102743"/>
                    <a:gd name="connsiteX27" fmla="*/ 714682 w 1230059"/>
                    <a:gd name="connsiteY27" fmla="*/ 1326207 h 2102743"/>
                    <a:gd name="connsiteX28" fmla="*/ 700937 w 1230059"/>
                    <a:gd name="connsiteY28" fmla="*/ 1305589 h 2102743"/>
                    <a:gd name="connsiteX29" fmla="*/ 446651 w 1230059"/>
                    <a:gd name="connsiteY29" fmla="*/ 1374315 h 2102743"/>
                    <a:gd name="connsiteX30" fmla="*/ 89344 w 1230059"/>
                    <a:gd name="connsiteY30" fmla="*/ 1085735 h 2102743"/>
                    <a:gd name="connsiteX31" fmla="*/ 89344 w 1230059"/>
                    <a:gd name="connsiteY31" fmla="*/ 927665 h 2102743"/>
                    <a:gd name="connsiteX32" fmla="*/ 261159 w 1230059"/>
                    <a:gd name="connsiteY32" fmla="*/ 377925 h 2102743"/>
                    <a:gd name="connsiteX33" fmla="*/ 247414 w 1230059"/>
                    <a:gd name="connsiteY33" fmla="*/ 364180 h 2102743"/>
                    <a:gd name="connsiteX34" fmla="*/ 206178 w 1230059"/>
                    <a:gd name="connsiteY34" fmla="*/ 391670 h 2102743"/>
                    <a:gd name="connsiteX35" fmla="*/ 192433 w 1230059"/>
                    <a:gd name="connsiteY35" fmla="*/ 391670 h 2102743"/>
                    <a:gd name="connsiteX36" fmla="*/ 164943 w 1230059"/>
                    <a:gd name="connsiteY36" fmla="*/ 439778 h 2102743"/>
                    <a:gd name="connsiteX37" fmla="*/ 158070 w 1230059"/>
                    <a:gd name="connsiteY37" fmla="*/ 419161 h 2102743"/>
                    <a:gd name="connsiteX38" fmla="*/ 151198 w 1230059"/>
                    <a:gd name="connsiteY38" fmla="*/ 432906 h 2102743"/>
                    <a:gd name="connsiteX39" fmla="*/ 123707 w 1230059"/>
                    <a:gd name="connsiteY39" fmla="*/ 426033 h 2102743"/>
                    <a:gd name="connsiteX40" fmla="*/ 137452 w 1230059"/>
                    <a:gd name="connsiteY40" fmla="*/ 439778 h 2102743"/>
                    <a:gd name="connsiteX41" fmla="*/ 90096 w 1230059"/>
                    <a:gd name="connsiteY41" fmla="*/ 480370 h 2102743"/>
                    <a:gd name="connsiteX42" fmla="*/ 94669 w 1230059"/>
                    <a:gd name="connsiteY42" fmla="*/ 496254 h 2102743"/>
                    <a:gd name="connsiteX43" fmla="*/ 89344 w 1230059"/>
                    <a:gd name="connsiteY43" fmla="*/ 487887 h 2102743"/>
                    <a:gd name="connsiteX44" fmla="*/ 65290 w 1230059"/>
                    <a:gd name="connsiteY44" fmla="*/ 501632 h 2102743"/>
                    <a:gd name="connsiteX45" fmla="*/ 54357 w 1230059"/>
                    <a:gd name="connsiteY45" fmla="*/ 507880 h 2102743"/>
                    <a:gd name="connsiteX46" fmla="*/ 41236 w 1230059"/>
                    <a:gd name="connsiteY46" fmla="*/ 494759 h 2102743"/>
                    <a:gd name="connsiteX47" fmla="*/ 26632 w 1230059"/>
                    <a:gd name="connsiteY47" fmla="*/ 503135 h 2102743"/>
                    <a:gd name="connsiteX48" fmla="*/ 12866 w 1230059"/>
                    <a:gd name="connsiteY48" fmla="*/ 514674 h 2102743"/>
                    <a:gd name="connsiteX49" fmla="*/ 9450 w 1230059"/>
                    <a:gd name="connsiteY49" fmla="*/ 511941 h 2102743"/>
                    <a:gd name="connsiteX50" fmla="*/ 0 w 1230059"/>
                    <a:gd name="connsiteY50" fmla="*/ 508504 h 2102743"/>
                    <a:gd name="connsiteX51" fmla="*/ 48108 w 1230059"/>
                    <a:gd name="connsiteY51" fmla="*/ 439778 h 2102743"/>
                    <a:gd name="connsiteX52" fmla="*/ 185561 w 1230059"/>
                    <a:gd name="connsiteY52" fmla="*/ 274836 h 2102743"/>
                    <a:gd name="connsiteX53" fmla="*/ 171815 w 1230059"/>
                    <a:gd name="connsiteY53" fmla="*/ 254218 h 2102743"/>
                    <a:gd name="connsiteX54" fmla="*/ 192433 w 1230059"/>
                    <a:gd name="connsiteY54" fmla="*/ 254218 h 2102743"/>
                    <a:gd name="connsiteX55" fmla="*/ 432905 w 1230059"/>
                    <a:gd name="connsiteY55" fmla="*/ 0 h 21027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230059" h="2102743">
                      <a:moveTo>
                        <a:pt x="432905" y="0"/>
                      </a:moveTo>
                      <a:cubicBezTo>
                        <a:pt x="460396" y="0"/>
                        <a:pt x="522249" y="34364"/>
                        <a:pt x="542867" y="34364"/>
                      </a:cubicBezTo>
                      <a:cubicBezTo>
                        <a:pt x="639084" y="54981"/>
                        <a:pt x="714682" y="199237"/>
                        <a:pt x="714682" y="274836"/>
                      </a:cubicBezTo>
                      <a:cubicBezTo>
                        <a:pt x="714682" y="398543"/>
                        <a:pt x="625338" y="542867"/>
                        <a:pt x="584103" y="659702"/>
                      </a:cubicBezTo>
                      <a:cubicBezTo>
                        <a:pt x="549740" y="735232"/>
                        <a:pt x="529122" y="831448"/>
                        <a:pt x="501632" y="920792"/>
                      </a:cubicBezTo>
                      <a:cubicBezTo>
                        <a:pt x="508504" y="927665"/>
                        <a:pt x="501632" y="927665"/>
                        <a:pt x="515377" y="927665"/>
                      </a:cubicBezTo>
                      <a:cubicBezTo>
                        <a:pt x="535995" y="927665"/>
                        <a:pt x="577230" y="900174"/>
                        <a:pt x="604721" y="893302"/>
                      </a:cubicBezTo>
                      <a:cubicBezTo>
                        <a:pt x="673447" y="865811"/>
                        <a:pt x="817771" y="845194"/>
                        <a:pt x="838389" y="845194"/>
                      </a:cubicBezTo>
                      <a:cubicBezTo>
                        <a:pt x="920860" y="845194"/>
                        <a:pt x="1030753" y="865811"/>
                        <a:pt x="1113225" y="934537"/>
                      </a:cubicBezTo>
                      <a:cubicBezTo>
                        <a:pt x="1140715" y="955155"/>
                        <a:pt x="1175078" y="1030754"/>
                        <a:pt x="1188823" y="1065117"/>
                      </a:cubicBezTo>
                      <a:cubicBezTo>
                        <a:pt x="1202568" y="1085735"/>
                        <a:pt x="1230059" y="1147588"/>
                        <a:pt x="1230059" y="1195696"/>
                      </a:cubicBezTo>
                      <a:cubicBezTo>
                        <a:pt x="1230059" y="1498022"/>
                        <a:pt x="838389" y="1793475"/>
                        <a:pt x="542867" y="1924055"/>
                      </a:cubicBezTo>
                      <a:lnTo>
                        <a:pt x="549740" y="1889692"/>
                      </a:lnTo>
                      <a:cubicBezTo>
                        <a:pt x="542867" y="1882819"/>
                        <a:pt x="542867" y="1875947"/>
                        <a:pt x="529122" y="1875947"/>
                      </a:cubicBezTo>
                      <a:cubicBezTo>
                        <a:pt x="508504" y="1875947"/>
                        <a:pt x="515377" y="1889692"/>
                        <a:pt x="501632" y="1896564"/>
                      </a:cubicBezTo>
                      <a:cubicBezTo>
                        <a:pt x="439778" y="1924055"/>
                        <a:pt x="377993" y="2027144"/>
                        <a:pt x="309267" y="2020271"/>
                      </a:cubicBezTo>
                      <a:cubicBezTo>
                        <a:pt x="302395" y="2027144"/>
                        <a:pt x="302395" y="2040889"/>
                        <a:pt x="295522" y="2040889"/>
                      </a:cubicBezTo>
                      <a:cubicBezTo>
                        <a:pt x="281777" y="2040889"/>
                        <a:pt x="268032" y="2061507"/>
                        <a:pt x="247414" y="2061507"/>
                      </a:cubicBezTo>
                      <a:cubicBezTo>
                        <a:pt x="233669" y="2061507"/>
                        <a:pt x="226796" y="2054634"/>
                        <a:pt x="219924" y="2047762"/>
                      </a:cubicBezTo>
                      <a:cubicBezTo>
                        <a:pt x="213051" y="2054634"/>
                        <a:pt x="213051" y="2061507"/>
                        <a:pt x="219924" y="2068380"/>
                      </a:cubicBezTo>
                      <a:cubicBezTo>
                        <a:pt x="213051" y="2061507"/>
                        <a:pt x="206178" y="2061507"/>
                        <a:pt x="192433" y="2061507"/>
                      </a:cubicBezTo>
                      <a:lnTo>
                        <a:pt x="192433" y="2102743"/>
                      </a:lnTo>
                      <a:cubicBezTo>
                        <a:pt x="185561" y="2095870"/>
                        <a:pt x="192433" y="2088997"/>
                        <a:pt x="185561" y="2082125"/>
                      </a:cubicBezTo>
                      <a:cubicBezTo>
                        <a:pt x="171815" y="2088997"/>
                        <a:pt x="144325" y="2082125"/>
                        <a:pt x="144325" y="2095870"/>
                      </a:cubicBezTo>
                      <a:cubicBezTo>
                        <a:pt x="144325" y="2061507"/>
                        <a:pt x="329885" y="1910310"/>
                        <a:pt x="343630" y="1875947"/>
                      </a:cubicBezTo>
                      <a:cubicBezTo>
                        <a:pt x="350503" y="1869074"/>
                        <a:pt x="343630" y="1869074"/>
                        <a:pt x="343630" y="1855329"/>
                      </a:cubicBezTo>
                      <a:cubicBezTo>
                        <a:pt x="343630" y="1834711"/>
                        <a:pt x="357376" y="1820966"/>
                        <a:pt x="364248" y="1814093"/>
                      </a:cubicBezTo>
                      <a:cubicBezTo>
                        <a:pt x="432905" y="1656092"/>
                        <a:pt x="590975" y="1484277"/>
                        <a:pt x="714682" y="1326207"/>
                      </a:cubicBezTo>
                      <a:cubicBezTo>
                        <a:pt x="714682" y="1319335"/>
                        <a:pt x="721555" y="1305589"/>
                        <a:pt x="700937" y="1305589"/>
                      </a:cubicBezTo>
                      <a:cubicBezTo>
                        <a:pt x="700937" y="1305589"/>
                        <a:pt x="474141" y="1374315"/>
                        <a:pt x="446651" y="1374315"/>
                      </a:cubicBezTo>
                      <a:cubicBezTo>
                        <a:pt x="350503" y="1374315"/>
                        <a:pt x="89344" y="1223187"/>
                        <a:pt x="89344" y="1085735"/>
                      </a:cubicBezTo>
                      <a:lnTo>
                        <a:pt x="89344" y="927665"/>
                      </a:lnTo>
                      <a:cubicBezTo>
                        <a:pt x="109962" y="748977"/>
                        <a:pt x="178688" y="556613"/>
                        <a:pt x="261159" y="377925"/>
                      </a:cubicBezTo>
                      <a:lnTo>
                        <a:pt x="247414" y="364180"/>
                      </a:lnTo>
                      <a:cubicBezTo>
                        <a:pt x="233669" y="377925"/>
                        <a:pt x="219924" y="384798"/>
                        <a:pt x="206178" y="391670"/>
                      </a:cubicBezTo>
                      <a:cubicBezTo>
                        <a:pt x="206178" y="398543"/>
                        <a:pt x="199306" y="398543"/>
                        <a:pt x="192433" y="391670"/>
                      </a:cubicBezTo>
                      <a:cubicBezTo>
                        <a:pt x="185561" y="412288"/>
                        <a:pt x="171815" y="419161"/>
                        <a:pt x="164943" y="439778"/>
                      </a:cubicBezTo>
                      <a:cubicBezTo>
                        <a:pt x="164943" y="432906"/>
                        <a:pt x="164943" y="426033"/>
                        <a:pt x="158070" y="419161"/>
                      </a:cubicBezTo>
                      <a:cubicBezTo>
                        <a:pt x="158070" y="419161"/>
                        <a:pt x="164943" y="432906"/>
                        <a:pt x="151198" y="432906"/>
                      </a:cubicBezTo>
                      <a:cubicBezTo>
                        <a:pt x="137452" y="432906"/>
                        <a:pt x="123707" y="439778"/>
                        <a:pt x="123707" y="426033"/>
                      </a:cubicBezTo>
                      <a:cubicBezTo>
                        <a:pt x="123707" y="446651"/>
                        <a:pt x="130580" y="439778"/>
                        <a:pt x="137452" y="439778"/>
                      </a:cubicBezTo>
                      <a:cubicBezTo>
                        <a:pt x="116835" y="439778"/>
                        <a:pt x="92351" y="459107"/>
                        <a:pt x="90096" y="480370"/>
                      </a:cubicBezTo>
                      <a:lnTo>
                        <a:pt x="94669" y="496254"/>
                      </a:lnTo>
                      <a:lnTo>
                        <a:pt x="89344" y="487887"/>
                      </a:lnTo>
                      <a:cubicBezTo>
                        <a:pt x="82472" y="491323"/>
                        <a:pt x="73881" y="496477"/>
                        <a:pt x="65290" y="501632"/>
                      </a:cubicBezTo>
                      <a:lnTo>
                        <a:pt x="54357" y="507880"/>
                      </a:lnTo>
                      <a:lnTo>
                        <a:pt x="41236" y="494759"/>
                      </a:lnTo>
                      <a:cubicBezTo>
                        <a:pt x="36082" y="496477"/>
                        <a:pt x="31357" y="499484"/>
                        <a:pt x="26632" y="503135"/>
                      </a:cubicBezTo>
                      <a:lnTo>
                        <a:pt x="12866" y="514674"/>
                      </a:lnTo>
                      <a:lnTo>
                        <a:pt x="9450" y="511941"/>
                      </a:lnTo>
                      <a:cubicBezTo>
                        <a:pt x="6873" y="510222"/>
                        <a:pt x="3437" y="508504"/>
                        <a:pt x="0" y="508504"/>
                      </a:cubicBezTo>
                      <a:cubicBezTo>
                        <a:pt x="6873" y="474141"/>
                        <a:pt x="34363" y="453524"/>
                        <a:pt x="48108" y="439778"/>
                      </a:cubicBezTo>
                      <a:cubicBezTo>
                        <a:pt x="89344" y="384798"/>
                        <a:pt x="185561" y="295454"/>
                        <a:pt x="185561" y="274836"/>
                      </a:cubicBezTo>
                      <a:cubicBezTo>
                        <a:pt x="185561" y="261091"/>
                        <a:pt x="171815" y="261091"/>
                        <a:pt x="171815" y="254218"/>
                      </a:cubicBezTo>
                      <a:lnTo>
                        <a:pt x="192433" y="254218"/>
                      </a:lnTo>
                      <a:cubicBezTo>
                        <a:pt x="213051" y="144256"/>
                        <a:pt x="329885" y="0"/>
                        <a:pt x="432905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24AC98EE-0045-91EC-8E5A-F1DCE9F9536E}"/>
                    </a:ext>
                  </a:extLst>
                </p:cNvPr>
                <p:cNvSpPr/>
                <p:nvPr/>
              </p:nvSpPr>
              <p:spPr>
                <a:xfrm>
                  <a:off x="4576606" y="5321716"/>
                  <a:ext cx="1305657" cy="955223"/>
                </a:xfrm>
                <a:custGeom>
                  <a:avLst/>
                  <a:gdLst>
                    <a:gd name="connsiteX0" fmla="*/ 886497 w 1305657"/>
                    <a:gd name="connsiteY0" fmla="*/ 0 h 955223"/>
                    <a:gd name="connsiteX1" fmla="*/ 1106352 w 1305657"/>
                    <a:gd name="connsiteY1" fmla="*/ 116834 h 955223"/>
                    <a:gd name="connsiteX2" fmla="*/ 1250677 w 1305657"/>
                    <a:gd name="connsiteY2" fmla="*/ 309267 h 955223"/>
                    <a:gd name="connsiteX3" fmla="*/ 1257549 w 1305657"/>
                    <a:gd name="connsiteY3" fmla="*/ 295522 h 955223"/>
                    <a:gd name="connsiteX4" fmla="*/ 1285040 w 1305657"/>
                    <a:gd name="connsiteY4" fmla="*/ 302394 h 955223"/>
                    <a:gd name="connsiteX5" fmla="*/ 1271294 w 1305657"/>
                    <a:gd name="connsiteY5" fmla="*/ 316139 h 955223"/>
                    <a:gd name="connsiteX6" fmla="*/ 1291912 w 1305657"/>
                    <a:gd name="connsiteY6" fmla="*/ 350502 h 955223"/>
                    <a:gd name="connsiteX7" fmla="*/ 1278167 w 1305657"/>
                    <a:gd name="connsiteY7" fmla="*/ 350502 h 955223"/>
                    <a:gd name="connsiteX8" fmla="*/ 1298785 w 1305657"/>
                    <a:gd name="connsiteY8" fmla="*/ 384865 h 955223"/>
                    <a:gd name="connsiteX9" fmla="*/ 1285040 w 1305657"/>
                    <a:gd name="connsiteY9" fmla="*/ 405483 h 955223"/>
                    <a:gd name="connsiteX10" fmla="*/ 1305657 w 1305657"/>
                    <a:gd name="connsiteY10" fmla="*/ 474140 h 955223"/>
                    <a:gd name="connsiteX11" fmla="*/ 1298785 w 1305657"/>
                    <a:gd name="connsiteY11" fmla="*/ 515376 h 955223"/>
                    <a:gd name="connsiteX12" fmla="*/ 1278167 w 1305657"/>
                    <a:gd name="connsiteY12" fmla="*/ 549739 h 955223"/>
                    <a:gd name="connsiteX13" fmla="*/ 1181951 w 1305657"/>
                    <a:gd name="connsiteY13" fmla="*/ 577230 h 955223"/>
                    <a:gd name="connsiteX14" fmla="*/ 1168205 w 1305657"/>
                    <a:gd name="connsiteY14" fmla="*/ 570357 h 955223"/>
                    <a:gd name="connsiteX15" fmla="*/ 1071989 w 1305657"/>
                    <a:gd name="connsiteY15" fmla="*/ 481013 h 955223"/>
                    <a:gd name="connsiteX16" fmla="*/ 1085734 w 1305657"/>
                    <a:gd name="connsiteY16" fmla="*/ 508503 h 955223"/>
                    <a:gd name="connsiteX17" fmla="*/ 865879 w 1305657"/>
                    <a:gd name="connsiteY17" fmla="*/ 233668 h 955223"/>
                    <a:gd name="connsiteX18" fmla="*/ 776535 w 1305657"/>
                    <a:gd name="connsiteY18" fmla="*/ 398611 h 955223"/>
                    <a:gd name="connsiteX19" fmla="*/ 742172 w 1305657"/>
                    <a:gd name="connsiteY19" fmla="*/ 501631 h 955223"/>
                    <a:gd name="connsiteX20" fmla="*/ 762790 w 1305657"/>
                    <a:gd name="connsiteY20" fmla="*/ 542867 h 955223"/>
                    <a:gd name="connsiteX21" fmla="*/ 776535 w 1305657"/>
                    <a:gd name="connsiteY21" fmla="*/ 604720 h 955223"/>
                    <a:gd name="connsiteX22" fmla="*/ 700937 w 1305657"/>
                    <a:gd name="connsiteY22" fmla="*/ 920860 h 955223"/>
                    <a:gd name="connsiteX23" fmla="*/ 577230 w 1305657"/>
                    <a:gd name="connsiteY23" fmla="*/ 955223 h 955223"/>
                    <a:gd name="connsiteX24" fmla="*/ 494758 w 1305657"/>
                    <a:gd name="connsiteY24" fmla="*/ 907115 h 955223"/>
                    <a:gd name="connsiteX25" fmla="*/ 446650 w 1305657"/>
                    <a:gd name="connsiteY25" fmla="*/ 893369 h 955223"/>
                    <a:gd name="connsiteX26" fmla="*/ 323012 w 1305657"/>
                    <a:gd name="connsiteY26" fmla="*/ 797153 h 955223"/>
                    <a:gd name="connsiteX27" fmla="*/ 0 w 1305657"/>
                    <a:gd name="connsiteY27" fmla="*/ 309267 h 955223"/>
                    <a:gd name="connsiteX28" fmla="*/ 20618 w 1305657"/>
                    <a:gd name="connsiteY28" fmla="*/ 268031 h 955223"/>
                    <a:gd name="connsiteX29" fmla="*/ 75598 w 1305657"/>
                    <a:gd name="connsiteY29" fmla="*/ 233668 h 955223"/>
                    <a:gd name="connsiteX30" fmla="*/ 364179 w 1305657"/>
                    <a:gd name="connsiteY30" fmla="*/ 350502 h 955223"/>
                    <a:gd name="connsiteX31" fmla="*/ 535994 w 1305657"/>
                    <a:gd name="connsiteY31" fmla="*/ 522249 h 955223"/>
                    <a:gd name="connsiteX32" fmla="*/ 645956 w 1305657"/>
                    <a:gd name="connsiteY32" fmla="*/ 316139 h 955223"/>
                    <a:gd name="connsiteX33" fmla="*/ 886497 w 1305657"/>
                    <a:gd name="connsiteY33" fmla="*/ 0 h 95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305657" h="955223">
                      <a:moveTo>
                        <a:pt x="886497" y="0"/>
                      </a:moveTo>
                      <a:cubicBezTo>
                        <a:pt x="941409" y="0"/>
                        <a:pt x="1078861" y="82471"/>
                        <a:pt x="1106352" y="116834"/>
                      </a:cubicBezTo>
                      <a:cubicBezTo>
                        <a:pt x="1140715" y="158069"/>
                        <a:pt x="1216314" y="309267"/>
                        <a:pt x="1250677" y="309267"/>
                      </a:cubicBezTo>
                      <a:cubicBezTo>
                        <a:pt x="1264422" y="309267"/>
                        <a:pt x="1257549" y="302394"/>
                        <a:pt x="1257549" y="295522"/>
                      </a:cubicBezTo>
                      <a:cubicBezTo>
                        <a:pt x="1257549" y="295522"/>
                        <a:pt x="1278167" y="295522"/>
                        <a:pt x="1285040" y="302394"/>
                      </a:cubicBezTo>
                      <a:cubicBezTo>
                        <a:pt x="1278167" y="309267"/>
                        <a:pt x="1271294" y="302394"/>
                        <a:pt x="1271294" y="316139"/>
                      </a:cubicBezTo>
                      <a:cubicBezTo>
                        <a:pt x="1271294" y="336757"/>
                        <a:pt x="1285040" y="343630"/>
                        <a:pt x="1291912" y="350502"/>
                      </a:cubicBezTo>
                      <a:cubicBezTo>
                        <a:pt x="1285040" y="343630"/>
                        <a:pt x="1278167" y="336757"/>
                        <a:pt x="1278167" y="350502"/>
                      </a:cubicBezTo>
                      <a:cubicBezTo>
                        <a:pt x="1278167" y="371120"/>
                        <a:pt x="1298785" y="371120"/>
                        <a:pt x="1298785" y="384865"/>
                      </a:cubicBezTo>
                      <a:cubicBezTo>
                        <a:pt x="1298785" y="405483"/>
                        <a:pt x="1285040" y="384865"/>
                        <a:pt x="1285040" y="405483"/>
                      </a:cubicBezTo>
                      <a:cubicBezTo>
                        <a:pt x="1285040" y="419228"/>
                        <a:pt x="1305657" y="460395"/>
                        <a:pt x="1305657" y="474140"/>
                      </a:cubicBezTo>
                      <a:cubicBezTo>
                        <a:pt x="1305657" y="494758"/>
                        <a:pt x="1298785" y="494758"/>
                        <a:pt x="1298785" y="515376"/>
                      </a:cubicBezTo>
                      <a:cubicBezTo>
                        <a:pt x="1298785" y="529121"/>
                        <a:pt x="1291912" y="542867"/>
                        <a:pt x="1278167" y="549739"/>
                      </a:cubicBezTo>
                      <a:cubicBezTo>
                        <a:pt x="1250677" y="563484"/>
                        <a:pt x="1202568" y="577230"/>
                        <a:pt x="1181951" y="577230"/>
                      </a:cubicBezTo>
                      <a:cubicBezTo>
                        <a:pt x="1168205" y="577230"/>
                        <a:pt x="1175078" y="577230"/>
                        <a:pt x="1168205" y="570357"/>
                      </a:cubicBezTo>
                      <a:cubicBezTo>
                        <a:pt x="1099479" y="494758"/>
                        <a:pt x="1071989" y="467268"/>
                        <a:pt x="1071989" y="481013"/>
                      </a:cubicBezTo>
                      <a:cubicBezTo>
                        <a:pt x="1071989" y="501631"/>
                        <a:pt x="1085734" y="501631"/>
                        <a:pt x="1085734" y="508503"/>
                      </a:cubicBezTo>
                      <a:cubicBezTo>
                        <a:pt x="955155" y="487886"/>
                        <a:pt x="913919" y="323012"/>
                        <a:pt x="865879" y="233668"/>
                      </a:cubicBezTo>
                      <a:cubicBezTo>
                        <a:pt x="817771" y="247413"/>
                        <a:pt x="776535" y="357375"/>
                        <a:pt x="776535" y="398611"/>
                      </a:cubicBezTo>
                      <a:cubicBezTo>
                        <a:pt x="776535" y="419228"/>
                        <a:pt x="742172" y="487886"/>
                        <a:pt x="742172" y="501631"/>
                      </a:cubicBezTo>
                      <a:cubicBezTo>
                        <a:pt x="742172" y="522249"/>
                        <a:pt x="755917" y="529121"/>
                        <a:pt x="762790" y="542867"/>
                      </a:cubicBezTo>
                      <a:cubicBezTo>
                        <a:pt x="769663" y="556612"/>
                        <a:pt x="776535" y="590975"/>
                        <a:pt x="776535" y="604720"/>
                      </a:cubicBezTo>
                      <a:cubicBezTo>
                        <a:pt x="776535" y="687191"/>
                        <a:pt x="762790" y="886497"/>
                        <a:pt x="700937" y="920860"/>
                      </a:cubicBezTo>
                      <a:cubicBezTo>
                        <a:pt x="659701" y="941478"/>
                        <a:pt x="597848" y="955223"/>
                        <a:pt x="577230" y="955223"/>
                      </a:cubicBezTo>
                      <a:cubicBezTo>
                        <a:pt x="529122" y="955223"/>
                        <a:pt x="508504" y="920860"/>
                        <a:pt x="494758" y="907115"/>
                      </a:cubicBezTo>
                      <a:cubicBezTo>
                        <a:pt x="481013" y="893369"/>
                        <a:pt x="453523" y="900242"/>
                        <a:pt x="446650" y="893369"/>
                      </a:cubicBezTo>
                      <a:cubicBezTo>
                        <a:pt x="412287" y="886497"/>
                        <a:pt x="343630" y="817771"/>
                        <a:pt x="323012" y="797153"/>
                      </a:cubicBezTo>
                      <a:cubicBezTo>
                        <a:pt x="302394" y="783408"/>
                        <a:pt x="0" y="412356"/>
                        <a:pt x="0" y="309267"/>
                      </a:cubicBezTo>
                      <a:cubicBezTo>
                        <a:pt x="0" y="281776"/>
                        <a:pt x="20618" y="302394"/>
                        <a:pt x="20618" y="268031"/>
                      </a:cubicBezTo>
                      <a:cubicBezTo>
                        <a:pt x="20618" y="240541"/>
                        <a:pt x="75598" y="233668"/>
                        <a:pt x="75598" y="233668"/>
                      </a:cubicBezTo>
                      <a:cubicBezTo>
                        <a:pt x="151197" y="233668"/>
                        <a:pt x="309267" y="309267"/>
                        <a:pt x="364179" y="350502"/>
                      </a:cubicBezTo>
                      <a:cubicBezTo>
                        <a:pt x="426032" y="405483"/>
                        <a:pt x="481013" y="474140"/>
                        <a:pt x="535994" y="522249"/>
                      </a:cubicBezTo>
                      <a:cubicBezTo>
                        <a:pt x="577230" y="453591"/>
                        <a:pt x="618465" y="377993"/>
                        <a:pt x="645956" y="316139"/>
                      </a:cubicBezTo>
                      <a:cubicBezTo>
                        <a:pt x="659701" y="288649"/>
                        <a:pt x="776535" y="0"/>
                        <a:pt x="886497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641C71BF-41AC-493B-D2DA-CD5853FB7F08}"/>
                  </a:ext>
                </a:extLst>
              </p:cNvPr>
              <p:cNvGrpSpPr/>
              <p:nvPr/>
            </p:nvGrpSpPr>
            <p:grpSpPr>
              <a:xfrm>
                <a:off x="7737590" y="3047158"/>
                <a:ext cx="4452898" cy="3353419"/>
                <a:chOff x="7737590" y="3047158"/>
                <a:chExt cx="4452898" cy="3353419"/>
              </a:xfrm>
              <a:grpFill/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11960BBF-8ADF-B5D0-1CF6-283366A4BD9C}"/>
                    </a:ext>
                  </a:extLst>
                </p:cNvPr>
                <p:cNvSpPr/>
                <p:nvPr/>
              </p:nvSpPr>
              <p:spPr>
                <a:xfrm>
                  <a:off x="7737590" y="3047158"/>
                  <a:ext cx="4452898" cy="3353419"/>
                </a:xfrm>
                <a:custGeom>
                  <a:avLst/>
                  <a:gdLst>
                    <a:gd name="connsiteX0" fmla="*/ 886497 w 4452898"/>
                    <a:gd name="connsiteY0" fmla="*/ 0 h 3353419"/>
                    <a:gd name="connsiteX1" fmla="*/ 920860 w 4452898"/>
                    <a:gd name="connsiteY1" fmla="*/ 6873 h 3353419"/>
                    <a:gd name="connsiteX2" fmla="*/ 975841 w 4452898"/>
                    <a:gd name="connsiteY2" fmla="*/ 164943 h 3353419"/>
                    <a:gd name="connsiteX3" fmla="*/ 982714 w 4452898"/>
                    <a:gd name="connsiteY3" fmla="*/ 247414 h 3353419"/>
                    <a:gd name="connsiteX4" fmla="*/ 1023949 w 4452898"/>
                    <a:gd name="connsiteY4" fmla="*/ 604721 h 3353419"/>
                    <a:gd name="connsiteX5" fmla="*/ 1037626 w 4452898"/>
                    <a:gd name="connsiteY5" fmla="*/ 645956 h 3353419"/>
                    <a:gd name="connsiteX6" fmla="*/ 1044498 w 4452898"/>
                    <a:gd name="connsiteY6" fmla="*/ 694064 h 3353419"/>
                    <a:gd name="connsiteX7" fmla="*/ 1168205 w 4452898"/>
                    <a:gd name="connsiteY7" fmla="*/ 879625 h 3353419"/>
                    <a:gd name="connsiteX8" fmla="*/ 1161333 w 4452898"/>
                    <a:gd name="connsiteY8" fmla="*/ 886497 h 3353419"/>
                    <a:gd name="connsiteX9" fmla="*/ 1147587 w 4452898"/>
                    <a:gd name="connsiteY9" fmla="*/ 893370 h 3353419"/>
                    <a:gd name="connsiteX10" fmla="*/ 1188823 w 4452898"/>
                    <a:gd name="connsiteY10" fmla="*/ 920860 h 3353419"/>
                    <a:gd name="connsiteX11" fmla="*/ 1185249 w 4452898"/>
                    <a:gd name="connsiteY11" fmla="*/ 930551 h 3353419"/>
                    <a:gd name="connsiteX12" fmla="*/ 1181951 w 4452898"/>
                    <a:gd name="connsiteY12" fmla="*/ 927733 h 3353419"/>
                    <a:gd name="connsiteX13" fmla="*/ 1168205 w 4452898"/>
                    <a:gd name="connsiteY13" fmla="*/ 934606 h 3353419"/>
                    <a:gd name="connsiteX14" fmla="*/ 1181951 w 4452898"/>
                    <a:gd name="connsiteY14" fmla="*/ 948351 h 3353419"/>
                    <a:gd name="connsiteX15" fmla="*/ 1168205 w 4452898"/>
                    <a:gd name="connsiteY15" fmla="*/ 962096 h 3353419"/>
                    <a:gd name="connsiteX16" fmla="*/ 1195696 w 4452898"/>
                    <a:gd name="connsiteY16" fmla="*/ 1017077 h 3353419"/>
                    <a:gd name="connsiteX17" fmla="*/ 1120097 w 4452898"/>
                    <a:gd name="connsiteY17" fmla="*/ 1106352 h 3353419"/>
                    <a:gd name="connsiteX18" fmla="*/ 1065116 w 4452898"/>
                    <a:gd name="connsiteY18" fmla="*/ 1120097 h 3353419"/>
                    <a:gd name="connsiteX19" fmla="*/ 1058244 w 4452898"/>
                    <a:gd name="connsiteY19" fmla="*/ 1291912 h 3353419"/>
                    <a:gd name="connsiteX20" fmla="*/ 1065116 w 4452898"/>
                    <a:gd name="connsiteY20" fmla="*/ 1388129 h 3353419"/>
                    <a:gd name="connsiteX21" fmla="*/ 1078861 w 4452898"/>
                    <a:gd name="connsiteY21" fmla="*/ 1401874 h 3353419"/>
                    <a:gd name="connsiteX22" fmla="*/ 1147587 w 4452898"/>
                    <a:gd name="connsiteY22" fmla="*/ 1243804 h 3353419"/>
                    <a:gd name="connsiteX23" fmla="*/ 1209441 w 4452898"/>
                    <a:gd name="connsiteY23" fmla="*/ 1340020 h 3353419"/>
                    <a:gd name="connsiteX24" fmla="*/ 1195696 w 4452898"/>
                    <a:gd name="connsiteY24" fmla="*/ 1346893 h 3353419"/>
                    <a:gd name="connsiteX25" fmla="*/ 1209441 w 4452898"/>
                    <a:gd name="connsiteY25" fmla="*/ 1367511 h 3353419"/>
                    <a:gd name="connsiteX26" fmla="*/ 1120097 w 4452898"/>
                    <a:gd name="connsiteY26" fmla="*/ 1546199 h 3353419"/>
                    <a:gd name="connsiteX27" fmla="*/ 1120097 w 4452898"/>
                    <a:gd name="connsiteY27" fmla="*/ 1566817 h 3353419"/>
                    <a:gd name="connsiteX28" fmla="*/ 1140715 w 4452898"/>
                    <a:gd name="connsiteY28" fmla="*/ 1553071 h 3353419"/>
                    <a:gd name="connsiteX29" fmla="*/ 1126970 w 4452898"/>
                    <a:gd name="connsiteY29" fmla="*/ 1573689 h 3353419"/>
                    <a:gd name="connsiteX30" fmla="*/ 1147587 w 4452898"/>
                    <a:gd name="connsiteY30" fmla="*/ 1580562 h 3353419"/>
                    <a:gd name="connsiteX31" fmla="*/ 1133842 w 4452898"/>
                    <a:gd name="connsiteY31" fmla="*/ 1614925 h 3353419"/>
                    <a:gd name="connsiteX32" fmla="*/ 1065116 w 4452898"/>
                    <a:gd name="connsiteY32" fmla="*/ 1738563 h 3353419"/>
                    <a:gd name="connsiteX33" fmla="*/ 1058244 w 4452898"/>
                    <a:gd name="connsiteY33" fmla="*/ 1848524 h 3353419"/>
                    <a:gd name="connsiteX34" fmla="*/ 1058244 w 4452898"/>
                    <a:gd name="connsiteY34" fmla="*/ 2040957 h 3353419"/>
                    <a:gd name="connsiteX35" fmla="*/ 1085734 w 4452898"/>
                    <a:gd name="connsiteY35" fmla="*/ 2102811 h 3353419"/>
                    <a:gd name="connsiteX36" fmla="*/ 1436237 w 4452898"/>
                    <a:gd name="connsiteY36" fmla="*/ 1779798 h 3353419"/>
                    <a:gd name="connsiteX37" fmla="*/ 1463727 w 4452898"/>
                    <a:gd name="connsiteY37" fmla="*/ 1800416 h 3353419"/>
                    <a:gd name="connsiteX38" fmla="*/ 1553071 w 4452898"/>
                    <a:gd name="connsiteY38" fmla="*/ 1862270 h 3353419"/>
                    <a:gd name="connsiteX39" fmla="*/ 1532453 w 4452898"/>
                    <a:gd name="connsiteY39" fmla="*/ 1917251 h 3353419"/>
                    <a:gd name="connsiteX40" fmla="*/ 1120097 w 4452898"/>
                    <a:gd name="connsiteY40" fmla="*/ 2350156 h 3353419"/>
                    <a:gd name="connsiteX41" fmla="*/ 1910378 w 4452898"/>
                    <a:gd name="connsiteY41" fmla="*/ 2501354 h 3353419"/>
                    <a:gd name="connsiteX42" fmla="*/ 1958486 w 4452898"/>
                    <a:gd name="connsiteY42" fmla="*/ 2501354 h 3353419"/>
                    <a:gd name="connsiteX43" fmla="*/ 2068448 w 4452898"/>
                    <a:gd name="connsiteY43" fmla="*/ 2219577 h 3353419"/>
                    <a:gd name="connsiteX44" fmla="*/ 2357028 w 4452898"/>
                    <a:gd name="connsiteY44" fmla="*/ 1731690 h 3353419"/>
                    <a:gd name="connsiteX45" fmla="*/ 1992849 w 4452898"/>
                    <a:gd name="connsiteY45" fmla="*/ 1525581 h 3353419"/>
                    <a:gd name="connsiteX46" fmla="*/ 1889760 w 4452898"/>
                    <a:gd name="connsiteY46" fmla="*/ 1264422 h 3353419"/>
                    <a:gd name="connsiteX47" fmla="*/ 1855397 w 4452898"/>
                    <a:gd name="connsiteY47" fmla="*/ 810899 h 3353419"/>
                    <a:gd name="connsiteX48" fmla="*/ 1827907 w 4452898"/>
                    <a:gd name="connsiteY48" fmla="*/ 570358 h 3353419"/>
                    <a:gd name="connsiteX49" fmla="*/ 1834779 w 4452898"/>
                    <a:gd name="connsiteY49" fmla="*/ 501700 h 3353419"/>
                    <a:gd name="connsiteX50" fmla="*/ 1869142 w 4452898"/>
                    <a:gd name="connsiteY50" fmla="*/ 446720 h 3353419"/>
                    <a:gd name="connsiteX51" fmla="*/ 1965359 w 4452898"/>
                    <a:gd name="connsiteY51" fmla="*/ 377993 h 3353419"/>
                    <a:gd name="connsiteX52" fmla="*/ 2061575 w 4452898"/>
                    <a:gd name="connsiteY52" fmla="*/ 426102 h 3353419"/>
                    <a:gd name="connsiteX53" fmla="*/ 2075320 w 4452898"/>
                    <a:gd name="connsiteY53" fmla="*/ 412357 h 3353419"/>
                    <a:gd name="connsiteX54" fmla="*/ 2185213 w 4452898"/>
                    <a:gd name="connsiteY54" fmla="*/ 515446 h 3353419"/>
                    <a:gd name="connsiteX55" fmla="*/ 2233321 w 4452898"/>
                    <a:gd name="connsiteY55" fmla="*/ 597848 h 3353419"/>
                    <a:gd name="connsiteX56" fmla="*/ 2308920 w 4452898"/>
                    <a:gd name="connsiteY56" fmla="*/ 982714 h 3353419"/>
                    <a:gd name="connsiteX57" fmla="*/ 2357028 w 4452898"/>
                    <a:gd name="connsiteY57" fmla="*/ 1326275 h 3353419"/>
                    <a:gd name="connsiteX58" fmla="*/ 2556334 w 4452898"/>
                    <a:gd name="connsiteY58" fmla="*/ 1436237 h 3353419"/>
                    <a:gd name="connsiteX59" fmla="*/ 2755571 w 4452898"/>
                    <a:gd name="connsiteY59" fmla="*/ 1608052 h 3353419"/>
                    <a:gd name="connsiteX60" fmla="*/ 2789934 w 4452898"/>
                    <a:gd name="connsiteY60" fmla="*/ 1724818 h 3353419"/>
                    <a:gd name="connsiteX61" fmla="*/ 2377646 w 4452898"/>
                    <a:gd name="connsiteY61" fmla="*/ 2563207 h 3353419"/>
                    <a:gd name="connsiteX62" fmla="*/ 3106074 w 4452898"/>
                    <a:gd name="connsiteY62" fmla="*/ 2652551 h 3353419"/>
                    <a:gd name="connsiteX63" fmla="*/ 3518362 w 4452898"/>
                    <a:gd name="connsiteY63" fmla="*/ 2659423 h 3353419"/>
                    <a:gd name="connsiteX64" fmla="*/ 3593960 w 4452898"/>
                    <a:gd name="connsiteY64" fmla="*/ 2680041 h 3353419"/>
                    <a:gd name="connsiteX65" fmla="*/ 3861923 w 4452898"/>
                    <a:gd name="connsiteY65" fmla="*/ 2693786 h 3353419"/>
                    <a:gd name="connsiteX66" fmla="*/ 4109337 w 4452898"/>
                    <a:gd name="connsiteY66" fmla="*/ 2645678 h 3353419"/>
                    <a:gd name="connsiteX67" fmla="*/ 4212426 w 4452898"/>
                    <a:gd name="connsiteY67" fmla="*/ 2666296 h 3353419"/>
                    <a:gd name="connsiteX68" fmla="*/ 4411663 w 4452898"/>
                    <a:gd name="connsiteY68" fmla="*/ 2618188 h 3353419"/>
                    <a:gd name="connsiteX69" fmla="*/ 4452898 w 4452898"/>
                    <a:gd name="connsiteY69" fmla="*/ 2645678 h 3353419"/>
                    <a:gd name="connsiteX70" fmla="*/ 4432280 w 4452898"/>
                    <a:gd name="connsiteY70" fmla="*/ 2680041 h 3353419"/>
                    <a:gd name="connsiteX71" fmla="*/ 4384172 w 4452898"/>
                    <a:gd name="connsiteY71" fmla="*/ 2700659 h 3353419"/>
                    <a:gd name="connsiteX72" fmla="*/ 4397917 w 4452898"/>
                    <a:gd name="connsiteY72" fmla="*/ 2707532 h 3353419"/>
                    <a:gd name="connsiteX73" fmla="*/ 4219298 w 4452898"/>
                    <a:gd name="connsiteY73" fmla="*/ 2783061 h 3353419"/>
                    <a:gd name="connsiteX74" fmla="*/ 4219298 w 4452898"/>
                    <a:gd name="connsiteY74" fmla="*/ 2803679 h 3353419"/>
                    <a:gd name="connsiteX75" fmla="*/ 4246789 w 4452898"/>
                    <a:gd name="connsiteY75" fmla="*/ 2824297 h 3353419"/>
                    <a:gd name="connsiteX76" fmla="*/ 3944394 w 4452898"/>
                    <a:gd name="connsiteY76" fmla="*/ 2934259 h 3353419"/>
                    <a:gd name="connsiteX77" fmla="*/ 3855050 w 4452898"/>
                    <a:gd name="connsiteY77" fmla="*/ 2948004 h 3353419"/>
                    <a:gd name="connsiteX78" fmla="*/ 3724540 w 4452898"/>
                    <a:gd name="connsiteY78" fmla="*/ 3023603 h 3353419"/>
                    <a:gd name="connsiteX79" fmla="*/ 3717667 w 4452898"/>
                    <a:gd name="connsiteY79" fmla="*/ 3051093 h 3353419"/>
                    <a:gd name="connsiteX80" fmla="*/ 3690177 w 4452898"/>
                    <a:gd name="connsiteY80" fmla="*/ 3085456 h 3353419"/>
                    <a:gd name="connsiteX81" fmla="*/ 3628323 w 4452898"/>
                    <a:gd name="connsiteY81" fmla="*/ 3099201 h 3353419"/>
                    <a:gd name="connsiteX82" fmla="*/ 3600833 w 4452898"/>
                    <a:gd name="connsiteY82" fmla="*/ 3119819 h 3353419"/>
                    <a:gd name="connsiteX83" fmla="*/ 3483999 w 4452898"/>
                    <a:gd name="connsiteY83" fmla="*/ 3133564 h 3353419"/>
                    <a:gd name="connsiteX84" fmla="*/ 2748699 w 4452898"/>
                    <a:gd name="connsiteY84" fmla="*/ 3057966 h 3353419"/>
                    <a:gd name="connsiteX85" fmla="*/ 1772926 w 4452898"/>
                    <a:gd name="connsiteY85" fmla="*/ 2899896 h 3353419"/>
                    <a:gd name="connsiteX86" fmla="*/ 1236931 w 4452898"/>
                    <a:gd name="connsiteY86" fmla="*/ 2776189 h 3353419"/>
                    <a:gd name="connsiteX87" fmla="*/ 673447 w 4452898"/>
                    <a:gd name="connsiteY87" fmla="*/ 2549462 h 3353419"/>
                    <a:gd name="connsiteX88" fmla="*/ 645956 w 4452898"/>
                    <a:gd name="connsiteY88" fmla="*/ 2549462 h 3353419"/>
                    <a:gd name="connsiteX89" fmla="*/ 439847 w 4452898"/>
                    <a:gd name="connsiteY89" fmla="*/ 2817425 h 3353419"/>
                    <a:gd name="connsiteX90" fmla="*/ 391739 w 4452898"/>
                    <a:gd name="connsiteY90" fmla="*/ 2865533 h 3353419"/>
                    <a:gd name="connsiteX91" fmla="*/ 261159 w 4452898"/>
                    <a:gd name="connsiteY91" fmla="*/ 3064838 h 3353419"/>
                    <a:gd name="connsiteX92" fmla="*/ 329885 w 4452898"/>
                    <a:gd name="connsiteY92" fmla="*/ 3071711 h 3353419"/>
                    <a:gd name="connsiteX93" fmla="*/ 254287 w 4452898"/>
                    <a:gd name="connsiteY93" fmla="*/ 3222908 h 3353419"/>
                    <a:gd name="connsiteX94" fmla="*/ 178688 w 4452898"/>
                    <a:gd name="connsiteY94" fmla="*/ 3353419 h 3353419"/>
                    <a:gd name="connsiteX95" fmla="*/ 151198 w 4452898"/>
                    <a:gd name="connsiteY95" fmla="*/ 3332801 h 3353419"/>
                    <a:gd name="connsiteX96" fmla="*/ 96217 w 4452898"/>
                    <a:gd name="connsiteY96" fmla="*/ 3325928 h 3353419"/>
                    <a:gd name="connsiteX97" fmla="*/ 75599 w 4452898"/>
                    <a:gd name="connsiteY97" fmla="*/ 3312183 h 3353419"/>
                    <a:gd name="connsiteX98" fmla="*/ 82472 w 4452898"/>
                    <a:gd name="connsiteY98" fmla="*/ 3298438 h 3353419"/>
                    <a:gd name="connsiteX99" fmla="*/ 61854 w 4452898"/>
                    <a:gd name="connsiteY99" fmla="*/ 3305311 h 3353419"/>
                    <a:gd name="connsiteX100" fmla="*/ 0 w 4452898"/>
                    <a:gd name="connsiteY100" fmla="*/ 3202290 h 3353419"/>
                    <a:gd name="connsiteX101" fmla="*/ 219924 w 4452898"/>
                    <a:gd name="connsiteY101" fmla="*/ 2838042 h 3353419"/>
                    <a:gd name="connsiteX102" fmla="*/ 281777 w 4452898"/>
                    <a:gd name="connsiteY102" fmla="*/ 2789934 h 3353419"/>
                    <a:gd name="connsiteX103" fmla="*/ 281777 w 4452898"/>
                    <a:gd name="connsiteY103" fmla="*/ 2776189 h 3353419"/>
                    <a:gd name="connsiteX104" fmla="*/ 309268 w 4452898"/>
                    <a:gd name="connsiteY104" fmla="*/ 2776189 h 3353419"/>
                    <a:gd name="connsiteX105" fmla="*/ 309268 w 4452898"/>
                    <a:gd name="connsiteY105" fmla="*/ 2748698 h 3353419"/>
                    <a:gd name="connsiteX106" fmla="*/ 343631 w 4452898"/>
                    <a:gd name="connsiteY106" fmla="*/ 2748698 h 3353419"/>
                    <a:gd name="connsiteX107" fmla="*/ 357376 w 4452898"/>
                    <a:gd name="connsiteY107" fmla="*/ 2734953 h 3353419"/>
                    <a:gd name="connsiteX108" fmla="*/ 343631 w 4452898"/>
                    <a:gd name="connsiteY108" fmla="*/ 2721277 h 3353419"/>
                    <a:gd name="connsiteX109" fmla="*/ 350503 w 4452898"/>
                    <a:gd name="connsiteY109" fmla="*/ 2700659 h 3353419"/>
                    <a:gd name="connsiteX110" fmla="*/ 371121 w 4452898"/>
                    <a:gd name="connsiteY110" fmla="*/ 2714404 h 3353419"/>
                    <a:gd name="connsiteX111" fmla="*/ 371121 w 4452898"/>
                    <a:gd name="connsiteY111" fmla="*/ 2693786 h 3353419"/>
                    <a:gd name="connsiteX112" fmla="*/ 426102 w 4452898"/>
                    <a:gd name="connsiteY112" fmla="*/ 2659423 h 3353419"/>
                    <a:gd name="connsiteX113" fmla="*/ 542867 w 4452898"/>
                    <a:gd name="connsiteY113" fmla="*/ 2521971 h 3353419"/>
                    <a:gd name="connsiteX114" fmla="*/ 611593 w 4452898"/>
                    <a:gd name="connsiteY114" fmla="*/ 2432627 h 3353419"/>
                    <a:gd name="connsiteX115" fmla="*/ 625339 w 4452898"/>
                    <a:gd name="connsiteY115" fmla="*/ 2384519 h 3353419"/>
                    <a:gd name="connsiteX116" fmla="*/ 639084 w 4452898"/>
                    <a:gd name="connsiteY116" fmla="*/ 2398264 h 3353419"/>
                    <a:gd name="connsiteX117" fmla="*/ 645956 w 4452898"/>
                    <a:gd name="connsiteY117" fmla="*/ 2384519 h 3353419"/>
                    <a:gd name="connsiteX118" fmla="*/ 680319 w 4452898"/>
                    <a:gd name="connsiteY118" fmla="*/ 2391392 h 3353419"/>
                    <a:gd name="connsiteX119" fmla="*/ 652829 w 4452898"/>
                    <a:gd name="connsiteY119" fmla="*/ 2357029 h 3353419"/>
                    <a:gd name="connsiteX120" fmla="*/ 790281 w 4452898"/>
                    <a:gd name="connsiteY120" fmla="*/ 2295175 h 3353419"/>
                    <a:gd name="connsiteX121" fmla="*/ 859007 w 4452898"/>
                    <a:gd name="connsiteY121" fmla="*/ 2253940 h 3353419"/>
                    <a:gd name="connsiteX122" fmla="*/ 886497 w 4452898"/>
                    <a:gd name="connsiteY122" fmla="*/ 2157792 h 3353419"/>
                    <a:gd name="connsiteX123" fmla="*/ 886497 w 4452898"/>
                    <a:gd name="connsiteY123" fmla="*/ 2047830 h 3353419"/>
                    <a:gd name="connsiteX124" fmla="*/ 872752 w 4452898"/>
                    <a:gd name="connsiteY124" fmla="*/ 2027212 h 3353419"/>
                    <a:gd name="connsiteX125" fmla="*/ 886497 w 4452898"/>
                    <a:gd name="connsiteY125" fmla="*/ 2020340 h 3353419"/>
                    <a:gd name="connsiteX126" fmla="*/ 886497 w 4452898"/>
                    <a:gd name="connsiteY126" fmla="*/ 1999722 h 3353419"/>
                    <a:gd name="connsiteX127" fmla="*/ 872752 w 4452898"/>
                    <a:gd name="connsiteY127" fmla="*/ 1985977 h 3353419"/>
                    <a:gd name="connsiteX128" fmla="*/ 405484 w 4452898"/>
                    <a:gd name="connsiteY128" fmla="*/ 2288303 h 3353419"/>
                    <a:gd name="connsiteX129" fmla="*/ 336758 w 4452898"/>
                    <a:gd name="connsiteY129" fmla="*/ 2288303 h 3353419"/>
                    <a:gd name="connsiteX130" fmla="*/ 302395 w 4452898"/>
                    <a:gd name="connsiteY130" fmla="*/ 2253940 h 3353419"/>
                    <a:gd name="connsiteX131" fmla="*/ 295522 w 4452898"/>
                    <a:gd name="connsiteY131" fmla="*/ 2233322 h 3353419"/>
                    <a:gd name="connsiteX132" fmla="*/ 123707 w 4452898"/>
                    <a:gd name="connsiteY132" fmla="*/ 2109683 h 3353419"/>
                    <a:gd name="connsiteX133" fmla="*/ 206179 w 4452898"/>
                    <a:gd name="connsiteY133" fmla="*/ 1924123 h 3353419"/>
                    <a:gd name="connsiteX134" fmla="*/ 268032 w 4452898"/>
                    <a:gd name="connsiteY134" fmla="*/ 1827907 h 3353419"/>
                    <a:gd name="connsiteX135" fmla="*/ 288650 w 4452898"/>
                    <a:gd name="connsiteY135" fmla="*/ 1821034 h 3353419"/>
                    <a:gd name="connsiteX136" fmla="*/ 288650 w 4452898"/>
                    <a:gd name="connsiteY136" fmla="*/ 1807289 h 3353419"/>
                    <a:gd name="connsiteX137" fmla="*/ 316140 w 4452898"/>
                    <a:gd name="connsiteY137" fmla="*/ 1814161 h 3353419"/>
                    <a:gd name="connsiteX138" fmla="*/ 309268 w 4452898"/>
                    <a:gd name="connsiteY138" fmla="*/ 1793544 h 3353419"/>
                    <a:gd name="connsiteX139" fmla="*/ 831516 w 4452898"/>
                    <a:gd name="connsiteY139" fmla="*/ 1154460 h 3353419"/>
                    <a:gd name="connsiteX140" fmla="*/ 817771 w 4452898"/>
                    <a:gd name="connsiteY140" fmla="*/ 1147588 h 3353419"/>
                    <a:gd name="connsiteX141" fmla="*/ 364248 w 4452898"/>
                    <a:gd name="connsiteY141" fmla="*/ 1319403 h 3353419"/>
                    <a:gd name="connsiteX142" fmla="*/ 323013 w 4452898"/>
                    <a:gd name="connsiteY142" fmla="*/ 1319403 h 3353419"/>
                    <a:gd name="connsiteX143" fmla="*/ 343631 w 4452898"/>
                    <a:gd name="connsiteY143" fmla="*/ 1291912 h 3353419"/>
                    <a:gd name="connsiteX144" fmla="*/ 288650 w 4452898"/>
                    <a:gd name="connsiteY144" fmla="*/ 1291912 h 3353419"/>
                    <a:gd name="connsiteX145" fmla="*/ 316140 w 4452898"/>
                    <a:gd name="connsiteY145" fmla="*/ 1250677 h 3353419"/>
                    <a:gd name="connsiteX146" fmla="*/ 274905 w 4452898"/>
                    <a:gd name="connsiteY146" fmla="*/ 1264422 h 3353419"/>
                    <a:gd name="connsiteX147" fmla="*/ 213051 w 4452898"/>
                    <a:gd name="connsiteY147" fmla="*/ 1230059 h 3353419"/>
                    <a:gd name="connsiteX148" fmla="*/ 192433 w 4452898"/>
                    <a:gd name="connsiteY148" fmla="*/ 1230059 h 3353419"/>
                    <a:gd name="connsiteX149" fmla="*/ 137452 w 4452898"/>
                    <a:gd name="connsiteY149" fmla="*/ 1140715 h 3353419"/>
                    <a:gd name="connsiteX150" fmla="*/ 831516 w 4452898"/>
                    <a:gd name="connsiteY150" fmla="*/ 735300 h 3353419"/>
                    <a:gd name="connsiteX151" fmla="*/ 845262 w 4452898"/>
                    <a:gd name="connsiteY151" fmla="*/ 584103 h 3353419"/>
                    <a:gd name="connsiteX152" fmla="*/ 859007 w 4452898"/>
                    <a:gd name="connsiteY152" fmla="*/ 453592 h 3353419"/>
                    <a:gd name="connsiteX153" fmla="*/ 845262 w 4452898"/>
                    <a:gd name="connsiteY153" fmla="*/ 357376 h 3353419"/>
                    <a:gd name="connsiteX154" fmla="*/ 859007 w 4452898"/>
                    <a:gd name="connsiteY154" fmla="*/ 336758 h 3353419"/>
                    <a:gd name="connsiteX155" fmla="*/ 845262 w 4452898"/>
                    <a:gd name="connsiteY155" fmla="*/ 329885 h 3353419"/>
                    <a:gd name="connsiteX156" fmla="*/ 845262 w 4452898"/>
                    <a:gd name="connsiteY156" fmla="*/ 41236 h 3353419"/>
                    <a:gd name="connsiteX157" fmla="*/ 886497 w 4452898"/>
                    <a:gd name="connsiteY157" fmla="*/ 0 h 3353419"/>
                    <a:gd name="connsiteX158" fmla="*/ 845262 w 4452898"/>
                    <a:gd name="connsiteY158" fmla="*/ 1312530 h 3353419"/>
                    <a:gd name="connsiteX159" fmla="*/ 797153 w 4452898"/>
                    <a:gd name="connsiteY159" fmla="*/ 1326275 h 3353419"/>
                    <a:gd name="connsiteX160" fmla="*/ 790281 w 4452898"/>
                    <a:gd name="connsiteY160" fmla="*/ 1353766 h 3353419"/>
                    <a:gd name="connsiteX161" fmla="*/ 783408 w 4452898"/>
                    <a:gd name="connsiteY161" fmla="*/ 1340020 h 3353419"/>
                    <a:gd name="connsiteX162" fmla="*/ 755918 w 4452898"/>
                    <a:gd name="connsiteY162" fmla="*/ 1401874 h 3353419"/>
                    <a:gd name="connsiteX163" fmla="*/ 707810 w 4452898"/>
                    <a:gd name="connsiteY163" fmla="*/ 1401874 h 3353419"/>
                    <a:gd name="connsiteX164" fmla="*/ 742173 w 4452898"/>
                    <a:gd name="connsiteY164" fmla="*/ 1415619 h 3353419"/>
                    <a:gd name="connsiteX165" fmla="*/ 714682 w 4452898"/>
                    <a:gd name="connsiteY165" fmla="*/ 1449982 h 3353419"/>
                    <a:gd name="connsiteX166" fmla="*/ 700937 w 4452898"/>
                    <a:gd name="connsiteY166" fmla="*/ 1436237 h 3353419"/>
                    <a:gd name="connsiteX167" fmla="*/ 680319 w 4452898"/>
                    <a:gd name="connsiteY167" fmla="*/ 1491218 h 3353419"/>
                    <a:gd name="connsiteX168" fmla="*/ 666574 w 4452898"/>
                    <a:gd name="connsiteY168" fmla="*/ 1470600 h 3353419"/>
                    <a:gd name="connsiteX169" fmla="*/ 645956 w 4452898"/>
                    <a:gd name="connsiteY169" fmla="*/ 1511836 h 3353419"/>
                    <a:gd name="connsiteX170" fmla="*/ 632211 w 4452898"/>
                    <a:gd name="connsiteY170" fmla="*/ 1539326 h 3353419"/>
                    <a:gd name="connsiteX171" fmla="*/ 639084 w 4452898"/>
                    <a:gd name="connsiteY171" fmla="*/ 1546199 h 3353419"/>
                    <a:gd name="connsiteX172" fmla="*/ 604721 w 4452898"/>
                    <a:gd name="connsiteY172" fmla="*/ 1580562 h 3353419"/>
                    <a:gd name="connsiteX173" fmla="*/ 590976 w 4452898"/>
                    <a:gd name="connsiteY173" fmla="*/ 1573689 h 3353419"/>
                    <a:gd name="connsiteX174" fmla="*/ 577230 w 4452898"/>
                    <a:gd name="connsiteY174" fmla="*/ 1614925 h 3353419"/>
                    <a:gd name="connsiteX175" fmla="*/ 563485 w 4452898"/>
                    <a:gd name="connsiteY175" fmla="*/ 1601180 h 3353419"/>
                    <a:gd name="connsiteX176" fmla="*/ 563485 w 4452898"/>
                    <a:gd name="connsiteY176" fmla="*/ 1635474 h 3353419"/>
                    <a:gd name="connsiteX177" fmla="*/ 446720 w 4452898"/>
                    <a:gd name="connsiteY177" fmla="*/ 1786671 h 3353419"/>
                    <a:gd name="connsiteX178" fmla="*/ 384866 w 4452898"/>
                    <a:gd name="connsiteY178" fmla="*/ 1903505 h 3353419"/>
                    <a:gd name="connsiteX179" fmla="*/ 845262 w 4452898"/>
                    <a:gd name="connsiteY179" fmla="*/ 1525581 h 3353419"/>
                    <a:gd name="connsiteX180" fmla="*/ 845262 w 4452898"/>
                    <a:gd name="connsiteY180" fmla="*/ 1312530 h 3353419"/>
                    <a:gd name="connsiteX181" fmla="*/ 542867 w 4452898"/>
                    <a:gd name="connsiteY181" fmla="*/ 1635474 h 3353419"/>
                    <a:gd name="connsiteX182" fmla="*/ 529122 w 4452898"/>
                    <a:gd name="connsiteY182" fmla="*/ 1649219 h 3353419"/>
                    <a:gd name="connsiteX183" fmla="*/ 542867 w 4452898"/>
                    <a:gd name="connsiteY183" fmla="*/ 1635474 h 3353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</a:cxnLst>
                  <a:rect l="l" t="t" r="r" b="b"/>
                  <a:pathLst>
                    <a:path w="4452898" h="3353419">
                      <a:moveTo>
                        <a:pt x="886497" y="0"/>
                      </a:moveTo>
                      <a:cubicBezTo>
                        <a:pt x="900243" y="0"/>
                        <a:pt x="907115" y="6873"/>
                        <a:pt x="920860" y="6873"/>
                      </a:cubicBezTo>
                      <a:cubicBezTo>
                        <a:pt x="955223" y="6873"/>
                        <a:pt x="975841" y="123707"/>
                        <a:pt x="975841" y="164943"/>
                      </a:cubicBezTo>
                      <a:cubicBezTo>
                        <a:pt x="975841" y="192433"/>
                        <a:pt x="982714" y="226796"/>
                        <a:pt x="982714" y="247414"/>
                      </a:cubicBezTo>
                      <a:cubicBezTo>
                        <a:pt x="982714" y="261159"/>
                        <a:pt x="1023949" y="584103"/>
                        <a:pt x="1023949" y="604721"/>
                      </a:cubicBezTo>
                      <a:cubicBezTo>
                        <a:pt x="1023949" y="618466"/>
                        <a:pt x="1030822" y="625338"/>
                        <a:pt x="1037626" y="645956"/>
                      </a:cubicBezTo>
                      <a:cubicBezTo>
                        <a:pt x="1044498" y="652829"/>
                        <a:pt x="1044498" y="680319"/>
                        <a:pt x="1044498" y="694064"/>
                      </a:cubicBezTo>
                      <a:cubicBezTo>
                        <a:pt x="1044498" y="831517"/>
                        <a:pt x="1113224" y="728427"/>
                        <a:pt x="1168205" y="879625"/>
                      </a:cubicBezTo>
                      <a:cubicBezTo>
                        <a:pt x="1168205" y="886497"/>
                        <a:pt x="1168205" y="893370"/>
                        <a:pt x="1161333" y="886497"/>
                      </a:cubicBezTo>
                      <a:cubicBezTo>
                        <a:pt x="1161333" y="886497"/>
                        <a:pt x="1154460" y="886497"/>
                        <a:pt x="1147587" y="893370"/>
                      </a:cubicBezTo>
                      <a:cubicBezTo>
                        <a:pt x="1154460" y="907115"/>
                        <a:pt x="1175078" y="907115"/>
                        <a:pt x="1188823" y="920860"/>
                      </a:cubicBezTo>
                      <a:cubicBezTo>
                        <a:pt x="1184150" y="925534"/>
                        <a:pt x="1185868" y="930207"/>
                        <a:pt x="1185249" y="930551"/>
                      </a:cubicBezTo>
                      <a:cubicBezTo>
                        <a:pt x="1184975" y="930688"/>
                        <a:pt x="1184150" y="929932"/>
                        <a:pt x="1181951" y="927733"/>
                      </a:cubicBezTo>
                      <a:cubicBezTo>
                        <a:pt x="1181951" y="927733"/>
                        <a:pt x="1175078" y="927733"/>
                        <a:pt x="1168205" y="934606"/>
                      </a:cubicBezTo>
                      <a:cubicBezTo>
                        <a:pt x="1175078" y="941478"/>
                        <a:pt x="1181951" y="934606"/>
                        <a:pt x="1181951" y="948351"/>
                      </a:cubicBezTo>
                      <a:cubicBezTo>
                        <a:pt x="1181951" y="968969"/>
                        <a:pt x="1168205" y="941478"/>
                        <a:pt x="1168205" y="962096"/>
                      </a:cubicBezTo>
                      <a:cubicBezTo>
                        <a:pt x="1168205" y="975841"/>
                        <a:pt x="1195696" y="996459"/>
                        <a:pt x="1195696" y="1017077"/>
                      </a:cubicBezTo>
                      <a:cubicBezTo>
                        <a:pt x="1195696" y="1051440"/>
                        <a:pt x="1154460" y="1072058"/>
                        <a:pt x="1120097" y="1106352"/>
                      </a:cubicBezTo>
                      <a:cubicBezTo>
                        <a:pt x="1106352" y="1106352"/>
                        <a:pt x="1085734" y="1106352"/>
                        <a:pt x="1065116" y="1120097"/>
                      </a:cubicBezTo>
                      <a:cubicBezTo>
                        <a:pt x="1065116" y="1175078"/>
                        <a:pt x="1058244" y="1271294"/>
                        <a:pt x="1058244" y="1291912"/>
                      </a:cubicBezTo>
                      <a:cubicBezTo>
                        <a:pt x="1058244" y="1305657"/>
                        <a:pt x="1065116" y="1353766"/>
                        <a:pt x="1065116" y="1388129"/>
                      </a:cubicBezTo>
                      <a:lnTo>
                        <a:pt x="1078861" y="1401874"/>
                      </a:lnTo>
                      <a:cubicBezTo>
                        <a:pt x="1120097" y="1353766"/>
                        <a:pt x="1126970" y="1291912"/>
                        <a:pt x="1147587" y="1243804"/>
                      </a:cubicBezTo>
                      <a:cubicBezTo>
                        <a:pt x="1181951" y="1257549"/>
                        <a:pt x="1209441" y="1333148"/>
                        <a:pt x="1209441" y="1340020"/>
                      </a:cubicBezTo>
                      <a:cubicBezTo>
                        <a:pt x="1209441" y="1353766"/>
                        <a:pt x="1195696" y="1326275"/>
                        <a:pt x="1195696" y="1346893"/>
                      </a:cubicBezTo>
                      <a:cubicBezTo>
                        <a:pt x="1195696" y="1360638"/>
                        <a:pt x="1209441" y="1346893"/>
                        <a:pt x="1209441" y="1367511"/>
                      </a:cubicBezTo>
                      <a:cubicBezTo>
                        <a:pt x="1209441" y="1388129"/>
                        <a:pt x="1126970" y="1532454"/>
                        <a:pt x="1120097" y="1546199"/>
                      </a:cubicBezTo>
                      <a:lnTo>
                        <a:pt x="1120097" y="1566817"/>
                      </a:lnTo>
                      <a:cubicBezTo>
                        <a:pt x="1120097" y="1566817"/>
                        <a:pt x="1133842" y="1559944"/>
                        <a:pt x="1140715" y="1553071"/>
                      </a:cubicBezTo>
                      <a:cubicBezTo>
                        <a:pt x="1133842" y="1559944"/>
                        <a:pt x="1133842" y="1566817"/>
                        <a:pt x="1126970" y="1573689"/>
                      </a:cubicBezTo>
                      <a:cubicBezTo>
                        <a:pt x="1133842" y="1580562"/>
                        <a:pt x="1140715" y="1580562"/>
                        <a:pt x="1147587" y="1580562"/>
                      </a:cubicBezTo>
                      <a:cubicBezTo>
                        <a:pt x="1133842" y="1594307"/>
                        <a:pt x="1140715" y="1608052"/>
                        <a:pt x="1133842" y="1614925"/>
                      </a:cubicBezTo>
                      <a:cubicBezTo>
                        <a:pt x="1126970" y="1656092"/>
                        <a:pt x="1085734" y="1690455"/>
                        <a:pt x="1065116" y="1738563"/>
                      </a:cubicBezTo>
                      <a:cubicBezTo>
                        <a:pt x="1051371" y="1766053"/>
                        <a:pt x="1058244" y="1827907"/>
                        <a:pt x="1058244" y="1848524"/>
                      </a:cubicBezTo>
                      <a:lnTo>
                        <a:pt x="1058244" y="2040957"/>
                      </a:lnTo>
                      <a:cubicBezTo>
                        <a:pt x="1071989" y="2054703"/>
                        <a:pt x="1078861" y="2082193"/>
                        <a:pt x="1085734" y="2102811"/>
                      </a:cubicBezTo>
                      <a:lnTo>
                        <a:pt x="1436237" y="1779798"/>
                      </a:lnTo>
                      <a:cubicBezTo>
                        <a:pt x="1443109" y="1786671"/>
                        <a:pt x="1449982" y="1793544"/>
                        <a:pt x="1463727" y="1800416"/>
                      </a:cubicBezTo>
                      <a:cubicBezTo>
                        <a:pt x="1491218" y="1786671"/>
                        <a:pt x="1553071" y="1807289"/>
                        <a:pt x="1553071" y="1862270"/>
                      </a:cubicBezTo>
                      <a:cubicBezTo>
                        <a:pt x="1553071" y="1876015"/>
                        <a:pt x="1539326" y="1903505"/>
                        <a:pt x="1532453" y="1917251"/>
                      </a:cubicBezTo>
                      <a:cubicBezTo>
                        <a:pt x="1401874" y="2006594"/>
                        <a:pt x="1236931" y="2212704"/>
                        <a:pt x="1120097" y="2350156"/>
                      </a:cubicBezTo>
                      <a:lnTo>
                        <a:pt x="1910378" y="2501354"/>
                      </a:lnTo>
                      <a:lnTo>
                        <a:pt x="1958486" y="2501354"/>
                      </a:lnTo>
                      <a:cubicBezTo>
                        <a:pt x="1958486" y="2405137"/>
                        <a:pt x="2013467" y="2308921"/>
                        <a:pt x="2068448" y="2219577"/>
                      </a:cubicBezTo>
                      <a:cubicBezTo>
                        <a:pt x="2164595" y="2068448"/>
                        <a:pt x="2295175" y="1889760"/>
                        <a:pt x="2357028" y="1731690"/>
                      </a:cubicBezTo>
                      <a:cubicBezTo>
                        <a:pt x="2233321" y="1704200"/>
                        <a:pt x="2095938" y="1656092"/>
                        <a:pt x="1992849" y="1525581"/>
                      </a:cubicBezTo>
                      <a:cubicBezTo>
                        <a:pt x="1930996" y="1449982"/>
                        <a:pt x="1896633" y="1346893"/>
                        <a:pt x="1889760" y="1264422"/>
                      </a:cubicBezTo>
                      <a:cubicBezTo>
                        <a:pt x="1876015" y="1113225"/>
                        <a:pt x="1869142" y="955223"/>
                        <a:pt x="1855397" y="810899"/>
                      </a:cubicBezTo>
                      <a:cubicBezTo>
                        <a:pt x="1848524" y="735300"/>
                        <a:pt x="1827907" y="584103"/>
                        <a:pt x="1827907" y="570358"/>
                      </a:cubicBezTo>
                      <a:cubicBezTo>
                        <a:pt x="1827907" y="549740"/>
                        <a:pt x="1834779" y="522318"/>
                        <a:pt x="1834779" y="501700"/>
                      </a:cubicBezTo>
                      <a:cubicBezTo>
                        <a:pt x="1841652" y="487955"/>
                        <a:pt x="1862270" y="467337"/>
                        <a:pt x="1869142" y="446720"/>
                      </a:cubicBezTo>
                      <a:cubicBezTo>
                        <a:pt x="1910378" y="419229"/>
                        <a:pt x="1917250" y="377993"/>
                        <a:pt x="1965359" y="377993"/>
                      </a:cubicBezTo>
                      <a:cubicBezTo>
                        <a:pt x="1979104" y="377993"/>
                        <a:pt x="2061575" y="426102"/>
                        <a:pt x="2061575" y="426102"/>
                      </a:cubicBezTo>
                      <a:cubicBezTo>
                        <a:pt x="2075320" y="426102"/>
                        <a:pt x="2054702" y="412357"/>
                        <a:pt x="2075320" y="412357"/>
                      </a:cubicBezTo>
                      <a:cubicBezTo>
                        <a:pt x="2109683" y="412357"/>
                        <a:pt x="2157723" y="453592"/>
                        <a:pt x="2185213" y="515446"/>
                      </a:cubicBezTo>
                      <a:cubicBezTo>
                        <a:pt x="2198958" y="542867"/>
                        <a:pt x="2219576" y="563485"/>
                        <a:pt x="2233321" y="597848"/>
                      </a:cubicBezTo>
                      <a:cubicBezTo>
                        <a:pt x="2288302" y="707810"/>
                        <a:pt x="2295175" y="852134"/>
                        <a:pt x="2308920" y="982714"/>
                      </a:cubicBezTo>
                      <a:cubicBezTo>
                        <a:pt x="2322665" y="1085734"/>
                        <a:pt x="2295175" y="1216314"/>
                        <a:pt x="2357028" y="1326275"/>
                      </a:cubicBezTo>
                      <a:cubicBezTo>
                        <a:pt x="2398264" y="1401874"/>
                        <a:pt x="2487608" y="1415619"/>
                        <a:pt x="2556334" y="1436237"/>
                      </a:cubicBezTo>
                      <a:cubicBezTo>
                        <a:pt x="2631932" y="1463727"/>
                        <a:pt x="2721208" y="1532454"/>
                        <a:pt x="2755571" y="1608052"/>
                      </a:cubicBezTo>
                      <a:cubicBezTo>
                        <a:pt x="2783062" y="1656092"/>
                        <a:pt x="2789934" y="1669837"/>
                        <a:pt x="2789934" y="1724818"/>
                      </a:cubicBezTo>
                      <a:cubicBezTo>
                        <a:pt x="2789934" y="1937868"/>
                        <a:pt x="2515098" y="2384519"/>
                        <a:pt x="2377646" y="2563207"/>
                      </a:cubicBezTo>
                      <a:lnTo>
                        <a:pt x="3106074" y="2652551"/>
                      </a:lnTo>
                      <a:lnTo>
                        <a:pt x="3518362" y="2659423"/>
                      </a:lnTo>
                      <a:cubicBezTo>
                        <a:pt x="3538979" y="2666296"/>
                        <a:pt x="3566470" y="2680041"/>
                        <a:pt x="3593960" y="2680041"/>
                      </a:cubicBezTo>
                      <a:cubicBezTo>
                        <a:pt x="3683304" y="2686914"/>
                        <a:pt x="3841305" y="2693786"/>
                        <a:pt x="3861923" y="2693786"/>
                      </a:cubicBezTo>
                      <a:cubicBezTo>
                        <a:pt x="3875668" y="2693786"/>
                        <a:pt x="4088719" y="2645678"/>
                        <a:pt x="4109337" y="2645678"/>
                      </a:cubicBezTo>
                      <a:cubicBezTo>
                        <a:pt x="4123082" y="2645678"/>
                        <a:pt x="4191808" y="2666296"/>
                        <a:pt x="4212426" y="2666296"/>
                      </a:cubicBezTo>
                      <a:cubicBezTo>
                        <a:pt x="4226171" y="2666296"/>
                        <a:pt x="4397917" y="2618188"/>
                        <a:pt x="4411663" y="2618188"/>
                      </a:cubicBezTo>
                      <a:cubicBezTo>
                        <a:pt x="4439153" y="2618188"/>
                        <a:pt x="4452898" y="2631933"/>
                        <a:pt x="4452898" y="2645678"/>
                      </a:cubicBezTo>
                      <a:cubicBezTo>
                        <a:pt x="4452898" y="2659423"/>
                        <a:pt x="4432280" y="2659423"/>
                        <a:pt x="4432280" y="2680041"/>
                      </a:cubicBezTo>
                      <a:cubicBezTo>
                        <a:pt x="4432280" y="2693786"/>
                        <a:pt x="4397917" y="2693786"/>
                        <a:pt x="4384172" y="2700659"/>
                      </a:cubicBezTo>
                      <a:cubicBezTo>
                        <a:pt x="4384172" y="2700659"/>
                        <a:pt x="4391045" y="2707532"/>
                        <a:pt x="4397917" y="2707532"/>
                      </a:cubicBezTo>
                      <a:cubicBezTo>
                        <a:pt x="4342937" y="2734953"/>
                        <a:pt x="4281152" y="2762444"/>
                        <a:pt x="4219298" y="2783061"/>
                      </a:cubicBezTo>
                      <a:lnTo>
                        <a:pt x="4219298" y="2803679"/>
                      </a:lnTo>
                      <a:cubicBezTo>
                        <a:pt x="4226171" y="2810552"/>
                        <a:pt x="4239916" y="2824297"/>
                        <a:pt x="4246789" y="2824297"/>
                      </a:cubicBezTo>
                      <a:cubicBezTo>
                        <a:pt x="4150572" y="2879278"/>
                        <a:pt x="4040611" y="2906768"/>
                        <a:pt x="3944394" y="2934259"/>
                      </a:cubicBezTo>
                      <a:cubicBezTo>
                        <a:pt x="3916904" y="2941131"/>
                        <a:pt x="3875668" y="2941131"/>
                        <a:pt x="3855050" y="2948004"/>
                      </a:cubicBezTo>
                      <a:cubicBezTo>
                        <a:pt x="3806942" y="2961749"/>
                        <a:pt x="3765775" y="3002985"/>
                        <a:pt x="3724540" y="3023603"/>
                      </a:cubicBezTo>
                      <a:cubicBezTo>
                        <a:pt x="3724540" y="3030475"/>
                        <a:pt x="3724540" y="3044220"/>
                        <a:pt x="3717667" y="3051093"/>
                      </a:cubicBezTo>
                      <a:cubicBezTo>
                        <a:pt x="3717667" y="3064838"/>
                        <a:pt x="3703922" y="3078583"/>
                        <a:pt x="3690177" y="3085456"/>
                      </a:cubicBezTo>
                      <a:cubicBezTo>
                        <a:pt x="3669559" y="3099201"/>
                        <a:pt x="3648941" y="3099201"/>
                        <a:pt x="3628323" y="3099201"/>
                      </a:cubicBezTo>
                      <a:cubicBezTo>
                        <a:pt x="3621451" y="3106074"/>
                        <a:pt x="3607705" y="3119819"/>
                        <a:pt x="3600833" y="3119819"/>
                      </a:cubicBezTo>
                      <a:cubicBezTo>
                        <a:pt x="3566470" y="3133564"/>
                        <a:pt x="3497744" y="3133564"/>
                        <a:pt x="3483999" y="3133564"/>
                      </a:cubicBezTo>
                      <a:cubicBezTo>
                        <a:pt x="3195418" y="3133564"/>
                        <a:pt x="3092329" y="3112946"/>
                        <a:pt x="2748699" y="3057966"/>
                      </a:cubicBezTo>
                      <a:cubicBezTo>
                        <a:pt x="2425754" y="3009857"/>
                        <a:pt x="2089065" y="2954877"/>
                        <a:pt x="1772926" y="2899896"/>
                      </a:cubicBezTo>
                      <a:cubicBezTo>
                        <a:pt x="1594238" y="2872405"/>
                        <a:pt x="1408746" y="2824297"/>
                        <a:pt x="1236931" y="2776189"/>
                      </a:cubicBezTo>
                      <a:cubicBezTo>
                        <a:pt x="1058244" y="2721277"/>
                        <a:pt x="845262" y="2721277"/>
                        <a:pt x="673447" y="2549462"/>
                      </a:cubicBezTo>
                      <a:lnTo>
                        <a:pt x="645956" y="2549462"/>
                      </a:lnTo>
                      <a:cubicBezTo>
                        <a:pt x="611593" y="2604443"/>
                        <a:pt x="439847" y="2776189"/>
                        <a:pt x="439847" y="2817425"/>
                      </a:cubicBezTo>
                      <a:cubicBezTo>
                        <a:pt x="439847" y="2831170"/>
                        <a:pt x="405484" y="2844915"/>
                        <a:pt x="391739" y="2865533"/>
                      </a:cubicBezTo>
                      <a:cubicBezTo>
                        <a:pt x="350503" y="2920514"/>
                        <a:pt x="302395" y="2996112"/>
                        <a:pt x="261159" y="3064838"/>
                      </a:cubicBezTo>
                      <a:cubicBezTo>
                        <a:pt x="281777" y="3064838"/>
                        <a:pt x="309268" y="3064838"/>
                        <a:pt x="329885" y="3071711"/>
                      </a:cubicBezTo>
                      <a:cubicBezTo>
                        <a:pt x="302395" y="3119819"/>
                        <a:pt x="281777" y="3174800"/>
                        <a:pt x="254287" y="3222908"/>
                      </a:cubicBezTo>
                      <a:cubicBezTo>
                        <a:pt x="233669" y="3257271"/>
                        <a:pt x="171816" y="3298438"/>
                        <a:pt x="178688" y="3353419"/>
                      </a:cubicBezTo>
                      <a:cubicBezTo>
                        <a:pt x="171816" y="3353419"/>
                        <a:pt x="158070" y="3339674"/>
                        <a:pt x="151198" y="3332801"/>
                      </a:cubicBezTo>
                      <a:cubicBezTo>
                        <a:pt x="137452" y="3325928"/>
                        <a:pt x="116835" y="3325928"/>
                        <a:pt x="96217" y="3325928"/>
                      </a:cubicBezTo>
                      <a:cubicBezTo>
                        <a:pt x="89344" y="3325928"/>
                        <a:pt x="82472" y="3319056"/>
                        <a:pt x="75599" y="3312183"/>
                      </a:cubicBezTo>
                      <a:cubicBezTo>
                        <a:pt x="75599" y="3312183"/>
                        <a:pt x="82472" y="3312183"/>
                        <a:pt x="82472" y="3298438"/>
                      </a:cubicBezTo>
                      <a:cubicBezTo>
                        <a:pt x="75599" y="3298438"/>
                        <a:pt x="82472" y="3305311"/>
                        <a:pt x="61854" y="3305311"/>
                      </a:cubicBezTo>
                      <a:cubicBezTo>
                        <a:pt x="0" y="3305311"/>
                        <a:pt x="0" y="3209163"/>
                        <a:pt x="0" y="3202290"/>
                      </a:cubicBezTo>
                      <a:cubicBezTo>
                        <a:pt x="0" y="3078583"/>
                        <a:pt x="192433" y="2879278"/>
                        <a:pt x="219924" y="2838042"/>
                      </a:cubicBezTo>
                      <a:cubicBezTo>
                        <a:pt x="240542" y="2817425"/>
                        <a:pt x="261159" y="2803679"/>
                        <a:pt x="281777" y="2789934"/>
                      </a:cubicBezTo>
                      <a:cubicBezTo>
                        <a:pt x="281777" y="2789934"/>
                        <a:pt x="288650" y="2783061"/>
                        <a:pt x="281777" y="2776189"/>
                      </a:cubicBezTo>
                      <a:cubicBezTo>
                        <a:pt x="288650" y="2783061"/>
                        <a:pt x="295522" y="2769316"/>
                        <a:pt x="309268" y="2776189"/>
                      </a:cubicBezTo>
                      <a:cubicBezTo>
                        <a:pt x="316140" y="2769316"/>
                        <a:pt x="316140" y="2755571"/>
                        <a:pt x="309268" y="2748698"/>
                      </a:cubicBezTo>
                      <a:cubicBezTo>
                        <a:pt x="316140" y="2741826"/>
                        <a:pt x="329885" y="2741826"/>
                        <a:pt x="343631" y="2748698"/>
                      </a:cubicBezTo>
                      <a:lnTo>
                        <a:pt x="357376" y="2734953"/>
                      </a:lnTo>
                      <a:lnTo>
                        <a:pt x="343631" y="2721277"/>
                      </a:lnTo>
                      <a:cubicBezTo>
                        <a:pt x="357376" y="2721277"/>
                        <a:pt x="350503" y="2707532"/>
                        <a:pt x="350503" y="2700659"/>
                      </a:cubicBezTo>
                      <a:cubicBezTo>
                        <a:pt x="357376" y="2707532"/>
                        <a:pt x="364248" y="2707532"/>
                        <a:pt x="371121" y="2714404"/>
                      </a:cubicBezTo>
                      <a:cubicBezTo>
                        <a:pt x="377994" y="2707532"/>
                        <a:pt x="377994" y="2700659"/>
                        <a:pt x="371121" y="2693786"/>
                      </a:cubicBezTo>
                      <a:cubicBezTo>
                        <a:pt x="384866" y="2686914"/>
                        <a:pt x="405484" y="2673169"/>
                        <a:pt x="426102" y="2659423"/>
                      </a:cubicBezTo>
                      <a:cubicBezTo>
                        <a:pt x="460465" y="2618188"/>
                        <a:pt x="542867" y="2535717"/>
                        <a:pt x="542867" y="2521971"/>
                      </a:cubicBezTo>
                      <a:cubicBezTo>
                        <a:pt x="542867" y="2501354"/>
                        <a:pt x="597848" y="2508226"/>
                        <a:pt x="611593" y="2432627"/>
                      </a:cubicBezTo>
                      <a:cubicBezTo>
                        <a:pt x="618466" y="2418882"/>
                        <a:pt x="618466" y="2398264"/>
                        <a:pt x="625339" y="2384519"/>
                      </a:cubicBezTo>
                      <a:lnTo>
                        <a:pt x="639084" y="2398264"/>
                      </a:lnTo>
                      <a:cubicBezTo>
                        <a:pt x="645956" y="2391392"/>
                        <a:pt x="632211" y="2384519"/>
                        <a:pt x="645956" y="2384519"/>
                      </a:cubicBezTo>
                      <a:cubicBezTo>
                        <a:pt x="666574" y="2384519"/>
                        <a:pt x="666574" y="2398264"/>
                        <a:pt x="680319" y="2391392"/>
                      </a:cubicBezTo>
                      <a:cubicBezTo>
                        <a:pt x="673447" y="2384519"/>
                        <a:pt x="666574" y="2370774"/>
                        <a:pt x="652829" y="2357029"/>
                      </a:cubicBezTo>
                      <a:cubicBezTo>
                        <a:pt x="680319" y="2274558"/>
                        <a:pt x="749045" y="2308921"/>
                        <a:pt x="790281" y="2295175"/>
                      </a:cubicBezTo>
                      <a:cubicBezTo>
                        <a:pt x="810899" y="2274558"/>
                        <a:pt x="817771" y="2253940"/>
                        <a:pt x="859007" y="2253940"/>
                      </a:cubicBezTo>
                      <a:cubicBezTo>
                        <a:pt x="859007" y="2226449"/>
                        <a:pt x="879625" y="2192086"/>
                        <a:pt x="886497" y="2157792"/>
                      </a:cubicBezTo>
                      <a:cubicBezTo>
                        <a:pt x="879625" y="2061575"/>
                        <a:pt x="886497" y="2054703"/>
                        <a:pt x="886497" y="2047830"/>
                      </a:cubicBezTo>
                      <a:cubicBezTo>
                        <a:pt x="879625" y="2040957"/>
                        <a:pt x="872752" y="2040957"/>
                        <a:pt x="872752" y="2027212"/>
                      </a:cubicBezTo>
                      <a:cubicBezTo>
                        <a:pt x="872752" y="2006594"/>
                        <a:pt x="886497" y="2040957"/>
                        <a:pt x="886497" y="2020340"/>
                      </a:cubicBezTo>
                      <a:lnTo>
                        <a:pt x="886497" y="1999722"/>
                      </a:lnTo>
                      <a:lnTo>
                        <a:pt x="872752" y="1985977"/>
                      </a:lnTo>
                      <a:cubicBezTo>
                        <a:pt x="790281" y="2089066"/>
                        <a:pt x="522250" y="2288303"/>
                        <a:pt x="405484" y="2288303"/>
                      </a:cubicBezTo>
                      <a:lnTo>
                        <a:pt x="336758" y="2288303"/>
                      </a:lnTo>
                      <a:cubicBezTo>
                        <a:pt x="329885" y="2274558"/>
                        <a:pt x="323013" y="2260812"/>
                        <a:pt x="302395" y="2253940"/>
                      </a:cubicBezTo>
                      <a:cubicBezTo>
                        <a:pt x="309268" y="2253940"/>
                        <a:pt x="302395" y="2240195"/>
                        <a:pt x="295522" y="2233322"/>
                      </a:cubicBezTo>
                      <a:cubicBezTo>
                        <a:pt x="233669" y="2219577"/>
                        <a:pt x="123707" y="2178409"/>
                        <a:pt x="123707" y="2109683"/>
                      </a:cubicBezTo>
                      <a:cubicBezTo>
                        <a:pt x="123707" y="2068448"/>
                        <a:pt x="192433" y="1944741"/>
                        <a:pt x="206179" y="1924123"/>
                      </a:cubicBezTo>
                      <a:cubicBezTo>
                        <a:pt x="226796" y="1896633"/>
                        <a:pt x="247414" y="1862270"/>
                        <a:pt x="268032" y="1827907"/>
                      </a:cubicBezTo>
                      <a:cubicBezTo>
                        <a:pt x="274905" y="1827907"/>
                        <a:pt x="288650" y="1827907"/>
                        <a:pt x="288650" y="1821034"/>
                      </a:cubicBezTo>
                      <a:lnTo>
                        <a:pt x="288650" y="1807289"/>
                      </a:lnTo>
                      <a:cubicBezTo>
                        <a:pt x="295522" y="1807289"/>
                        <a:pt x="302395" y="1814161"/>
                        <a:pt x="316140" y="1814161"/>
                      </a:cubicBezTo>
                      <a:cubicBezTo>
                        <a:pt x="316140" y="1807289"/>
                        <a:pt x="309268" y="1800416"/>
                        <a:pt x="309268" y="1793544"/>
                      </a:cubicBezTo>
                      <a:lnTo>
                        <a:pt x="831516" y="1154460"/>
                      </a:lnTo>
                      <a:cubicBezTo>
                        <a:pt x="831516" y="1154460"/>
                        <a:pt x="824644" y="1147588"/>
                        <a:pt x="817771" y="1147588"/>
                      </a:cubicBezTo>
                      <a:lnTo>
                        <a:pt x="364248" y="1319403"/>
                      </a:lnTo>
                      <a:lnTo>
                        <a:pt x="323013" y="1319403"/>
                      </a:lnTo>
                      <a:cubicBezTo>
                        <a:pt x="329885" y="1312530"/>
                        <a:pt x="336758" y="1298785"/>
                        <a:pt x="343631" y="1291912"/>
                      </a:cubicBezTo>
                      <a:cubicBezTo>
                        <a:pt x="329885" y="1285040"/>
                        <a:pt x="309268" y="1291912"/>
                        <a:pt x="288650" y="1291912"/>
                      </a:cubicBezTo>
                      <a:cubicBezTo>
                        <a:pt x="302395" y="1278167"/>
                        <a:pt x="316140" y="1278167"/>
                        <a:pt x="316140" y="1250677"/>
                      </a:cubicBezTo>
                      <a:cubicBezTo>
                        <a:pt x="302395" y="1257549"/>
                        <a:pt x="288650" y="1264422"/>
                        <a:pt x="274905" y="1264422"/>
                      </a:cubicBezTo>
                      <a:cubicBezTo>
                        <a:pt x="254287" y="1264422"/>
                        <a:pt x="226796" y="1250677"/>
                        <a:pt x="213051" y="1230059"/>
                      </a:cubicBezTo>
                      <a:lnTo>
                        <a:pt x="192433" y="1230059"/>
                      </a:lnTo>
                      <a:cubicBezTo>
                        <a:pt x="144325" y="1195696"/>
                        <a:pt x="137452" y="1175078"/>
                        <a:pt x="137452" y="1140715"/>
                      </a:cubicBezTo>
                      <a:cubicBezTo>
                        <a:pt x="137452" y="886497"/>
                        <a:pt x="804026" y="749045"/>
                        <a:pt x="831516" y="735300"/>
                      </a:cubicBezTo>
                      <a:cubicBezTo>
                        <a:pt x="865880" y="721555"/>
                        <a:pt x="845262" y="632211"/>
                        <a:pt x="845262" y="584103"/>
                      </a:cubicBezTo>
                      <a:cubicBezTo>
                        <a:pt x="845262" y="570358"/>
                        <a:pt x="859007" y="474210"/>
                        <a:pt x="859007" y="453592"/>
                      </a:cubicBezTo>
                      <a:cubicBezTo>
                        <a:pt x="859007" y="439847"/>
                        <a:pt x="845262" y="377993"/>
                        <a:pt x="845262" y="357376"/>
                      </a:cubicBezTo>
                      <a:cubicBezTo>
                        <a:pt x="845262" y="343630"/>
                        <a:pt x="859007" y="350503"/>
                        <a:pt x="859007" y="336758"/>
                      </a:cubicBezTo>
                      <a:cubicBezTo>
                        <a:pt x="859007" y="316140"/>
                        <a:pt x="845262" y="350503"/>
                        <a:pt x="845262" y="329885"/>
                      </a:cubicBezTo>
                      <a:lnTo>
                        <a:pt x="845262" y="41236"/>
                      </a:lnTo>
                      <a:cubicBezTo>
                        <a:pt x="852134" y="27491"/>
                        <a:pt x="859007" y="0"/>
                        <a:pt x="886497" y="0"/>
                      </a:cubicBezTo>
                      <a:close/>
                      <a:moveTo>
                        <a:pt x="845262" y="1312530"/>
                      </a:moveTo>
                      <a:cubicBezTo>
                        <a:pt x="831516" y="1326275"/>
                        <a:pt x="810899" y="1319403"/>
                        <a:pt x="797153" y="1326275"/>
                      </a:cubicBezTo>
                      <a:cubicBezTo>
                        <a:pt x="804026" y="1333148"/>
                        <a:pt x="797153" y="1346893"/>
                        <a:pt x="790281" y="1353766"/>
                      </a:cubicBezTo>
                      <a:cubicBezTo>
                        <a:pt x="783408" y="1346893"/>
                        <a:pt x="804026" y="1340020"/>
                        <a:pt x="783408" y="1340020"/>
                      </a:cubicBezTo>
                      <a:cubicBezTo>
                        <a:pt x="769663" y="1340020"/>
                        <a:pt x="769663" y="1374384"/>
                        <a:pt x="755918" y="1401874"/>
                      </a:cubicBezTo>
                      <a:cubicBezTo>
                        <a:pt x="721555" y="1401874"/>
                        <a:pt x="714682" y="1395001"/>
                        <a:pt x="707810" y="1401874"/>
                      </a:cubicBezTo>
                      <a:cubicBezTo>
                        <a:pt x="721555" y="1408747"/>
                        <a:pt x="735300" y="1408747"/>
                        <a:pt x="742173" y="1415619"/>
                      </a:cubicBezTo>
                      <a:cubicBezTo>
                        <a:pt x="721555" y="1422492"/>
                        <a:pt x="721555" y="1436237"/>
                        <a:pt x="714682" y="1449982"/>
                      </a:cubicBezTo>
                      <a:lnTo>
                        <a:pt x="700937" y="1436237"/>
                      </a:lnTo>
                      <a:cubicBezTo>
                        <a:pt x="700937" y="1456855"/>
                        <a:pt x="694064" y="1477473"/>
                        <a:pt x="680319" y="1491218"/>
                      </a:cubicBezTo>
                      <a:cubicBezTo>
                        <a:pt x="673447" y="1484345"/>
                        <a:pt x="673447" y="1470600"/>
                        <a:pt x="666574" y="1470600"/>
                      </a:cubicBezTo>
                      <a:cubicBezTo>
                        <a:pt x="666574" y="1525581"/>
                        <a:pt x="645956" y="1498090"/>
                        <a:pt x="645956" y="1511836"/>
                      </a:cubicBezTo>
                      <a:cubicBezTo>
                        <a:pt x="645956" y="1525581"/>
                        <a:pt x="652829" y="1511836"/>
                        <a:pt x="632211" y="1539326"/>
                      </a:cubicBezTo>
                      <a:lnTo>
                        <a:pt x="639084" y="1546199"/>
                      </a:lnTo>
                      <a:cubicBezTo>
                        <a:pt x="639084" y="1559944"/>
                        <a:pt x="625339" y="1580562"/>
                        <a:pt x="604721" y="1580562"/>
                      </a:cubicBezTo>
                      <a:cubicBezTo>
                        <a:pt x="590976" y="1580562"/>
                        <a:pt x="597848" y="1573689"/>
                        <a:pt x="590976" y="1573689"/>
                      </a:cubicBezTo>
                      <a:cubicBezTo>
                        <a:pt x="590976" y="1587434"/>
                        <a:pt x="584103" y="1601180"/>
                        <a:pt x="577230" y="1614925"/>
                      </a:cubicBezTo>
                      <a:cubicBezTo>
                        <a:pt x="570358" y="1608052"/>
                        <a:pt x="570358" y="1601180"/>
                        <a:pt x="563485" y="1601180"/>
                      </a:cubicBezTo>
                      <a:cubicBezTo>
                        <a:pt x="563485" y="1614925"/>
                        <a:pt x="570358" y="1628670"/>
                        <a:pt x="563485" y="1635474"/>
                      </a:cubicBezTo>
                      <a:cubicBezTo>
                        <a:pt x="501632" y="1683582"/>
                        <a:pt x="494759" y="1731690"/>
                        <a:pt x="446720" y="1786671"/>
                      </a:cubicBezTo>
                      <a:cubicBezTo>
                        <a:pt x="419229" y="1821034"/>
                        <a:pt x="412357" y="1869142"/>
                        <a:pt x="384866" y="1903505"/>
                      </a:cubicBezTo>
                      <a:lnTo>
                        <a:pt x="845262" y="1525581"/>
                      </a:lnTo>
                      <a:lnTo>
                        <a:pt x="845262" y="1312530"/>
                      </a:lnTo>
                      <a:close/>
                      <a:moveTo>
                        <a:pt x="542867" y="1635474"/>
                      </a:moveTo>
                      <a:cubicBezTo>
                        <a:pt x="535995" y="1635474"/>
                        <a:pt x="535995" y="1642346"/>
                        <a:pt x="529122" y="1649219"/>
                      </a:cubicBezTo>
                      <a:cubicBezTo>
                        <a:pt x="535995" y="1649219"/>
                        <a:pt x="549740" y="1635474"/>
                        <a:pt x="542867" y="1635474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962A89D1-7D56-A026-441D-F58A30E404E1}"/>
                    </a:ext>
                  </a:extLst>
                </p:cNvPr>
                <p:cNvSpPr/>
                <p:nvPr/>
              </p:nvSpPr>
              <p:spPr>
                <a:xfrm>
                  <a:off x="10293924" y="3663906"/>
                  <a:ext cx="714614" cy="709527"/>
                </a:xfrm>
                <a:custGeom>
                  <a:avLst/>
                  <a:gdLst>
                    <a:gd name="connsiteX0" fmla="*/ 370193 w 714614"/>
                    <a:gd name="connsiteY0" fmla="*/ 0 h 709527"/>
                    <a:gd name="connsiteX1" fmla="*/ 426033 w 714614"/>
                    <a:gd name="connsiteY1" fmla="*/ 8590 h 709527"/>
                    <a:gd name="connsiteX2" fmla="*/ 625339 w 714614"/>
                    <a:gd name="connsiteY2" fmla="*/ 111679 h 709527"/>
                    <a:gd name="connsiteX3" fmla="*/ 693996 w 714614"/>
                    <a:gd name="connsiteY3" fmla="*/ 214769 h 709527"/>
                    <a:gd name="connsiteX4" fmla="*/ 714614 w 714614"/>
                    <a:gd name="connsiteY4" fmla="*/ 317858 h 709527"/>
                    <a:gd name="connsiteX5" fmla="*/ 700869 w 714614"/>
                    <a:gd name="connsiteY5" fmla="*/ 338475 h 709527"/>
                    <a:gd name="connsiteX6" fmla="*/ 687123 w 714614"/>
                    <a:gd name="connsiteY6" fmla="*/ 407201 h 709527"/>
                    <a:gd name="connsiteX7" fmla="*/ 659702 w 714614"/>
                    <a:gd name="connsiteY7" fmla="*/ 475859 h 709527"/>
                    <a:gd name="connsiteX8" fmla="*/ 508505 w 714614"/>
                    <a:gd name="connsiteY8" fmla="*/ 585820 h 709527"/>
                    <a:gd name="connsiteX9" fmla="*/ 494759 w 714614"/>
                    <a:gd name="connsiteY9" fmla="*/ 551457 h 709527"/>
                    <a:gd name="connsiteX10" fmla="*/ 419161 w 714614"/>
                    <a:gd name="connsiteY10" fmla="*/ 654546 h 709527"/>
                    <a:gd name="connsiteX11" fmla="*/ 391670 w 714614"/>
                    <a:gd name="connsiteY11" fmla="*/ 640801 h 709527"/>
                    <a:gd name="connsiteX12" fmla="*/ 377925 w 714614"/>
                    <a:gd name="connsiteY12" fmla="*/ 647674 h 709527"/>
                    <a:gd name="connsiteX13" fmla="*/ 398543 w 714614"/>
                    <a:gd name="connsiteY13" fmla="*/ 661419 h 709527"/>
                    <a:gd name="connsiteX14" fmla="*/ 316072 w 714614"/>
                    <a:gd name="connsiteY14" fmla="*/ 709527 h 709527"/>
                    <a:gd name="connsiteX15" fmla="*/ 316072 w 714614"/>
                    <a:gd name="connsiteY15" fmla="*/ 661419 h 709527"/>
                    <a:gd name="connsiteX16" fmla="*/ 329817 w 714614"/>
                    <a:gd name="connsiteY16" fmla="*/ 640801 h 709527"/>
                    <a:gd name="connsiteX17" fmla="*/ 371052 w 714614"/>
                    <a:gd name="connsiteY17" fmla="*/ 530840 h 709527"/>
                    <a:gd name="connsiteX18" fmla="*/ 171747 w 714614"/>
                    <a:gd name="connsiteY18" fmla="*/ 414074 h 709527"/>
                    <a:gd name="connsiteX19" fmla="*/ 0 w 714614"/>
                    <a:gd name="connsiteY19" fmla="*/ 228514 h 709527"/>
                    <a:gd name="connsiteX20" fmla="*/ 6872 w 714614"/>
                    <a:gd name="connsiteY20" fmla="*/ 187278 h 709527"/>
                    <a:gd name="connsiteX21" fmla="*/ 34363 w 714614"/>
                    <a:gd name="connsiteY21" fmla="*/ 132297 h 709527"/>
                    <a:gd name="connsiteX22" fmla="*/ 329817 w 714614"/>
                    <a:gd name="connsiteY22" fmla="*/ 1718 h 709527"/>
                    <a:gd name="connsiteX23" fmla="*/ 370193 w 714614"/>
                    <a:gd name="connsiteY23" fmla="*/ 0 h 70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14614" h="709527">
                      <a:moveTo>
                        <a:pt x="370193" y="0"/>
                      </a:moveTo>
                      <a:cubicBezTo>
                        <a:pt x="388234" y="0"/>
                        <a:pt x="408852" y="1718"/>
                        <a:pt x="426033" y="8590"/>
                      </a:cubicBezTo>
                      <a:cubicBezTo>
                        <a:pt x="494759" y="29208"/>
                        <a:pt x="563485" y="22336"/>
                        <a:pt x="625339" y="111679"/>
                      </a:cubicBezTo>
                      <a:cubicBezTo>
                        <a:pt x="639084" y="132297"/>
                        <a:pt x="659702" y="194151"/>
                        <a:pt x="693996" y="214769"/>
                      </a:cubicBezTo>
                      <a:cubicBezTo>
                        <a:pt x="700869" y="249132"/>
                        <a:pt x="714614" y="297240"/>
                        <a:pt x="714614" y="317858"/>
                      </a:cubicBezTo>
                      <a:cubicBezTo>
                        <a:pt x="714614" y="331603"/>
                        <a:pt x="707741" y="331603"/>
                        <a:pt x="700869" y="338475"/>
                      </a:cubicBezTo>
                      <a:cubicBezTo>
                        <a:pt x="700869" y="359093"/>
                        <a:pt x="687123" y="386584"/>
                        <a:pt x="687123" y="407201"/>
                      </a:cubicBezTo>
                      <a:cubicBezTo>
                        <a:pt x="680251" y="427819"/>
                        <a:pt x="673447" y="455310"/>
                        <a:pt x="659702" y="475859"/>
                      </a:cubicBezTo>
                      <a:cubicBezTo>
                        <a:pt x="625339" y="510222"/>
                        <a:pt x="556613" y="572075"/>
                        <a:pt x="508505" y="585820"/>
                      </a:cubicBezTo>
                      <a:cubicBezTo>
                        <a:pt x="508505" y="578948"/>
                        <a:pt x="501632" y="565203"/>
                        <a:pt x="494759" y="551457"/>
                      </a:cubicBezTo>
                      <a:cubicBezTo>
                        <a:pt x="467269" y="585820"/>
                        <a:pt x="439778" y="613311"/>
                        <a:pt x="419161" y="654546"/>
                      </a:cubicBezTo>
                      <a:cubicBezTo>
                        <a:pt x="412288" y="654546"/>
                        <a:pt x="398543" y="640801"/>
                        <a:pt x="391670" y="640801"/>
                      </a:cubicBezTo>
                      <a:cubicBezTo>
                        <a:pt x="391670" y="640801"/>
                        <a:pt x="384798" y="640801"/>
                        <a:pt x="377925" y="647674"/>
                      </a:cubicBezTo>
                      <a:cubicBezTo>
                        <a:pt x="384798" y="654546"/>
                        <a:pt x="391670" y="654546"/>
                        <a:pt x="398543" y="661419"/>
                      </a:cubicBezTo>
                      <a:cubicBezTo>
                        <a:pt x="371052" y="682037"/>
                        <a:pt x="336689" y="688909"/>
                        <a:pt x="316072" y="709527"/>
                      </a:cubicBezTo>
                      <a:cubicBezTo>
                        <a:pt x="309199" y="695782"/>
                        <a:pt x="316072" y="675164"/>
                        <a:pt x="316072" y="661419"/>
                      </a:cubicBezTo>
                      <a:cubicBezTo>
                        <a:pt x="316072" y="640801"/>
                        <a:pt x="329817" y="647674"/>
                        <a:pt x="329817" y="640801"/>
                      </a:cubicBezTo>
                      <a:cubicBezTo>
                        <a:pt x="343562" y="613311"/>
                        <a:pt x="371052" y="551457"/>
                        <a:pt x="371052" y="530840"/>
                      </a:cubicBezTo>
                      <a:cubicBezTo>
                        <a:pt x="371052" y="434692"/>
                        <a:pt x="151129" y="482731"/>
                        <a:pt x="171747" y="414074"/>
                      </a:cubicBezTo>
                      <a:cubicBezTo>
                        <a:pt x="89344" y="420947"/>
                        <a:pt x="0" y="297240"/>
                        <a:pt x="0" y="228514"/>
                      </a:cubicBezTo>
                      <a:cubicBezTo>
                        <a:pt x="0" y="214769"/>
                        <a:pt x="6872" y="201023"/>
                        <a:pt x="6872" y="187278"/>
                      </a:cubicBezTo>
                      <a:cubicBezTo>
                        <a:pt x="6872" y="166660"/>
                        <a:pt x="20618" y="152915"/>
                        <a:pt x="34363" y="132297"/>
                      </a:cubicBezTo>
                      <a:cubicBezTo>
                        <a:pt x="89344" y="15463"/>
                        <a:pt x="240473" y="1718"/>
                        <a:pt x="329817" y="1718"/>
                      </a:cubicBezTo>
                      <a:cubicBezTo>
                        <a:pt x="336690" y="1718"/>
                        <a:pt x="352153" y="0"/>
                        <a:pt x="370193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8C6DD281-C0EE-3F51-63C7-BE0BEA3A40C2}"/>
                    </a:ext>
                  </a:extLst>
                </p:cNvPr>
                <p:cNvSpPr/>
                <p:nvPr/>
              </p:nvSpPr>
              <p:spPr>
                <a:xfrm>
                  <a:off x="12156126" y="5747817"/>
                  <a:ext cx="27491" cy="6873"/>
                </a:xfrm>
                <a:custGeom>
                  <a:avLst/>
                  <a:gdLst>
                    <a:gd name="connsiteX0" fmla="*/ 27491 w 27491"/>
                    <a:gd name="connsiteY0" fmla="*/ 0 h 6873"/>
                    <a:gd name="connsiteX1" fmla="*/ 0 w 27491"/>
                    <a:gd name="connsiteY1" fmla="*/ 6873 h 6873"/>
                    <a:gd name="connsiteX2" fmla="*/ 27491 w 27491"/>
                    <a:gd name="connsiteY2" fmla="*/ 0 h 6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91" h="6873">
                      <a:moveTo>
                        <a:pt x="27491" y="0"/>
                      </a:moveTo>
                      <a:cubicBezTo>
                        <a:pt x="20618" y="0"/>
                        <a:pt x="6873" y="6873"/>
                        <a:pt x="0" y="6873"/>
                      </a:cubicBezTo>
                      <a:cubicBezTo>
                        <a:pt x="0" y="0"/>
                        <a:pt x="13745" y="0"/>
                        <a:pt x="27491" y="0"/>
                      </a:cubicBezTo>
                      <a:close/>
                    </a:path>
                  </a:pathLst>
                </a:custGeom>
                <a:grpFill/>
                <a:ln w="68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1C33272-0314-E011-741A-F127206AD9CA}"/>
              </a:ext>
            </a:extLst>
          </p:cNvPr>
          <p:cNvSpPr txBox="1"/>
          <p:nvPr/>
        </p:nvSpPr>
        <p:spPr>
          <a:xfrm>
            <a:off x="6183424" y="4056030"/>
            <a:ext cx="522960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40732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E0A22365-0F83-C125-00D8-52CC7F649360}"/>
              </a:ext>
            </a:extLst>
          </p:cNvPr>
          <p:cNvSpPr txBox="1"/>
          <p:nvPr/>
        </p:nvSpPr>
        <p:spPr>
          <a:xfrm>
            <a:off x="1781529" y="318638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AA98302-B34F-B31A-BD53-7B2405532AFC}"/>
              </a:ext>
            </a:extLst>
          </p:cNvPr>
          <p:cNvSpPr txBox="1"/>
          <p:nvPr/>
        </p:nvSpPr>
        <p:spPr>
          <a:xfrm>
            <a:off x="163350" y="177514"/>
            <a:ext cx="93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4879FA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000" dirty="0">
              <a:solidFill>
                <a:srgbClr val="4879FA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B4CCE52-49FC-DC07-BD62-5394502DE007}"/>
              </a:ext>
            </a:extLst>
          </p:cNvPr>
          <p:cNvGrpSpPr/>
          <p:nvPr/>
        </p:nvGrpSpPr>
        <p:grpSpPr>
          <a:xfrm>
            <a:off x="4148590" y="2090982"/>
            <a:ext cx="4371295" cy="3253746"/>
            <a:chOff x="4293734" y="2250639"/>
            <a:chExt cx="3508376" cy="2611438"/>
          </a:xfrm>
        </p:grpSpPr>
        <p:sp>
          <p:nvSpPr>
            <p:cNvPr id="4" name="Docer搜索：半想象现实   http://chn.docer.com/works/?userid=199927538"/>
            <p:cNvSpPr/>
            <p:nvPr/>
          </p:nvSpPr>
          <p:spPr bwMode="auto">
            <a:xfrm>
              <a:off x="5863772" y="2250639"/>
              <a:ext cx="1539875" cy="1239838"/>
            </a:xfrm>
            <a:custGeom>
              <a:avLst/>
              <a:gdLst>
                <a:gd name="T0" fmla="*/ 388 w 555"/>
                <a:gd name="T1" fmla="*/ 0 h 447"/>
                <a:gd name="T2" fmla="*/ 168 w 555"/>
                <a:gd name="T3" fmla="*/ 0 h 447"/>
                <a:gd name="T4" fmla="*/ 168 w 555"/>
                <a:gd name="T5" fmla="*/ 0 h 447"/>
                <a:gd name="T6" fmla="*/ 167 w 555"/>
                <a:gd name="T7" fmla="*/ 0 h 447"/>
                <a:gd name="T8" fmla="*/ 1 w 555"/>
                <a:gd name="T9" fmla="*/ 166 h 447"/>
                <a:gd name="T10" fmla="*/ 0 w 555"/>
                <a:gd name="T11" fmla="*/ 447 h 447"/>
                <a:gd name="T12" fmla="*/ 144 w 555"/>
                <a:gd name="T13" fmla="*/ 339 h 447"/>
                <a:gd name="T14" fmla="*/ 388 w 555"/>
                <a:gd name="T15" fmla="*/ 335 h 447"/>
                <a:gd name="T16" fmla="*/ 555 w 555"/>
                <a:gd name="T17" fmla="*/ 167 h 447"/>
                <a:gd name="T18" fmla="*/ 388 w 555"/>
                <a:gd name="T1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5" h="447">
                  <a:moveTo>
                    <a:pt x="388" y="0"/>
                  </a:moveTo>
                  <a:cubicBezTo>
                    <a:pt x="168" y="0"/>
                    <a:pt x="168" y="0"/>
                    <a:pt x="168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8" y="0"/>
                    <a:pt x="167" y="0"/>
                    <a:pt x="167" y="0"/>
                  </a:cubicBezTo>
                  <a:cubicBezTo>
                    <a:pt x="76" y="0"/>
                    <a:pt x="1" y="75"/>
                    <a:pt x="1" y="166"/>
                  </a:cubicBezTo>
                  <a:cubicBezTo>
                    <a:pt x="1" y="258"/>
                    <a:pt x="0" y="447"/>
                    <a:pt x="0" y="447"/>
                  </a:cubicBezTo>
                  <a:cubicBezTo>
                    <a:pt x="0" y="447"/>
                    <a:pt x="42" y="354"/>
                    <a:pt x="144" y="339"/>
                  </a:cubicBezTo>
                  <a:cubicBezTo>
                    <a:pt x="157" y="337"/>
                    <a:pt x="388" y="335"/>
                    <a:pt x="388" y="335"/>
                  </a:cubicBezTo>
                  <a:cubicBezTo>
                    <a:pt x="480" y="335"/>
                    <a:pt x="555" y="260"/>
                    <a:pt x="555" y="167"/>
                  </a:cubicBezTo>
                  <a:cubicBezTo>
                    <a:pt x="555" y="75"/>
                    <a:pt x="480" y="0"/>
                    <a:pt x="388" y="0"/>
                  </a:cubicBezTo>
                  <a:close/>
                </a:path>
              </a:pathLst>
            </a:cu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dirty="0">
                <a:sym typeface="+mn-lt"/>
              </a:endParaRPr>
            </a:p>
          </p:txBody>
        </p:sp>
        <p:sp>
          <p:nvSpPr>
            <p:cNvPr id="10" name="Docer搜索：半想象现实   http://chn.docer.com/works/?userid=199927538"/>
            <p:cNvSpPr/>
            <p:nvPr/>
          </p:nvSpPr>
          <p:spPr bwMode="auto">
            <a:xfrm>
              <a:off x="4293734" y="2250639"/>
              <a:ext cx="1539875" cy="1239838"/>
            </a:xfrm>
            <a:custGeom>
              <a:avLst/>
              <a:gdLst>
                <a:gd name="T0" fmla="*/ 167 w 555"/>
                <a:gd name="T1" fmla="*/ 0 h 447"/>
                <a:gd name="T2" fmla="*/ 387 w 555"/>
                <a:gd name="T3" fmla="*/ 0 h 447"/>
                <a:gd name="T4" fmla="*/ 387 w 555"/>
                <a:gd name="T5" fmla="*/ 0 h 447"/>
                <a:gd name="T6" fmla="*/ 388 w 555"/>
                <a:gd name="T7" fmla="*/ 0 h 447"/>
                <a:gd name="T8" fmla="*/ 554 w 555"/>
                <a:gd name="T9" fmla="*/ 166 h 447"/>
                <a:gd name="T10" fmla="*/ 555 w 555"/>
                <a:gd name="T11" fmla="*/ 447 h 447"/>
                <a:gd name="T12" fmla="*/ 411 w 555"/>
                <a:gd name="T13" fmla="*/ 339 h 447"/>
                <a:gd name="T14" fmla="*/ 167 w 555"/>
                <a:gd name="T15" fmla="*/ 335 h 447"/>
                <a:gd name="T16" fmla="*/ 0 w 555"/>
                <a:gd name="T17" fmla="*/ 167 h 447"/>
                <a:gd name="T18" fmla="*/ 167 w 555"/>
                <a:gd name="T1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5" h="447">
                  <a:moveTo>
                    <a:pt x="167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87" y="0"/>
                    <a:pt x="388" y="0"/>
                    <a:pt x="388" y="0"/>
                  </a:cubicBezTo>
                  <a:cubicBezTo>
                    <a:pt x="479" y="0"/>
                    <a:pt x="554" y="75"/>
                    <a:pt x="554" y="166"/>
                  </a:cubicBezTo>
                  <a:cubicBezTo>
                    <a:pt x="554" y="258"/>
                    <a:pt x="555" y="447"/>
                    <a:pt x="555" y="447"/>
                  </a:cubicBezTo>
                  <a:cubicBezTo>
                    <a:pt x="555" y="447"/>
                    <a:pt x="513" y="354"/>
                    <a:pt x="411" y="339"/>
                  </a:cubicBezTo>
                  <a:cubicBezTo>
                    <a:pt x="398" y="337"/>
                    <a:pt x="167" y="335"/>
                    <a:pt x="167" y="335"/>
                  </a:cubicBezTo>
                  <a:cubicBezTo>
                    <a:pt x="75" y="335"/>
                    <a:pt x="0" y="260"/>
                    <a:pt x="0" y="167"/>
                  </a:cubicBezTo>
                  <a:cubicBezTo>
                    <a:pt x="0" y="75"/>
                    <a:pt x="75" y="0"/>
                    <a:pt x="167" y="0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dirty="0">
                <a:sym typeface="+mn-lt"/>
              </a:endParaRPr>
            </a:p>
          </p:txBody>
        </p:sp>
        <p:sp>
          <p:nvSpPr>
            <p:cNvPr id="11" name="Docer搜索：半想象现实   http://chn.docer.com/works/?userid=199927538"/>
            <p:cNvSpPr/>
            <p:nvPr/>
          </p:nvSpPr>
          <p:spPr bwMode="auto">
            <a:xfrm>
              <a:off x="4293734" y="3301564"/>
              <a:ext cx="1539875" cy="1236663"/>
            </a:xfrm>
            <a:custGeom>
              <a:avLst/>
              <a:gdLst>
                <a:gd name="T0" fmla="*/ 167 w 555"/>
                <a:gd name="T1" fmla="*/ 0 h 446"/>
                <a:gd name="T2" fmla="*/ 387 w 555"/>
                <a:gd name="T3" fmla="*/ 0 h 446"/>
                <a:gd name="T4" fmla="*/ 387 w 555"/>
                <a:gd name="T5" fmla="*/ 0 h 446"/>
                <a:gd name="T6" fmla="*/ 388 w 555"/>
                <a:gd name="T7" fmla="*/ 0 h 446"/>
                <a:gd name="T8" fmla="*/ 554 w 555"/>
                <a:gd name="T9" fmla="*/ 166 h 446"/>
                <a:gd name="T10" fmla="*/ 555 w 555"/>
                <a:gd name="T11" fmla="*/ 446 h 446"/>
                <a:gd name="T12" fmla="*/ 411 w 555"/>
                <a:gd name="T13" fmla="*/ 339 h 446"/>
                <a:gd name="T14" fmla="*/ 167 w 555"/>
                <a:gd name="T15" fmla="*/ 334 h 446"/>
                <a:gd name="T16" fmla="*/ 0 w 555"/>
                <a:gd name="T17" fmla="*/ 167 h 446"/>
                <a:gd name="T18" fmla="*/ 167 w 555"/>
                <a:gd name="T19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5" h="446">
                  <a:moveTo>
                    <a:pt x="167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87" y="0"/>
                    <a:pt x="388" y="0"/>
                    <a:pt x="388" y="0"/>
                  </a:cubicBezTo>
                  <a:cubicBezTo>
                    <a:pt x="479" y="0"/>
                    <a:pt x="554" y="74"/>
                    <a:pt x="554" y="166"/>
                  </a:cubicBezTo>
                  <a:cubicBezTo>
                    <a:pt x="554" y="258"/>
                    <a:pt x="555" y="446"/>
                    <a:pt x="555" y="446"/>
                  </a:cubicBezTo>
                  <a:cubicBezTo>
                    <a:pt x="555" y="446"/>
                    <a:pt x="513" y="354"/>
                    <a:pt x="411" y="339"/>
                  </a:cubicBezTo>
                  <a:cubicBezTo>
                    <a:pt x="398" y="337"/>
                    <a:pt x="167" y="334"/>
                    <a:pt x="167" y="334"/>
                  </a:cubicBezTo>
                  <a:cubicBezTo>
                    <a:pt x="75" y="334"/>
                    <a:pt x="0" y="259"/>
                    <a:pt x="0" y="167"/>
                  </a:cubicBezTo>
                  <a:cubicBezTo>
                    <a:pt x="0" y="75"/>
                    <a:pt x="75" y="0"/>
                    <a:pt x="167" y="0"/>
                  </a:cubicBezTo>
                  <a:close/>
                </a:path>
              </a:pathLst>
            </a:custGeom>
            <a:solidFill>
              <a:srgbClr val="F1E71D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dirty="0">
                <a:sym typeface="+mn-lt"/>
              </a:endParaRPr>
            </a:p>
          </p:txBody>
        </p:sp>
        <p:sp>
          <p:nvSpPr>
            <p:cNvPr id="12" name="Docer搜索：半想象现实   http://chn.docer.com/works/?userid=199927538"/>
            <p:cNvSpPr/>
            <p:nvPr/>
          </p:nvSpPr>
          <p:spPr bwMode="auto">
            <a:xfrm>
              <a:off x="5863772" y="3304739"/>
              <a:ext cx="1938338" cy="1557338"/>
            </a:xfrm>
            <a:custGeom>
              <a:avLst/>
              <a:gdLst>
                <a:gd name="T0" fmla="*/ 489 w 699"/>
                <a:gd name="T1" fmla="*/ 0 h 562"/>
                <a:gd name="T2" fmla="*/ 212 w 699"/>
                <a:gd name="T3" fmla="*/ 0 h 562"/>
                <a:gd name="T4" fmla="*/ 211 w 699"/>
                <a:gd name="T5" fmla="*/ 0 h 562"/>
                <a:gd name="T6" fmla="*/ 211 w 699"/>
                <a:gd name="T7" fmla="*/ 0 h 562"/>
                <a:gd name="T8" fmla="*/ 2 w 699"/>
                <a:gd name="T9" fmla="*/ 209 h 562"/>
                <a:gd name="T10" fmla="*/ 0 w 699"/>
                <a:gd name="T11" fmla="*/ 562 h 562"/>
                <a:gd name="T12" fmla="*/ 181 w 699"/>
                <a:gd name="T13" fmla="*/ 427 h 562"/>
                <a:gd name="T14" fmla="*/ 489 w 699"/>
                <a:gd name="T15" fmla="*/ 421 h 562"/>
                <a:gd name="T16" fmla="*/ 699 w 699"/>
                <a:gd name="T17" fmla="*/ 210 h 562"/>
                <a:gd name="T18" fmla="*/ 489 w 699"/>
                <a:gd name="T19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9" h="562">
                  <a:moveTo>
                    <a:pt x="489" y="0"/>
                  </a:moveTo>
                  <a:cubicBezTo>
                    <a:pt x="212" y="0"/>
                    <a:pt x="212" y="0"/>
                    <a:pt x="212" y="0"/>
                  </a:cubicBezTo>
                  <a:cubicBezTo>
                    <a:pt x="212" y="0"/>
                    <a:pt x="212" y="0"/>
                    <a:pt x="211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95" y="0"/>
                    <a:pt x="2" y="93"/>
                    <a:pt x="2" y="209"/>
                  </a:cubicBezTo>
                  <a:cubicBezTo>
                    <a:pt x="2" y="325"/>
                    <a:pt x="0" y="562"/>
                    <a:pt x="0" y="562"/>
                  </a:cubicBezTo>
                  <a:cubicBezTo>
                    <a:pt x="0" y="562"/>
                    <a:pt x="53" y="446"/>
                    <a:pt x="181" y="427"/>
                  </a:cubicBezTo>
                  <a:cubicBezTo>
                    <a:pt x="197" y="424"/>
                    <a:pt x="489" y="421"/>
                    <a:pt x="489" y="421"/>
                  </a:cubicBezTo>
                  <a:cubicBezTo>
                    <a:pt x="605" y="421"/>
                    <a:pt x="699" y="327"/>
                    <a:pt x="699" y="210"/>
                  </a:cubicBezTo>
                  <a:cubicBezTo>
                    <a:pt x="699" y="94"/>
                    <a:pt x="605" y="0"/>
                    <a:pt x="489" y="0"/>
                  </a:cubicBezTo>
                  <a:close/>
                </a:path>
              </a:pathLst>
            </a:custGeom>
            <a:solidFill>
              <a:srgbClr val="4879FA"/>
            </a:solidFill>
            <a:ln>
              <a:noFill/>
            </a:ln>
            <a:effectLst>
              <a:outerShdw blurRad="76200" dist="76200" dir="5400000" algn="t" rotWithShape="0">
                <a:srgbClr val="4879FA">
                  <a:alpha val="2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dirty="0">
                <a:sym typeface="+mn-lt"/>
              </a:endParaRPr>
            </a:p>
          </p:txBody>
        </p:sp>
      </p:grpSp>
      <p:sp>
        <p:nvSpPr>
          <p:cNvPr id="3" name="Freeform 133">
            <a:extLst>
              <a:ext uri="{FF2B5EF4-FFF2-40B4-BE49-F238E27FC236}">
                <a16:creationId xmlns:a16="http://schemas.microsoft.com/office/drawing/2014/main" id="{C148D8C4-A517-588D-5459-103B6EDC582D}"/>
              </a:ext>
            </a:extLst>
          </p:cNvPr>
          <p:cNvSpPr>
            <a:spLocks noEditPoints="1"/>
          </p:cNvSpPr>
          <p:nvPr/>
        </p:nvSpPr>
        <p:spPr bwMode="auto">
          <a:xfrm>
            <a:off x="7002595" y="3828161"/>
            <a:ext cx="601206" cy="662088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34">
            <a:extLst>
              <a:ext uri="{FF2B5EF4-FFF2-40B4-BE49-F238E27FC236}">
                <a16:creationId xmlns:a16="http://schemas.microsoft.com/office/drawing/2014/main" id="{D7C0D88A-AF03-ABE9-E7DE-A27893F6630F}"/>
              </a:ext>
            </a:extLst>
          </p:cNvPr>
          <p:cNvSpPr>
            <a:spLocks noEditPoints="1"/>
          </p:cNvSpPr>
          <p:nvPr/>
        </p:nvSpPr>
        <p:spPr bwMode="auto">
          <a:xfrm>
            <a:off x="4858035" y="3725960"/>
            <a:ext cx="545398" cy="487052"/>
          </a:xfrm>
          <a:custGeom>
            <a:avLst/>
            <a:gdLst>
              <a:gd name="T0" fmla="*/ 91 w 91"/>
              <a:gd name="T1" fmla="*/ 17 h 81"/>
              <a:gd name="T2" fmla="*/ 91 w 91"/>
              <a:gd name="T3" fmla="*/ 63 h 81"/>
              <a:gd name="T4" fmla="*/ 86 w 91"/>
              <a:gd name="T5" fmla="*/ 76 h 81"/>
              <a:gd name="T6" fmla="*/ 74 w 91"/>
              <a:gd name="T7" fmla="*/ 81 h 81"/>
              <a:gd name="T8" fmla="*/ 17 w 91"/>
              <a:gd name="T9" fmla="*/ 81 h 81"/>
              <a:gd name="T10" fmla="*/ 5 w 91"/>
              <a:gd name="T11" fmla="*/ 76 h 81"/>
              <a:gd name="T12" fmla="*/ 0 w 91"/>
              <a:gd name="T13" fmla="*/ 63 h 81"/>
              <a:gd name="T14" fmla="*/ 0 w 91"/>
              <a:gd name="T15" fmla="*/ 17 h 81"/>
              <a:gd name="T16" fmla="*/ 0 w 91"/>
              <a:gd name="T17" fmla="*/ 12 h 81"/>
              <a:gd name="T18" fmla="*/ 5 w 91"/>
              <a:gd name="T19" fmla="*/ 12 h 81"/>
              <a:gd name="T20" fmla="*/ 15 w 91"/>
              <a:gd name="T21" fmla="*/ 12 h 81"/>
              <a:gd name="T22" fmla="*/ 15 w 91"/>
              <a:gd name="T23" fmla="*/ 24 h 81"/>
              <a:gd name="T24" fmla="*/ 21 w 91"/>
              <a:gd name="T25" fmla="*/ 30 h 81"/>
              <a:gd name="T26" fmla="*/ 21 w 91"/>
              <a:gd name="T27" fmla="*/ 30 h 81"/>
              <a:gd name="T28" fmla="*/ 24 w 91"/>
              <a:gd name="T29" fmla="*/ 30 h 81"/>
              <a:gd name="T30" fmla="*/ 21 w 91"/>
              <a:gd name="T31" fmla="*/ 24 h 81"/>
              <a:gd name="T32" fmla="*/ 21 w 91"/>
              <a:gd name="T33" fmla="*/ 6 h 81"/>
              <a:gd name="T34" fmla="*/ 27 w 91"/>
              <a:gd name="T35" fmla="*/ 0 h 81"/>
              <a:gd name="T36" fmla="*/ 27 w 91"/>
              <a:gd name="T37" fmla="*/ 0 h 81"/>
              <a:gd name="T38" fmla="*/ 33 w 91"/>
              <a:gd name="T39" fmla="*/ 6 h 81"/>
              <a:gd name="T40" fmla="*/ 33 w 91"/>
              <a:gd name="T41" fmla="*/ 12 h 81"/>
              <a:gd name="T42" fmla="*/ 59 w 91"/>
              <a:gd name="T43" fmla="*/ 12 h 81"/>
              <a:gd name="T44" fmla="*/ 59 w 91"/>
              <a:gd name="T45" fmla="*/ 24 h 81"/>
              <a:gd name="T46" fmla="*/ 64 w 91"/>
              <a:gd name="T47" fmla="*/ 30 h 81"/>
              <a:gd name="T48" fmla="*/ 64 w 91"/>
              <a:gd name="T49" fmla="*/ 30 h 81"/>
              <a:gd name="T50" fmla="*/ 67 w 91"/>
              <a:gd name="T51" fmla="*/ 30 h 81"/>
              <a:gd name="T52" fmla="*/ 64 w 91"/>
              <a:gd name="T53" fmla="*/ 24 h 81"/>
              <a:gd name="T54" fmla="*/ 64 w 91"/>
              <a:gd name="T55" fmla="*/ 6 h 81"/>
              <a:gd name="T56" fmla="*/ 70 w 91"/>
              <a:gd name="T57" fmla="*/ 0 h 81"/>
              <a:gd name="T58" fmla="*/ 70 w 91"/>
              <a:gd name="T59" fmla="*/ 0 h 81"/>
              <a:gd name="T60" fmla="*/ 76 w 91"/>
              <a:gd name="T61" fmla="*/ 6 h 81"/>
              <a:gd name="T62" fmla="*/ 76 w 91"/>
              <a:gd name="T63" fmla="*/ 12 h 81"/>
              <a:gd name="T64" fmla="*/ 86 w 91"/>
              <a:gd name="T65" fmla="*/ 12 h 81"/>
              <a:gd name="T66" fmla="*/ 91 w 91"/>
              <a:gd name="T67" fmla="*/ 12 h 81"/>
              <a:gd name="T68" fmla="*/ 91 w 91"/>
              <a:gd name="T69" fmla="*/ 17 h 81"/>
              <a:gd name="T70" fmla="*/ 44 w 91"/>
              <a:gd name="T71" fmla="*/ 68 h 81"/>
              <a:gd name="T72" fmla="*/ 44 w 91"/>
              <a:gd name="T73" fmla="*/ 40 h 81"/>
              <a:gd name="T74" fmla="*/ 39 w 91"/>
              <a:gd name="T75" fmla="*/ 40 h 81"/>
              <a:gd name="T76" fmla="*/ 38 w 91"/>
              <a:gd name="T77" fmla="*/ 42 h 81"/>
              <a:gd name="T78" fmla="*/ 36 w 91"/>
              <a:gd name="T79" fmla="*/ 43 h 81"/>
              <a:gd name="T80" fmla="*/ 36 w 91"/>
              <a:gd name="T81" fmla="*/ 47 h 81"/>
              <a:gd name="T82" fmla="*/ 38 w 91"/>
              <a:gd name="T83" fmla="*/ 47 h 81"/>
              <a:gd name="T84" fmla="*/ 38 w 91"/>
              <a:gd name="T85" fmla="*/ 68 h 81"/>
              <a:gd name="T86" fmla="*/ 44 w 91"/>
              <a:gd name="T87" fmla="*/ 68 h 81"/>
              <a:gd name="T88" fmla="*/ 54 w 91"/>
              <a:gd name="T89" fmla="*/ 68 h 81"/>
              <a:gd name="T90" fmla="*/ 54 w 91"/>
              <a:gd name="T91" fmla="*/ 40 h 81"/>
              <a:gd name="T92" fmla="*/ 49 w 91"/>
              <a:gd name="T93" fmla="*/ 40 h 81"/>
              <a:gd name="T94" fmla="*/ 48 w 91"/>
              <a:gd name="T95" fmla="*/ 42 h 81"/>
              <a:gd name="T96" fmla="*/ 46 w 91"/>
              <a:gd name="T97" fmla="*/ 43 h 81"/>
              <a:gd name="T98" fmla="*/ 46 w 91"/>
              <a:gd name="T99" fmla="*/ 47 h 81"/>
              <a:gd name="T100" fmla="*/ 48 w 91"/>
              <a:gd name="T101" fmla="*/ 47 h 81"/>
              <a:gd name="T102" fmla="*/ 48 w 91"/>
              <a:gd name="T103" fmla="*/ 68 h 81"/>
              <a:gd name="T104" fmla="*/ 54 w 91"/>
              <a:gd name="T105" fmla="*/ 68 h 81"/>
              <a:gd name="T106" fmla="*/ 81 w 91"/>
              <a:gd name="T107" fmla="*/ 36 h 81"/>
              <a:gd name="T108" fmla="*/ 10 w 91"/>
              <a:gd name="T109" fmla="*/ 36 h 81"/>
              <a:gd name="T110" fmla="*/ 10 w 91"/>
              <a:gd name="T111" fmla="*/ 63 h 81"/>
              <a:gd name="T112" fmla="*/ 12 w 91"/>
              <a:gd name="T113" fmla="*/ 69 h 81"/>
              <a:gd name="T114" fmla="*/ 17 w 91"/>
              <a:gd name="T115" fmla="*/ 71 h 81"/>
              <a:gd name="T116" fmla="*/ 74 w 91"/>
              <a:gd name="T117" fmla="*/ 71 h 81"/>
              <a:gd name="T118" fmla="*/ 79 w 91"/>
              <a:gd name="T119" fmla="*/ 69 h 81"/>
              <a:gd name="T120" fmla="*/ 81 w 91"/>
              <a:gd name="T121" fmla="*/ 63 h 81"/>
              <a:gd name="T122" fmla="*/ 81 w 91"/>
              <a:gd name="T123" fmla="*/ 3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8" y="81"/>
                  <a:pt x="74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30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30"/>
                  <a:pt x="67" y="30"/>
                  <a:pt x="67" y="30"/>
                </a:cubicBezTo>
                <a:cubicBezTo>
                  <a:pt x="66" y="28"/>
                  <a:pt x="64" y="27"/>
                  <a:pt x="64" y="24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4" y="68"/>
                </a:move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7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54" y="68"/>
                </a:moveTo>
                <a:cubicBezTo>
                  <a:pt x="54" y="40"/>
                  <a:pt x="54" y="40"/>
                  <a:pt x="5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7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4" y="68"/>
                  <a:pt x="54" y="68"/>
                  <a:pt x="54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3" y="70"/>
                  <a:pt x="15" y="71"/>
                  <a:pt x="17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68">
            <a:extLst>
              <a:ext uri="{FF2B5EF4-FFF2-40B4-BE49-F238E27FC236}">
                <a16:creationId xmlns:a16="http://schemas.microsoft.com/office/drawing/2014/main" id="{8FD67C70-953E-7258-82D1-7BD919D562DE}"/>
              </a:ext>
            </a:extLst>
          </p:cNvPr>
          <p:cNvSpPr>
            <a:spLocks noEditPoints="1"/>
          </p:cNvSpPr>
          <p:nvPr/>
        </p:nvSpPr>
        <p:spPr bwMode="auto">
          <a:xfrm>
            <a:off x="6727360" y="2327457"/>
            <a:ext cx="575838" cy="596132"/>
          </a:xfrm>
          <a:custGeom>
            <a:avLst/>
            <a:gdLst>
              <a:gd name="T0" fmla="*/ 5 w 96"/>
              <a:gd name="T1" fmla="*/ 42 h 99"/>
              <a:gd name="T2" fmla="*/ 74 w 96"/>
              <a:gd name="T3" fmla="*/ 42 h 99"/>
              <a:gd name="T4" fmla="*/ 77 w 96"/>
              <a:gd name="T5" fmla="*/ 41 h 99"/>
              <a:gd name="T6" fmla="*/ 91 w 96"/>
              <a:gd name="T7" fmla="*/ 47 h 99"/>
              <a:gd name="T8" fmla="*/ 96 w 96"/>
              <a:gd name="T9" fmla="*/ 60 h 99"/>
              <a:gd name="T10" fmla="*/ 91 w 96"/>
              <a:gd name="T11" fmla="*/ 73 h 99"/>
              <a:gd name="T12" fmla="*/ 77 w 96"/>
              <a:gd name="T13" fmla="*/ 78 h 99"/>
              <a:gd name="T14" fmla="*/ 68 w 96"/>
              <a:gd name="T15" fmla="*/ 76 h 99"/>
              <a:gd name="T16" fmla="*/ 62 w 96"/>
              <a:gd name="T17" fmla="*/ 85 h 99"/>
              <a:gd name="T18" fmla="*/ 67 w 96"/>
              <a:gd name="T19" fmla="*/ 85 h 99"/>
              <a:gd name="T20" fmla="*/ 84 w 96"/>
              <a:gd name="T21" fmla="*/ 85 h 99"/>
              <a:gd name="T22" fmla="*/ 71 w 96"/>
              <a:gd name="T23" fmla="*/ 99 h 99"/>
              <a:gd name="T24" fmla="*/ 17 w 96"/>
              <a:gd name="T25" fmla="*/ 99 h 99"/>
              <a:gd name="T26" fmla="*/ 12 w 96"/>
              <a:gd name="T27" fmla="*/ 99 h 99"/>
              <a:gd name="T28" fmla="*/ 0 w 96"/>
              <a:gd name="T29" fmla="*/ 85 h 99"/>
              <a:gd name="T30" fmla="*/ 17 w 96"/>
              <a:gd name="T31" fmla="*/ 85 h 99"/>
              <a:gd name="T32" fmla="*/ 21 w 96"/>
              <a:gd name="T33" fmla="*/ 85 h 99"/>
              <a:gd name="T34" fmla="*/ 5 w 96"/>
              <a:gd name="T35" fmla="*/ 42 h 99"/>
              <a:gd name="T36" fmla="*/ 56 w 96"/>
              <a:gd name="T37" fmla="*/ 36 h 99"/>
              <a:gd name="T38" fmla="*/ 55 w 96"/>
              <a:gd name="T39" fmla="*/ 6 h 99"/>
              <a:gd name="T40" fmla="*/ 56 w 96"/>
              <a:gd name="T41" fmla="*/ 36 h 99"/>
              <a:gd name="T42" fmla="*/ 43 w 96"/>
              <a:gd name="T43" fmla="*/ 30 h 99"/>
              <a:gd name="T44" fmla="*/ 42 w 96"/>
              <a:gd name="T45" fmla="*/ 0 h 99"/>
              <a:gd name="T46" fmla="*/ 43 w 96"/>
              <a:gd name="T47" fmla="*/ 30 h 99"/>
              <a:gd name="T48" fmla="*/ 30 w 96"/>
              <a:gd name="T49" fmla="*/ 34 h 99"/>
              <a:gd name="T50" fmla="*/ 29 w 96"/>
              <a:gd name="T51" fmla="*/ 4 h 99"/>
              <a:gd name="T52" fmla="*/ 30 w 96"/>
              <a:gd name="T53" fmla="*/ 34 h 99"/>
              <a:gd name="T54" fmla="*/ 15 w 96"/>
              <a:gd name="T55" fmla="*/ 53 h 99"/>
              <a:gd name="T56" fmla="*/ 26 w 96"/>
              <a:gd name="T57" fmla="*/ 80 h 99"/>
              <a:gd name="T58" fmla="*/ 33 w 96"/>
              <a:gd name="T59" fmla="*/ 75 h 99"/>
              <a:gd name="T60" fmla="*/ 24 w 96"/>
              <a:gd name="T61" fmla="*/ 52 h 99"/>
              <a:gd name="T62" fmla="*/ 15 w 96"/>
              <a:gd name="T63" fmla="*/ 53 h 99"/>
              <a:gd name="T64" fmla="*/ 77 w 96"/>
              <a:gd name="T65" fmla="*/ 50 h 99"/>
              <a:gd name="T66" fmla="*/ 72 w 96"/>
              <a:gd name="T67" fmla="*/ 68 h 99"/>
              <a:gd name="T68" fmla="*/ 77 w 96"/>
              <a:gd name="T69" fmla="*/ 70 h 99"/>
              <a:gd name="T70" fmla="*/ 84 w 96"/>
              <a:gd name="T71" fmla="*/ 67 h 99"/>
              <a:gd name="T72" fmla="*/ 87 w 96"/>
              <a:gd name="T73" fmla="*/ 60 h 99"/>
              <a:gd name="T74" fmla="*/ 84 w 96"/>
              <a:gd name="T75" fmla="*/ 53 h 99"/>
              <a:gd name="T76" fmla="*/ 77 w 96"/>
              <a:gd name="T77" fmla="*/ 50 h 99"/>
              <a:gd name="T78" fmla="*/ 77 w 96"/>
              <a:gd name="T79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70" descr="D:\51PPT模板网\51pptmoban.com\图片.jpg">
            <a:extLst>
              <a:ext uri="{FF2B5EF4-FFF2-40B4-BE49-F238E27FC236}">
                <a16:creationId xmlns:a16="http://schemas.microsoft.com/office/drawing/2014/main" id="{5ABF8082-3E5D-2AFC-153B-17F3D5D9EE0C}"/>
              </a:ext>
            </a:extLst>
          </p:cNvPr>
          <p:cNvSpPr>
            <a:spLocks noEditPoints="1"/>
          </p:cNvSpPr>
          <p:nvPr/>
        </p:nvSpPr>
        <p:spPr bwMode="auto">
          <a:xfrm>
            <a:off x="4808738" y="2329994"/>
            <a:ext cx="563154" cy="593595"/>
          </a:xfrm>
          <a:custGeom>
            <a:avLst/>
            <a:gdLst>
              <a:gd name="T0" fmla="*/ 170 w 222"/>
              <a:gd name="T1" fmla="*/ 28 h 234"/>
              <a:gd name="T2" fmla="*/ 182 w 222"/>
              <a:gd name="T3" fmla="*/ 7 h 234"/>
              <a:gd name="T4" fmla="*/ 151 w 222"/>
              <a:gd name="T5" fmla="*/ 19 h 234"/>
              <a:gd name="T6" fmla="*/ 7 w 222"/>
              <a:gd name="T7" fmla="*/ 158 h 234"/>
              <a:gd name="T8" fmla="*/ 31 w 222"/>
              <a:gd name="T9" fmla="*/ 222 h 234"/>
              <a:gd name="T10" fmla="*/ 31 w 222"/>
              <a:gd name="T11" fmla="*/ 170 h 234"/>
              <a:gd name="T12" fmla="*/ 109 w 222"/>
              <a:gd name="T13" fmla="*/ 113 h 234"/>
              <a:gd name="T14" fmla="*/ 116 w 222"/>
              <a:gd name="T15" fmla="*/ 92 h 234"/>
              <a:gd name="T16" fmla="*/ 87 w 222"/>
              <a:gd name="T17" fmla="*/ 104 h 234"/>
              <a:gd name="T18" fmla="*/ 75 w 222"/>
              <a:gd name="T19" fmla="*/ 99 h 234"/>
              <a:gd name="T20" fmla="*/ 116 w 222"/>
              <a:gd name="T21" fmla="*/ 83 h 234"/>
              <a:gd name="T22" fmla="*/ 132 w 222"/>
              <a:gd name="T23" fmla="*/ 90 h 234"/>
              <a:gd name="T24" fmla="*/ 132 w 222"/>
              <a:gd name="T25" fmla="*/ 19 h 234"/>
              <a:gd name="T26" fmla="*/ 180 w 222"/>
              <a:gd name="T27" fmla="*/ 0 h 234"/>
              <a:gd name="T28" fmla="*/ 182 w 222"/>
              <a:gd name="T29" fmla="*/ 0 h 234"/>
              <a:gd name="T30" fmla="*/ 222 w 222"/>
              <a:gd name="T31" fmla="*/ 19 h 234"/>
              <a:gd name="T32" fmla="*/ 173 w 222"/>
              <a:gd name="T33" fmla="*/ 187 h 234"/>
              <a:gd name="T34" fmla="*/ 158 w 222"/>
              <a:gd name="T35" fmla="*/ 180 h 234"/>
              <a:gd name="T36" fmla="*/ 106 w 222"/>
              <a:gd name="T37" fmla="*/ 211 h 234"/>
              <a:gd name="T38" fmla="*/ 90 w 222"/>
              <a:gd name="T39" fmla="*/ 201 h 234"/>
              <a:gd name="T40" fmla="*/ 38 w 222"/>
              <a:gd name="T41" fmla="*/ 234 h 234"/>
              <a:gd name="T42" fmla="*/ 2 w 222"/>
              <a:gd name="T43" fmla="*/ 218 h 234"/>
              <a:gd name="T44" fmla="*/ 0 w 222"/>
              <a:gd name="T45" fmla="*/ 213 h 234"/>
              <a:gd name="T46" fmla="*/ 0 w 222"/>
              <a:gd name="T47" fmla="*/ 147 h 234"/>
              <a:gd name="T48" fmla="*/ 47 w 222"/>
              <a:gd name="T49" fmla="*/ 128 h 234"/>
              <a:gd name="T50" fmla="*/ 49 w 222"/>
              <a:gd name="T51" fmla="*/ 128 h 234"/>
              <a:gd name="T52" fmla="*/ 90 w 222"/>
              <a:gd name="T53" fmla="*/ 147 h 234"/>
              <a:gd name="T54" fmla="*/ 99 w 222"/>
              <a:gd name="T55" fmla="*/ 199 h 234"/>
              <a:gd name="T56" fmla="*/ 75 w 222"/>
              <a:gd name="T57" fmla="*/ 113 h 234"/>
              <a:gd name="T58" fmla="*/ 68 w 222"/>
              <a:gd name="T59" fmla="*/ 137 h 234"/>
              <a:gd name="T60" fmla="*/ 68 w 222"/>
              <a:gd name="T61" fmla="*/ 102 h 234"/>
              <a:gd name="T62" fmla="*/ 139 w 222"/>
              <a:gd name="T63" fmla="*/ 95 h 234"/>
              <a:gd name="T64" fmla="*/ 158 w 222"/>
              <a:gd name="T65" fmla="*/ 102 h 234"/>
              <a:gd name="T66" fmla="*/ 165 w 222"/>
              <a:gd name="T67" fmla="*/ 175 h 234"/>
              <a:gd name="T68" fmla="*/ 139 w 222"/>
              <a:gd name="T69" fmla="*/ 31 h 234"/>
              <a:gd name="T70" fmla="*/ 139 w 222"/>
              <a:gd name="T71" fmla="*/ 95 h 234"/>
              <a:gd name="T72" fmla="*/ 38 w 222"/>
              <a:gd name="T73" fmla="*/ 158 h 234"/>
              <a:gd name="T74" fmla="*/ 47 w 222"/>
              <a:gd name="T75" fmla="*/ 137 h 234"/>
              <a:gd name="T76" fmla="*/ 19 w 222"/>
              <a:gd name="T77" fmla="*/ 149 h 234"/>
              <a:gd name="T78" fmla="*/ 173 w 222"/>
              <a:gd name="T79" fmla="*/ 35 h 234"/>
              <a:gd name="T80" fmla="*/ 173 w 222"/>
              <a:gd name="T81" fmla="*/ 3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2" h="234">
                <a:moveTo>
                  <a:pt x="151" y="19"/>
                </a:moveTo>
                <a:lnTo>
                  <a:pt x="170" y="28"/>
                </a:lnTo>
                <a:lnTo>
                  <a:pt x="203" y="19"/>
                </a:lnTo>
                <a:lnTo>
                  <a:pt x="182" y="7"/>
                </a:lnTo>
                <a:lnTo>
                  <a:pt x="151" y="19"/>
                </a:lnTo>
                <a:lnTo>
                  <a:pt x="151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1"/>
                </a:lnTo>
                <a:lnTo>
                  <a:pt x="31" y="222"/>
                </a:lnTo>
                <a:lnTo>
                  <a:pt x="31" y="170"/>
                </a:lnTo>
                <a:lnTo>
                  <a:pt x="31" y="170"/>
                </a:lnTo>
                <a:close/>
                <a:moveTo>
                  <a:pt x="87" y="104"/>
                </a:moveTo>
                <a:lnTo>
                  <a:pt x="109" y="113"/>
                </a:lnTo>
                <a:lnTo>
                  <a:pt x="137" y="102"/>
                </a:lnTo>
                <a:lnTo>
                  <a:pt x="116" y="92"/>
                </a:lnTo>
                <a:lnTo>
                  <a:pt x="87" y="104"/>
                </a:lnTo>
                <a:lnTo>
                  <a:pt x="87" y="104"/>
                </a:lnTo>
                <a:close/>
                <a:moveTo>
                  <a:pt x="68" y="102"/>
                </a:moveTo>
                <a:lnTo>
                  <a:pt x="75" y="99"/>
                </a:lnTo>
                <a:lnTo>
                  <a:pt x="116" y="83"/>
                </a:lnTo>
                <a:lnTo>
                  <a:pt x="116" y="83"/>
                </a:lnTo>
                <a:lnTo>
                  <a:pt x="118" y="83"/>
                </a:lnTo>
                <a:lnTo>
                  <a:pt x="132" y="90"/>
                </a:lnTo>
                <a:lnTo>
                  <a:pt x="132" y="24"/>
                </a:lnTo>
                <a:lnTo>
                  <a:pt x="132" y="19"/>
                </a:lnTo>
                <a:lnTo>
                  <a:pt x="139" y="14"/>
                </a:lnTo>
                <a:lnTo>
                  <a:pt x="180" y="0"/>
                </a:lnTo>
                <a:lnTo>
                  <a:pt x="182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9"/>
                </a:lnTo>
                <a:lnTo>
                  <a:pt x="222" y="168"/>
                </a:lnTo>
                <a:lnTo>
                  <a:pt x="173" y="187"/>
                </a:lnTo>
                <a:lnTo>
                  <a:pt x="168" y="184"/>
                </a:lnTo>
                <a:lnTo>
                  <a:pt x="158" y="180"/>
                </a:lnTo>
                <a:lnTo>
                  <a:pt x="158" y="192"/>
                </a:lnTo>
                <a:lnTo>
                  <a:pt x="106" y="211"/>
                </a:lnTo>
                <a:lnTo>
                  <a:pt x="102" y="208"/>
                </a:lnTo>
                <a:lnTo>
                  <a:pt x="90" y="201"/>
                </a:lnTo>
                <a:lnTo>
                  <a:pt x="90" y="215"/>
                </a:lnTo>
                <a:lnTo>
                  <a:pt x="38" y="234"/>
                </a:lnTo>
                <a:lnTo>
                  <a:pt x="33" y="232"/>
                </a:lnTo>
                <a:lnTo>
                  <a:pt x="2" y="218"/>
                </a:lnTo>
                <a:lnTo>
                  <a:pt x="0" y="215"/>
                </a:lnTo>
                <a:lnTo>
                  <a:pt x="0" y="213"/>
                </a:lnTo>
                <a:lnTo>
                  <a:pt x="0" y="154"/>
                </a:lnTo>
                <a:lnTo>
                  <a:pt x="0" y="147"/>
                </a:lnTo>
                <a:lnTo>
                  <a:pt x="7" y="144"/>
                </a:lnTo>
                <a:lnTo>
                  <a:pt x="47" y="128"/>
                </a:lnTo>
                <a:lnTo>
                  <a:pt x="47" y="128"/>
                </a:lnTo>
                <a:lnTo>
                  <a:pt x="49" y="128"/>
                </a:lnTo>
                <a:lnTo>
                  <a:pt x="80" y="144"/>
                </a:lnTo>
                <a:lnTo>
                  <a:pt x="90" y="147"/>
                </a:lnTo>
                <a:lnTo>
                  <a:pt x="90" y="194"/>
                </a:lnTo>
                <a:lnTo>
                  <a:pt x="99" y="199"/>
                </a:lnTo>
                <a:lnTo>
                  <a:pt x="99" y="125"/>
                </a:lnTo>
                <a:lnTo>
                  <a:pt x="75" y="113"/>
                </a:lnTo>
                <a:lnTo>
                  <a:pt x="75" y="142"/>
                </a:lnTo>
                <a:lnTo>
                  <a:pt x="68" y="137"/>
                </a:lnTo>
                <a:lnTo>
                  <a:pt x="68" y="109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39" y="95"/>
                </a:moveTo>
                <a:lnTo>
                  <a:pt x="149" y="99"/>
                </a:lnTo>
                <a:lnTo>
                  <a:pt x="158" y="102"/>
                </a:lnTo>
                <a:lnTo>
                  <a:pt x="158" y="170"/>
                </a:lnTo>
                <a:lnTo>
                  <a:pt x="165" y="175"/>
                </a:lnTo>
                <a:lnTo>
                  <a:pt x="165" y="42"/>
                </a:lnTo>
                <a:lnTo>
                  <a:pt x="139" y="31"/>
                </a:lnTo>
                <a:lnTo>
                  <a:pt x="139" y="95"/>
                </a:lnTo>
                <a:lnTo>
                  <a:pt x="139" y="95"/>
                </a:lnTo>
                <a:close/>
                <a:moveTo>
                  <a:pt x="19" y="149"/>
                </a:moveTo>
                <a:lnTo>
                  <a:pt x="38" y="158"/>
                </a:lnTo>
                <a:lnTo>
                  <a:pt x="71" y="147"/>
                </a:lnTo>
                <a:lnTo>
                  <a:pt x="47" y="137"/>
                </a:lnTo>
                <a:lnTo>
                  <a:pt x="19" y="149"/>
                </a:lnTo>
                <a:lnTo>
                  <a:pt x="19" y="149"/>
                </a:lnTo>
                <a:close/>
                <a:moveTo>
                  <a:pt x="173" y="38"/>
                </a:moveTo>
                <a:lnTo>
                  <a:pt x="173" y="35"/>
                </a:lnTo>
                <a:lnTo>
                  <a:pt x="173" y="38"/>
                </a:lnTo>
                <a:lnTo>
                  <a:pt x="173" y="38"/>
                </a:lnTo>
                <a:lnTo>
                  <a:pt x="173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C993908-DA82-CEA1-D247-573154A93C47}"/>
              </a:ext>
            </a:extLst>
          </p:cNvPr>
          <p:cNvGrpSpPr/>
          <p:nvPr/>
        </p:nvGrpSpPr>
        <p:grpSpPr>
          <a:xfrm>
            <a:off x="1055688" y="2185064"/>
            <a:ext cx="2984539" cy="816522"/>
            <a:chOff x="283598" y="1906534"/>
            <a:chExt cx="298453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E06B1FB-92AC-9BDE-E55A-1E9DA1DE9B4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079B2A8-D4A2-0E61-D8E0-7CB6583BDBC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2857533-5565-7A5D-2E1B-36450C215FA0}"/>
              </a:ext>
            </a:extLst>
          </p:cNvPr>
          <p:cNvGrpSpPr/>
          <p:nvPr/>
        </p:nvGrpSpPr>
        <p:grpSpPr>
          <a:xfrm>
            <a:off x="8169887" y="2217262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EB5BACE-FF6D-BF43-1EA3-A92DEDA77D5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401A716-468F-7818-DC08-D684933AF32A}"/>
                </a:ext>
              </a:extLst>
            </p:cNvPr>
            <p:cNvSpPr txBox="1"/>
            <p:nvPr/>
          </p:nvSpPr>
          <p:spPr>
            <a:xfrm>
              <a:off x="29583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11703E8-90C4-BFFF-AA4A-C7CB27883CAE}"/>
              </a:ext>
            </a:extLst>
          </p:cNvPr>
          <p:cNvGrpSpPr/>
          <p:nvPr/>
        </p:nvGrpSpPr>
        <p:grpSpPr>
          <a:xfrm>
            <a:off x="8677887" y="3725960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280BABD-1884-8EB9-FC44-9FDFF15FA67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AD46117-E14B-8A72-19EC-49873A670864}"/>
                </a:ext>
              </a:extLst>
            </p:cNvPr>
            <p:cNvSpPr txBox="1"/>
            <p:nvPr/>
          </p:nvSpPr>
          <p:spPr>
            <a:xfrm>
              <a:off x="29583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D5F6A60-9288-7054-8908-6D86C1F92977}"/>
              </a:ext>
            </a:extLst>
          </p:cNvPr>
          <p:cNvGrpSpPr/>
          <p:nvPr/>
        </p:nvGrpSpPr>
        <p:grpSpPr>
          <a:xfrm>
            <a:off x="1078932" y="3699332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F762C45-2851-7459-7884-4AED178EA0E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D1A1BD2-0E73-1B86-11A9-27992E76E70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865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bmczju4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0C32E"/>
        </a:solidFill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2350</Words>
  <Application>Microsoft Office PowerPoint</Application>
  <PresentationFormat>宽屏</PresentationFormat>
  <Paragraphs>246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HarmonyOS Sans SC Light</vt:lpstr>
      <vt:lpstr>MiSans Heavy</vt:lpstr>
      <vt:lpstr>等线</vt:lpstr>
      <vt:lpstr>优设标题黑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全力以赴——季度工作计划PPT模板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107</cp:revision>
  <dcterms:created xsi:type="dcterms:W3CDTF">2024-03-08T13:39:04Z</dcterms:created>
  <dcterms:modified xsi:type="dcterms:W3CDTF">2024-03-11T15:23:36Z</dcterms:modified>
  <cp:contentStatus>全力以赴——季度工作计划PPT模板，www.51pptmoban.com</cp:contentStatus>
  <cp:version>51pptmoban.com（V51PPT-031101版）</cp:version>
</cp:coreProperties>
</file>