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98" r:id="rId3"/>
    <p:sldId id="299" r:id="rId4"/>
    <p:sldId id="300" r:id="rId5"/>
    <p:sldId id="301" r:id="rId6"/>
    <p:sldId id="302" r:id="rId7"/>
    <p:sldId id="303" r:id="rId8"/>
    <p:sldId id="305" r:id="rId9"/>
    <p:sldId id="304" r:id="rId10"/>
    <p:sldId id="306" r:id="rId11"/>
    <p:sldId id="307" r:id="rId12"/>
    <p:sldId id="308" r:id="rId13"/>
    <p:sldId id="310" r:id="rId14"/>
    <p:sldId id="309" r:id="rId15"/>
    <p:sldId id="311" r:id="rId16"/>
    <p:sldId id="312" r:id="rId17"/>
    <p:sldId id="313" r:id="rId18"/>
    <p:sldId id="315" r:id="rId19"/>
    <p:sldId id="314" r:id="rId20"/>
    <p:sldId id="316" r:id="rId21"/>
    <p:sldId id="317" r:id="rId22"/>
    <p:sldId id="318" r:id="rId23"/>
    <p:sldId id="320" r:id="rId24"/>
    <p:sldId id="2007578504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E258"/>
    <a:srgbClr val="90C32E"/>
    <a:srgbClr val="FDF38B"/>
    <a:srgbClr val="4879FA"/>
    <a:srgbClr val="D9F7FA"/>
    <a:srgbClr val="CDF5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20" autoAdjust="0"/>
  </p:normalViewPr>
  <p:slideViewPr>
    <p:cSldViewPr snapToGrid="0" showGuides="1">
      <p:cViewPr>
        <p:scale>
          <a:sx n="10" d="100"/>
          <a:sy n="10" d="100"/>
        </p:scale>
        <p:origin x="2208" y="2256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FDF38B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</c:v>
                </c:pt>
                <c:pt idx="1">
                  <c:v>0.6</c:v>
                </c:pt>
                <c:pt idx="2">
                  <c:v>0.3</c:v>
                </c:pt>
                <c:pt idx="3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F5-4660-982C-DF6FC9348F8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90C32E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0.86</c:v>
                </c:pt>
                <c:pt idx="1">
                  <c:v>0.75</c:v>
                </c:pt>
                <c:pt idx="2">
                  <c:v>0.6</c:v>
                </c:pt>
                <c:pt idx="3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F5-4660-982C-DF6FC9348F8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rgbClr val="D9E258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0.45</c:v>
                </c:pt>
                <c:pt idx="1">
                  <c:v>0.65</c:v>
                </c:pt>
                <c:pt idx="2">
                  <c:v>0.7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F5-4660-982C-DF6FC9348F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661482880"/>
        <c:axId val="661505152"/>
      </c:barChart>
      <c:catAx>
        <c:axId val="661482880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661505152"/>
        <c:crosses val="autoZero"/>
        <c:auto val="1"/>
        <c:lblAlgn val="ctr"/>
        <c:lblOffset val="100"/>
        <c:noMultiLvlLbl val="0"/>
      </c:catAx>
      <c:valAx>
        <c:axId val="66150515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66148288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D83EB-D20C-4709-A42E-AE1BFAFF218C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9E37A-D04A-4CFD-85E5-4BD027CAE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049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811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745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453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8677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523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6730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6998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3811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4272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89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4298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9104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045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204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4636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833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340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42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128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362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7840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156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65E57BF3-8EAE-C121-1A69-84405BF9AC9A}"/>
              </a:ext>
            </a:extLst>
          </p:cNvPr>
          <p:cNvGrpSpPr/>
          <p:nvPr userDrawn="1"/>
        </p:nvGrpSpPr>
        <p:grpSpPr>
          <a:xfrm>
            <a:off x="0" y="1"/>
            <a:ext cx="12192001" cy="6858000"/>
            <a:chOff x="0" y="1"/>
            <a:chExt cx="12192001" cy="6858000"/>
          </a:xfrm>
        </p:grpSpPr>
        <p:pic>
          <p:nvPicPr>
            <p:cNvPr id="325" name="图片 324">
              <a:extLst>
                <a:ext uri="{FF2B5EF4-FFF2-40B4-BE49-F238E27FC236}">
                  <a16:creationId xmlns:a16="http://schemas.microsoft.com/office/drawing/2014/main" id="{E701EC18-4D97-28E9-2F51-E31E6320891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40222" b="-14173"/>
            <a:stretch/>
          </p:blipFill>
          <p:spPr bwMode="auto">
            <a:xfrm>
              <a:off x="0" y="1"/>
              <a:ext cx="12192000" cy="5071367"/>
            </a:xfrm>
            <a:custGeom>
              <a:avLst/>
              <a:gdLst>
                <a:gd name="connsiteX0" fmla="*/ 0 w 12192000"/>
                <a:gd name="connsiteY0" fmla="*/ 0 h 5071367"/>
                <a:gd name="connsiteX1" fmla="*/ 12192000 w 12192000"/>
                <a:gd name="connsiteY1" fmla="*/ 0 h 5071367"/>
                <a:gd name="connsiteX2" fmla="*/ 12192000 w 12192000"/>
                <a:gd name="connsiteY2" fmla="*/ 5071367 h 5071367"/>
                <a:gd name="connsiteX3" fmla="*/ 0 w 12192000"/>
                <a:gd name="connsiteY3" fmla="*/ 5071367 h 507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071367">
                  <a:moveTo>
                    <a:pt x="0" y="0"/>
                  </a:moveTo>
                  <a:lnTo>
                    <a:pt x="12192000" y="0"/>
                  </a:lnTo>
                  <a:lnTo>
                    <a:pt x="12192000" y="5071367"/>
                  </a:lnTo>
                  <a:lnTo>
                    <a:pt x="0" y="5071367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389E7EB3-A2D7-1B17-0FEE-BD917250CDBA}"/>
                </a:ext>
              </a:extLst>
            </p:cNvPr>
            <p:cNvSpPr/>
            <p:nvPr/>
          </p:nvSpPr>
          <p:spPr>
            <a:xfrm>
              <a:off x="5885368" y="1441802"/>
              <a:ext cx="6306633" cy="5416198"/>
            </a:xfrm>
            <a:custGeom>
              <a:avLst/>
              <a:gdLst>
                <a:gd name="connsiteX0" fmla="*/ 1918024 w 6306633"/>
                <a:gd name="connsiteY0" fmla="*/ 0 h 5416198"/>
                <a:gd name="connsiteX1" fmla="*/ 2548973 w 6306633"/>
                <a:gd name="connsiteY1" fmla="*/ 630949 h 5416198"/>
                <a:gd name="connsiteX2" fmla="*/ 2545726 w 6306633"/>
                <a:gd name="connsiteY2" fmla="*/ 695100 h 5416198"/>
                <a:gd name="connsiteX3" fmla="*/ 2694063 w 6306633"/>
                <a:gd name="connsiteY3" fmla="*/ 730831 h 5416198"/>
                <a:gd name="connsiteX4" fmla="*/ 3514216 w 6306633"/>
                <a:gd name="connsiteY4" fmla="*/ 222765 h 5416198"/>
                <a:gd name="connsiteX5" fmla="*/ 4426133 w 6306633"/>
                <a:gd name="connsiteY5" fmla="*/ 1056732 h 5416198"/>
                <a:gd name="connsiteX6" fmla="*/ 5011339 w 6306633"/>
                <a:gd name="connsiteY6" fmla="*/ 792005 h 5416198"/>
                <a:gd name="connsiteX7" fmla="*/ 5478260 w 6306633"/>
                <a:gd name="connsiteY7" fmla="*/ 947108 h 5416198"/>
                <a:gd name="connsiteX8" fmla="*/ 5468785 w 6306633"/>
                <a:gd name="connsiteY8" fmla="*/ 848853 h 5416198"/>
                <a:gd name="connsiteX9" fmla="*/ 5976313 w 6306633"/>
                <a:gd name="connsiteY9" fmla="*/ 341324 h 5416198"/>
                <a:gd name="connsiteX10" fmla="*/ 6226427 w 6306633"/>
                <a:gd name="connsiteY10" fmla="*/ 407279 h 5416198"/>
                <a:gd name="connsiteX11" fmla="*/ 6306633 w 6306633"/>
                <a:gd name="connsiteY11" fmla="*/ 467222 h 5416198"/>
                <a:gd name="connsiteX12" fmla="*/ 6306633 w 6306633"/>
                <a:gd name="connsiteY12" fmla="*/ 5416198 h 5416198"/>
                <a:gd name="connsiteX13" fmla="*/ 0 w 6306633"/>
                <a:gd name="connsiteY13" fmla="*/ 5416198 h 5416198"/>
                <a:gd name="connsiteX14" fmla="*/ 0 w 6306633"/>
                <a:gd name="connsiteY14" fmla="*/ 1187749 h 5416198"/>
                <a:gd name="connsiteX15" fmla="*/ 767108 w 6306633"/>
                <a:gd name="connsiteY15" fmla="*/ 420643 h 5416198"/>
                <a:gd name="connsiteX16" fmla="*/ 1287075 w 6306633"/>
                <a:gd name="connsiteY16" fmla="*/ 623647 h 5416198"/>
                <a:gd name="connsiteX17" fmla="*/ 1918024 w 6306633"/>
                <a:gd name="connsiteY17" fmla="*/ 0 h 541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06633" h="5416198">
                  <a:moveTo>
                    <a:pt x="1918024" y="0"/>
                  </a:moveTo>
                  <a:cubicBezTo>
                    <a:pt x="2266547" y="0"/>
                    <a:pt x="2548973" y="282427"/>
                    <a:pt x="2548973" y="630949"/>
                  </a:cubicBezTo>
                  <a:cubicBezTo>
                    <a:pt x="2548973" y="652551"/>
                    <a:pt x="2547845" y="674060"/>
                    <a:pt x="2545726" y="695100"/>
                  </a:cubicBezTo>
                  <a:cubicBezTo>
                    <a:pt x="2597770" y="699683"/>
                    <a:pt x="2647563" y="712047"/>
                    <a:pt x="2694063" y="730831"/>
                  </a:cubicBezTo>
                  <a:cubicBezTo>
                    <a:pt x="2844019" y="429671"/>
                    <a:pt x="3154949" y="222765"/>
                    <a:pt x="3514216" y="222765"/>
                  </a:cubicBezTo>
                  <a:cubicBezTo>
                    <a:pt x="3992405" y="222765"/>
                    <a:pt x="4384827" y="589275"/>
                    <a:pt x="4426133" y="1056732"/>
                  </a:cubicBezTo>
                  <a:cubicBezTo>
                    <a:pt x="4568986" y="894381"/>
                    <a:pt x="4778084" y="792005"/>
                    <a:pt x="5011339" y="792005"/>
                  </a:cubicBezTo>
                  <a:cubicBezTo>
                    <a:pt x="5186385" y="792005"/>
                    <a:pt x="5348145" y="849703"/>
                    <a:pt x="5478260" y="947108"/>
                  </a:cubicBezTo>
                  <a:cubicBezTo>
                    <a:pt x="5472028" y="915333"/>
                    <a:pt x="5468785" y="882455"/>
                    <a:pt x="5468785" y="848853"/>
                  </a:cubicBezTo>
                  <a:cubicBezTo>
                    <a:pt x="5468785" y="568570"/>
                    <a:pt x="5696044" y="341324"/>
                    <a:pt x="5976313" y="341324"/>
                  </a:cubicBezTo>
                  <a:cubicBezTo>
                    <a:pt x="6067302" y="341324"/>
                    <a:pt x="6152640" y="365309"/>
                    <a:pt x="6226427" y="407279"/>
                  </a:cubicBezTo>
                  <a:lnTo>
                    <a:pt x="6306633" y="467222"/>
                  </a:lnTo>
                  <a:lnTo>
                    <a:pt x="6306633" y="5416198"/>
                  </a:lnTo>
                  <a:lnTo>
                    <a:pt x="0" y="5416198"/>
                  </a:lnTo>
                  <a:lnTo>
                    <a:pt x="0" y="1187749"/>
                  </a:lnTo>
                  <a:cubicBezTo>
                    <a:pt x="0" y="764041"/>
                    <a:pt x="343401" y="420643"/>
                    <a:pt x="767108" y="420643"/>
                  </a:cubicBezTo>
                  <a:cubicBezTo>
                    <a:pt x="967694" y="420643"/>
                    <a:pt x="1150381" y="497608"/>
                    <a:pt x="1287075" y="623647"/>
                  </a:cubicBezTo>
                  <a:cubicBezTo>
                    <a:pt x="1291003" y="278502"/>
                    <a:pt x="1571945" y="0"/>
                    <a:pt x="1918024" y="0"/>
                  </a:cubicBezTo>
                  <a:close/>
                </a:path>
              </a:pathLst>
            </a:custGeom>
            <a:solidFill>
              <a:schemeClr val="bg1"/>
            </a:solidFill>
            <a:ln w="64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3D7ECDD4-EB30-FCB5-6D73-D7C7C0427948}"/>
                </a:ext>
              </a:extLst>
            </p:cNvPr>
            <p:cNvSpPr/>
            <p:nvPr/>
          </p:nvSpPr>
          <p:spPr>
            <a:xfrm>
              <a:off x="1" y="1511660"/>
              <a:ext cx="6464005" cy="5346341"/>
            </a:xfrm>
            <a:custGeom>
              <a:avLst/>
              <a:gdLst>
                <a:gd name="connsiteX0" fmla="*/ 4312502 w 6464005"/>
                <a:gd name="connsiteY0" fmla="*/ 0 h 5346341"/>
                <a:gd name="connsiteX1" fmla="*/ 5143213 w 6464005"/>
                <a:gd name="connsiteY1" fmla="*/ 799851 h 5346341"/>
                <a:gd name="connsiteX2" fmla="*/ 5572242 w 6464005"/>
                <a:gd name="connsiteY2" fmla="*/ 631222 h 5346341"/>
                <a:gd name="connsiteX3" fmla="*/ 6178289 w 6464005"/>
                <a:gd name="connsiteY3" fmla="*/ 1086501 h 5346341"/>
                <a:gd name="connsiteX4" fmla="*/ 6464005 w 6464005"/>
                <a:gd name="connsiteY4" fmla="*/ 736644 h 5346341"/>
                <a:gd name="connsiteX5" fmla="*/ 6464005 w 6464005"/>
                <a:gd name="connsiteY5" fmla="*/ 5346341 h 5346341"/>
                <a:gd name="connsiteX6" fmla="*/ 0 w 6464005"/>
                <a:gd name="connsiteY6" fmla="*/ 5346341 h 5346341"/>
                <a:gd name="connsiteX7" fmla="*/ 0 w 6464005"/>
                <a:gd name="connsiteY7" fmla="*/ 424165 h 5346341"/>
                <a:gd name="connsiteX8" fmla="*/ 65870 w 6464005"/>
                <a:gd name="connsiteY8" fmla="*/ 360584 h 5346341"/>
                <a:gd name="connsiteX9" fmla="*/ 655351 w 6464005"/>
                <a:gd name="connsiteY9" fmla="*/ 145619 h 5346341"/>
                <a:gd name="connsiteX10" fmla="*/ 1567268 w 6464005"/>
                <a:gd name="connsiteY10" fmla="*/ 979586 h 5346341"/>
                <a:gd name="connsiteX11" fmla="*/ 2152474 w 6464005"/>
                <a:gd name="connsiteY11" fmla="*/ 714859 h 5346341"/>
                <a:gd name="connsiteX12" fmla="*/ 2619395 w 6464005"/>
                <a:gd name="connsiteY12" fmla="*/ 869962 h 5346341"/>
                <a:gd name="connsiteX13" fmla="*/ 2609920 w 6464005"/>
                <a:gd name="connsiteY13" fmla="*/ 771707 h 5346341"/>
                <a:gd name="connsiteX14" fmla="*/ 3117448 w 6464005"/>
                <a:gd name="connsiteY14" fmla="*/ 264178 h 5346341"/>
                <a:gd name="connsiteX15" fmla="*/ 3548372 w 6464005"/>
                <a:gd name="connsiteY15" fmla="*/ 504001 h 5346341"/>
                <a:gd name="connsiteX16" fmla="*/ 4312502 w 6464005"/>
                <a:gd name="connsiteY16" fmla="*/ 0 h 534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64005" h="5346341">
                  <a:moveTo>
                    <a:pt x="4312502" y="0"/>
                  </a:moveTo>
                  <a:cubicBezTo>
                    <a:pt x="4761038" y="0"/>
                    <a:pt x="5126677" y="355354"/>
                    <a:pt x="5143213" y="799851"/>
                  </a:cubicBezTo>
                  <a:cubicBezTo>
                    <a:pt x="5255840" y="695306"/>
                    <a:pt x="5406456" y="631222"/>
                    <a:pt x="5572242" y="631222"/>
                  </a:cubicBezTo>
                  <a:cubicBezTo>
                    <a:pt x="5859680" y="631222"/>
                    <a:pt x="6102086" y="823632"/>
                    <a:pt x="6178289" y="1086501"/>
                  </a:cubicBezTo>
                  <a:cubicBezTo>
                    <a:pt x="6243127" y="947327"/>
                    <a:pt x="6300163" y="736644"/>
                    <a:pt x="6464005" y="736644"/>
                  </a:cubicBezTo>
                  <a:lnTo>
                    <a:pt x="6464005" y="5346341"/>
                  </a:lnTo>
                  <a:lnTo>
                    <a:pt x="0" y="5346341"/>
                  </a:lnTo>
                  <a:lnTo>
                    <a:pt x="0" y="424165"/>
                  </a:lnTo>
                  <a:lnTo>
                    <a:pt x="65870" y="360584"/>
                  </a:lnTo>
                  <a:cubicBezTo>
                    <a:pt x="225149" y="226442"/>
                    <a:pt x="430810" y="145619"/>
                    <a:pt x="655351" y="145619"/>
                  </a:cubicBezTo>
                  <a:cubicBezTo>
                    <a:pt x="1133540" y="145619"/>
                    <a:pt x="1525962" y="512129"/>
                    <a:pt x="1567268" y="979586"/>
                  </a:cubicBezTo>
                  <a:cubicBezTo>
                    <a:pt x="1710121" y="817235"/>
                    <a:pt x="1919219" y="714859"/>
                    <a:pt x="2152474" y="714859"/>
                  </a:cubicBezTo>
                  <a:cubicBezTo>
                    <a:pt x="2327521" y="714859"/>
                    <a:pt x="2489280" y="772557"/>
                    <a:pt x="2619395" y="869962"/>
                  </a:cubicBezTo>
                  <a:cubicBezTo>
                    <a:pt x="2613163" y="838187"/>
                    <a:pt x="2609920" y="805309"/>
                    <a:pt x="2609920" y="771707"/>
                  </a:cubicBezTo>
                  <a:cubicBezTo>
                    <a:pt x="2609920" y="491424"/>
                    <a:pt x="2837179" y="264178"/>
                    <a:pt x="3117448" y="264178"/>
                  </a:cubicBezTo>
                  <a:cubicBezTo>
                    <a:pt x="3299425" y="264178"/>
                    <a:pt x="3458801" y="360116"/>
                    <a:pt x="3548372" y="504001"/>
                  </a:cubicBezTo>
                  <a:cubicBezTo>
                    <a:pt x="3675407" y="207591"/>
                    <a:pt x="3969586" y="0"/>
                    <a:pt x="4312502" y="0"/>
                  </a:cubicBezTo>
                  <a:close/>
                </a:path>
              </a:pathLst>
            </a:custGeom>
            <a:solidFill>
              <a:schemeClr val="bg1"/>
            </a:solidFill>
            <a:ln w="64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4879FA"/>
                </a:solidFill>
                <a:cs typeface="+mn-ea"/>
                <a:sym typeface="+mn-lt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03ACA934-9B82-5B54-BFD0-1C365EC3FEE2}"/>
                </a:ext>
              </a:extLst>
            </p:cNvPr>
            <p:cNvSpPr/>
            <p:nvPr/>
          </p:nvSpPr>
          <p:spPr>
            <a:xfrm>
              <a:off x="0" y="2301334"/>
              <a:ext cx="7610462" cy="4556667"/>
            </a:xfrm>
            <a:custGeom>
              <a:avLst/>
              <a:gdLst>
                <a:gd name="connsiteX0" fmla="*/ 2092664 w 7610462"/>
                <a:gd name="connsiteY0" fmla="*/ 0 h 4556667"/>
                <a:gd name="connsiteX1" fmla="*/ 3069552 w 7610462"/>
                <a:gd name="connsiteY1" fmla="*/ 644335 h 4556667"/>
                <a:gd name="connsiteX2" fmla="*/ 3620456 w 7610462"/>
                <a:gd name="connsiteY2" fmla="*/ 337737 h 4556667"/>
                <a:gd name="connsiteX3" fmla="*/ 4269294 w 7610462"/>
                <a:gd name="connsiteY3" fmla="*/ 986575 h 4556667"/>
                <a:gd name="connsiteX4" fmla="*/ 4257183 w 7610462"/>
                <a:gd name="connsiteY4" fmla="*/ 1112190 h 4556667"/>
                <a:gd name="connsiteX5" fmla="*/ 4854113 w 7610462"/>
                <a:gd name="connsiteY5" fmla="*/ 913903 h 4556667"/>
                <a:gd name="connsiteX6" fmla="*/ 5602262 w 7610462"/>
                <a:gd name="connsiteY6" fmla="*/ 1252337 h 4556667"/>
                <a:gd name="connsiteX7" fmla="*/ 6768081 w 7610462"/>
                <a:gd name="connsiteY7" fmla="*/ 186168 h 4556667"/>
                <a:gd name="connsiteX8" fmla="*/ 7610397 w 7610462"/>
                <a:gd name="connsiteY8" fmla="*/ 561657 h 4556667"/>
                <a:gd name="connsiteX9" fmla="*/ 7610462 w 7610462"/>
                <a:gd name="connsiteY9" fmla="*/ 561680 h 4556667"/>
                <a:gd name="connsiteX10" fmla="*/ 7610462 w 7610462"/>
                <a:gd name="connsiteY10" fmla="*/ 4556667 h 4556667"/>
                <a:gd name="connsiteX11" fmla="*/ 0 w 7610462"/>
                <a:gd name="connsiteY11" fmla="*/ 4556667 h 4556667"/>
                <a:gd name="connsiteX12" fmla="*/ 0 w 7610462"/>
                <a:gd name="connsiteY12" fmla="*/ 967793 h 4556667"/>
                <a:gd name="connsiteX13" fmla="*/ 101223 w 7610462"/>
                <a:gd name="connsiteY13" fmla="*/ 902531 h 4556667"/>
                <a:gd name="connsiteX14" fmla="*/ 482168 w 7610462"/>
                <a:gd name="connsiteY14" fmla="*/ 806976 h 4556667"/>
                <a:gd name="connsiteX15" fmla="*/ 1030646 w 7610462"/>
                <a:gd name="connsiteY15" fmla="*/ 1022565 h 4556667"/>
                <a:gd name="connsiteX16" fmla="*/ 2092664 w 7610462"/>
                <a:gd name="connsiteY16" fmla="*/ 0 h 455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10462" h="4556667">
                  <a:moveTo>
                    <a:pt x="2092664" y="0"/>
                  </a:moveTo>
                  <a:cubicBezTo>
                    <a:pt x="2531055" y="0"/>
                    <a:pt x="2907140" y="265392"/>
                    <a:pt x="3069552" y="644335"/>
                  </a:cubicBezTo>
                  <a:cubicBezTo>
                    <a:pt x="3184065" y="460377"/>
                    <a:pt x="3387817" y="337737"/>
                    <a:pt x="3620456" y="337737"/>
                  </a:cubicBezTo>
                  <a:cubicBezTo>
                    <a:pt x="3978768" y="337737"/>
                    <a:pt x="4269294" y="628263"/>
                    <a:pt x="4269294" y="986575"/>
                  </a:cubicBezTo>
                  <a:cubicBezTo>
                    <a:pt x="4269294" y="1029534"/>
                    <a:pt x="4265148" y="1071568"/>
                    <a:pt x="4257183" y="1112190"/>
                  </a:cubicBezTo>
                  <a:cubicBezTo>
                    <a:pt x="4423530" y="987662"/>
                    <a:pt x="4630335" y="913903"/>
                    <a:pt x="4854113" y="913903"/>
                  </a:cubicBezTo>
                  <a:cubicBezTo>
                    <a:pt x="5152307" y="913903"/>
                    <a:pt x="5419626" y="1044783"/>
                    <a:pt x="5602262" y="1252337"/>
                  </a:cubicBezTo>
                  <a:cubicBezTo>
                    <a:pt x="5655068" y="654720"/>
                    <a:pt x="6156756" y="186168"/>
                    <a:pt x="6768081" y="186168"/>
                  </a:cubicBezTo>
                  <a:cubicBezTo>
                    <a:pt x="7107620" y="186168"/>
                    <a:pt x="7396584" y="330732"/>
                    <a:pt x="7610397" y="561657"/>
                  </a:cubicBezTo>
                  <a:lnTo>
                    <a:pt x="7610462" y="561680"/>
                  </a:lnTo>
                  <a:lnTo>
                    <a:pt x="7610462" y="4556667"/>
                  </a:lnTo>
                  <a:lnTo>
                    <a:pt x="0" y="4556667"/>
                  </a:lnTo>
                  <a:lnTo>
                    <a:pt x="0" y="967793"/>
                  </a:lnTo>
                  <a:lnTo>
                    <a:pt x="101223" y="902531"/>
                  </a:lnTo>
                  <a:cubicBezTo>
                    <a:pt x="214664" y="841568"/>
                    <a:pt x="344369" y="806976"/>
                    <a:pt x="482168" y="806976"/>
                  </a:cubicBezTo>
                  <a:cubicBezTo>
                    <a:pt x="694116" y="806976"/>
                    <a:pt x="886678" y="888899"/>
                    <a:pt x="1030646" y="1022565"/>
                  </a:cubicBezTo>
                  <a:cubicBezTo>
                    <a:pt x="1051786" y="454310"/>
                    <a:pt x="1519229" y="0"/>
                    <a:pt x="2092664" y="0"/>
                  </a:cubicBezTo>
                  <a:close/>
                </a:path>
              </a:pathLst>
            </a:custGeom>
            <a:gradFill>
              <a:gsLst>
                <a:gs pos="0">
                  <a:srgbClr val="CDF5F7">
                    <a:alpha val="19000"/>
                  </a:srgbClr>
                </a:gs>
                <a:gs pos="62000">
                  <a:schemeClr val="bg1"/>
                </a:gs>
              </a:gsLst>
              <a:lin ang="5400000" scaled="1"/>
            </a:gradFill>
            <a:ln w="649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E8C96D67-45C6-4EC6-A762-AE8BCB44F312}"/>
                </a:ext>
              </a:extLst>
            </p:cNvPr>
            <p:cNvSpPr/>
            <p:nvPr/>
          </p:nvSpPr>
          <p:spPr>
            <a:xfrm>
              <a:off x="7090372" y="1915762"/>
              <a:ext cx="5101628" cy="4942239"/>
            </a:xfrm>
            <a:custGeom>
              <a:avLst/>
              <a:gdLst>
                <a:gd name="connsiteX0" fmla="*/ 3962804 w 5101628"/>
                <a:gd name="connsiteY0" fmla="*/ 0 h 4942239"/>
                <a:gd name="connsiteX1" fmla="*/ 4939692 w 5101628"/>
                <a:gd name="connsiteY1" fmla="*/ 644335 h 4942239"/>
                <a:gd name="connsiteX2" fmla="*/ 5041366 w 5101628"/>
                <a:gd name="connsiteY2" fmla="*/ 518822 h 4942239"/>
                <a:gd name="connsiteX3" fmla="*/ 5101628 w 5101628"/>
                <a:gd name="connsiteY3" fmla="*/ 467636 h 4942239"/>
                <a:gd name="connsiteX4" fmla="*/ 5101628 w 5101628"/>
                <a:gd name="connsiteY4" fmla="*/ 4942239 h 4942239"/>
                <a:gd name="connsiteX5" fmla="*/ 0 w 5101628"/>
                <a:gd name="connsiteY5" fmla="*/ 4942239 h 4942239"/>
                <a:gd name="connsiteX6" fmla="*/ 0 w 5101628"/>
                <a:gd name="connsiteY6" fmla="*/ 1069967 h 4942239"/>
                <a:gd name="connsiteX7" fmla="*/ 515854 w 5101628"/>
                <a:gd name="connsiteY7" fmla="*/ 712159 h 4942239"/>
                <a:gd name="connsiteX8" fmla="*/ 1577515 w 5101628"/>
                <a:gd name="connsiteY8" fmla="*/ 1389029 h 4942239"/>
                <a:gd name="connsiteX9" fmla="*/ 2352308 w 5101628"/>
                <a:gd name="connsiteY9" fmla="*/ 806976 h 4942239"/>
                <a:gd name="connsiteX10" fmla="*/ 2900785 w 5101628"/>
                <a:gd name="connsiteY10" fmla="*/ 1022565 h 4942239"/>
                <a:gd name="connsiteX11" fmla="*/ 3962804 w 5101628"/>
                <a:gd name="connsiteY11" fmla="*/ 0 h 494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01628" h="4942239">
                  <a:moveTo>
                    <a:pt x="3962804" y="0"/>
                  </a:moveTo>
                  <a:cubicBezTo>
                    <a:pt x="4401195" y="0"/>
                    <a:pt x="4777280" y="265392"/>
                    <a:pt x="4939692" y="644335"/>
                  </a:cubicBezTo>
                  <a:cubicBezTo>
                    <a:pt x="4968320" y="598345"/>
                    <a:pt x="5002526" y="556188"/>
                    <a:pt x="5041366" y="518822"/>
                  </a:cubicBezTo>
                  <a:lnTo>
                    <a:pt x="5101628" y="467636"/>
                  </a:lnTo>
                  <a:lnTo>
                    <a:pt x="5101628" y="4942239"/>
                  </a:lnTo>
                  <a:lnTo>
                    <a:pt x="0" y="4942239"/>
                  </a:lnTo>
                  <a:lnTo>
                    <a:pt x="0" y="1069967"/>
                  </a:lnTo>
                  <a:cubicBezTo>
                    <a:pt x="5988" y="1024629"/>
                    <a:pt x="185124" y="712159"/>
                    <a:pt x="515854" y="712159"/>
                  </a:cubicBezTo>
                  <a:cubicBezTo>
                    <a:pt x="985942" y="712159"/>
                    <a:pt x="1391288" y="989267"/>
                    <a:pt x="1577515" y="1389029"/>
                  </a:cubicBezTo>
                  <a:cubicBezTo>
                    <a:pt x="1674937" y="1052969"/>
                    <a:pt x="1984843" y="806976"/>
                    <a:pt x="2352308" y="806976"/>
                  </a:cubicBezTo>
                  <a:cubicBezTo>
                    <a:pt x="2564256" y="806976"/>
                    <a:pt x="2756818" y="888899"/>
                    <a:pt x="2900785" y="1022565"/>
                  </a:cubicBezTo>
                  <a:cubicBezTo>
                    <a:pt x="2921926" y="454310"/>
                    <a:pt x="3389369" y="0"/>
                    <a:pt x="3962804" y="0"/>
                  </a:cubicBezTo>
                  <a:close/>
                </a:path>
              </a:pathLst>
            </a:custGeom>
            <a:gradFill>
              <a:gsLst>
                <a:gs pos="0">
                  <a:srgbClr val="CDF5F7">
                    <a:alpha val="19000"/>
                  </a:srgbClr>
                </a:gs>
                <a:gs pos="62000">
                  <a:schemeClr val="bg1"/>
                </a:gs>
              </a:gsLst>
              <a:lin ang="5400000" scaled="1"/>
            </a:gradFill>
            <a:ln w="649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2F1BC0-649C-2D47-D8CC-0C8310D41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84CDD-586E-4AB0-A94B-328EC411399C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87146D-153B-8E9F-F51A-B4D20DBC6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1F7BE4-01D7-8532-0A2C-FF41A6165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D9EEE-E23B-494D-B756-CBED4BD78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186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65E57BF3-8EAE-C121-1A69-84405BF9AC9A}"/>
              </a:ext>
            </a:extLst>
          </p:cNvPr>
          <p:cNvGrpSpPr/>
          <p:nvPr userDrawn="1"/>
        </p:nvGrpSpPr>
        <p:grpSpPr>
          <a:xfrm>
            <a:off x="0" y="1"/>
            <a:ext cx="12192001" cy="6858000"/>
            <a:chOff x="0" y="1"/>
            <a:chExt cx="12192001" cy="6858000"/>
          </a:xfrm>
        </p:grpSpPr>
        <p:pic>
          <p:nvPicPr>
            <p:cNvPr id="325" name="图片 324">
              <a:extLst>
                <a:ext uri="{FF2B5EF4-FFF2-40B4-BE49-F238E27FC236}">
                  <a16:creationId xmlns:a16="http://schemas.microsoft.com/office/drawing/2014/main" id="{E701EC18-4D97-28E9-2F51-E31E6320891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40222" b="-14173"/>
            <a:stretch/>
          </p:blipFill>
          <p:spPr bwMode="auto">
            <a:xfrm>
              <a:off x="0" y="1"/>
              <a:ext cx="12192000" cy="5071367"/>
            </a:xfrm>
            <a:custGeom>
              <a:avLst/>
              <a:gdLst>
                <a:gd name="connsiteX0" fmla="*/ 0 w 12192000"/>
                <a:gd name="connsiteY0" fmla="*/ 0 h 5071367"/>
                <a:gd name="connsiteX1" fmla="*/ 12192000 w 12192000"/>
                <a:gd name="connsiteY1" fmla="*/ 0 h 5071367"/>
                <a:gd name="connsiteX2" fmla="*/ 12192000 w 12192000"/>
                <a:gd name="connsiteY2" fmla="*/ 5071367 h 5071367"/>
                <a:gd name="connsiteX3" fmla="*/ 0 w 12192000"/>
                <a:gd name="connsiteY3" fmla="*/ 5071367 h 507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5071367">
                  <a:moveTo>
                    <a:pt x="0" y="0"/>
                  </a:moveTo>
                  <a:lnTo>
                    <a:pt x="12192000" y="0"/>
                  </a:lnTo>
                  <a:lnTo>
                    <a:pt x="12192000" y="5071367"/>
                  </a:lnTo>
                  <a:lnTo>
                    <a:pt x="0" y="5071367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389E7EB3-A2D7-1B17-0FEE-BD917250CDBA}"/>
                </a:ext>
              </a:extLst>
            </p:cNvPr>
            <p:cNvSpPr/>
            <p:nvPr/>
          </p:nvSpPr>
          <p:spPr>
            <a:xfrm>
              <a:off x="5885368" y="1441802"/>
              <a:ext cx="6306633" cy="5416198"/>
            </a:xfrm>
            <a:custGeom>
              <a:avLst/>
              <a:gdLst>
                <a:gd name="connsiteX0" fmla="*/ 1918024 w 6306633"/>
                <a:gd name="connsiteY0" fmla="*/ 0 h 5416198"/>
                <a:gd name="connsiteX1" fmla="*/ 2548973 w 6306633"/>
                <a:gd name="connsiteY1" fmla="*/ 630949 h 5416198"/>
                <a:gd name="connsiteX2" fmla="*/ 2545726 w 6306633"/>
                <a:gd name="connsiteY2" fmla="*/ 695100 h 5416198"/>
                <a:gd name="connsiteX3" fmla="*/ 2694063 w 6306633"/>
                <a:gd name="connsiteY3" fmla="*/ 730831 h 5416198"/>
                <a:gd name="connsiteX4" fmla="*/ 3514216 w 6306633"/>
                <a:gd name="connsiteY4" fmla="*/ 222765 h 5416198"/>
                <a:gd name="connsiteX5" fmla="*/ 4426133 w 6306633"/>
                <a:gd name="connsiteY5" fmla="*/ 1056732 h 5416198"/>
                <a:gd name="connsiteX6" fmla="*/ 5011339 w 6306633"/>
                <a:gd name="connsiteY6" fmla="*/ 792005 h 5416198"/>
                <a:gd name="connsiteX7" fmla="*/ 5478260 w 6306633"/>
                <a:gd name="connsiteY7" fmla="*/ 947108 h 5416198"/>
                <a:gd name="connsiteX8" fmla="*/ 5468785 w 6306633"/>
                <a:gd name="connsiteY8" fmla="*/ 848853 h 5416198"/>
                <a:gd name="connsiteX9" fmla="*/ 5976313 w 6306633"/>
                <a:gd name="connsiteY9" fmla="*/ 341324 h 5416198"/>
                <a:gd name="connsiteX10" fmla="*/ 6226427 w 6306633"/>
                <a:gd name="connsiteY10" fmla="*/ 407279 h 5416198"/>
                <a:gd name="connsiteX11" fmla="*/ 6306633 w 6306633"/>
                <a:gd name="connsiteY11" fmla="*/ 467222 h 5416198"/>
                <a:gd name="connsiteX12" fmla="*/ 6306633 w 6306633"/>
                <a:gd name="connsiteY12" fmla="*/ 5416198 h 5416198"/>
                <a:gd name="connsiteX13" fmla="*/ 0 w 6306633"/>
                <a:gd name="connsiteY13" fmla="*/ 5416198 h 5416198"/>
                <a:gd name="connsiteX14" fmla="*/ 0 w 6306633"/>
                <a:gd name="connsiteY14" fmla="*/ 1187749 h 5416198"/>
                <a:gd name="connsiteX15" fmla="*/ 767108 w 6306633"/>
                <a:gd name="connsiteY15" fmla="*/ 420643 h 5416198"/>
                <a:gd name="connsiteX16" fmla="*/ 1287075 w 6306633"/>
                <a:gd name="connsiteY16" fmla="*/ 623647 h 5416198"/>
                <a:gd name="connsiteX17" fmla="*/ 1918024 w 6306633"/>
                <a:gd name="connsiteY17" fmla="*/ 0 h 5416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06633" h="5416198">
                  <a:moveTo>
                    <a:pt x="1918024" y="0"/>
                  </a:moveTo>
                  <a:cubicBezTo>
                    <a:pt x="2266547" y="0"/>
                    <a:pt x="2548973" y="282427"/>
                    <a:pt x="2548973" y="630949"/>
                  </a:cubicBezTo>
                  <a:cubicBezTo>
                    <a:pt x="2548973" y="652551"/>
                    <a:pt x="2547845" y="674060"/>
                    <a:pt x="2545726" y="695100"/>
                  </a:cubicBezTo>
                  <a:cubicBezTo>
                    <a:pt x="2597770" y="699683"/>
                    <a:pt x="2647563" y="712047"/>
                    <a:pt x="2694063" y="730831"/>
                  </a:cubicBezTo>
                  <a:cubicBezTo>
                    <a:pt x="2844019" y="429671"/>
                    <a:pt x="3154949" y="222765"/>
                    <a:pt x="3514216" y="222765"/>
                  </a:cubicBezTo>
                  <a:cubicBezTo>
                    <a:pt x="3992405" y="222765"/>
                    <a:pt x="4384827" y="589275"/>
                    <a:pt x="4426133" y="1056732"/>
                  </a:cubicBezTo>
                  <a:cubicBezTo>
                    <a:pt x="4568986" y="894381"/>
                    <a:pt x="4778084" y="792005"/>
                    <a:pt x="5011339" y="792005"/>
                  </a:cubicBezTo>
                  <a:cubicBezTo>
                    <a:pt x="5186385" y="792005"/>
                    <a:pt x="5348145" y="849703"/>
                    <a:pt x="5478260" y="947108"/>
                  </a:cubicBezTo>
                  <a:cubicBezTo>
                    <a:pt x="5472028" y="915333"/>
                    <a:pt x="5468785" y="882455"/>
                    <a:pt x="5468785" y="848853"/>
                  </a:cubicBezTo>
                  <a:cubicBezTo>
                    <a:pt x="5468785" y="568570"/>
                    <a:pt x="5696044" y="341324"/>
                    <a:pt x="5976313" y="341324"/>
                  </a:cubicBezTo>
                  <a:cubicBezTo>
                    <a:pt x="6067302" y="341324"/>
                    <a:pt x="6152640" y="365309"/>
                    <a:pt x="6226427" y="407279"/>
                  </a:cubicBezTo>
                  <a:lnTo>
                    <a:pt x="6306633" y="467222"/>
                  </a:lnTo>
                  <a:lnTo>
                    <a:pt x="6306633" y="5416198"/>
                  </a:lnTo>
                  <a:lnTo>
                    <a:pt x="0" y="5416198"/>
                  </a:lnTo>
                  <a:lnTo>
                    <a:pt x="0" y="1187749"/>
                  </a:lnTo>
                  <a:cubicBezTo>
                    <a:pt x="0" y="764041"/>
                    <a:pt x="343401" y="420643"/>
                    <a:pt x="767108" y="420643"/>
                  </a:cubicBezTo>
                  <a:cubicBezTo>
                    <a:pt x="967694" y="420643"/>
                    <a:pt x="1150381" y="497608"/>
                    <a:pt x="1287075" y="623647"/>
                  </a:cubicBezTo>
                  <a:cubicBezTo>
                    <a:pt x="1291003" y="278502"/>
                    <a:pt x="1571945" y="0"/>
                    <a:pt x="1918024" y="0"/>
                  </a:cubicBezTo>
                  <a:close/>
                </a:path>
              </a:pathLst>
            </a:custGeom>
            <a:solidFill>
              <a:schemeClr val="bg1"/>
            </a:solidFill>
            <a:ln w="64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3D7ECDD4-EB30-FCB5-6D73-D7C7C0427948}"/>
                </a:ext>
              </a:extLst>
            </p:cNvPr>
            <p:cNvSpPr/>
            <p:nvPr/>
          </p:nvSpPr>
          <p:spPr>
            <a:xfrm>
              <a:off x="1" y="1511660"/>
              <a:ext cx="6464005" cy="5346341"/>
            </a:xfrm>
            <a:custGeom>
              <a:avLst/>
              <a:gdLst>
                <a:gd name="connsiteX0" fmla="*/ 4312502 w 6464005"/>
                <a:gd name="connsiteY0" fmla="*/ 0 h 5346341"/>
                <a:gd name="connsiteX1" fmla="*/ 5143213 w 6464005"/>
                <a:gd name="connsiteY1" fmla="*/ 799851 h 5346341"/>
                <a:gd name="connsiteX2" fmla="*/ 5572242 w 6464005"/>
                <a:gd name="connsiteY2" fmla="*/ 631222 h 5346341"/>
                <a:gd name="connsiteX3" fmla="*/ 6178289 w 6464005"/>
                <a:gd name="connsiteY3" fmla="*/ 1086501 h 5346341"/>
                <a:gd name="connsiteX4" fmla="*/ 6464005 w 6464005"/>
                <a:gd name="connsiteY4" fmla="*/ 736644 h 5346341"/>
                <a:gd name="connsiteX5" fmla="*/ 6464005 w 6464005"/>
                <a:gd name="connsiteY5" fmla="*/ 5346341 h 5346341"/>
                <a:gd name="connsiteX6" fmla="*/ 0 w 6464005"/>
                <a:gd name="connsiteY6" fmla="*/ 5346341 h 5346341"/>
                <a:gd name="connsiteX7" fmla="*/ 0 w 6464005"/>
                <a:gd name="connsiteY7" fmla="*/ 424165 h 5346341"/>
                <a:gd name="connsiteX8" fmla="*/ 65870 w 6464005"/>
                <a:gd name="connsiteY8" fmla="*/ 360584 h 5346341"/>
                <a:gd name="connsiteX9" fmla="*/ 655351 w 6464005"/>
                <a:gd name="connsiteY9" fmla="*/ 145619 h 5346341"/>
                <a:gd name="connsiteX10" fmla="*/ 1567268 w 6464005"/>
                <a:gd name="connsiteY10" fmla="*/ 979586 h 5346341"/>
                <a:gd name="connsiteX11" fmla="*/ 2152474 w 6464005"/>
                <a:gd name="connsiteY11" fmla="*/ 714859 h 5346341"/>
                <a:gd name="connsiteX12" fmla="*/ 2619395 w 6464005"/>
                <a:gd name="connsiteY12" fmla="*/ 869962 h 5346341"/>
                <a:gd name="connsiteX13" fmla="*/ 2609920 w 6464005"/>
                <a:gd name="connsiteY13" fmla="*/ 771707 h 5346341"/>
                <a:gd name="connsiteX14" fmla="*/ 3117448 w 6464005"/>
                <a:gd name="connsiteY14" fmla="*/ 264178 h 5346341"/>
                <a:gd name="connsiteX15" fmla="*/ 3548372 w 6464005"/>
                <a:gd name="connsiteY15" fmla="*/ 504001 h 5346341"/>
                <a:gd name="connsiteX16" fmla="*/ 4312502 w 6464005"/>
                <a:gd name="connsiteY16" fmla="*/ 0 h 534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64005" h="5346341">
                  <a:moveTo>
                    <a:pt x="4312502" y="0"/>
                  </a:moveTo>
                  <a:cubicBezTo>
                    <a:pt x="4761038" y="0"/>
                    <a:pt x="5126677" y="355354"/>
                    <a:pt x="5143213" y="799851"/>
                  </a:cubicBezTo>
                  <a:cubicBezTo>
                    <a:pt x="5255840" y="695306"/>
                    <a:pt x="5406456" y="631222"/>
                    <a:pt x="5572242" y="631222"/>
                  </a:cubicBezTo>
                  <a:cubicBezTo>
                    <a:pt x="5859680" y="631222"/>
                    <a:pt x="6102086" y="823632"/>
                    <a:pt x="6178289" y="1086501"/>
                  </a:cubicBezTo>
                  <a:cubicBezTo>
                    <a:pt x="6243127" y="947327"/>
                    <a:pt x="6300163" y="736644"/>
                    <a:pt x="6464005" y="736644"/>
                  </a:cubicBezTo>
                  <a:lnTo>
                    <a:pt x="6464005" y="5346341"/>
                  </a:lnTo>
                  <a:lnTo>
                    <a:pt x="0" y="5346341"/>
                  </a:lnTo>
                  <a:lnTo>
                    <a:pt x="0" y="424165"/>
                  </a:lnTo>
                  <a:lnTo>
                    <a:pt x="65870" y="360584"/>
                  </a:lnTo>
                  <a:cubicBezTo>
                    <a:pt x="225149" y="226442"/>
                    <a:pt x="430810" y="145619"/>
                    <a:pt x="655351" y="145619"/>
                  </a:cubicBezTo>
                  <a:cubicBezTo>
                    <a:pt x="1133540" y="145619"/>
                    <a:pt x="1525962" y="512129"/>
                    <a:pt x="1567268" y="979586"/>
                  </a:cubicBezTo>
                  <a:cubicBezTo>
                    <a:pt x="1710121" y="817235"/>
                    <a:pt x="1919219" y="714859"/>
                    <a:pt x="2152474" y="714859"/>
                  </a:cubicBezTo>
                  <a:cubicBezTo>
                    <a:pt x="2327521" y="714859"/>
                    <a:pt x="2489280" y="772557"/>
                    <a:pt x="2619395" y="869962"/>
                  </a:cubicBezTo>
                  <a:cubicBezTo>
                    <a:pt x="2613163" y="838187"/>
                    <a:pt x="2609920" y="805309"/>
                    <a:pt x="2609920" y="771707"/>
                  </a:cubicBezTo>
                  <a:cubicBezTo>
                    <a:pt x="2609920" y="491424"/>
                    <a:pt x="2837179" y="264178"/>
                    <a:pt x="3117448" y="264178"/>
                  </a:cubicBezTo>
                  <a:cubicBezTo>
                    <a:pt x="3299425" y="264178"/>
                    <a:pt x="3458801" y="360116"/>
                    <a:pt x="3548372" y="504001"/>
                  </a:cubicBezTo>
                  <a:cubicBezTo>
                    <a:pt x="3675407" y="207591"/>
                    <a:pt x="3969586" y="0"/>
                    <a:pt x="4312502" y="0"/>
                  </a:cubicBezTo>
                  <a:close/>
                </a:path>
              </a:pathLst>
            </a:custGeom>
            <a:solidFill>
              <a:schemeClr val="bg1"/>
            </a:solidFill>
            <a:ln w="64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4879FA"/>
                </a:solidFill>
                <a:cs typeface="+mn-ea"/>
                <a:sym typeface="+mn-lt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03ACA934-9B82-5B54-BFD0-1C365EC3FEE2}"/>
                </a:ext>
              </a:extLst>
            </p:cNvPr>
            <p:cNvSpPr/>
            <p:nvPr/>
          </p:nvSpPr>
          <p:spPr>
            <a:xfrm>
              <a:off x="0" y="2301334"/>
              <a:ext cx="7610462" cy="4556667"/>
            </a:xfrm>
            <a:custGeom>
              <a:avLst/>
              <a:gdLst>
                <a:gd name="connsiteX0" fmla="*/ 2092664 w 7610462"/>
                <a:gd name="connsiteY0" fmla="*/ 0 h 4556667"/>
                <a:gd name="connsiteX1" fmla="*/ 3069552 w 7610462"/>
                <a:gd name="connsiteY1" fmla="*/ 644335 h 4556667"/>
                <a:gd name="connsiteX2" fmla="*/ 3620456 w 7610462"/>
                <a:gd name="connsiteY2" fmla="*/ 337737 h 4556667"/>
                <a:gd name="connsiteX3" fmla="*/ 4269294 w 7610462"/>
                <a:gd name="connsiteY3" fmla="*/ 986575 h 4556667"/>
                <a:gd name="connsiteX4" fmla="*/ 4257183 w 7610462"/>
                <a:gd name="connsiteY4" fmla="*/ 1112190 h 4556667"/>
                <a:gd name="connsiteX5" fmla="*/ 4854113 w 7610462"/>
                <a:gd name="connsiteY5" fmla="*/ 913903 h 4556667"/>
                <a:gd name="connsiteX6" fmla="*/ 5602262 w 7610462"/>
                <a:gd name="connsiteY6" fmla="*/ 1252337 h 4556667"/>
                <a:gd name="connsiteX7" fmla="*/ 6768081 w 7610462"/>
                <a:gd name="connsiteY7" fmla="*/ 186168 h 4556667"/>
                <a:gd name="connsiteX8" fmla="*/ 7610397 w 7610462"/>
                <a:gd name="connsiteY8" fmla="*/ 561657 h 4556667"/>
                <a:gd name="connsiteX9" fmla="*/ 7610462 w 7610462"/>
                <a:gd name="connsiteY9" fmla="*/ 561680 h 4556667"/>
                <a:gd name="connsiteX10" fmla="*/ 7610462 w 7610462"/>
                <a:gd name="connsiteY10" fmla="*/ 4556667 h 4556667"/>
                <a:gd name="connsiteX11" fmla="*/ 0 w 7610462"/>
                <a:gd name="connsiteY11" fmla="*/ 4556667 h 4556667"/>
                <a:gd name="connsiteX12" fmla="*/ 0 w 7610462"/>
                <a:gd name="connsiteY12" fmla="*/ 967793 h 4556667"/>
                <a:gd name="connsiteX13" fmla="*/ 101223 w 7610462"/>
                <a:gd name="connsiteY13" fmla="*/ 902531 h 4556667"/>
                <a:gd name="connsiteX14" fmla="*/ 482168 w 7610462"/>
                <a:gd name="connsiteY14" fmla="*/ 806976 h 4556667"/>
                <a:gd name="connsiteX15" fmla="*/ 1030646 w 7610462"/>
                <a:gd name="connsiteY15" fmla="*/ 1022565 h 4556667"/>
                <a:gd name="connsiteX16" fmla="*/ 2092664 w 7610462"/>
                <a:gd name="connsiteY16" fmla="*/ 0 h 455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610462" h="4556667">
                  <a:moveTo>
                    <a:pt x="2092664" y="0"/>
                  </a:moveTo>
                  <a:cubicBezTo>
                    <a:pt x="2531055" y="0"/>
                    <a:pt x="2907140" y="265392"/>
                    <a:pt x="3069552" y="644335"/>
                  </a:cubicBezTo>
                  <a:cubicBezTo>
                    <a:pt x="3184065" y="460377"/>
                    <a:pt x="3387817" y="337737"/>
                    <a:pt x="3620456" y="337737"/>
                  </a:cubicBezTo>
                  <a:cubicBezTo>
                    <a:pt x="3978768" y="337737"/>
                    <a:pt x="4269294" y="628263"/>
                    <a:pt x="4269294" y="986575"/>
                  </a:cubicBezTo>
                  <a:cubicBezTo>
                    <a:pt x="4269294" y="1029534"/>
                    <a:pt x="4265148" y="1071568"/>
                    <a:pt x="4257183" y="1112190"/>
                  </a:cubicBezTo>
                  <a:cubicBezTo>
                    <a:pt x="4423530" y="987662"/>
                    <a:pt x="4630335" y="913903"/>
                    <a:pt x="4854113" y="913903"/>
                  </a:cubicBezTo>
                  <a:cubicBezTo>
                    <a:pt x="5152307" y="913903"/>
                    <a:pt x="5419626" y="1044783"/>
                    <a:pt x="5602262" y="1252337"/>
                  </a:cubicBezTo>
                  <a:cubicBezTo>
                    <a:pt x="5655068" y="654720"/>
                    <a:pt x="6156756" y="186168"/>
                    <a:pt x="6768081" y="186168"/>
                  </a:cubicBezTo>
                  <a:cubicBezTo>
                    <a:pt x="7107620" y="186168"/>
                    <a:pt x="7396584" y="330732"/>
                    <a:pt x="7610397" y="561657"/>
                  </a:cubicBezTo>
                  <a:lnTo>
                    <a:pt x="7610462" y="561680"/>
                  </a:lnTo>
                  <a:lnTo>
                    <a:pt x="7610462" y="4556667"/>
                  </a:lnTo>
                  <a:lnTo>
                    <a:pt x="0" y="4556667"/>
                  </a:lnTo>
                  <a:lnTo>
                    <a:pt x="0" y="967793"/>
                  </a:lnTo>
                  <a:lnTo>
                    <a:pt x="101223" y="902531"/>
                  </a:lnTo>
                  <a:cubicBezTo>
                    <a:pt x="214664" y="841568"/>
                    <a:pt x="344369" y="806976"/>
                    <a:pt x="482168" y="806976"/>
                  </a:cubicBezTo>
                  <a:cubicBezTo>
                    <a:pt x="694116" y="806976"/>
                    <a:pt x="886678" y="888899"/>
                    <a:pt x="1030646" y="1022565"/>
                  </a:cubicBezTo>
                  <a:cubicBezTo>
                    <a:pt x="1051786" y="454310"/>
                    <a:pt x="1519229" y="0"/>
                    <a:pt x="2092664" y="0"/>
                  </a:cubicBezTo>
                  <a:close/>
                </a:path>
              </a:pathLst>
            </a:custGeom>
            <a:gradFill>
              <a:gsLst>
                <a:gs pos="0">
                  <a:srgbClr val="CDF5F7">
                    <a:alpha val="19000"/>
                  </a:srgbClr>
                </a:gs>
                <a:gs pos="62000">
                  <a:schemeClr val="bg1"/>
                </a:gs>
              </a:gsLst>
              <a:lin ang="5400000" scaled="1"/>
            </a:gradFill>
            <a:ln w="649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E8C96D67-45C6-4EC6-A762-AE8BCB44F312}"/>
                </a:ext>
              </a:extLst>
            </p:cNvPr>
            <p:cNvSpPr/>
            <p:nvPr/>
          </p:nvSpPr>
          <p:spPr>
            <a:xfrm>
              <a:off x="7090372" y="1915762"/>
              <a:ext cx="5101628" cy="4942239"/>
            </a:xfrm>
            <a:custGeom>
              <a:avLst/>
              <a:gdLst>
                <a:gd name="connsiteX0" fmla="*/ 3962804 w 5101628"/>
                <a:gd name="connsiteY0" fmla="*/ 0 h 4942239"/>
                <a:gd name="connsiteX1" fmla="*/ 4939692 w 5101628"/>
                <a:gd name="connsiteY1" fmla="*/ 644335 h 4942239"/>
                <a:gd name="connsiteX2" fmla="*/ 5041366 w 5101628"/>
                <a:gd name="connsiteY2" fmla="*/ 518822 h 4942239"/>
                <a:gd name="connsiteX3" fmla="*/ 5101628 w 5101628"/>
                <a:gd name="connsiteY3" fmla="*/ 467636 h 4942239"/>
                <a:gd name="connsiteX4" fmla="*/ 5101628 w 5101628"/>
                <a:gd name="connsiteY4" fmla="*/ 4942239 h 4942239"/>
                <a:gd name="connsiteX5" fmla="*/ 0 w 5101628"/>
                <a:gd name="connsiteY5" fmla="*/ 4942239 h 4942239"/>
                <a:gd name="connsiteX6" fmla="*/ 0 w 5101628"/>
                <a:gd name="connsiteY6" fmla="*/ 1069967 h 4942239"/>
                <a:gd name="connsiteX7" fmla="*/ 515854 w 5101628"/>
                <a:gd name="connsiteY7" fmla="*/ 712159 h 4942239"/>
                <a:gd name="connsiteX8" fmla="*/ 1577515 w 5101628"/>
                <a:gd name="connsiteY8" fmla="*/ 1389029 h 4942239"/>
                <a:gd name="connsiteX9" fmla="*/ 2352308 w 5101628"/>
                <a:gd name="connsiteY9" fmla="*/ 806976 h 4942239"/>
                <a:gd name="connsiteX10" fmla="*/ 2900785 w 5101628"/>
                <a:gd name="connsiteY10" fmla="*/ 1022565 h 4942239"/>
                <a:gd name="connsiteX11" fmla="*/ 3962804 w 5101628"/>
                <a:gd name="connsiteY11" fmla="*/ 0 h 494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01628" h="4942239">
                  <a:moveTo>
                    <a:pt x="3962804" y="0"/>
                  </a:moveTo>
                  <a:cubicBezTo>
                    <a:pt x="4401195" y="0"/>
                    <a:pt x="4777280" y="265392"/>
                    <a:pt x="4939692" y="644335"/>
                  </a:cubicBezTo>
                  <a:cubicBezTo>
                    <a:pt x="4968320" y="598345"/>
                    <a:pt x="5002526" y="556188"/>
                    <a:pt x="5041366" y="518822"/>
                  </a:cubicBezTo>
                  <a:lnTo>
                    <a:pt x="5101628" y="467636"/>
                  </a:lnTo>
                  <a:lnTo>
                    <a:pt x="5101628" y="4942239"/>
                  </a:lnTo>
                  <a:lnTo>
                    <a:pt x="0" y="4942239"/>
                  </a:lnTo>
                  <a:lnTo>
                    <a:pt x="0" y="1069967"/>
                  </a:lnTo>
                  <a:cubicBezTo>
                    <a:pt x="5988" y="1024629"/>
                    <a:pt x="185124" y="712159"/>
                    <a:pt x="515854" y="712159"/>
                  </a:cubicBezTo>
                  <a:cubicBezTo>
                    <a:pt x="985942" y="712159"/>
                    <a:pt x="1391288" y="989267"/>
                    <a:pt x="1577515" y="1389029"/>
                  </a:cubicBezTo>
                  <a:cubicBezTo>
                    <a:pt x="1674937" y="1052969"/>
                    <a:pt x="1984843" y="806976"/>
                    <a:pt x="2352308" y="806976"/>
                  </a:cubicBezTo>
                  <a:cubicBezTo>
                    <a:pt x="2564256" y="806976"/>
                    <a:pt x="2756818" y="888899"/>
                    <a:pt x="2900785" y="1022565"/>
                  </a:cubicBezTo>
                  <a:cubicBezTo>
                    <a:pt x="2921926" y="454310"/>
                    <a:pt x="3389369" y="0"/>
                    <a:pt x="3962804" y="0"/>
                  </a:cubicBezTo>
                  <a:close/>
                </a:path>
              </a:pathLst>
            </a:custGeom>
            <a:gradFill>
              <a:gsLst>
                <a:gs pos="0">
                  <a:srgbClr val="CDF5F7">
                    <a:alpha val="19000"/>
                  </a:srgbClr>
                </a:gs>
                <a:gs pos="62000">
                  <a:schemeClr val="bg1"/>
                </a:gs>
              </a:gsLst>
              <a:lin ang="5400000" scaled="1"/>
            </a:gradFill>
            <a:ln w="649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2F1BC0-649C-2D47-D8CC-0C8310D41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84CDD-586E-4AB0-A94B-328EC411399C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87146D-153B-8E9F-F51A-B4D20DBC6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1F7BE4-01D7-8532-0A2C-FF41A6165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D9EEE-E23B-494D-B756-CBED4BD78F4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A3E379F5-EA48-4CC6-AB7B-7CEBAEDF153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98102" y="0"/>
            <a:ext cx="2993898" cy="2235206"/>
          </a:xfrm>
          <a:custGeom>
            <a:avLst/>
            <a:gdLst>
              <a:gd name="connsiteX0" fmla="*/ 0 w 2993898"/>
              <a:gd name="connsiteY0" fmla="*/ 0 h 2235206"/>
              <a:gd name="connsiteX1" fmla="*/ 2993898 w 2993898"/>
              <a:gd name="connsiteY1" fmla="*/ 0 h 2235206"/>
              <a:gd name="connsiteX2" fmla="*/ 2993898 w 2993898"/>
              <a:gd name="connsiteY2" fmla="*/ 2235206 h 2235206"/>
              <a:gd name="connsiteX3" fmla="*/ 0 w 2993898"/>
              <a:gd name="connsiteY3" fmla="*/ 2235206 h 223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3898" h="2235206">
                <a:moveTo>
                  <a:pt x="0" y="0"/>
                </a:moveTo>
                <a:lnTo>
                  <a:pt x="2993898" y="0"/>
                </a:lnTo>
                <a:lnTo>
                  <a:pt x="2993898" y="2235206"/>
                </a:lnTo>
                <a:lnTo>
                  <a:pt x="0" y="2235206"/>
                </a:lnTo>
                <a:close/>
              </a:path>
            </a:pathLst>
          </a:cu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CB5101A4-DBA9-DA18-237D-5EC9D0AED5E4}"/>
              </a:ext>
            </a:extLst>
          </p:cNvPr>
          <p:cNvSpPr/>
          <p:nvPr userDrawn="1"/>
        </p:nvSpPr>
        <p:spPr>
          <a:xfrm>
            <a:off x="342900" y="313289"/>
            <a:ext cx="11506200" cy="6210989"/>
          </a:xfrm>
          <a:prstGeom prst="roundRect">
            <a:avLst>
              <a:gd name="adj" fmla="val 13545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7298EF6E-124E-11EF-B170-DDBD0F5FCB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64192"/>
            <a:ext cx="12192000" cy="1293808"/>
          </a:xfrm>
          <a:custGeom>
            <a:avLst/>
            <a:gdLst>
              <a:gd name="connsiteX0" fmla="*/ 0 w 12192000"/>
              <a:gd name="connsiteY0" fmla="*/ 0 h 1293808"/>
              <a:gd name="connsiteX1" fmla="*/ 12192000 w 12192000"/>
              <a:gd name="connsiteY1" fmla="*/ 0 h 1293808"/>
              <a:gd name="connsiteX2" fmla="*/ 12192000 w 12192000"/>
              <a:gd name="connsiteY2" fmla="*/ 1293808 h 1293808"/>
              <a:gd name="connsiteX3" fmla="*/ 0 w 12192000"/>
              <a:gd name="connsiteY3" fmla="*/ 1293808 h 129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293808">
                <a:moveTo>
                  <a:pt x="0" y="0"/>
                </a:moveTo>
                <a:lnTo>
                  <a:pt x="12192000" y="0"/>
                </a:lnTo>
                <a:lnTo>
                  <a:pt x="12192000" y="1293808"/>
                </a:lnTo>
                <a:lnTo>
                  <a:pt x="0" y="1293808"/>
                </a:lnTo>
                <a:close/>
              </a:path>
            </a:pathLst>
          </a:custGeom>
        </p:spPr>
      </p:pic>
      <p:pic>
        <p:nvPicPr>
          <p:cNvPr id="308" name="图片 307">
            <a:extLst>
              <a:ext uri="{FF2B5EF4-FFF2-40B4-BE49-F238E27FC236}">
                <a16:creationId xmlns:a16="http://schemas.microsoft.com/office/drawing/2014/main" id="{29391362-D372-7155-5EDC-0437CD4B6C5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323764" cy="2002633"/>
          </a:xfrm>
          <a:custGeom>
            <a:avLst/>
            <a:gdLst>
              <a:gd name="connsiteX0" fmla="*/ 0 w 2311116"/>
              <a:gd name="connsiteY0" fmla="*/ 0 h 3496330"/>
              <a:gd name="connsiteX1" fmla="*/ 2311116 w 2311116"/>
              <a:gd name="connsiteY1" fmla="*/ 0 h 3496330"/>
              <a:gd name="connsiteX2" fmla="*/ 2311116 w 2311116"/>
              <a:gd name="connsiteY2" fmla="*/ 3496330 h 3496330"/>
              <a:gd name="connsiteX3" fmla="*/ 0 w 2311116"/>
              <a:gd name="connsiteY3" fmla="*/ 3496330 h 349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1116" h="3496330">
                <a:moveTo>
                  <a:pt x="0" y="0"/>
                </a:moveTo>
                <a:lnTo>
                  <a:pt x="2311116" y="0"/>
                </a:lnTo>
                <a:lnTo>
                  <a:pt x="2311116" y="3496330"/>
                </a:lnTo>
                <a:lnTo>
                  <a:pt x="0" y="3496330"/>
                </a:lnTo>
                <a:close/>
              </a:path>
            </a:pathLst>
          </a:custGeom>
        </p:spPr>
      </p:pic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5139E766-AA81-0DD7-D8EA-C2FE4794D600}"/>
              </a:ext>
            </a:extLst>
          </p:cNvPr>
          <p:cNvGrpSpPr/>
          <p:nvPr userDrawn="1"/>
        </p:nvGrpSpPr>
        <p:grpSpPr>
          <a:xfrm>
            <a:off x="2400215" y="5625004"/>
            <a:ext cx="718096" cy="972615"/>
            <a:chOff x="-7562551" y="2268771"/>
            <a:chExt cx="3147793" cy="4263483"/>
          </a:xfrm>
        </p:grpSpPr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0D268FE-7780-4631-7B99-6787CE2449D0}"/>
                </a:ext>
              </a:extLst>
            </p:cNvPr>
            <p:cNvSpPr/>
            <p:nvPr/>
          </p:nvSpPr>
          <p:spPr>
            <a:xfrm>
              <a:off x="-7202128" y="4796700"/>
              <a:ext cx="212663" cy="214644"/>
            </a:xfrm>
            <a:custGeom>
              <a:avLst/>
              <a:gdLst>
                <a:gd name="connsiteX0" fmla="*/ 145844 w 212663"/>
                <a:gd name="connsiteY0" fmla="*/ 1940 h 214644"/>
                <a:gd name="connsiteX1" fmla="*/ 134057 w 212663"/>
                <a:gd name="connsiteY1" fmla="*/ 4926 h 214644"/>
                <a:gd name="connsiteX2" fmla="*/ 116529 w 212663"/>
                <a:gd name="connsiteY2" fmla="*/ 1711 h 214644"/>
                <a:gd name="connsiteX3" fmla="*/ 98006 w 212663"/>
                <a:gd name="connsiteY3" fmla="*/ 103 h 214644"/>
                <a:gd name="connsiteX4" fmla="*/ 76193 w 212663"/>
                <a:gd name="connsiteY4" fmla="*/ 793 h 214644"/>
                <a:gd name="connsiteX5" fmla="*/ 64788 w 212663"/>
                <a:gd name="connsiteY5" fmla="*/ 2476 h 214644"/>
                <a:gd name="connsiteX6" fmla="*/ 53383 w 212663"/>
                <a:gd name="connsiteY6" fmla="*/ 5308 h 214644"/>
                <a:gd name="connsiteX7" fmla="*/ 42362 w 212663"/>
                <a:gd name="connsiteY7" fmla="*/ 9518 h 214644"/>
                <a:gd name="connsiteX8" fmla="*/ 31952 w 212663"/>
                <a:gd name="connsiteY8" fmla="*/ 15335 h 214644"/>
                <a:gd name="connsiteX9" fmla="*/ 22461 w 212663"/>
                <a:gd name="connsiteY9" fmla="*/ 22913 h 214644"/>
                <a:gd name="connsiteX10" fmla="*/ 14195 w 212663"/>
                <a:gd name="connsiteY10" fmla="*/ 32480 h 214644"/>
                <a:gd name="connsiteX11" fmla="*/ 7459 w 212663"/>
                <a:gd name="connsiteY11" fmla="*/ 44191 h 214644"/>
                <a:gd name="connsiteX12" fmla="*/ 2484 w 212663"/>
                <a:gd name="connsiteY12" fmla="*/ 58351 h 214644"/>
                <a:gd name="connsiteX13" fmla="*/ 111 w 212663"/>
                <a:gd name="connsiteY13" fmla="*/ 73812 h 214644"/>
                <a:gd name="connsiteX14" fmla="*/ 724 w 212663"/>
                <a:gd name="connsiteY14" fmla="*/ 89120 h 214644"/>
                <a:gd name="connsiteX15" fmla="*/ 3862 w 212663"/>
                <a:gd name="connsiteY15" fmla="*/ 104275 h 214644"/>
                <a:gd name="connsiteX16" fmla="*/ 9220 w 212663"/>
                <a:gd name="connsiteY16" fmla="*/ 119124 h 214644"/>
                <a:gd name="connsiteX17" fmla="*/ 16338 w 212663"/>
                <a:gd name="connsiteY17" fmla="*/ 133437 h 214644"/>
                <a:gd name="connsiteX18" fmla="*/ 24910 w 212663"/>
                <a:gd name="connsiteY18" fmla="*/ 147214 h 214644"/>
                <a:gd name="connsiteX19" fmla="*/ 44658 w 212663"/>
                <a:gd name="connsiteY19" fmla="*/ 172471 h 214644"/>
                <a:gd name="connsiteX20" fmla="*/ 65400 w 212663"/>
                <a:gd name="connsiteY20" fmla="*/ 193902 h 214644"/>
                <a:gd name="connsiteX21" fmla="*/ 83999 w 212663"/>
                <a:gd name="connsiteY21" fmla="*/ 210512 h 214644"/>
                <a:gd name="connsiteX22" fmla="*/ 84765 w 212663"/>
                <a:gd name="connsiteY22" fmla="*/ 211124 h 214644"/>
                <a:gd name="connsiteX23" fmla="*/ 149135 w 212663"/>
                <a:gd name="connsiteY23" fmla="*/ 214645 h 214644"/>
                <a:gd name="connsiteX24" fmla="*/ 149671 w 212663"/>
                <a:gd name="connsiteY24" fmla="*/ 204312 h 214644"/>
                <a:gd name="connsiteX25" fmla="*/ 154722 w 212663"/>
                <a:gd name="connsiteY25" fmla="*/ 165199 h 214644"/>
                <a:gd name="connsiteX26" fmla="*/ 159314 w 212663"/>
                <a:gd name="connsiteY26" fmla="*/ 142773 h 214644"/>
                <a:gd name="connsiteX27" fmla="*/ 165514 w 212663"/>
                <a:gd name="connsiteY27" fmla="*/ 119198 h 214644"/>
                <a:gd name="connsiteX28" fmla="*/ 173704 w 212663"/>
                <a:gd name="connsiteY28" fmla="*/ 95165 h 214644"/>
                <a:gd name="connsiteX29" fmla="*/ 184114 w 212663"/>
                <a:gd name="connsiteY29" fmla="*/ 71284 h 214644"/>
                <a:gd name="connsiteX30" fmla="*/ 196972 w 212663"/>
                <a:gd name="connsiteY30" fmla="*/ 48169 h 214644"/>
                <a:gd name="connsiteX31" fmla="*/ 212663 w 212663"/>
                <a:gd name="connsiteY31" fmla="*/ 26508 h 214644"/>
                <a:gd name="connsiteX32" fmla="*/ 145920 w 212663"/>
                <a:gd name="connsiteY32" fmla="*/ 1939 h 214644"/>
                <a:gd name="connsiteX33" fmla="*/ 145844 w 212663"/>
                <a:gd name="connsiteY33" fmla="*/ 1939 h 21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2663" h="214644">
                  <a:moveTo>
                    <a:pt x="145844" y="1940"/>
                  </a:moveTo>
                  <a:lnTo>
                    <a:pt x="134057" y="4926"/>
                  </a:lnTo>
                  <a:cubicBezTo>
                    <a:pt x="134057" y="4926"/>
                    <a:pt x="127215" y="3125"/>
                    <a:pt x="116529" y="1711"/>
                  </a:cubicBezTo>
                  <a:cubicBezTo>
                    <a:pt x="111186" y="1004"/>
                    <a:pt x="104850" y="344"/>
                    <a:pt x="98006" y="103"/>
                  </a:cubicBezTo>
                  <a:cubicBezTo>
                    <a:pt x="91162" y="-136"/>
                    <a:pt x="83757" y="20"/>
                    <a:pt x="76193" y="793"/>
                  </a:cubicBezTo>
                  <a:cubicBezTo>
                    <a:pt x="72410" y="1178"/>
                    <a:pt x="68604" y="1735"/>
                    <a:pt x="64788" y="2476"/>
                  </a:cubicBezTo>
                  <a:cubicBezTo>
                    <a:pt x="60972" y="3218"/>
                    <a:pt x="57136" y="4144"/>
                    <a:pt x="53383" y="5308"/>
                  </a:cubicBezTo>
                  <a:cubicBezTo>
                    <a:pt x="49631" y="6473"/>
                    <a:pt x="45953" y="7861"/>
                    <a:pt x="42362" y="9518"/>
                  </a:cubicBezTo>
                  <a:cubicBezTo>
                    <a:pt x="38770" y="11175"/>
                    <a:pt x="35285" y="13118"/>
                    <a:pt x="31952" y="15335"/>
                  </a:cubicBezTo>
                  <a:cubicBezTo>
                    <a:pt x="28620" y="17552"/>
                    <a:pt x="25437" y="20067"/>
                    <a:pt x="22461" y="22913"/>
                  </a:cubicBezTo>
                  <a:cubicBezTo>
                    <a:pt x="19485" y="25758"/>
                    <a:pt x="16717" y="28937"/>
                    <a:pt x="14195" y="32480"/>
                  </a:cubicBezTo>
                  <a:cubicBezTo>
                    <a:pt x="11673" y="36023"/>
                    <a:pt x="9430" y="39883"/>
                    <a:pt x="7459" y="44191"/>
                  </a:cubicBezTo>
                  <a:cubicBezTo>
                    <a:pt x="5488" y="48498"/>
                    <a:pt x="3806" y="53210"/>
                    <a:pt x="2484" y="58351"/>
                  </a:cubicBezTo>
                  <a:cubicBezTo>
                    <a:pt x="1162" y="63492"/>
                    <a:pt x="385" y="68676"/>
                    <a:pt x="111" y="73812"/>
                  </a:cubicBezTo>
                  <a:cubicBezTo>
                    <a:pt x="-162" y="78948"/>
                    <a:pt x="77" y="84031"/>
                    <a:pt x="724" y="89120"/>
                  </a:cubicBezTo>
                  <a:cubicBezTo>
                    <a:pt x="1370" y="94209"/>
                    <a:pt x="2424" y="99275"/>
                    <a:pt x="3862" y="104275"/>
                  </a:cubicBezTo>
                  <a:cubicBezTo>
                    <a:pt x="5300" y="109274"/>
                    <a:pt x="7120" y="114256"/>
                    <a:pt x="9220" y="119124"/>
                  </a:cubicBezTo>
                  <a:cubicBezTo>
                    <a:pt x="11320" y="123991"/>
                    <a:pt x="13705" y="128742"/>
                    <a:pt x="16338" y="133437"/>
                  </a:cubicBezTo>
                  <a:cubicBezTo>
                    <a:pt x="18971" y="138131"/>
                    <a:pt x="21872" y="142735"/>
                    <a:pt x="24910" y="147214"/>
                  </a:cubicBezTo>
                  <a:cubicBezTo>
                    <a:pt x="30987" y="156171"/>
                    <a:pt x="37736" y="164632"/>
                    <a:pt x="44658" y="172471"/>
                  </a:cubicBezTo>
                  <a:cubicBezTo>
                    <a:pt x="51580" y="180312"/>
                    <a:pt x="58663" y="187516"/>
                    <a:pt x="65400" y="193902"/>
                  </a:cubicBezTo>
                  <a:cubicBezTo>
                    <a:pt x="72138" y="200289"/>
                    <a:pt x="78478" y="205917"/>
                    <a:pt x="83999" y="210512"/>
                  </a:cubicBezTo>
                  <a:cubicBezTo>
                    <a:pt x="84458" y="210893"/>
                    <a:pt x="84319" y="210757"/>
                    <a:pt x="84765" y="211124"/>
                  </a:cubicBezTo>
                  <a:cubicBezTo>
                    <a:pt x="102714" y="211124"/>
                    <a:pt x="123944" y="211626"/>
                    <a:pt x="149135" y="214645"/>
                  </a:cubicBezTo>
                  <a:cubicBezTo>
                    <a:pt x="149353" y="210959"/>
                    <a:pt x="149301" y="208619"/>
                    <a:pt x="149671" y="204312"/>
                  </a:cubicBezTo>
                  <a:cubicBezTo>
                    <a:pt x="150644" y="192983"/>
                    <a:pt x="152203" y="179672"/>
                    <a:pt x="154722" y="165199"/>
                  </a:cubicBezTo>
                  <a:cubicBezTo>
                    <a:pt x="155982" y="157962"/>
                    <a:pt x="157535" y="150480"/>
                    <a:pt x="159314" y="142773"/>
                  </a:cubicBezTo>
                  <a:cubicBezTo>
                    <a:pt x="161094" y="135066"/>
                    <a:pt x="163128" y="127167"/>
                    <a:pt x="165514" y="119198"/>
                  </a:cubicBezTo>
                  <a:cubicBezTo>
                    <a:pt x="167901" y="111230"/>
                    <a:pt x="170621" y="103185"/>
                    <a:pt x="173704" y="95165"/>
                  </a:cubicBezTo>
                  <a:cubicBezTo>
                    <a:pt x="176787" y="87145"/>
                    <a:pt x="180247" y="79145"/>
                    <a:pt x="184114" y="71284"/>
                  </a:cubicBezTo>
                  <a:cubicBezTo>
                    <a:pt x="187981" y="63423"/>
                    <a:pt x="192233" y="55661"/>
                    <a:pt x="196972" y="48169"/>
                  </a:cubicBezTo>
                  <a:cubicBezTo>
                    <a:pt x="201713" y="40677"/>
                    <a:pt x="206962" y="33421"/>
                    <a:pt x="212663" y="26508"/>
                  </a:cubicBezTo>
                  <a:lnTo>
                    <a:pt x="145920" y="1939"/>
                  </a:lnTo>
                  <a:lnTo>
                    <a:pt x="145844" y="1939"/>
                  </a:ln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4728A480-5DEA-F223-A3AE-0DDECAA6A7FA}"/>
                </a:ext>
              </a:extLst>
            </p:cNvPr>
            <p:cNvSpPr/>
            <p:nvPr/>
          </p:nvSpPr>
          <p:spPr>
            <a:xfrm>
              <a:off x="-7562551" y="4607965"/>
              <a:ext cx="509805" cy="636556"/>
            </a:xfrm>
            <a:custGeom>
              <a:avLst/>
              <a:gdLst>
                <a:gd name="connsiteX0" fmla="*/ 339643 w 509805"/>
                <a:gd name="connsiteY0" fmla="*/ 121 h 636556"/>
                <a:gd name="connsiteX1" fmla="*/ 228964 w 509805"/>
                <a:gd name="connsiteY1" fmla="*/ 89672 h 636556"/>
                <a:gd name="connsiteX2" fmla="*/ 156098 w 509805"/>
                <a:gd name="connsiteY2" fmla="*/ 235404 h 636556"/>
                <a:gd name="connsiteX3" fmla="*/ 5697 w 509805"/>
                <a:gd name="connsiteY3" fmla="*/ 580827 h 636556"/>
                <a:gd name="connsiteX4" fmla="*/ 111399 w 509805"/>
                <a:gd name="connsiteY4" fmla="*/ 613741 h 636556"/>
                <a:gd name="connsiteX5" fmla="*/ 290045 w 509805"/>
                <a:gd name="connsiteY5" fmla="*/ 482167 h 636556"/>
                <a:gd name="connsiteX6" fmla="*/ 445192 w 509805"/>
                <a:gd name="connsiteY6" fmla="*/ 399886 h 636556"/>
                <a:gd name="connsiteX7" fmla="*/ 444426 w 509805"/>
                <a:gd name="connsiteY7" fmla="*/ 399274 h 636556"/>
                <a:gd name="connsiteX8" fmla="*/ 425827 w 509805"/>
                <a:gd name="connsiteY8" fmla="*/ 382665 h 636556"/>
                <a:gd name="connsiteX9" fmla="*/ 405085 w 509805"/>
                <a:gd name="connsiteY9" fmla="*/ 361233 h 636556"/>
                <a:gd name="connsiteX10" fmla="*/ 385337 w 509805"/>
                <a:gd name="connsiteY10" fmla="*/ 335976 h 636556"/>
                <a:gd name="connsiteX11" fmla="*/ 376765 w 509805"/>
                <a:gd name="connsiteY11" fmla="*/ 322199 h 636556"/>
                <a:gd name="connsiteX12" fmla="*/ 369647 w 509805"/>
                <a:gd name="connsiteY12" fmla="*/ 307886 h 636556"/>
                <a:gd name="connsiteX13" fmla="*/ 364289 w 509805"/>
                <a:gd name="connsiteY13" fmla="*/ 293037 h 636556"/>
                <a:gd name="connsiteX14" fmla="*/ 361151 w 509805"/>
                <a:gd name="connsiteY14" fmla="*/ 277882 h 636556"/>
                <a:gd name="connsiteX15" fmla="*/ 360538 w 509805"/>
                <a:gd name="connsiteY15" fmla="*/ 262574 h 636556"/>
                <a:gd name="connsiteX16" fmla="*/ 362911 w 509805"/>
                <a:gd name="connsiteY16" fmla="*/ 247113 h 636556"/>
                <a:gd name="connsiteX17" fmla="*/ 367886 w 509805"/>
                <a:gd name="connsiteY17" fmla="*/ 232953 h 636556"/>
                <a:gd name="connsiteX18" fmla="*/ 374622 w 509805"/>
                <a:gd name="connsiteY18" fmla="*/ 221242 h 636556"/>
                <a:gd name="connsiteX19" fmla="*/ 382888 w 509805"/>
                <a:gd name="connsiteY19" fmla="*/ 211675 h 636556"/>
                <a:gd name="connsiteX20" fmla="*/ 392379 w 509805"/>
                <a:gd name="connsiteY20" fmla="*/ 204097 h 636556"/>
                <a:gd name="connsiteX21" fmla="*/ 402789 w 509805"/>
                <a:gd name="connsiteY21" fmla="*/ 198280 h 636556"/>
                <a:gd name="connsiteX22" fmla="*/ 413810 w 509805"/>
                <a:gd name="connsiteY22" fmla="*/ 194070 h 636556"/>
                <a:gd name="connsiteX23" fmla="*/ 425215 w 509805"/>
                <a:gd name="connsiteY23" fmla="*/ 191239 h 636556"/>
                <a:gd name="connsiteX24" fmla="*/ 436620 w 509805"/>
                <a:gd name="connsiteY24" fmla="*/ 189555 h 636556"/>
                <a:gd name="connsiteX25" fmla="*/ 458433 w 509805"/>
                <a:gd name="connsiteY25" fmla="*/ 188866 h 636556"/>
                <a:gd name="connsiteX26" fmla="*/ 476956 w 509805"/>
                <a:gd name="connsiteY26" fmla="*/ 190473 h 636556"/>
                <a:gd name="connsiteX27" fmla="*/ 494484 w 509805"/>
                <a:gd name="connsiteY27" fmla="*/ 193688 h 636556"/>
                <a:gd name="connsiteX28" fmla="*/ 506271 w 509805"/>
                <a:gd name="connsiteY28" fmla="*/ 190703 h 636556"/>
                <a:gd name="connsiteX29" fmla="*/ 492188 w 509805"/>
                <a:gd name="connsiteY29" fmla="*/ 134293 h 636556"/>
                <a:gd name="connsiteX30" fmla="*/ 362912 w 509805"/>
                <a:gd name="connsiteY30" fmla="*/ 16803 h 636556"/>
                <a:gd name="connsiteX31" fmla="*/ 339644 w 509805"/>
                <a:gd name="connsiteY31" fmla="*/ 118 h 63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9805" h="636556">
                  <a:moveTo>
                    <a:pt x="339643" y="121"/>
                  </a:moveTo>
                  <a:cubicBezTo>
                    <a:pt x="311334" y="-2412"/>
                    <a:pt x="269507" y="35023"/>
                    <a:pt x="228964" y="89672"/>
                  </a:cubicBezTo>
                  <a:cubicBezTo>
                    <a:pt x="174908" y="162528"/>
                    <a:pt x="184302" y="214252"/>
                    <a:pt x="156098" y="235404"/>
                  </a:cubicBezTo>
                  <a:cubicBezTo>
                    <a:pt x="127894" y="256556"/>
                    <a:pt x="-31907" y="327008"/>
                    <a:pt x="5697" y="580827"/>
                  </a:cubicBezTo>
                  <a:cubicBezTo>
                    <a:pt x="36250" y="627832"/>
                    <a:pt x="76146" y="660743"/>
                    <a:pt x="111399" y="613741"/>
                  </a:cubicBezTo>
                  <a:cubicBezTo>
                    <a:pt x="146651" y="566736"/>
                    <a:pt x="179582" y="524471"/>
                    <a:pt x="290045" y="482167"/>
                  </a:cubicBezTo>
                  <a:cubicBezTo>
                    <a:pt x="400505" y="439863"/>
                    <a:pt x="449892" y="435141"/>
                    <a:pt x="445192" y="399886"/>
                  </a:cubicBezTo>
                  <a:cubicBezTo>
                    <a:pt x="444746" y="399519"/>
                    <a:pt x="444885" y="399656"/>
                    <a:pt x="444426" y="399274"/>
                  </a:cubicBezTo>
                  <a:cubicBezTo>
                    <a:pt x="438905" y="394679"/>
                    <a:pt x="432565" y="389051"/>
                    <a:pt x="425827" y="382665"/>
                  </a:cubicBezTo>
                  <a:cubicBezTo>
                    <a:pt x="419090" y="376278"/>
                    <a:pt x="412007" y="369074"/>
                    <a:pt x="405085" y="361233"/>
                  </a:cubicBezTo>
                  <a:cubicBezTo>
                    <a:pt x="398163" y="353393"/>
                    <a:pt x="391414" y="344932"/>
                    <a:pt x="385337" y="335976"/>
                  </a:cubicBezTo>
                  <a:cubicBezTo>
                    <a:pt x="382299" y="331498"/>
                    <a:pt x="379398" y="326893"/>
                    <a:pt x="376765" y="322199"/>
                  </a:cubicBezTo>
                  <a:cubicBezTo>
                    <a:pt x="374131" y="317505"/>
                    <a:pt x="371747" y="312754"/>
                    <a:pt x="369647" y="307886"/>
                  </a:cubicBezTo>
                  <a:cubicBezTo>
                    <a:pt x="367547" y="303018"/>
                    <a:pt x="365727" y="298036"/>
                    <a:pt x="364289" y="293037"/>
                  </a:cubicBezTo>
                  <a:cubicBezTo>
                    <a:pt x="362851" y="288038"/>
                    <a:pt x="361797" y="282971"/>
                    <a:pt x="361151" y="277882"/>
                  </a:cubicBezTo>
                  <a:cubicBezTo>
                    <a:pt x="360504" y="272793"/>
                    <a:pt x="360265" y="267710"/>
                    <a:pt x="360538" y="262574"/>
                  </a:cubicBezTo>
                  <a:cubicBezTo>
                    <a:pt x="360812" y="257438"/>
                    <a:pt x="361589" y="252254"/>
                    <a:pt x="362911" y="247113"/>
                  </a:cubicBezTo>
                  <a:cubicBezTo>
                    <a:pt x="364233" y="241972"/>
                    <a:pt x="365915" y="237261"/>
                    <a:pt x="367886" y="232953"/>
                  </a:cubicBezTo>
                  <a:cubicBezTo>
                    <a:pt x="369857" y="228645"/>
                    <a:pt x="372100" y="224785"/>
                    <a:pt x="374622" y="221242"/>
                  </a:cubicBezTo>
                  <a:cubicBezTo>
                    <a:pt x="377144" y="217700"/>
                    <a:pt x="379912" y="214521"/>
                    <a:pt x="382888" y="211675"/>
                  </a:cubicBezTo>
                  <a:cubicBezTo>
                    <a:pt x="385864" y="208829"/>
                    <a:pt x="389047" y="206314"/>
                    <a:pt x="392379" y="204097"/>
                  </a:cubicBezTo>
                  <a:cubicBezTo>
                    <a:pt x="395712" y="201880"/>
                    <a:pt x="399197" y="199937"/>
                    <a:pt x="402789" y="198280"/>
                  </a:cubicBezTo>
                  <a:cubicBezTo>
                    <a:pt x="406380" y="196624"/>
                    <a:pt x="410058" y="195235"/>
                    <a:pt x="413810" y="194070"/>
                  </a:cubicBezTo>
                  <a:cubicBezTo>
                    <a:pt x="417563" y="192906"/>
                    <a:pt x="421399" y="191980"/>
                    <a:pt x="425215" y="191239"/>
                  </a:cubicBezTo>
                  <a:cubicBezTo>
                    <a:pt x="429031" y="190498"/>
                    <a:pt x="432837" y="189940"/>
                    <a:pt x="436620" y="189555"/>
                  </a:cubicBezTo>
                  <a:cubicBezTo>
                    <a:pt x="444184" y="188783"/>
                    <a:pt x="451589" y="188625"/>
                    <a:pt x="458433" y="188866"/>
                  </a:cubicBezTo>
                  <a:cubicBezTo>
                    <a:pt x="465277" y="189106"/>
                    <a:pt x="471613" y="189767"/>
                    <a:pt x="476956" y="190473"/>
                  </a:cubicBezTo>
                  <a:cubicBezTo>
                    <a:pt x="487642" y="191887"/>
                    <a:pt x="494484" y="193688"/>
                    <a:pt x="494484" y="193688"/>
                  </a:cubicBezTo>
                  <a:lnTo>
                    <a:pt x="506271" y="190703"/>
                  </a:lnTo>
                  <a:cubicBezTo>
                    <a:pt x="506271" y="190703"/>
                    <a:pt x="520390" y="160145"/>
                    <a:pt x="492188" y="134293"/>
                  </a:cubicBezTo>
                  <a:cubicBezTo>
                    <a:pt x="463986" y="108441"/>
                    <a:pt x="386413" y="59108"/>
                    <a:pt x="362912" y="16803"/>
                  </a:cubicBezTo>
                  <a:cubicBezTo>
                    <a:pt x="357036" y="6228"/>
                    <a:pt x="349079" y="962"/>
                    <a:pt x="339644" y="1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1DCF37E-0214-36E2-09BF-9F249AF3EE09}"/>
                </a:ext>
              </a:extLst>
            </p:cNvPr>
            <p:cNvSpPr/>
            <p:nvPr/>
          </p:nvSpPr>
          <p:spPr>
            <a:xfrm>
              <a:off x="-5113043" y="6180513"/>
              <a:ext cx="698285" cy="351741"/>
            </a:xfrm>
            <a:custGeom>
              <a:avLst/>
              <a:gdLst>
                <a:gd name="connsiteX0" fmla="*/ 70636 w 698285"/>
                <a:gd name="connsiteY0" fmla="*/ 13240 h 351741"/>
                <a:gd name="connsiteX1" fmla="*/ 37952 w 698285"/>
                <a:gd name="connsiteY1" fmla="*/ 63375 h 351741"/>
                <a:gd name="connsiteX2" fmla="*/ 16750 w 698285"/>
                <a:gd name="connsiteY2" fmla="*/ 183238 h 351741"/>
                <a:gd name="connsiteX3" fmla="*/ 33207 w 698285"/>
                <a:gd name="connsiteY3" fmla="*/ 265519 h 351741"/>
                <a:gd name="connsiteX4" fmla="*/ 263591 w 698285"/>
                <a:gd name="connsiteY4" fmla="*/ 293686 h 351741"/>
                <a:gd name="connsiteX5" fmla="*/ 336382 w 698285"/>
                <a:gd name="connsiteY5" fmla="*/ 324302 h 351741"/>
                <a:gd name="connsiteX6" fmla="*/ 597304 w 698285"/>
                <a:gd name="connsiteY6" fmla="*/ 345427 h 351741"/>
                <a:gd name="connsiteX7" fmla="*/ 695964 w 698285"/>
                <a:gd name="connsiteY7" fmla="*/ 249062 h 351741"/>
                <a:gd name="connsiteX8" fmla="*/ 573806 w 698285"/>
                <a:gd name="connsiteY8" fmla="*/ 162113 h 351741"/>
                <a:gd name="connsiteX9" fmla="*/ 348165 w 698285"/>
                <a:gd name="connsiteY9" fmla="*/ 6965 h 351741"/>
                <a:gd name="connsiteX10" fmla="*/ 342272 w 698285"/>
                <a:gd name="connsiteY10" fmla="*/ 0 h 351741"/>
                <a:gd name="connsiteX11" fmla="*/ 329872 w 698285"/>
                <a:gd name="connsiteY11" fmla="*/ 3368 h 351741"/>
                <a:gd name="connsiteX12" fmla="*/ 290608 w 698285"/>
                <a:gd name="connsiteY12" fmla="*/ 14849 h 351741"/>
                <a:gd name="connsiteX13" fmla="*/ 266727 w 698285"/>
                <a:gd name="connsiteY13" fmla="*/ 20436 h 351741"/>
                <a:gd name="connsiteX14" fmla="*/ 239555 w 698285"/>
                <a:gd name="connsiteY14" fmla="*/ 25182 h 351741"/>
                <a:gd name="connsiteX15" fmla="*/ 213761 w 698285"/>
                <a:gd name="connsiteY15" fmla="*/ 28243 h 351741"/>
                <a:gd name="connsiteX16" fmla="*/ 193631 w 698285"/>
                <a:gd name="connsiteY16" fmla="*/ 29621 h 351741"/>
                <a:gd name="connsiteX17" fmla="*/ 177557 w 698285"/>
                <a:gd name="connsiteY17" fmla="*/ 29391 h 351741"/>
                <a:gd name="connsiteX18" fmla="*/ 164316 w 698285"/>
                <a:gd name="connsiteY18" fmla="*/ 27860 h 351741"/>
                <a:gd name="connsiteX19" fmla="*/ 140665 w 698285"/>
                <a:gd name="connsiteY19" fmla="*/ 21431 h 351741"/>
                <a:gd name="connsiteX20" fmla="*/ 111580 w 698285"/>
                <a:gd name="connsiteY20" fmla="*/ 11863 h 351741"/>
                <a:gd name="connsiteX21" fmla="*/ 102701 w 698285"/>
                <a:gd name="connsiteY21" fmla="*/ 9950 h 351741"/>
                <a:gd name="connsiteX22" fmla="*/ 93899 w 698285"/>
                <a:gd name="connsiteY22" fmla="*/ 9261 h 351741"/>
                <a:gd name="connsiteX23" fmla="*/ 76677 w 698285"/>
                <a:gd name="connsiteY23" fmla="*/ 11251 h 351741"/>
                <a:gd name="connsiteX24" fmla="*/ 70631 w 698285"/>
                <a:gd name="connsiteY24" fmla="*/ 13241 h 35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98285" h="351741">
                  <a:moveTo>
                    <a:pt x="70636" y="13240"/>
                  </a:moveTo>
                  <a:cubicBezTo>
                    <a:pt x="60994" y="22976"/>
                    <a:pt x="52035" y="19115"/>
                    <a:pt x="37952" y="63375"/>
                  </a:cubicBezTo>
                  <a:cubicBezTo>
                    <a:pt x="21501" y="115079"/>
                    <a:pt x="16751" y="183238"/>
                    <a:pt x="16750" y="183238"/>
                  </a:cubicBezTo>
                  <a:cubicBezTo>
                    <a:pt x="16750" y="183238"/>
                    <a:pt x="-30249" y="242016"/>
                    <a:pt x="33207" y="265519"/>
                  </a:cubicBezTo>
                  <a:cubicBezTo>
                    <a:pt x="96663" y="289021"/>
                    <a:pt x="188386" y="324238"/>
                    <a:pt x="263591" y="293686"/>
                  </a:cubicBezTo>
                  <a:cubicBezTo>
                    <a:pt x="294144" y="288985"/>
                    <a:pt x="305829" y="305500"/>
                    <a:pt x="336382" y="324302"/>
                  </a:cubicBezTo>
                  <a:cubicBezTo>
                    <a:pt x="366934" y="343103"/>
                    <a:pt x="519750" y="361879"/>
                    <a:pt x="597304" y="345427"/>
                  </a:cubicBezTo>
                  <a:cubicBezTo>
                    <a:pt x="674861" y="328975"/>
                    <a:pt x="707715" y="300766"/>
                    <a:pt x="695964" y="249062"/>
                  </a:cubicBezTo>
                  <a:cubicBezTo>
                    <a:pt x="684213" y="197358"/>
                    <a:pt x="625510" y="185614"/>
                    <a:pt x="573806" y="162113"/>
                  </a:cubicBezTo>
                  <a:cubicBezTo>
                    <a:pt x="522101" y="138611"/>
                    <a:pt x="348165" y="6965"/>
                    <a:pt x="348165" y="6965"/>
                  </a:cubicBezTo>
                  <a:cubicBezTo>
                    <a:pt x="348165" y="6965"/>
                    <a:pt x="342832" y="667"/>
                    <a:pt x="342272" y="0"/>
                  </a:cubicBezTo>
                  <a:cubicBezTo>
                    <a:pt x="338057" y="1203"/>
                    <a:pt x="334562" y="1918"/>
                    <a:pt x="329872" y="3368"/>
                  </a:cubicBezTo>
                  <a:cubicBezTo>
                    <a:pt x="318447" y="6899"/>
                    <a:pt x="305512" y="10954"/>
                    <a:pt x="290608" y="14849"/>
                  </a:cubicBezTo>
                  <a:cubicBezTo>
                    <a:pt x="283155" y="16796"/>
                    <a:pt x="275224" y="18690"/>
                    <a:pt x="266727" y="20436"/>
                  </a:cubicBezTo>
                  <a:cubicBezTo>
                    <a:pt x="258230" y="22182"/>
                    <a:pt x="249215" y="23832"/>
                    <a:pt x="239555" y="25182"/>
                  </a:cubicBezTo>
                  <a:cubicBezTo>
                    <a:pt x="229895" y="26532"/>
                    <a:pt x="221340" y="27510"/>
                    <a:pt x="213761" y="28243"/>
                  </a:cubicBezTo>
                  <a:cubicBezTo>
                    <a:pt x="206182" y="28977"/>
                    <a:pt x="199590" y="29439"/>
                    <a:pt x="193631" y="29621"/>
                  </a:cubicBezTo>
                  <a:cubicBezTo>
                    <a:pt x="187671" y="29802"/>
                    <a:pt x="182358" y="29697"/>
                    <a:pt x="177557" y="29391"/>
                  </a:cubicBezTo>
                  <a:cubicBezTo>
                    <a:pt x="172757" y="29086"/>
                    <a:pt x="168419" y="28587"/>
                    <a:pt x="164316" y="27860"/>
                  </a:cubicBezTo>
                  <a:cubicBezTo>
                    <a:pt x="156111" y="26406"/>
                    <a:pt x="148845" y="24183"/>
                    <a:pt x="140665" y="21431"/>
                  </a:cubicBezTo>
                  <a:cubicBezTo>
                    <a:pt x="132486" y="18678"/>
                    <a:pt x="123421" y="15395"/>
                    <a:pt x="111580" y="11863"/>
                  </a:cubicBezTo>
                  <a:cubicBezTo>
                    <a:pt x="108620" y="10980"/>
                    <a:pt x="105656" y="10372"/>
                    <a:pt x="102701" y="9950"/>
                  </a:cubicBezTo>
                  <a:cubicBezTo>
                    <a:pt x="99747" y="9527"/>
                    <a:pt x="96825" y="9278"/>
                    <a:pt x="93899" y="9261"/>
                  </a:cubicBezTo>
                  <a:cubicBezTo>
                    <a:pt x="88049" y="9227"/>
                    <a:pt x="82267" y="9985"/>
                    <a:pt x="76677" y="11251"/>
                  </a:cubicBezTo>
                  <a:cubicBezTo>
                    <a:pt x="74581" y="11726"/>
                    <a:pt x="72673" y="12625"/>
                    <a:pt x="70631" y="1324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B9027FF-A9A5-12F1-3FFA-277EBABBE80E}"/>
                </a:ext>
              </a:extLst>
            </p:cNvPr>
            <p:cNvSpPr/>
            <p:nvPr/>
          </p:nvSpPr>
          <p:spPr>
            <a:xfrm>
              <a:off x="-5042408" y="6035392"/>
              <a:ext cx="271640" cy="174830"/>
            </a:xfrm>
            <a:custGeom>
              <a:avLst/>
              <a:gdLst>
                <a:gd name="connsiteX0" fmla="*/ 0 w 271640"/>
                <a:gd name="connsiteY0" fmla="*/ 158362 h 174830"/>
                <a:gd name="connsiteX1" fmla="*/ 6047 w 271640"/>
                <a:gd name="connsiteY1" fmla="*/ 156372 h 174830"/>
                <a:gd name="connsiteX2" fmla="*/ 23268 w 271640"/>
                <a:gd name="connsiteY2" fmla="*/ 154382 h 174830"/>
                <a:gd name="connsiteX3" fmla="*/ 32070 w 271640"/>
                <a:gd name="connsiteY3" fmla="*/ 155070 h 174830"/>
                <a:gd name="connsiteX4" fmla="*/ 40949 w 271640"/>
                <a:gd name="connsiteY4" fmla="*/ 156984 h 174830"/>
                <a:gd name="connsiteX5" fmla="*/ 70034 w 271640"/>
                <a:gd name="connsiteY5" fmla="*/ 166551 h 174830"/>
                <a:gd name="connsiteX6" fmla="*/ 93685 w 271640"/>
                <a:gd name="connsiteY6" fmla="*/ 172981 h 174830"/>
                <a:gd name="connsiteX7" fmla="*/ 106927 w 271640"/>
                <a:gd name="connsiteY7" fmla="*/ 174512 h 174830"/>
                <a:gd name="connsiteX8" fmla="*/ 123000 w 271640"/>
                <a:gd name="connsiteY8" fmla="*/ 174742 h 174830"/>
                <a:gd name="connsiteX9" fmla="*/ 143130 w 271640"/>
                <a:gd name="connsiteY9" fmla="*/ 173364 h 174830"/>
                <a:gd name="connsiteX10" fmla="*/ 168924 w 271640"/>
                <a:gd name="connsiteY10" fmla="*/ 170303 h 174830"/>
                <a:gd name="connsiteX11" fmla="*/ 196096 w 271640"/>
                <a:gd name="connsiteY11" fmla="*/ 165557 h 174830"/>
                <a:gd name="connsiteX12" fmla="*/ 219976 w 271640"/>
                <a:gd name="connsiteY12" fmla="*/ 159970 h 174830"/>
                <a:gd name="connsiteX13" fmla="*/ 259241 w 271640"/>
                <a:gd name="connsiteY13" fmla="*/ 148488 h 174830"/>
                <a:gd name="connsiteX14" fmla="*/ 271641 w 271640"/>
                <a:gd name="connsiteY14" fmla="*/ 145120 h 174830"/>
                <a:gd name="connsiteX15" fmla="*/ 146345 w 271640"/>
                <a:gd name="connsiteY15" fmla="*/ 0 h 174830"/>
                <a:gd name="connsiteX16" fmla="*/ 127134 w 271640"/>
                <a:gd name="connsiteY16" fmla="*/ 6353 h 174830"/>
                <a:gd name="connsiteX17" fmla="*/ 104248 w 271640"/>
                <a:gd name="connsiteY17" fmla="*/ 15079 h 174830"/>
                <a:gd name="connsiteX18" fmla="*/ 76311 w 271640"/>
                <a:gd name="connsiteY18" fmla="*/ 27248 h 174830"/>
                <a:gd name="connsiteX19" fmla="*/ 45544 w 271640"/>
                <a:gd name="connsiteY19" fmla="*/ 42863 h 174830"/>
                <a:gd name="connsiteX20" fmla="*/ 14391 w 271640"/>
                <a:gd name="connsiteY20" fmla="*/ 61844 h 174830"/>
                <a:gd name="connsiteX21" fmla="*/ 3446 w 271640"/>
                <a:gd name="connsiteY21" fmla="*/ 70188 h 174830"/>
                <a:gd name="connsiteX22" fmla="*/ 4747 w 271640"/>
                <a:gd name="connsiteY22" fmla="*/ 71948 h 174830"/>
                <a:gd name="connsiteX23" fmla="*/ 4899 w 271640"/>
                <a:gd name="connsiteY23" fmla="*/ 152086 h 174830"/>
                <a:gd name="connsiteX24" fmla="*/ 1 w 271640"/>
                <a:gd name="connsiteY24" fmla="*/ 158362 h 17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1640" h="174830">
                  <a:moveTo>
                    <a:pt x="0" y="158362"/>
                  </a:moveTo>
                  <a:cubicBezTo>
                    <a:pt x="2041" y="157746"/>
                    <a:pt x="3950" y="156846"/>
                    <a:pt x="6047" y="156372"/>
                  </a:cubicBezTo>
                  <a:cubicBezTo>
                    <a:pt x="11636" y="155106"/>
                    <a:pt x="17418" y="154347"/>
                    <a:pt x="23268" y="154382"/>
                  </a:cubicBezTo>
                  <a:cubicBezTo>
                    <a:pt x="26193" y="154406"/>
                    <a:pt x="29115" y="154648"/>
                    <a:pt x="32070" y="155070"/>
                  </a:cubicBezTo>
                  <a:cubicBezTo>
                    <a:pt x="35025" y="155493"/>
                    <a:pt x="37989" y="156101"/>
                    <a:pt x="40949" y="156984"/>
                  </a:cubicBezTo>
                  <a:cubicBezTo>
                    <a:pt x="52790" y="160515"/>
                    <a:pt x="61855" y="163799"/>
                    <a:pt x="70034" y="166551"/>
                  </a:cubicBezTo>
                  <a:cubicBezTo>
                    <a:pt x="78214" y="169304"/>
                    <a:pt x="85480" y="171527"/>
                    <a:pt x="93685" y="172981"/>
                  </a:cubicBezTo>
                  <a:cubicBezTo>
                    <a:pt x="97788" y="173708"/>
                    <a:pt x="102126" y="174207"/>
                    <a:pt x="106927" y="174512"/>
                  </a:cubicBezTo>
                  <a:cubicBezTo>
                    <a:pt x="111727" y="174817"/>
                    <a:pt x="117041" y="174923"/>
                    <a:pt x="123000" y="174742"/>
                  </a:cubicBezTo>
                  <a:cubicBezTo>
                    <a:pt x="128959" y="174561"/>
                    <a:pt x="135551" y="174097"/>
                    <a:pt x="143130" y="173364"/>
                  </a:cubicBezTo>
                  <a:cubicBezTo>
                    <a:pt x="150709" y="172630"/>
                    <a:pt x="159265" y="171653"/>
                    <a:pt x="168924" y="170303"/>
                  </a:cubicBezTo>
                  <a:cubicBezTo>
                    <a:pt x="178583" y="168952"/>
                    <a:pt x="187598" y="167303"/>
                    <a:pt x="196096" y="165557"/>
                  </a:cubicBezTo>
                  <a:cubicBezTo>
                    <a:pt x="204593" y="163810"/>
                    <a:pt x="212524" y="161917"/>
                    <a:pt x="219976" y="159970"/>
                  </a:cubicBezTo>
                  <a:cubicBezTo>
                    <a:pt x="234881" y="156074"/>
                    <a:pt x="247815" y="152020"/>
                    <a:pt x="259241" y="148488"/>
                  </a:cubicBezTo>
                  <a:cubicBezTo>
                    <a:pt x="263931" y="147038"/>
                    <a:pt x="267426" y="146324"/>
                    <a:pt x="271641" y="145120"/>
                  </a:cubicBezTo>
                  <a:cubicBezTo>
                    <a:pt x="261632" y="133209"/>
                    <a:pt x="171575" y="26075"/>
                    <a:pt x="146345" y="0"/>
                  </a:cubicBezTo>
                  <a:cubicBezTo>
                    <a:pt x="145041" y="386"/>
                    <a:pt x="138992" y="2111"/>
                    <a:pt x="127134" y="6353"/>
                  </a:cubicBezTo>
                  <a:cubicBezTo>
                    <a:pt x="120615" y="8685"/>
                    <a:pt x="112854" y="11595"/>
                    <a:pt x="104248" y="15079"/>
                  </a:cubicBezTo>
                  <a:cubicBezTo>
                    <a:pt x="95641" y="18563"/>
                    <a:pt x="86226" y="22622"/>
                    <a:pt x="76311" y="27248"/>
                  </a:cubicBezTo>
                  <a:cubicBezTo>
                    <a:pt x="66397" y="31876"/>
                    <a:pt x="55985" y="37102"/>
                    <a:pt x="45544" y="42863"/>
                  </a:cubicBezTo>
                  <a:cubicBezTo>
                    <a:pt x="35101" y="48624"/>
                    <a:pt x="24582" y="54960"/>
                    <a:pt x="14391" y="61844"/>
                  </a:cubicBezTo>
                  <a:cubicBezTo>
                    <a:pt x="10569" y="64427"/>
                    <a:pt x="7157" y="67448"/>
                    <a:pt x="3446" y="70188"/>
                  </a:cubicBezTo>
                  <a:cubicBezTo>
                    <a:pt x="3895" y="70800"/>
                    <a:pt x="4298" y="71334"/>
                    <a:pt x="4747" y="71948"/>
                  </a:cubicBezTo>
                  <a:cubicBezTo>
                    <a:pt x="3427" y="71553"/>
                    <a:pt x="16286" y="133871"/>
                    <a:pt x="4899" y="152086"/>
                  </a:cubicBezTo>
                  <a:cubicBezTo>
                    <a:pt x="3207" y="154794"/>
                    <a:pt x="1623" y="156724"/>
                    <a:pt x="1" y="15836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9619B00-95C5-25FB-3DB9-63B128BCABD7}"/>
                </a:ext>
              </a:extLst>
            </p:cNvPr>
            <p:cNvSpPr/>
            <p:nvPr/>
          </p:nvSpPr>
          <p:spPr>
            <a:xfrm>
              <a:off x="-7052981" y="3961784"/>
              <a:ext cx="2156968" cy="2143778"/>
            </a:xfrm>
            <a:custGeom>
              <a:avLst/>
              <a:gdLst>
                <a:gd name="connsiteX0" fmla="*/ 1482728 w 2156968"/>
                <a:gd name="connsiteY0" fmla="*/ 174324 h 2143778"/>
                <a:gd name="connsiteX1" fmla="*/ 1478977 w 2156968"/>
                <a:gd name="connsiteY1" fmla="*/ 167130 h 2143778"/>
                <a:gd name="connsiteX2" fmla="*/ 1469486 w 2156968"/>
                <a:gd name="connsiteY2" fmla="*/ 151975 h 2143778"/>
                <a:gd name="connsiteX3" fmla="*/ 1459000 w 2156968"/>
                <a:gd name="connsiteY3" fmla="*/ 137738 h 2143778"/>
                <a:gd name="connsiteX4" fmla="*/ 1447672 w 2156968"/>
                <a:gd name="connsiteY4" fmla="*/ 124497 h 2143778"/>
                <a:gd name="connsiteX5" fmla="*/ 1422719 w 2156968"/>
                <a:gd name="connsiteY5" fmla="*/ 100540 h 2143778"/>
                <a:gd name="connsiteX6" fmla="*/ 1395012 w 2156968"/>
                <a:gd name="connsiteY6" fmla="*/ 79874 h 2143778"/>
                <a:gd name="connsiteX7" fmla="*/ 1365315 w 2156968"/>
                <a:gd name="connsiteY7" fmla="*/ 62270 h 2143778"/>
                <a:gd name="connsiteX8" fmla="*/ 1334162 w 2156968"/>
                <a:gd name="connsiteY8" fmla="*/ 47497 h 2143778"/>
                <a:gd name="connsiteX9" fmla="*/ 1302246 w 2156968"/>
                <a:gd name="connsiteY9" fmla="*/ 35327 h 2143778"/>
                <a:gd name="connsiteX10" fmla="*/ 1270023 w 2156968"/>
                <a:gd name="connsiteY10" fmla="*/ 25377 h 2143778"/>
                <a:gd name="connsiteX11" fmla="*/ 1238258 w 2156968"/>
                <a:gd name="connsiteY11" fmla="*/ 17570 h 2143778"/>
                <a:gd name="connsiteX12" fmla="*/ 1207490 w 2156968"/>
                <a:gd name="connsiteY12" fmla="*/ 11523 h 2143778"/>
                <a:gd name="connsiteX13" fmla="*/ 1178251 w 2156968"/>
                <a:gd name="connsiteY13" fmla="*/ 7084 h 2143778"/>
                <a:gd name="connsiteX14" fmla="*/ 1127046 w 2156968"/>
                <a:gd name="connsiteY14" fmla="*/ 1956 h 2143778"/>
                <a:gd name="connsiteX15" fmla="*/ 1089543 w 2156968"/>
                <a:gd name="connsiteY15" fmla="*/ 42 h 2143778"/>
                <a:gd name="connsiteX16" fmla="*/ 1075153 w 2156968"/>
                <a:gd name="connsiteY16" fmla="*/ 655 h 2143778"/>
                <a:gd name="connsiteX17" fmla="*/ 1060993 w 2156968"/>
                <a:gd name="connsiteY17" fmla="*/ 3028 h 2143778"/>
                <a:gd name="connsiteX18" fmla="*/ 1047292 w 2156968"/>
                <a:gd name="connsiteY18" fmla="*/ 7084 h 2143778"/>
                <a:gd name="connsiteX19" fmla="*/ 1034051 w 2156968"/>
                <a:gd name="connsiteY19" fmla="*/ 12442 h 2143778"/>
                <a:gd name="connsiteX20" fmla="*/ 1009328 w 2156968"/>
                <a:gd name="connsiteY20" fmla="*/ 26143 h 2143778"/>
                <a:gd name="connsiteX21" fmla="*/ 987590 w 2156968"/>
                <a:gd name="connsiteY21" fmla="*/ 42063 h 2143778"/>
                <a:gd name="connsiteX22" fmla="*/ 969450 w 2156968"/>
                <a:gd name="connsiteY22" fmla="*/ 58060 h 2143778"/>
                <a:gd name="connsiteX23" fmla="*/ 955673 w 2156968"/>
                <a:gd name="connsiteY23" fmla="*/ 72067 h 2143778"/>
                <a:gd name="connsiteX24" fmla="*/ 943809 w 2156968"/>
                <a:gd name="connsiteY24" fmla="*/ 85844 h 2143778"/>
                <a:gd name="connsiteX25" fmla="*/ 942985 w 2156968"/>
                <a:gd name="connsiteY25" fmla="*/ 86894 h 2143778"/>
                <a:gd name="connsiteX26" fmla="*/ 903855 w 2156968"/>
                <a:gd name="connsiteY26" fmla="*/ 448947 h 2143778"/>
                <a:gd name="connsiteX27" fmla="*/ 880358 w 2156968"/>
                <a:gd name="connsiteY27" fmla="*/ 636930 h 2143778"/>
                <a:gd name="connsiteX28" fmla="*/ 816907 w 2156968"/>
                <a:gd name="connsiteY28" fmla="*/ 975397 h 2143778"/>
                <a:gd name="connsiteX29" fmla="*/ 774580 w 2156968"/>
                <a:gd name="connsiteY29" fmla="*/ 1092887 h 2143778"/>
                <a:gd name="connsiteX30" fmla="*/ 412698 w 2156968"/>
                <a:gd name="connsiteY30" fmla="*/ 930773 h 2143778"/>
                <a:gd name="connsiteX31" fmla="*/ 67202 w 2156968"/>
                <a:gd name="connsiteY31" fmla="*/ 862575 h 2143778"/>
                <a:gd name="connsiteX32" fmla="*/ 63528 w 2156968"/>
                <a:gd name="connsiteY32" fmla="*/ 861274 h 2143778"/>
                <a:gd name="connsiteX33" fmla="*/ 47837 w 2156968"/>
                <a:gd name="connsiteY33" fmla="*/ 882935 h 2143778"/>
                <a:gd name="connsiteX34" fmla="*/ 34979 w 2156968"/>
                <a:gd name="connsiteY34" fmla="*/ 906050 h 2143778"/>
                <a:gd name="connsiteX35" fmla="*/ 24569 w 2156968"/>
                <a:gd name="connsiteY35" fmla="*/ 929931 h 2143778"/>
                <a:gd name="connsiteX36" fmla="*/ 16380 w 2156968"/>
                <a:gd name="connsiteY36" fmla="*/ 953964 h 2143778"/>
                <a:gd name="connsiteX37" fmla="*/ 10180 w 2156968"/>
                <a:gd name="connsiteY37" fmla="*/ 977538 h 2143778"/>
                <a:gd name="connsiteX38" fmla="*/ 5587 w 2156968"/>
                <a:gd name="connsiteY38" fmla="*/ 999965 h 2143778"/>
                <a:gd name="connsiteX39" fmla="*/ 536 w 2156968"/>
                <a:gd name="connsiteY39" fmla="*/ 1039078 h 2143778"/>
                <a:gd name="connsiteX40" fmla="*/ 0 w 2156968"/>
                <a:gd name="connsiteY40" fmla="*/ 1049410 h 2143778"/>
                <a:gd name="connsiteX41" fmla="*/ 217604 w 2156968"/>
                <a:gd name="connsiteY41" fmla="*/ 1121128 h 2143778"/>
                <a:gd name="connsiteX42" fmla="*/ 671188 w 2156968"/>
                <a:gd name="connsiteY42" fmla="*/ 1339651 h 2143778"/>
                <a:gd name="connsiteX43" fmla="*/ 953247 w 2156968"/>
                <a:gd name="connsiteY43" fmla="*/ 1381977 h 2143778"/>
                <a:gd name="connsiteX44" fmla="*/ 1258796 w 2156968"/>
                <a:gd name="connsiteY44" fmla="*/ 841444 h 2143778"/>
                <a:gd name="connsiteX45" fmla="*/ 1571374 w 2156968"/>
                <a:gd name="connsiteY45" fmla="*/ 1231566 h 2143778"/>
                <a:gd name="connsiteX46" fmla="*/ 1679448 w 2156968"/>
                <a:gd name="connsiteY46" fmla="*/ 1490113 h 2143778"/>
                <a:gd name="connsiteX47" fmla="*/ 2014070 w 2156968"/>
                <a:gd name="connsiteY47" fmla="*/ 2143779 h 2143778"/>
                <a:gd name="connsiteX48" fmla="*/ 2025015 w 2156968"/>
                <a:gd name="connsiteY48" fmla="*/ 2135435 h 2143778"/>
                <a:gd name="connsiteX49" fmla="*/ 2056167 w 2156968"/>
                <a:gd name="connsiteY49" fmla="*/ 2116453 h 2143778"/>
                <a:gd name="connsiteX50" fmla="*/ 2086935 w 2156968"/>
                <a:gd name="connsiteY50" fmla="*/ 2100839 h 2143778"/>
                <a:gd name="connsiteX51" fmla="*/ 2114872 w 2156968"/>
                <a:gd name="connsiteY51" fmla="*/ 2088670 h 2143778"/>
                <a:gd name="connsiteX52" fmla="*/ 2137757 w 2156968"/>
                <a:gd name="connsiteY52" fmla="*/ 2079944 h 2143778"/>
                <a:gd name="connsiteX53" fmla="*/ 2156969 w 2156968"/>
                <a:gd name="connsiteY53" fmla="*/ 2073591 h 2143778"/>
                <a:gd name="connsiteX54" fmla="*/ 2154213 w 2156968"/>
                <a:gd name="connsiteY54" fmla="*/ 2070606 h 2143778"/>
                <a:gd name="connsiteX55" fmla="*/ 2008481 w 2156968"/>
                <a:gd name="connsiteY55" fmla="*/ 1652244 h 2143778"/>
                <a:gd name="connsiteX56" fmla="*/ 1923904 w 2156968"/>
                <a:gd name="connsiteY56" fmla="*/ 1323206 h 2143778"/>
                <a:gd name="connsiteX57" fmla="*/ 1881578 w 2156968"/>
                <a:gd name="connsiteY57" fmla="*/ 1130555 h 2143778"/>
                <a:gd name="connsiteX58" fmla="*/ 1712347 w 2156968"/>
                <a:gd name="connsiteY58" fmla="*/ 834412 h 2143778"/>
                <a:gd name="connsiteX59" fmla="*/ 1428010 w 2156968"/>
                <a:gd name="connsiteY59" fmla="*/ 361994 h 2143778"/>
                <a:gd name="connsiteX60" fmla="*/ 1482048 w 2156968"/>
                <a:gd name="connsiteY60" fmla="*/ 173935 h 2143778"/>
                <a:gd name="connsiteX61" fmla="*/ 1482737 w 2156968"/>
                <a:gd name="connsiteY61" fmla="*/ 174318 h 21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56968" h="2143778">
                  <a:moveTo>
                    <a:pt x="1482728" y="174324"/>
                  </a:moveTo>
                  <a:cubicBezTo>
                    <a:pt x="1481466" y="171936"/>
                    <a:pt x="1480309" y="169453"/>
                    <a:pt x="1478977" y="167130"/>
                  </a:cubicBezTo>
                  <a:cubicBezTo>
                    <a:pt x="1475988" y="161914"/>
                    <a:pt x="1472809" y="156868"/>
                    <a:pt x="1469486" y="151975"/>
                  </a:cubicBezTo>
                  <a:cubicBezTo>
                    <a:pt x="1466163" y="147082"/>
                    <a:pt x="1462632" y="142320"/>
                    <a:pt x="1459000" y="137738"/>
                  </a:cubicBezTo>
                  <a:cubicBezTo>
                    <a:pt x="1455368" y="133157"/>
                    <a:pt x="1451588" y="128777"/>
                    <a:pt x="1447672" y="124497"/>
                  </a:cubicBezTo>
                  <a:cubicBezTo>
                    <a:pt x="1439841" y="115936"/>
                    <a:pt x="1431533" y="107958"/>
                    <a:pt x="1422719" y="100540"/>
                  </a:cubicBezTo>
                  <a:cubicBezTo>
                    <a:pt x="1413906" y="93122"/>
                    <a:pt x="1404605" y="86231"/>
                    <a:pt x="1395012" y="79874"/>
                  </a:cubicBezTo>
                  <a:cubicBezTo>
                    <a:pt x="1385419" y="73516"/>
                    <a:pt x="1375487" y="67649"/>
                    <a:pt x="1365315" y="62270"/>
                  </a:cubicBezTo>
                  <a:cubicBezTo>
                    <a:pt x="1355143" y="56890"/>
                    <a:pt x="1344712" y="51982"/>
                    <a:pt x="1334162" y="47497"/>
                  </a:cubicBezTo>
                  <a:cubicBezTo>
                    <a:pt x="1323614" y="43013"/>
                    <a:pt x="1312968" y="39000"/>
                    <a:pt x="1302246" y="35327"/>
                  </a:cubicBezTo>
                  <a:cubicBezTo>
                    <a:pt x="1291523" y="31655"/>
                    <a:pt x="1280718" y="28320"/>
                    <a:pt x="1270023" y="25377"/>
                  </a:cubicBezTo>
                  <a:cubicBezTo>
                    <a:pt x="1259328" y="22435"/>
                    <a:pt x="1248725" y="19865"/>
                    <a:pt x="1238258" y="17570"/>
                  </a:cubicBezTo>
                  <a:cubicBezTo>
                    <a:pt x="1227793" y="15275"/>
                    <a:pt x="1217523" y="13254"/>
                    <a:pt x="1207490" y="11523"/>
                  </a:cubicBezTo>
                  <a:cubicBezTo>
                    <a:pt x="1197457" y="9793"/>
                    <a:pt x="1187653" y="8333"/>
                    <a:pt x="1178251" y="7084"/>
                  </a:cubicBezTo>
                  <a:cubicBezTo>
                    <a:pt x="1159449" y="4587"/>
                    <a:pt x="1142102" y="3021"/>
                    <a:pt x="1127046" y="1956"/>
                  </a:cubicBezTo>
                  <a:cubicBezTo>
                    <a:pt x="1111990" y="891"/>
                    <a:pt x="1099237" y="336"/>
                    <a:pt x="1089543" y="42"/>
                  </a:cubicBezTo>
                  <a:cubicBezTo>
                    <a:pt x="1084695" y="-105"/>
                    <a:pt x="1079912" y="138"/>
                    <a:pt x="1075153" y="655"/>
                  </a:cubicBezTo>
                  <a:cubicBezTo>
                    <a:pt x="1070393" y="1171"/>
                    <a:pt x="1065636" y="1935"/>
                    <a:pt x="1060993" y="3028"/>
                  </a:cubicBezTo>
                  <a:cubicBezTo>
                    <a:pt x="1056350" y="4120"/>
                    <a:pt x="1051790" y="5503"/>
                    <a:pt x="1047292" y="7084"/>
                  </a:cubicBezTo>
                  <a:cubicBezTo>
                    <a:pt x="1042794" y="8665"/>
                    <a:pt x="1038375" y="10459"/>
                    <a:pt x="1034051" y="12442"/>
                  </a:cubicBezTo>
                  <a:cubicBezTo>
                    <a:pt x="1025403" y="16408"/>
                    <a:pt x="1017109" y="21093"/>
                    <a:pt x="1009328" y="26143"/>
                  </a:cubicBezTo>
                  <a:cubicBezTo>
                    <a:pt x="1001547" y="31192"/>
                    <a:pt x="994274" y="36628"/>
                    <a:pt x="987590" y="42063"/>
                  </a:cubicBezTo>
                  <a:cubicBezTo>
                    <a:pt x="980907" y="47498"/>
                    <a:pt x="974807" y="52937"/>
                    <a:pt x="969450" y="58060"/>
                  </a:cubicBezTo>
                  <a:cubicBezTo>
                    <a:pt x="964093" y="63183"/>
                    <a:pt x="959474" y="67954"/>
                    <a:pt x="955673" y="72067"/>
                  </a:cubicBezTo>
                  <a:cubicBezTo>
                    <a:pt x="948071" y="80292"/>
                    <a:pt x="943809" y="85844"/>
                    <a:pt x="943809" y="85844"/>
                  </a:cubicBezTo>
                  <a:lnTo>
                    <a:pt x="942985" y="86894"/>
                  </a:lnTo>
                  <a:cubicBezTo>
                    <a:pt x="891447" y="148491"/>
                    <a:pt x="824602" y="269464"/>
                    <a:pt x="903855" y="448947"/>
                  </a:cubicBezTo>
                  <a:cubicBezTo>
                    <a:pt x="917957" y="484200"/>
                    <a:pt x="917961" y="549973"/>
                    <a:pt x="880358" y="636930"/>
                  </a:cubicBezTo>
                  <a:cubicBezTo>
                    <a:pt x="842754" y="723887"/>
                    <a:pt x="802804" y="813225"/>
                    <a:pt x="816907" y="975397"/>
                  </a:cubicBezTo>
                  <a:cubicBezTo>
                    <a:pt x="819257" y="1022401"/>
                    <a:pt x="774580" y="1092887"/>
                    <a:pt x="774580" y="1092887"/>
                  </a:cubicBezTo>
                  <a:cubicBezTo>
                    <a:pt x="774580" y="1092887"/>
                    <a:pt x="607767" y="987180"/>
                    <a:pt x="412698" y="930773"/>
                  </a:cubicBezTo>
                  <a:cubicBezTo>
                    <a:pt x="217630" y="874369"/>
                    <a:pt x="67202" y="862575"/>
                    <a:pt x="67202" y="862575"/>
                  </a:cubicBezTo>
                  <a:lnTo>
                    <a:pt x="63528" y="861274"/>
                  </a:lnTo>
                  <a:cubicBezTo>
                    <a:pt x="57827" y="868187"/>
                    <a:pt x="52578" y="875443"/>
                    <a:pt x="47837" y="882935"/>
                  </a:cubicBezTo>
                  <a:cubicBezTo>
                    <a:pt x="43098" y="890427"/>
                    <a:pt x="38846" y="898189"/>
                    <a:pt x="34979" y="906050"/>
                  </a:cubicBezTo>
                  <a:cubicBezTo>
                    <a:pt x="31112" y="913911"/>
                    <a:pt x="27652" y="921911"/>
                    <a:pt x="24569" y="929931"/>
                  </a:cubicBezTo>
                  <a:cubicBezTo>
                    <a:pt x="21486" y="937950"/>
                    <a:pt x="18766" y="945996"/>
                    <a:pt x="16380" y="953964"/>
                  </a:cubicBezTo>
                  <a:cubicBezTo>
                    <a:pt x="13993" y="961933"/>
                    <a:pt x="11959" y="969831"/>
                    <a:pt x="10180" y="977538"/>
                  </a:cubicBezTo>
                  <a:cubicBezTo>
                    <a:pt x="8401" y="985246"/>
                    <a:pt x="6847" y="992728"/>
                    <a:pt x="5587" y="999965"/>
                  </a:cubicBezTo>
                  <a:cubicBezTo>
                    <a:pt x="3067" y="1014438"/>
                    <a:pt x="1509" y="1027747"/>
                    <a:pt x="536" y="1039078"/>
                  </a:cubicBezTo>
                  <a:cubicBezTo>
                    <a:pt x="166" y="1043385"/>
                    <a:pt x="217" y="1045725"/>
                    <a:pt x="0" y="1049410"/>
                  </a:cubicBezTo>
                  <a:cubicBezTo>
                    <a:pt x="50673" y="1055483"/>
                    <a:pt x="118707" y="1072466"/>
                    <a:pt x="217604" y="1121128"/>
                  </a:cubicBezTo>
                  <a:cubicBezTo>
                    <a:pt x="365669" y="1193984"/>
                    <a:pt x="619483" y="1306747"/>
                    <a:pt x="671188" y="1339651"/>
                  </a:cubicBezTo>
                  <a:cubicBezTo>
                    <a:pt x="722892" y="1372554"/>
                    <a:pt x="859229" y="1468936"/>
                    <a:pt x="953247" y="1381977"/>
                  </a:cubicBezTo>
                  <a:cubicBezTo>
                    <a:pt x="1047256" y="1295020"/>
                    <a:pt x="1185939" y="1085883"/>
                    <a:pt x="1258796" y="841444"/>
                  </a:cubicBezTo>
                  <a:cubicBezTo>
                    <a:pt x="1399808" y="1045913"/>
                    <a:pt x="1512640" y="1142265"/>
                    <a:pt x="1571374" y="1231566"/>
                  </a:cubicBezTo>
                  <a:cubicBezTo>
                    <a:pt x="1630129" y="1320875"/>
                    <a:pt x="1660648" y="1358508"/>
                    <a:pt x="1679448" y="1490113"/>
                  </a:cubicBezTo>
                  <a:cubicBezTo>
                    <a:pt x="1698215" y="1621478"/>
                    <a:pt x="1745145" y="1776263"/>
                    <a:pt x="2014070" y="2143779"/>
                  </a:cubicBezTo>
                  <a:cubicBezTo>
                    <a:pt x="2017781" y="2141039"/>
                    <a:pt x="2021193" y="2138018"/>
                    <a:pt x="2025015" y="2135435"/>
                  </a:cubicBezTo>
                  <a:cubicBezTo>
                    <a:pt x="2035205" y="2128550"/>
                    <a:pt x="2045724" y="2122215"/>
                    <a:pt x="2056167" y="2116453"/>
                  </a:cubicBezTo>
                  <a:cubicBezTo>
                    <a:pt x="2066610" y="2110693"/>
                    <a:pt x="2077021" y="2105466"/>
                    <a:pt x="2086935" y="2100839"/>
                  </a:cubicBezTo>
                  <a:cubicBezTo>
                    <a:pt x="2096850" y="2096213"/>
                    <a:pt x="2106266" y="2092154"/>
                    <a:pt x="2114872" y="2088670"/>
                  </a:cubicBezTo>
                  <a:cubicBezTo>
                    <a:pt x="2123478" y="2085185"/>
                    <a:pt x="2131239" y="2082276"/>
                    <a:pt x="2137757" y="2079944"/>
                  </a:cubicBezTo>
                  <a:cubicBezTo>
                    <a:pt x="2149616" y="2075702"/>
                    <a:pt x="2155664" y="2073977"/>
                    <a:pt x="2156969" y="2073591"/>
                  </a:cubicBezTo>
                  <a:cubicBezTo>
                    <a:pt x="2156367" y="2072969"/>
                    <a:pt x="2154732" y="2071125"/>
                    <a:pt x="2154213" y="2070606"/>
                  </a:cubicBezTo>
                  <a:cubicBezTo>
                    <a:pt x="2118961" y="1988349"/>
                    <a:pt x="2013181" y="1689840"/>
                    <a:pt x="2008481" y="1652244"/>
                  </a:cubicBezTo>
                  <a:cubicBezTo>
                    <a:pt x="2003781" y="1614640"/>
                    <a:pt x="1923904" y="1464212"/>
                    <a:pt x="1923904" y="1323206"/>
                  </a:cubicBezTo>
                  <a:cubicBezTo>
                    <a:pt x="1923904" y="1182194"/>
                    <a:pt x="1916831" y="1175208"/>
                    <a:pt x="1881578" y="1130555"/>
                  </a:cubicBezTo>
                  <a:cubicBezTo>
                    <a:pt x="1846326" y="1085902"/>
                    <a:pt x="1796956" y="1008336"/>
                    <a:pt x="1712347" y="834412"/>
                  </a:cubicBezTo>
                  <a:cubicBezTo>
                    <a:pt x="1627739" y="660496"/>
                    <a:pt x="1517308" y="495970"/>
                    <a:pt x="1428010" y="361994"/>
                  </a:cubicBezTo>
                  <a:cubicBezTo>
                    <a:pt x="1467965" y="232733"/>
                    <a:pt x="1482048" y="173935"/>
                    <a:pt x="1482048" y="173935"/>
                  </a:cubicBezTo>
                  <a:cubicBezTo>
                    <a:pt x="1482048" y="173935"/>
                    <a:pt x="1482647" y="174251"/>
                    <a:pt x="1482737" y="174318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854AA7A-07F3-F2EA-F837-E25E2D8C8272}"/>
                </a:ext>
              </a:extLst>
            </p:cNvPr>
            <p:cNvSpPr/>
            <p:nvPr/>
          </p:nvSpPr>
          <p:spPr>
            <a:xfrm>
              <a:off x="-6108327" y="2915380"/>
              <a:ext cx="726329" cy="1223883"/>
            </a:xfrm>
            <a:custGeom>
              <a:avLst/>
              <a:gdLst>
                <a:gd name="connsiteX0" fmla="*/ 413087 w 726329"/>
                <a:gd name="connsiteY0" fmla="*/ 4 h 1223883"/>
                <a:gd name="connsiteX1" fmla="*/ 248603 w 726329"/>
                <a:gd name="connsiteY1" fmla="*/ 378884 h 1223883"/>
                <a:gd name="connsiteX2" fmla="*/ 62457 w 726329"/>
                <a:gd name="connsiteY2" fmla="*/ 483591 h 1223883"/>
                <a:gd name="connsiteX3" fmla="*/ 107617 w 726329"/>
                <a:gd name="connsiteY3" fmla="*/ 184778 h 1223883"/>
                <a:gd name="connsiteX4" fmla="*/ 68276 w 726329"/>
                <a:gd name="connsiteY4" fmla="*/ 212485 h 1223883"/>
                <a:gd name="connsiteX5" fmla="*/ 27403 w 726329"/>
                <a:gd name="connsiteY5" fmla="*/ 491923 h 1223883"/>
                <a:gd name="connsiteX6" fmla="*/ 25413 w 726329"/>
                <a:gd name="connsiteY6" fmla="*/ 493378 h 1223883"/>
                <a:gd name="connsiteX7" fmla="*/ 27403 w 726329"/>
                <a:gd name="connsiteY7" fmla="*/ 492000 h 1223883"/>
                <a:gd name="connsiteX8" fmla="*/ 81439 w 726329"/>
                <a:gd name="connsiteY8" fmla="*/ 644698 h 1223883"/>
                <a:gd name="connsiteX9" fmla="*/ 163414 w 726329"/>
                <a:gd name="connsiteY9" fmla="*/ 966706 h 1223883"/>
                <a:gd name="connsiteX10" fmla="*/ 163490 w 726329"/>
                <a:gd name="connsiteY10" fmla="*/ 966706 h 1223883"/>
                <a:gd name="connsiteX11" fmla="*/ 59089 w 726329"/>
                <a:gd name="connsiteY11" fmla="*/ 1062764 h 1223883"/>
                <a:gd name="connsiteX12" fmla="*/ 0 w 726329"/>
                <a:gd name="connsiteY12" fmla="*/ 1131268 h 1223883"/>
                <a:gd name="connsiteX13" fmla="*/ 11022 w 726329"/>
                <a:gd name="connsiteY13" fmla="*/ 1118640 h 1223883"/>
                <a:gd name="connsiteX14" fmla="*/ 24799 w 726329"/>
                <a:gd name="connsiteY14" fmla="*/ 1104632 h 1223883"/>
                <a:gd name="connsiteX15" fmla="*/ 42939 w 726329"/>
                <a:gd name="connsiteY15" fmla="*/ 1088636 h 1223883"/>
                <a:gd name="connsiteX16" fmla="*/ 64677 w 726329"/>
                <a:gd name="connsiteY16" fmla="*/ 1072715 h 1223883"/>
                <a:gd name="connsiteX17" fmla="*/ 89400 w 726329"/>
                <a:gd name="connsiteY17" fmla="*/ 1059014 h 1223883"/>
                <a:gd name="connsiteX18" fmla="*/ 102641 w 726329"/>
                <a:gd name="connsiteY18" fmla="*/ 1053657 h 1223883"/>
                <a:gd name="connsiteX19" fmla="*/ 116342 w 726329"/>
                <a:gd name="connsiteY19" fmla="*/ 1049600 h 1223883"/>
                <a:gd name="connsiteX20" fmla="*/ 130502 w 726329"/>
                <a:gd name="connsiteY20" fmla="*/ 1047227 h 1223883"/>
                <a:gd name="connsiteX21" fmla="*/ 144891 w 726329"/>
                <a:gd name="connsiteY21" fmla="*/ 1046615 h 1223883"/>
                <a:gd name="connsiteX22" fmla="*/ 182395 w 726329"/>
                <a:gd name="connsiteY22" fmla="*/ 1048529 h 1223883"/>
                <a:gd name="connsiteX23" fmla="*/ 233600 w 726329"/>
                <a:gd name="connsiteY23" fmla="*/ 1053657 h 1223883"/>
                <a:gd name="connsiteX24" fmla="*/ 262839 w 726329"/>
                <a:gd name="connsiteY24" fmla="*/ 1058096 h 1223883"/>
                <a:gd name="connsiteX25" fmla="*/ 293607 w 726329"/>
                <a:gd name="connsiteY25" fmla="*/ 1064143 h 1223883"/>
                <a:gd name="connsiteX26" fmla="*/ 325372 w 726329"/>
                <a:gd name="connsiteY26" fmla="*/ 1071950 h 1223883"/>
                <a:gd name="connsiteX27" fmla="*/ 357595 w 726329"/>
                <a:gd name="connsiteY27" fmla="*/ 1081900 h 1223883"/>
                <a:gd name="connsiteX28" fmla="*/ 389511 w 726329"/>
                <a:gd name="connsiteY28" fmla="*/ 1094070 h 1223883"/>
                <a:gd name="connsiteX29" fmla="*/ 420664 w 726329"/>
                <a:gd name="connsiteY29" fmla="*/ 1108842 h 1223883"/>
                <a:gd name="connsiteX30" fmla="*/ 450361 w 726329"/>
                <a:gd name="connsiteY30" fmla="*/ 1126446 h 1223883"/>
                <a:gd name="connsiteX31" fmla="*/ 478068 w 726329"/>
                <a:gd name="connsiteY31" fmla="*/ 1147113 h 1223883"/>
                <a:gd name="connsiteX32" fmla="*/ 503021 w 726329"/>
                <a:gd name="connsiteY32" fmla="*/ 1171069 h 1223883"/>
                <a:gd name="connsiteX33" fmla="*/ 514349 w 726329"/>
                <a:gd name="connsiteY33" fmla="*/ 1184311 h 1223883"/>
                <a:gd name="connsiteX34" fmla="*/ 524835 w 726329"/>
                <a:gd name="connsiteY34" fmla="*/ 1198548 h 1223883"/>
                <a:gd name="connsiteX35" fmla="*/ 534326 w 726329"/>
                <a:gd name="connsiteY35" fmla="*/ 1213702 h 1223883"/>
                <a:gd name="connsiteX36" fmla="*/ 538076 w 726329"/>
                <a:gd name="connsiteY36" fmla="*/ 1220897 h 1223883"/>
                <a:gd name="connsiteX37" fmla="*/ 574968 w 726329"/>
                <a:gd name="connsiteY37" fmla="*/ 1185307 h 1223883"/>
                <a:gd name="connsiteX38" fmla="*/ 636124 w 726329"/>
                <a:gd name="connsiteY38" fmla="*/ 889163 h 1223883"/>
                <a:gd name="connsiteX39" fmla="*/ 667428 w 726329"/>
                <a:gd name="connsiteY39" fmla="*/ 782850 h 1223883"/>
                <a:gd name="connsiteX40" fmla="*/ 418066 w 726329"/>
                <a:gd name="connsiteY40" fmla="*/ 771063 h 1223883"/>
                <a:gd name="connsiteX41" fmla="*/ 354921 w 726329"/>
                <a:gd name="connsiteY41" fmla="*/ 629846 h 1223883"/>
                <a:gd name="connsiteX42" fmla="*/ 374898 w 726329"/>
                <a:gd name="connsiteY42" fmla="*/ 373896 h 1223883"/>
                <a:gd name="connsiteX43" fmla="*/ 351630 w 726329"/>
                <a:gd name="connsiteY43" fmla="*/ 365553 h 1223883"/>
                <a:gd name="connsiteX44" fmla="*/ 338312 w 726329"/>
                <a:gd name="connsiteY44" fmla="*/ 134556 h 1223883"/>
                <a:gd name="connsiteX45" fmla="*/ 461313 w 726329"/>
                <a:gd name="connsiteY45" fmla="*/ 19900 h 1223883"/>
                <a:gd name="connsiteX46" fmla="*/ 413094 w 726329"/>
                <a:gd name="connsiteY46" fmla="*/ 0 h 1223883"/>
                <a:gd name="connsiteX47" fmla="*/ 614158 w 726329"/>
                <a:gd name="connsiteY47" fmla="*/ 357306 h 1223883"/>
                <a:gd name="connsiteX48" fmla="*/ 575964 w 726329"/>
                <a:gd name="connsiteY48" fmla="*/ 589912 h 1223883"/>
                <a:gd name="connsiteX49" fmla="*/ 708762 w 726329"/>
                <a:gd name="connsiteY49" fmla="*/ 616624 h 1223883"/>
                <a:gd name="connsiteX50" fmla="*/ 692459 w 726329"/>
                <a:gd name="connsiteY50" fmla="*/ 381493 h 1223883"/>
                <a:gd name="connsiteX51" fmla="*/ 682050 w 726329"/>
                <a:gd name="connsiteY51" fmla="*/ 359832 h 1223883"/>
                <a:gd name="connsiteX52" fmla="*/ 614158 w 726329"/>
                <a:gd name="connsiteY52" fmla="*/ 357306 h 1223883"/>
                <a:gd name="connsiteX53" fmla="*/ 121019 w 726329"/>
                <a:gd name="connsiteY53" fmla="*/ 966100 h 1223883"/>
                <a:gd name="connsiteX54" fmla="*/ 63307 w 726329"/>
                <a:gd name="connsiteY54" fmla="*/ 968856 h 1223883"/>
                <a:gd name="connsiteX55" fmla="*/ 131505 w 726329"/>
                <a:gd name="connsiteY55" fmla="*/ 966100 h 1223883"/>
                <a:gd name="connsiteX56" fmla="*/ 121019 w 726329"/>
                <a:gd name="connsiteY56" fmla="*/ 966100 h 1223883"/>
                <a:gd name="connsiteX57" fmla="*/ 131582 w 726329"/>
                <a:gd name="connsiteY57" fmla="*/ 966100 h 1223883"/>
                <a:gd name="connsiteX58" fmla="*/ 152860 w 726329"/>
                <a:gd name="connsiteY58" fmla="*/ 966331 h 1223883"/>
                <a:gd name="connsiteX59" fmla="*/ 131582 w 726329"/>
                <a:gd name="connsiteY59" fmla="*/ 966100 h 122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329" h="1223883">
                  <a:moveTo>
                    <a:pt x="413087" y="4"/>
                  </a:moveTo>
                  <a:cubicBezTo>
                    <a:pt x="261858" y="19946"/>
                    <a:pt x="240292" y="245937"/>
                    <a:pt x="248603" y="378884"/>
                  </a:cubicBezTo>
                  <a:cubicBezTo>
                    <a:pt x="206103" y="431887"/>
                    <a:pt x="105665" y="490238"/>
                    <a:pt x="62457" y="483591"/>
                  </a:cubicBezTo>
                  <a:cubicBezTo>
                    <a:pt x="40666" y="376455"/>
                    <a:pt x="73395" y="264436"/>
                    <a:pt x="107617" y="184778"/>
                  </a:cubicBezTo>
                  <a:cubicBezTo>
                    <a:pt x="100063" y="190807"/>
                    <a:pt x="87735" y="199857"/>
                    <a:pt x="68276" y="212485"/>
                  </a:cubicBezTo>
                  <a:cubicBezTo>
                    <a:pt x="19609" y="322879"/>
                    <a:pt x="27403" y="491923"/>
                    <a:pt x="27403" y="491923"/>
                  </a:cubicBezTo>
                  <a:lnTo>
                    <a:pt x="25413" y="493378"/>
                  </a:lnTo>
                  <a:cubicBezTo>
                    <a:pt x="26101" y="492889"/>
                    <a:pt x="26709" y="492492"/>
                    <a:pt x="27403" y="492000"/>
                  </a:cubicBezTo>
                  <a:cubicBezTo>
                    <a:pt x="27403" y="510802"/>
                    <a:pt x="39136" y="550690"/>
                    <a:pt x="81439" y="644698"/>
                  </a:cubicBezTo>
                  <a:cubicBezTo>
                    <a:pt x="123743" y="738707"/>
                    <a:pt x="203367" y="820988"/>
                    <a:pt x="163414" y="966706"/>
                  </a:cubicBezTo>
                  <a:cubicBezTo>
                    <a:pt x="163438" y="966707"/>
                    <a:pt x="163465" y="966705"/>
                    <a:pt x="163490" y="966706"/>
                  </a:cubicBezTo>
                  <a:cubicBezTo>
                    <a:pt x="156261" y="988615"/>
                    <a:pt x="119631" y="1012311"/>
                    <a:pt x="59089" y="1062764"/>
                  </a:cubicBezTo>
                  <a:cubicBezTo>
                    <a:pt x="21698" y="1093924"/>
                    <a:pt x="6091" y="1116267"/>
                    <a:pt x="0" y="1131268"/>
                  </a:cubicBezTo>
                  <a:cubicBezTo>
                    <a:pt x="1621" y="1129245"/>
                    <a:pt x="5451" y="1124668"/>
                    <a:pt x="11022" y="1118640"/>
                  </a:cubicBezTo>
                  <a:cubicBezTo>
                    <a:pt x="14823" y="1114526"/>
                    <a:pt x="19442" y="1109755"/>
                    <a:pt x="24799" y="1104632"/>
                  </a:cubicBezTo>
                  <a:cubicBezTo>
                    <a:pt x="30156" y="1099510"/>
                    <a:pt x="36255" y="1094070"/>
                    <a:pt x="42939" y="1088636"/>
                  </a:cubicBezTo>
                  <a:cubicBezTo>
                    <a:pt x="49622" y="1083201"/>
                    <a:pt x="56896" y="1077764"/>
                    <a:pt x="64677" y="1072715"/>
                  </a:cubicBezTo>
                  <a:cubicBezTo>
                    <a:pt x="72457" y="1067666"/>
                    <a:pt x="80751" y="1062980"/>
                    <a:pt x="89400" y="1059014"/>
                  </a:cubicBezTo>
                  <a:cubicBezTo>
                    <a:pt x="93724" y="1057032"/>
                    <a:pt x="98143" y="1055238"/>
                    <a:pt x="102641" y="1053657"/>
                  </a:cubicBezTo>
                  <a:cubicBezTo>
                    <a:pt x="107139" y="1052075"/>
                    <a:pt x="111699" y="1050693"/>
                    <a:pt x="116342" y="1049600"/>
                  </a:cubicBezTo>
                  <a:cubicBezTo>
                    <a:pt x="120985" y="1048508"/>
                    <a:pt x="125742" y="1047744"/>
                    <a:pt x="130502" y="1047227"/>
                  </a:cubicBezTo>
                  <a:cubicBezTo>
                    <a:pt x="135261" y="1046711"/>
                    <a:pt x="140044" y="1046468"/>
                    <a:pt x="144891" y="1046615"/>
                  </a:cubicBezTo>
                  <a:cubicBezTo>
                    <a:pt x="154586" y="1046909"/>
                    <a:pt x="167340" y="1047464"/>
                    <a:pt x="182395" y="1048529"/>
                  </a:cubicBezTo>
                  <a:cubicBezTo>
                    <a:pt x="197451" y="1049593"/>
                    <a:pt x="214799" y="1051160"/>
                    <a:pt x="233600" y="1053657"/>
                  </a:cubicBezTo>
                  <a:cubicBezTo>
                    <a:pt x="243000" y="1054906"/>
                    <a:pt x="252804" y="1056366"/>
                    <a:pt x="262839" y="1058096"/>
                  </a:cubicBezTo>
                  <a:cubicBezTo>
                    <a:pt x="272875" y="1059827"/>
                    <a:pt x="283143" y="1061847"/>
                    <a:pt x="293607" y="1064143"/>
                  </a:cubicBezTo>
                  <a:cubicBezTo>
                    <a:pt x="304073" y="1066438"/>
                    <a:pt x="314676" y="1069008"/>
                    <a:pt x="325372" y="1071950"/>
                  </a:cubicBezTo>
                  <a:cubicBezTo>
                    <a:pt x="336068" y="1074892"/>
                    <a:pt x="346872" y="1078228"/>
                    <a:pt x="357595" y="1081900"/>
                  </a:cubicBezTo>
                  <a:cubicBezTo>
                    <a:pt x="368318" y="1085572"/>
                    <a:pt x="378963" y="1089585"/>
                    <a:pt x="389511" y="1094070"/>
                  </a:cubicBezTo>
                  <a:cubicBezTo>
                    <a:pt x="400060" y="1098555"/>
                    <a:pt x="410491" y="1103462"/>
                    <a:pt x="420664" y="1108842"/>
                  </a:cubicBezTo>
                  <a:cubicBezTo>
                    <a:pt x="430836" y="1114222"/>
                    <a:pt x="440768" y="1120089"/>
                    <a:pt x="450361" y="1126446"/>
                  </a:cubicBezTo>
                  <a:cubicBezTo>
                    <a:pt x="459955" y="1132804"/>
                    <a:pt x="469256" y="1139694"/>
                    <a:pt x="478068" y="1147113"/>
                  </a:cubicBezTo>
                  <a:cubicBezTo>
                    <a:pt x="486881" y="1154530"/>
                    <a:pt x="495189" y="1162509"/>
                    <a:pt x="503021" y="1171069"/>
                  </a:cubicBezTo>
                  <a:cubicBezTo>
                    <a:pt x="506937" y="1175350"/>
                    <a:pt x="510717" y="1179729"/>
                    <a:pt x="514349" y="1184311"/>
                  </a:cubicBezTo>
                  <a:cubicBezTo>
                    <a:pt x="517981" y="1188893"/>
                    <a:pt x="521512" y="1193654"/>
                    <a:pt x="524835" y="1198548"/>
                  </a:cubicBezTo>
                  <a:cubicBezTo>
                    <a:pt x="528158" y="1203441"/>
                    <a:pt x="531336" y="1208487"/>
                    <a:pt x="534326" y="1213702"/>
                  </a:cubicBezTo>
                  <a:cubicBezTo>
                    <a:pt x="535658" y="1216026"/>
                    <a:pt x="536815" y="1218508"/>
                    <a:pt x="538076" y="1220897"/>
                  </a:cubicBezTo>
                  <a:cubicBezTo>
                    <a:pt x="540015" y="1222328"/>
                    <a:pt x="561496" y="1236950"/>
                    <a:pt x="574968" y="1185307"/>
                  </a:cubicBezTo>
                  <a:cubicBezTo>
                    <a:pt x="589069" y="1131251"/>
                    <a:pt x="613546" y="968677"/>
                    <a:pt x="636124" y="889163"/>
                  </a:cubicBezTo>
                  <a:cubicBezTo>
                    <a:pt x="655378" y="818800"/>
                    <a:pt x="667428" y="782850"/>
                    <a:pt x="667428" y="782850"/>
                  </a:cubicBezTo>
                  <a:cubicBezTo>
                    <a:pt x="584765" y="784602"/>
                    <a:pt x="500963" y="776813"/>
                    <a:pt x="418066" y="771063"/>
                  </a:cubicBezTo>
                  <a:cubicBezTo>
                    <a:pt x="376519" y="764415"/>
                    <a:pt x="354921" y="692996"/>
                    <a:pt x="354921" y="629846"/>
                  </a:cubicBezTo>
                  <a:cubicBezTo>
                    <a:pt x="354921" y="566697"/>
                    <a:pt x="374898" y="373896"/>
                    <a:pt x="374898" y="373896"/>
                  </a:cubicBezTo>
                  <a:lnTo>
                    <a:pt x="351630" y="365553"/>
                  </a:lnTo>
                  <a:cubicBezTo>
                    <a:pt x="351630" y="365553"/>
                    <a:pt x="301750" y="262517"/>
                    <a:pt x="338312" y="134556"/>
                  </a:cubicBezTo>
                  <a:cubicBezTo>
                    <a:pt x="374874" y="6596"/>
                    <a:pt x="461313" y="19900"/>
                    <a:pt x="461313" y="19900"/>
                  </a:cubicBezTo>
                  <a:cubicBezTo>
                    <a:pt x="461313" y="19900"/>
                    <a:pt x="436359" y="13295"/>
                    <a:pt x="413094" y="0"/>
                  </a:cubicBezTo>
                  <a:close/>
                  <a:moveTo>
                    <a:pt x="614158" y="357306"/>
                  </a:moveTo>
                  <a:cubicBezTo>
                    <a:pt x="607092" y="434953"/>
                    <a:pt x="595907" y="495186"/>
                    <a:pt x="575964" y="589912"/>
                  </a:cubicBezTo>
                  <a:cubicBezTo>
                    <a:pt x="621727" y="586382"/>
                    <a:pt x="659980" y="609317"/>
                    <a:pt x="708762" y="616624"/>
                  </a:cubicBezTo>
                  <a:cubicBezTo>
                    <a:pt x="718163" y="539067"/>
                    <a:pt x="750723" y="490180"/>
                    <a:pt x="692459" y="381493"/>
                  </a:cubicBezTo>
                  <a:cubicBezTo>
                    <a:pt x="688482" y="374073"/>
                    <a:pt x="685012" y="366881"/>
                    <a:pt x="682050" y="359832"/>
                  </a:cubicBezTo>
                  <a:cubicBezTo>
                    <a:pt x="682050" y="359832"/>
                    <a:pt x="644029" y="358541"/>
                    <a:pt x="614158" y="357306"/>
                  </a:cubicBezTo>
                  <a:close/>
                  <a:moveTo>
                    <a:pt x="121019" y="966100"/>
                  </a:moveTo>
                  <a:cubicBezTo>
                    <a:pt x="100099" y="966378"/>
                    <a:pt x="80062" y="967465"/>
                    <a:pt x="63307" y="968856"/>
                  </a:cubicBezTo>
                  <a:cubicBezTo>
                    <a:pt x="82872" y="967239"/>
                    <a:pt x="106804" y="966125"/>
                    <a:pt x="131505" y="966100"/>
                  </a:cubicBezTo>
                  <a:cubicBezTo>
                    <a:pt x="127972" y="966100"/>
                    <a:pt x="124510" y="966054"/>
                    <a:pt x="121019" y="966100"/>
                  </a:cubicBezTo>
                  <a:close/>
                  <a:moveTo>
                    <a:pt x="131582" y="966100"/>
                  </a:moveTo>
                  <a:cubicBezTo>
                    <a:pt x="138647" y="966100"/>
                    <a:pt x="145766" y="966145"/>
                    <a:pt x="152860" y="966331"/>
                  </a:cubicBezTo>
                  <a:cubicBezTo>
                    <a:pt x="145787" y="966145"/>
                    <a:pt x="138621" y="966096"/>
                    <a:pt x="131582" y="96610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A717FE39-CCC9-133E-FB9D-5C6F2E6E1A7E}"/>
                </a:ext>
              </a:extLst>
            </p:cNvPr>
            <p:cNvSpPr/>
            <p:nvPr/>
          </p:nvSpPr>
          <p:spPr>
            <a:xfrm>
              <a:off x="-6996953" y="4030048"/>
              <a:ext cx="1339673" cy="1222500"/>
            </a:xfrm>
            <a:custGeom>
              <a:avLst/>
              <a:gdLst>
                <a:gd name="connsiteX0" fmla="*/ 1222503 w 1339673"/>
                <a:gd name="connsiteY0" fmla="*/ 6 h 1222500"/>
                <a:gd name="connsiteX1" fmla="*/ 1092308 w 1339673"/>
                <a:gd name="connsiteY1" fmla="*/ 122164 h 1222500"/>
                <a:gd name="connsiteX2" fmla="*/ 984158 w 1339673"/>
                <a:gd name="connsiteY2" fmla="*/ 423034 h 1222500"/>
                <a:gd name="connsiteX3" fmla="*/ 871339 w 1339673"/>
                <a:gd name="connsiteY3" fmla="*/ 831918 h 1222500"/>
                <a:gd name="connsiteX4" fmla="*/ 758520 w 1339673"/>
                <a:gd name="connsiteY4" fmla="*/ 1104548 h 1222500"/>
                <a:gd name="connsiteX5" fmla="*/ 459780 w 1339673"/>
                <a:gd name="connsiteY5" fmla="*/ 897431 h 1222500"/>
                <a:gd name="connsiteX6" fmla="*/ 356680 w 1339673"/>
                <a:gd name="connsiteY6" fmla="*/ 862529 h 1222500"/>
                <a:gd name="connsiteX7" fmla="*/ 20589 w 1339673"/>
                <a:gd name="connsiteY7" fmla="*/ 795250 h 1222500"/>
                <a:gd name="connsiteX8" fmla="*/ 34673 w 1339673"/>
                <a:gd name="connsiteY8" fmla="*/ 911821 h 1222500"/>
                <a:gd name="connsiteX9" fmla="*/ 518798 w 1339673"/>
                <a:gd name="connsiteY9" fmla="*/ 1076384 h 1222500"/>
                <a:gd name="connsiteX10" fmla="*/ 871349 w 1339673"/>
                <a:gd name="connsiteY10" fmla="*/ 1193873 h 1222500"/>
                <a:gd name="connsiteX11" fmla="*/ 1143979 w 1339673"/>
                <a:gd name="connsiteY11" fmla="*/ 836670 h 1222500"/>
                <a:gd name="connsiteX12" fmla="*/ 1247385 w 1339673"/>
                <a:gd name="connsiteY12" fmla="*/ 328982 h 1222500"/>
                <a:gd name="connsiteX13" fmla="*/ 1299126 w 1339673"/>
                <a:gd name="connsiteY13" fmla="*/ 178581 h 1222500"/>
                <a:gd name="connsiteX14" fmla="*/ 1223887 w 1339673"/>
                <a:gd name="connsiteY14" fmla="*/ 13 h 1222500"/>
                <a:gd name="connsiteX15" fmla="*/ 1222509 w 1339673"/>
                <a:gd name="connsiteY15" fmla="*/ 13 h 1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9673" h="1222500">
                  <a:moveTo>
                    <a:pt x="1222503" y="6"/>
                  </a:moveTo>
                  <a:cubicBezTo>
                    <a:pt x="1208542" y="453"/>
                    <a:pt x="1096715" y="7591"/>
                    <a:pt x="1092308" y="122164"/>
                  </a:cubicBezTo>
                  <a:cubicBezTo>
                    <a:pt x="1087608" y="244376"/>
                    <a:pt x="984158" y="423034"/>
                    <a:pt x="984158" y="423034"/>
                  </a:cubicBezTo>
                  <a:cubicBezTo>
                    <a:pt x="984158" y="423034"/>
                    <a:pt x="890139" y="667397"/>
                    <a:pt x="871339" y="831918"/>
                  </a:cubicBezTo>
                  <a:cubicBezTo>
                    <a:pt x="852538" y="996439"/>
                    <a:pt x="758520" y="1104548"/>
                    <a:pt x="758520" y="1104548"/>
                  </a:cubicBezTo>
                  <a:cubicBezTo>
                    <a:pt x="758520" y="1104548"/>
                    <a:pt x="615812" y="1000696"/>
                    <a:pt x="459780" y="897431"/>
                  </a:cubicBezTo>
                  <a:cubicBezTo>
                    <a:pt x="426911" y="884798"/>
                    <a:pt x="392273" y="872821"/>
                    <a:pt x="356680" y="862529"/>
                  </a:cubicBezTo>
                  <a:cubicBezTo>
                    <a:pt x="189213" y="814104"/>
                    <a:pt x="55320" y="798679"/>
                    <a:pt x="20589" y="795250"/>
                  </a:cubicBezTo>
                  <a:cubicBezTo>
                    <a:pt x="-2538" y="837808"/>
                    <a:pt x="-15881" y="889072"/>
                    <a:pt x="34673" y="911821"/>
                  </a:cubicBezTo>
                  <a:cubicBezTo>
                    <a:pt x="128681" y="954125"/>
                    <a:pt x="391876" y="996476"/>
                    <a:pt x="518798" y="1076384"/>
                  </a:cubicBezTo>
                  <a:cubicBezTo>
                    <a:pt x="645711" y="1156292"/>
                    <a:pt x="735031" y="1278481"/>
                    <a:pt x="871349" y="1193873"/>
                  </a:cubicBezTo>
                  <a:cubicBezTo>
                    <a:pt x="1007666" y="1109265"/>
                    <a:pt x="1078179" y="1048180"/>
                    <a:pt x="1143979" y="836670"/>
                  </a:cubicBezTo>
                  <a:cubicBezTo>
                    <a:pt x="1209786" y="625149"/>
                    <a:pt x="1242685" y="390091"/>
                    <a:pt x="1247385" y="328982"/>
                  </a:cubicBezTo>
                  <a:cubicBezTo>
                    <a:pt x="1252086" y="267877"/>
                    <a:pt x="1238021" y="220885"/>
                    <a:pt x="1299126" y="178581"/>
                  </a:cubicBezTo>
                  <a:cubicBezTo>
                    <a:pt x="1360231" y="136277"/>
                    <a:pt x="1364899" y="4713"/>
                    <a:pt x="1223887" y="13"/>
                  </a:cubicBezTo>
                  <a:cubicBezTo>
                    <a:pt x="1223887" y="13"/>
                    <a:pt x="1223440" y="-16"/>
                    <a:pt x="1222509" y="13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4024C3D-F5B0-C7CF-4C08-970DB23E2CEE}"/>
                </a:ext>
              </a:extLst>
            </p:cNvPr>
            <p:cNvSpPr/>
            <p:nvPr/>
          </p:nvSpPr>
          <p:spPr>
            <a:xfrm>
              <a:off x="-5721362" y="4368545"/>
              <a:ext cx="789679" cy="1678061"/>
            </a:xfrm>
            <a:custGeom>
              <a:avLst/>
              <a:gdLst>
                <a:gd name="connsiteX0" fmla="*/ 79908 w 789679"/>
                <a:gd name="connsiteY0" fmla="*/ 0 h 1678061"/>
                <a:gd name="connsiteX1" fmla="*/ 0 w 789679"/>
                <a:gd name="connsiteY1" fmla="*/ 251640 h 1678061"/>
                <a:gd name="connsiteX2" fmla="*/ 380742 w 789679"/>
                <a:gd name="connsiteY2" fmla="*/ 784972 h 1678061"/>
                <a:gd name="connsiteX3" fmla="*/ 479450 w 789679"/>
                <a:gd name="connsiteY3" fmla="*/ 977689 h 1678061"/>
                <a:gd name="connsiteX4" fmla="*/ 559358 w 789679"/>
                <a:gd name="connsiteY4" fmla="*/ 1292618 h 1678061"/>
                <a:gd name="connsiteX5" fmla="*/ 742675 w 789679"/>
                <a:gd name="connsiteY5" fmla="*/ 1678062 h 1678061"/>
                <a:gd name="connsiteX6" fmla="*/ 789679 w 789679"/>
                <a:gd name="connsiteY6" fmla="*/ 1649859 h 1678061"/>
                <a:gd name="connsiteX7" fmla="*/ 601662 w 789679"/>
                <a:gd name="connsiteY7" fmla="*/ 1104598 h 1678061"/>
                <a:gd name="connsiteX8" fmla="*/ 568758 w 789679"/>
                <a:gd name="connsiteY8" fmla="*/ 864877 h 1678061"/>
                <a:gd name="connsiteX9" fmla="*/ 510977 w 789679"/>
                <a:gd name="connsiteY9" fmla="*/ 716174 h 1678061"/>
                <a:gd name="connsiteX10" fmla="*/ 79903 w 789679"/>
                <a:gd name="connsiteY10" fmla="*/ 2 h 167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9679" h="1678061">
                  <a:moveTo>
                    <a:pt x="79908" y="0"/>
                  </a:moveTo>
                  <a:cubicBezTo>
                    <a:pt x="79908" y="0"/>
                    <a:pt x="29864" y="166983"/>
                    <a:pt x="0" y="251640"/>
                  </a:cubicBezTo>
                  <a:cubicBezTo>
                    <a:pt x="108109" y="425556"/>
                    <a:pt x="332417" y="721339"/>
                    <a:pt x="380742" y="784972"/>
                  </a:cubicBezTo>
                  <a:cubicBezTo>
                    <a:pt x="489803" y="928600"/>
                    <a:pt x="479450" y="977689"/>
                    <a:pt x="479450" y="977689"/>
                  </a:cubicBezTo>
                  <a:cubicBezTo>
                    <a:pt x="479450" y="977689"/>
                    <a:pt x="488851" y="1175106"/>
                    <a:pt x="559358" y="1292618"/>
                  </a:cubicBezTo>
                  <a:cubicBezTo>
                    <a:pt x="629863" y="1410130"/>
                    <a:pt x="742675" y="1678062"/>
                    <a:pt x="742675" y="1678062"/>
                  </a:cubicBezTo>
                  <a:lnTo>
                    <a:pt x="789679" y="1649859"/>
                  </a:lnTo>
                  <a:cubicBezTo>
                    <a:pt x="789679" y="1649859"/>
                    <a:pt x="634566" y="1165708"/>
                    <a:pt x="601662" y="1104598"/>
                  </a:cubicBezTo>
                  <a:cubicBezTo>
                    <a:pt x="568758" y="1043494"/>
                    <a:pt x="568758" y="921282"/>
                    <a:pt x="568758" y="864877"/>
                  </a:cubicBezTo>
                  <a:cubicBezTo>
                    <a:pt x="568758" y="808473"/>
                    <a:pt x="556273" y="760303"/>
                    <a:pt x="510977" y="716174"/>
                  </a:cubicBezTo>
                  <a:cubicBezTo>
                    <a:pt x="435436" y="642580"/>
                    <a:pt x="326284" y="310278"/>
                    <a:pt x="79903" y="2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AA6C02C-0417-4A27-4773-D64DBE88646D}"/>
                </a:ext>
              </a:extLst>
            </p:cNvPr>
            <p:cNvSpPr/>
            <p:nvPr/>
          </p:nvSpPr>
          <p:spPr>
            <a:xfrm>
              <a:off x="-6652070" y="2401913"/>
              <a:ext cx="1721246" cy="1644868"/>
            </a:xfrm>
            <a:custGeom>
              <a:avLst/>
              <a:gdLst>
                <a:gd name="connsiteX0" fmla="*/ 873309 w 1721246"/>
                <a:gd name="connsiteY0" fmla="*/ 466200 h 1644868"/>
                <a:gd name="connsiteX1" fmla="*/ 662774 w 1721246"/>
                <a:gd name="connsiteY1" fmla="*/ 688123 h 1644868"/>
                <a:gd name="connsiteX2" fmla="*/ 651369 w 1721246"/>
                <a:gd name="connsiteY2" fmla="*/ 698226 h 1644868"/>
                <a:gd name="connsiteX3" fmla="*/ 606209 w 1721246"/>
                <a:gd name="connsiteY3" fmla="*/ 997039 h 1644868"/>
                <a:gd name="connsiteX4" fmla="*/ 792355 w 1721246"/>
                <a:gd name="connsiteY4" fmla="*/ 892332 h 1644868"/>
                <a:gd name="connsiteX5" fmla="*/ 956839 w 1721246"/>
                <a:gd name="connsiteY5" fmla="*/ 513452 h 1644868"/>
                <a:gd name="connsiteX6" fmla="*/ 1005058 w 1721246"/>
                <a:gd name="connsiteY6" fmla="*/ 533352 h 1644868"/>
                <a:gd name="connsiteX7" fmla="*/ 882058 w 1721246"/>
                <a:gd name="connsiteY7" fmla="*/ 648008 h 1644868"/>
                <a:gd name="connsiteX8" fmla="*/ 895376 w 1721246"/>
                <a:gd name="connsiteY8" fmla="*/ 879005 h 1644868"/>
                <a:gd name="connsiteX9" fmla="*/ 918644 w 1721246"/>
                <a:gd name="connsiteY9" fmla="*/ 887348 h 1644868"/>
                <a:gd name="connsiteX10" fmla="*/ 898667 w 1721246"/>
                <a:gd name="connsiteY10" fmla="*/ 1143298 h 1644868"/>
                <a:gd name="connsiteX11" fmla="*/ 961812 w 1721246"/>
                <a:gd name="connsiteY11" fmla="*/ 1284514 h 1644868"/>
                <a:gd name="connsiteX12" fmla="*/ 1211174 w 1721246"/>
                <a:gd name="connsiteY12" fmla="*/ 1296301 h 1644868"/>
                <a:gd name="connsiteX13" fmla="*/ 1419515 w 1721246"/>
                <a:gd name="connsiteY13" fmla="*/ 1287423 h 1644868"/>
                <a:gd name="connsiteX14" fmla="*/ 1492381 w 1721246"/>
                <a:gd name="connsiteY14" fmla="*/ 1287423 h 1644868"/>
                <a:gd name="connsiteX15" fmla="*/ 1622654 w 1721246"/>
                <a:gd name="connsiteY15" fmla="*/ 1292245 h 1644868"/>
                <a:gd name="connsiteX16" fmla="*/ 1686230 w 1721246"/>
                <a:gd name="connsiteY16" fmla="*/ 1335465 h 1644868"/>
                <a:gd name="connsiteX17" fmla="*/ 1684902 w 1721246"/>
                <a:gd name="connsiteY17" fmla="*/ 1366380 h 1644868"/>
                <a:gd name="connsiteX18" fmla="*/ 1721247 w 1721246"/>
                <a:gd name="connsiteY18" fmla="*/ 1316346 h 1644868"/>
                <a:gd name="connsiteX19" fmla="*/ 1710980 w 1721246"/>
                <a:gd name="connsiteY19" fmla="*/ 1259258 h 1644868"/>
                <a:gd name="connsiteX20" fmla="*/ 1712817 w 1721246"/>
                <a:gd name="connsiteY20" fmla="*/ 1181493 h 1644868"/>
                <a:gd name="connsiteX21" fmla="*/ 1649518 w 1721246"/>
                <a:gd name="connsiteY21" fmla="*/ 1116051 h 1644868"/>
                <a:gd name="connsiteX22" fmla="*/ 1482815 w 1721246"/>
                <a:gd name="connsiteY22" fmla="*/ 1145366 h 1644868"/>
                <a:gd name="connsiteX23" fmla="*/ 1252506 w 1721246"/>
                <a:gd name="connsiteY23" fmla="*/ 1130058 h 1644868"/>
                <a:gd name="connsiteX24" fmla="*/ 1119708 w 1721246"/>
                <a:gd name="connsiteY24" fmla="*/ 1103346 h 1644868"/>
                <a:gd name="connsiteX25" fmla="*/ 1157902 w 1721246"/>
                <a:gd name="connsiteY25" fmla="*/ 870740 h 1644868"/>
                <a:gd name="connsiteX26" fmla="*/ 1225794 w 1721246"/>
                <a:gd name="connsiteY26" fmla="*/ 873266 h 1644868"/>
                <a:gd name="connsiteX27" fmla="*/ 1219594 w 1721246"/>
                <a:gd name="connsiteY27" fmla="*/ 732508 h 1644868"/>
                <a:gd name="connsiteX28" fmla="*/ 1208037 w 1721246"/>
                <a:gd name="connsiteY28" fmla="*/ 579734 h 1644868"/>
                <a:gd name="connsiteX29" fmla="*/ 1161042 w 1721246"/>
                <a:gd name="connsiteY29" fmla="*/ 554168 h 1644868"/>
                <a:gd name="connsiteX30" fmla="*/ 1165711 w 1721246"/>
                <a:gd name="connsiteY30" fmla="*/ 523628 h 1644868"/>
                <a:gd name="connsiteX31" fmla="*/ 1191580 w 1721246"/>
                <a:gd name="connsiteY31" fmla="*/ 482450 h 1644868"/>
                <a:gd name="connsiteX32" fmla="*/ 1214466 w 1721246"/>
                <a:gd name="connsiteY32" fmla="*/ 461937 h 1644868"/>
                <a:gd name="connsiteX33" fmla="*/ 1208036 w 1721246"/>
                <a:gd name="connsiteY33" fmla="*/ 427266 h 1644868"/>
                <a:gd name="connsiteX34" fmla="*/ 1246995 w 1721246"/>
                <a:gd name="connsiteY34" fmla="*/ 421372 h 1644868"/>
                <a:gd name="connsiteX35" fmla="*/ 1245387 w 1721246"/>
                <a:gd name="connsiteY35" fmla="*/ 393129 h 1644868"/>
                <a:gd name="connsiteX36" fmla="*/ 1224492 w 1721246"/>
                <a:gd name="connsiteY36" fmla="*/ 307404 h 1644868"/>
                <a:gd name="connsiteX37" fmla="*/ 1208035 w 1721246"/>
                <a:gd name="connsiteY37" fmla="*/ 159298 h 1644868"/>
                <a:gd name="connsiteX38" fmla="*/ 837067 w 1721246"/>
                <a:gd name="connsiteY38" fmla="*/ 36665 h 1644868"/>
                <a:gd name="connsiteX39" fmla="*/ 873299 w 1721246"/>
                <a:gd name="connsiteY39" fmla="*/ 466196 h 1644868"/>
                <a:gd name="connsiteX40" fmla="*/ 612019 w 1721246"/>
                <a:gd name="connsiteY40" fmla="*/ 725922 h 1644868"/>
                <a:gd name="connsiteX41" fmla="*/ 608728 w 1721246"/>
                <a:gd name="connsiteY41" fmla="*/ 728065 h 1644868"/>
                <a:gd name="connsiteX42" fmla="*/ 479452 w 1721246"/>
                <a:gd name="connsiteY42" fmla="*/ 815015 h 1644868"/>
                <a:gd name="connsiteX43" fmla="*/ 84652 w 1721246"/>
                <a:gd name="connsiteY43" fmla="*/ 1073562 h 1644868"/>
                <a:gd name="connsiteX44" fmla="*/ 16454 w 1721246"/>
                <a:gd name="connsiteY44" fmla="*/ 1209879 h 1644868"/>
                <a:gd name="connsiteX45" fmla="*/ 474765 w 1721246"/>
                <a:gd name="connsiteY45" fmla="*/ 1567083 h 1644868"/>
                <a:gd name="connsiteX46" fmla="*/ 542887 w 1721246"/>
                <a:gd name="connsiteY46" fmla="*/ 1644696 h 1644868"/>
                <a:gd name="connsiteX47" fmla="*/ 543728 w 1721246"/>
                <a:gd name="connsiteY47" fmla="*/ 1644772 h 1644868"/>
                <a:gd name="connsiteX48" fmla="*/ 543728 w 1721246"/>
                <a:gd name="connsiteY48" fmla="*/ 1644696 h 1644868"/>
                <a:gd name="connsiteX49" fmla="*/ 602817 w 1721246"/>
                <a:gd name="connsiteY49" fmla="*/ 1576192 h 1644868"/>
                <a:gd name="connsiteX50" fmla="*/ 707218 w 1721246"/>
                <a:gd name="connsiteY50" fmla="*/ 1480133 h 1644868"/>
                <a:gd name="connsiteX51" fmla="*/ 568758 w 1721246"/>
                <a:gd name="connsiteY51" fmla="*/ 1487175 h 1644868"/>
                <a:gd name="connsiteX52" fmla="*/ 460683 w 1721246"/>
                <a:gd name="connsiteY52" fmla="*/ 1414309 h 1644868"/>
                <a:gd name="connsiteX53" fmla="*/ 256168 w 1721246"/>
                <a:gd name="connsiteY53" fmla="*/ 1198083 h 1644868"/>
                <a:gd name="connsiteX54" fmla="*/ 282039 w 1721246"/>
                <a:gd name="connsiteY54" fmla="*/ 1158131 h 1644868"/>
                <a:gd name="connsiteX55" fmla="*/ 568753 w 1721246"/>
                <a:gd name="connsiteY55" fmla="*/ 1007118 h 1644868"/>
                <a:gd name="connsiteX56" fmla="*/ 571101 w 1721246"/>
                <a:gd name="connsiteY56" fmla="*/ 1005332 h 1644868"/>
                <a:gd name="connsiteX57" fmla="*/ 611999 w 1721246"/>
                <a:gd name="connsiteY57" fmla="*/ 725918 h 16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21246" h="1644868">
                  <a:moveTo>
                    <a:pt x="873309" y="466200"/>
                  </a:moveTo>
                  <a:cubicBezTo>
                    <a:pt x="889574" y="560662"/>
                    <a:pt x="728578" y="596463"/>
                    <a:pt x="662774" y="688123"/>
                  </a:cubicBezTo>
                  <a:cubicBezTo>
                    <a:pt x="662774" y="688123"/>
                    <a:pt x="660152" y="691217"/>
                    <a:pt x="651369" y="698226"/>
                  </a:cubicBezTo>
                  <a:cubicBezTo>
                    <a:pt x="617148" y="777884"/>
                    <a:pt x="584420" y="889902"/>
                    <a:pt x="606209" y="997039"/>
                  </a:cubicBezTo>
                  <a:cubicBezTo>
                    <a:pt x="649417" y="1003686"/>
                    <a:pt x="749855" y="945334"/>
                    <a:pt x="792355" y="892332"/>
                  </a:cubicBezTo>
                  <a:cubicBezTo>
                    <a:pt x="784046" y="759384"/>
                    <a:pt x="805611" y="533389"/>
                    <a:pt x="956839" y="513452"/>
                  </a:cubicBezTo>
                  <a:cubicBezTo>
                    <a:pt x="980105" y="526747"/>
                    <a:pt x="1005061" y="533352"/>
                    <a:pt x="1005058" y="533352"/>
                  </a:cubicBezTo>
                  <a:cubicBezTo>
                    <a:pt x="1005058" y="533352"/>
                    <a:pt x="918618" y="520047"/>
                    <a:pt x="882058" y="648008"/>
                  </a:cubicBezTo>
                  <a:cubicBezTo>
                    <a:pt x="845497" y="775969"/>
                    <a:pt x="895376" y="879005"/>
                    <a:pt x="895376" y="879005"/>
                  </a:cubicBezTo>
                  <a:lnTo>
                    <a:pt x="918644" y="887348"/>
                  </a:lnTo>
                  <a:cubicBezTo>
                    <a:pt x="918644" y="887348"/>
                    <a:pt x="898667" y="1080148"/>
                    <a:pt x="898667" y="1143298"/>
                  </a:cubicBezTo>
                  <a:cubicBezTo>
                    <a:pt x="898667" y="1206448"/>
                    <a:pt x="920266" y="1277867"/>
                    <a:pt x="961812" y="1284514"/>
                  </a:cubicBezTo>
                  <a:cubicBezTo>
                    <a:pt x="1044713" y="1290265"/>
                    <a:pt x="1128515" y="1298054"/>
                    <a:pt x="1211174" y="1296301"/>
                  </a:cubicBezTo>
                  <a:lnTo>
                    <a:pt x="1419515" y="1287423"/>
                  </a:lnTo>
                  <a:lnTo>
                    <a:pt x="1492381" y="1287423"/>
                  </a:lnTo>
                  <a:cubicBezTo>
                    <a:pt x="1527634" y="1287423"/>
                    <a:pt x="1582414" y="1301954"/>
                    <a:pt x="1622654" y="1292245"/>
                  </a:cubicBezTo>
                  <a:cubicBezTo>
                    <a:pt x="1650034" y="1299546"/>
                    <a:pt x="1677307" y="1311943"/>
                    <a:pt x="1686230" y="1335465"/>
                  </a:cubicBezTo>
                  <a:cubicBezTo>
                    <a:pt x="1688796" y="1342228"/>
                    <a:pt x="1683327" y="1357457"/>
                    <a:pt x="1684902" y="1366380"/>
                  </a:cubicBezTo>
                  <a:cubicBezTo>
                    <a:pt x="1690291" y="1393038"/>
                    <a:pt x="1719444" y="1356442"/>
                    <a:pt x="1721247" y="1316346"/>
                  </a:cubicBezTo>
                  <a:cubicBezTo>
                    <a:pt x="1720559" y="1292868"/>
                    <a:pt x="1710980" y="1259258"/>
                    <a:pt x="1710980" y="1259258"/>
                  </a:cubicBezTo>
                  <a:cubicBezTo>
                    <a:pt x="1710980" y="1259258"/>
                    <a:pt x="1729269" y="1214397"/>
                    <a:pt x="1712817" y="1181493"/>
                  </a:cubicBezTo>
                  <a:cubicBezTo>
                    <a:pt x="1696366" y="1148589"/>
                    <a:pt x="1673021" y="1118402"/>
                    <a:pt x="1649518" y="1116051"/>
                  </a:cubicBezTo>
                  <a:cubicBezTo>
                    <a:pt x="1626016" y="1113701"/>
                    <a:pt x="1511400" y="1145824"/>
                    <a:pt x="1482815" y="1145366"/>
                  </a:cubicBezTo>
                  <a:cubicBezTo>
                    <a:pt x="1448794" y="1144820"/>
                    <a:pt x="1410161" y="1155886"/>
                    <a:pt x="1252506" y="1130058"/>
                  </a:cubicBezTo>
                  <a:cubicBezTo>
                    <a:pt x="1203723" y="1122751"/>
                    <a:pt x="1165473" y="1099814"/>
                    <a:pt x="1119708" y="1103346"/>
                  </a:cubicBezTo>
                  <a:cubicBezTo>
                    <a:pt x="1139650" y="1008620"/>
                    <a:pt x="1150836" y="948387"/>
                    <a:pt x="1157902" y="870740"/>
                  </a:cubicBezTo>
                  <a:cubicBezTo>
                    <a:pt x="1187771" y="871975"/>
                    <a:pt x="1225794" y="873266"/>
                    <a:pt x="1225794" y="873266"/>
                  </a:cubicBezTo>
                  <a:cubicBezTo>
                    <a:pt x="1202172" y="817054"/>
                    <a:pt x="1209152" y="772186"/>
                    <a:pt x="1219594" y="732508"/>
                  </a:cubicBezTo>
                  <a:cubicBezTo>
                    <a:pt x="1231345" y="687852"/>
                    <a:pt x="1241718" y="616784"/>
                    <a:pt x="1208037" y="579734"/>
                  </a:cubicBezTo>
                  <a:cubicBezTo>
                    <a:pt x="1193288" y="563509"/>
                    <a:pt x="1161040" y="554168"/>
                    <a:pt x="1161042" y="554168"/>
                  </a:cubicBezTo>
                  <a:cubicBezTo>
                    <a:pt x="1161042" y="554168"/>
                    <a:pt x="1165711" y="535379"/>
                    <a:pt x="1165711" y="523628"/>
                  </a:cubicBezTo>
                  <a:cubicBezTo>
                    <a:pt x="1165711" y="511877"/>
                    <a:pt x="1200395" y="517114"/>
                    <a:pt x="1191580" y="482450"/>
                  </a:cubicBezTo>
                  <a:cubicBezTo>
                    <a:pt x="1203331" y="479512"/>
                    <a:pt x="1213291" y="471926"/>
                    <a:pt x="1214466" y="461937"/>
                  </a:cubicBezTo>
                  <a:cubicBezTo>
                    <a:pt x="1215641" y="454299"/>
                    <a:pt x="1203924" y="447242"/>
                    <a:pt x="1208036" y="427266"/>
                  </a:cubicBezTo>
                  <a:cubicBezTo>
                    <a:pt x="1225184" y="421213"/>
                    <a:pt x="1235321" y="426362"/>
                    <a:pt x="1246995" y="421372"/>
                  </a:cubicBezTo>
                  <a:cubicBezTo>
                    <a:pt x="1253736" y="418491"/>
                    <a:pt x="1260685" y="405804"/>
                    <a:pt x="1245387" y="393129"/>
                  </a:cubicBezTo>
                  <a:cubicBezTo>
                    <a:pt x="1234494" y="384104"/>
                    <a:pt x="1205689" y="354409"/>
                    <a:pt x="1224492" y="307404"/>
                  </a:cubicBezTo>
                  <a:cubicBezTo>
                    <a:pt x="1243294" y="260400"/>
                    <a:pt x="1208036" y="159298"/>
                    <a:pt x="1208035" y="159298"/>
                  </a:cubicBezTo>
                  <a:cubicBezTo>
                    <a:pt x="1224471" y="-12627"/>
                    <a:pt x="924090" y="-31283"/>
                    <a:pt x="837067" y="36665"/>
                  </a:cubicBezTo>
                  <a:cubicBezTo>
                    <a:pt x="744858" y="112843"/>
                    <a:pt x="718514" y="308732"/>
                    <a:pt x="873299" y="466196"/>
                  </a:cubicBezTo>
                  <a:close/>
                  <a:moveTo>
                    <a:pt x="612019" y="725922"/>
                  </a:moveTo>
                  <a:cubicBezTo>
                    <a:pt x="610859" y="726675"/>
                    <a:pt x="609940" y="727287"/>
                    <a:pt x="608728" y="728065"/>
                  </a:cubicBezTo>
                  <a:cubicBezTo>
                    <a:pt x="557712" y="760849"/>
                    <a:pt x="540557" y="786812"/>
                    <a:pt x="479452" y="815015"/>
                  </a:cubicBezTo>
                  <a:cubicBezTo>
                    <a:pt x="418348" y="843219"/>
                    <a:pt x="185710" y="937254"/>
                    <a:pt x="84652" y="1073562"/>
                  </a:cubicBezTo>
                  <a:cubicBezTo>
                    <a:pt x="56449" y="1092363"/>
                    <a:pt x="-37602" y="1153475"/>
                    <a:pt x="16454" y="1209879"/>
                  </a:cubicBezTo>
                  <a:cubicBezTo>
                    <a:pt x="70510" y="1266284"/>
                    <a:pt x="451276" y="1541243"/>
                    <a:pt x="474765" y="1567083"/>
                  </a:cubicBezTo>
                  <a:cubicBezTo>
                    <a:pt x="498267" y="1592935"/>
                    <a:pt x="505283" y="1637644"/>
                    <a:pt x="542887" y="1644696"/>
                  </a:cubicBezTo>
                  <a:cubicBezTo>
                    <a:pt x="543273" y="1644738"/>
                    <a:pt x="543556" y="1645011"/>
                    <a:pt x="543728" y="1644772"/>
                  </a:cubicBezTo>
                  <a:lnTo>
                    <a:pt x="543728" y="1644696"/>
                  </a:lnTo>
                  <a:cubicBezTo>
                    <a:pt x="549820" y="1629694"/>
                    <a:pt x="565426" y="1607352"/>
                    <a:pt x="602817" y="1576192"/>
                  </a:cubicBezTo>
                  <a:cubicBezTo>
                    <a:pt x="663359" y="1525742"/>
                    <a:pt x="699988" y="1502045"/>
                    <a:pt x="707218" y="1480133"/>
                  </a:cubicBezTo>
                  <a:cubicBezTo>
                    <a:pt x="650877" y="1477805"/>
                    <a:pt x="589880" y="1482481"/>
                    <a:pt x="568758" y="1487175"/>
                  </a:cubicBezTo>
                  <a:cubicBezTo>
                    <a:pt x="547606" y="1491875"/>
                    <a:pt x="564092" y="1515369"/>
                    <a:pt x="460683" y="1414309"/>
                  </a:cubicBezTo>
                  <a:cubicBezTo>
                    <a:pt x="357274" y="1313249"/>
                    <a:pt x="279671" y="1223936"/>
                    <a:pt x="256168" y="1198083"/>
                  </a:cubicBezTo>
                  <a:cubicBezTo>
                    <a:pt x="251467" y="1179282"/>
                    <a:pt x="241752" y="1171043"/>
                    <a:pt x="282039" y="1158131"/>
                  </a:cubicBezTo>
                  <a:cubicBezTo>
                    <a:pt x="380160" y="1126679"/>
                    <a:pt x="411793" y="1118366"/>
                    <a:pt x="568753" y="1007118"/>
                  </a:cubicBezTo>
                  <a:lnTo>
                    <a:pt x="571101" y="1005332"/>
                  </a:lnTo>
                  <a:cubicBezTo>
                    <a:pt x="571101" y="1005332"/>
                    <a:pt x="563331" y="836302"/>
                    <a:pt x="611999" y="72591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B44AF54-E013-D6B9-BD84-717C536CC3EE}"/>
                </a:ext>
              </a:extLst>
            </p:cNvPr>
            <p:cNvSpPr/>
            <p:nvPr/>
          </p:nvSpPr>
          <p:spPr>
            <a:xfrm>
              <a:off x="-6108327" y="2915384"/>
              <a:ext cx="628009" cy="1131264"/>
            </a:xfrm>
            <a:custGeom>
              <a:avLst/>
              <a:gdLst>
                <a:gd name="connsiteX0" fmla="*/ 413087 w 628009"/>
                <a:gd name="connsiteY0" fmla="*/ 0 h 1131264"/>
                <a:gd name="connsiteX1" fmla="*/ 248603 w 628009"/>
                <a:gd name="connsiteY1" fmla="*/ 378880 h 1131264"/>
                <a:gd name="connsiteX2" fmla="*/ 62457 w 628009"/>
                <a:gd name="connsiteY2" fmla="*/ 483587 h 1131264"/>
                <a:gd name="connsiteX3" fmla="*/ 107617 w 628009"/>
                <a:gd name="connsiteY3" fmla="*/ 184774 h 1131264"/>
                <a:gd name="connsiteX4" fmla="*/ 68276 w 628009"/>
                <a:gd name="connsiteY4" fmla="*/ 212480 h 1131264"/>
                <a:gd name="connsiteX5" fmla="*/ 27403 w 628009"/>
                <a:gd name="connsiteY5" fmla="*/ 491919 h 1131264"/>
                <a:gd name="connsiteX6" fmla="*/ 25413 w 628009"/>
                <a:gd name="connsiteY6" fmla="*/ 493374 h 1131264"/>
                <a:gd name="connsiteX7" fmla="*/ 27403 w 628009"/>
                <a:gd name="connsiteY7" fmla="*/ 491996 h 1131264"/>
                <a:gd name="connsiteX8" fmla="*/ 81439 w 628009"/>
                <a:gd name="connsiteY8" fmla="*/ 644694 h 1131264"/>
                <a:gd name="connsiteX9" fmla="*/ 163414 w 628009"/>
                <a:gd name="connsiteY9" fmla="*/ 966702 h 1131264"/>
                <a:gd name="connsiteX10" fmla="*/ 163490 w 628009"/>
                <a:gd name="connsiteY10" fmla="*/ 966702 h 1131264"/>
                <a:gd name="connsiteX11" fmla="*/ 59089 w 628009"/>
                <a:gd name="connsiteY11" fmla="*/ 1062760 h 1131264"/>
                <a:gd name="connsiteX12" fmla="*/ 0 w 628009"/>
                <a:gd name="connsiteY12" fmla="*/ 1131264 h 1131264"/>
                <a:gd name="connsiteX13" fmla="*/ 11022 w 628009"/>
                <a:gd name="connsiteY13" fmla="*/ 1118635 h 1131264"/>
                <a:gd name="connsiteX14" fmla="*/ 24799 w 628009"/>
                <a:gd name="connsiteY14" fmla="*/ 1104628 h 1131264"/>
                <a:gd name="connsiteX15" fmla="*/ 42939 w 628009"/>
                <a:gd name="connsiteY15" fmla="*/ 1088632 h 1131264"/>
                <a:gd name="connsiteX16" fmla="*/ 64677 w 628009"/>
                <a:gd name="connsiteY16" fmla="*/ 1072711 h 1131264"/>
                <a:gd name="connsiteX17" fmla="*/ 89400 w 628009"/>
                <a:gd name="connsiteY17" fmla="*/ 1059010 h 1131264"/>
                <a:gd name="connsiteX18" fmla="*/ 102641 w 628009"/>
                <a:gd name="connsiteY18" fmla="*/ 1053652 h 1131264"/>
                <a:gd name="connsiteX19" fmla="*/ 116342 w 628009"/>
                <a:gd name="connsiteY19" fmla="*/ 1049596 h 1131264"/>
                <a:gd name="connsiteX20" fmla="*/ 130502 w 628009"/>
                <a:gd name="connsiteY20" fmla="*/ 1047223 h 1131264"/>
                <a:gd name="connsiteX21" fmla="*/ 144891 w 628009"/>
                <a:gd name="connsiteY21" fmla="*/ 1046611 h 1131264"/>
                <a:gd name="connsiteX22" fmla="*/ 182395 w 628009"/>
                <a:gd name="connsiteY22" fmla="*/ 1048525 h 1131264"/>
                <a:gd name="connsiteX23" fmla="*/ 233600 w 628009"/>
                <a:gd name="connsiteY23" fmla="*/ 1053652 h 1131264"/>
                <a:gd name="connsiteX24" fmla="*/ 262839 w 628009"/>
                <a:gd name="connsiteY24" fmla="*/ 1058092 h 1131264"/>
                <a:gd name="connsiteX25" fmla="*/ 293607 w 628009"/>
                <a:gd name="connsiteY25" fmla="*/ 1064139 h 1131264"/>
                <a:gd name="connsiteX26" fmla="*/ 325372 w 628009"/>
                <a:gd name="connsiteY26" fmla="*/ 1071946 h 1131264"/>
                <a:gd name="connsiteX27" fmla="*/ 357595 w 628009"/>
                <a:gd name="connsiteY27" fmla="*/ 1081896 h 1131264"/>
                <a:gd name="connsiteX28" fmla="*/ 358666 w 628009"/>
                <a:gd name="connsiteY28" fmla="*/ 1082278 h 1131264"/>
                <a:gd name="connsiteX29" fmla="*/ 439645 w 628009"/>
                <a:gd name="connsiteY29" fmla="*/ 1020358 h 1131264"/>
                <a:gd name="connsiteX30" fmla="*/ 599460 w 628009"/>
                <a:gd name="connsiteY30" fmla="*/ 1062378 h 1131264"/>
                <a:gd name="connsiteX31" fmla="*/ 628010 w 628009"/>
                <a:gd name="connsiteY31" fmla="*/ 920856 h 1131264"/>
                <a:gd name="connsiteX32" fmla="*/ 575962 w 628009"/>
                <a:gd name="connsiteY32" fmla="*/ 890698 h 1131264"/>
                <a:gd name="connsiteX33" fmla="*/ 426401 w 628009"/>
                <a:gd name="connsiteY33" fmla="*/ 864138 h 1131264"/>
                <a:gd name="connsiteX34" fmla="*/ 437729 w 628009"/>
                <a:gd name="connsiteY34" fmla="*/ 772520 h 1131264"/>
                <a:gd name="connsiteX35" fmla="*/ 418059 w 628009"/>
                <a:gd name="connsiteY35" fmla="*/ 771066 h 1131264"/>
                <a:gd name="connsiteX36" fmla="*/ 354914 w 628009"/>
                <a:gd name="connsiteY36" fmla="*/ 629850 h 1131264"/>
                <a:gd name="connsiteX37" fmla="*/ 374890 w 628009"/>
                <a:gd name="connsiteY37" fmla="*/ 373899 h 1131264"/>
                <a:gd name="connsiteX38" fmla="*/ 351622 w 628009"/>
                <a:gd name="connsiteY38" fmla="*/ 365557 h 1131264"/>
                <a:gd name="connsiteX39" fmla="*/ 338304 w 628009"/>
                <a:gd name="connsiteY39" fmla="*/ 134559 h 1131264"/>
                <a:gd name="connsiteX40" fmla="*/ 461305 w 628009"/>
                <a:gd name="connsiteY40" fmla="*/ 19903 h 1131264"/>
                <a:gd name="connsiteX41" fmla="*/ 413086 w 628009"/>
                <a:gd name="connsiteY41" fmla="*/ 3 h 1131264"/>
                <a:gd name="connsiteX42" fmla="*/ 121009 w 628009"/>
                <a:gd name="connsiteY42" fmla="*/ 966096 h 1131264"/>
                <a:gd name="connsiteX43" fmla="*/ 113202 w 628009"/>
                <a:gd name="connsiteY43" fmla="*/ 966326 h 1131264"/>
                <a:gd name="connsiteX44" fmla="*/ 131495 w 628009"/>
                <a:gd name="connsiteY44" fmla="*/ 966096 h 1131264"/>
                <a:gd name="connsiteX45" fmla="*/ 121009 w 628009"/>
                <a:gd name="connsiteY45" fmla="*/ 966096 h 1131264"/>
                <a:gd name="connsiteX46" fmla="*/ 113202 w 628009"/>
                <a:gd name="connsiteY46" fmla="*/ 966326 h 1131264"/>
                <a:gd name="connsiteX47" fmla="*/ 98354 w 628009"/>
                <a:gd name="connsiteY47" fmla="*/ 966786 h 1131264"/>
                <a:gd name="connsiteX48" fmla="*/ 113202 w 628009"/>
                <a:gd name="connsiteY48" fmla="*/ 966326 h 1131264"/>
                <a:gd name="connsiteX49" fmla="*/ 90623 w 628009"/>
                <a:gd name="connsiteY49" fmla="*/ 967092 h 1131264"/>
                <a:gd name="connsiteX50" fmla="*/ 63299 w 628009"/>
                <a:gd name="connsiteY50" fmla="*/ 968852 h 1131264"/>
                <a:gd name="connsiteX51" fmla="*/ 90623 w 628009"/>
                <a:gd name="connsiteY51" fmla="*/ 967092 h 11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28009" h="1131264">
                  <a:moveTo>
                    <a:pt x="413087" y="0"/>
                  </a:moveTo>
                  <a:cubicBezTo>
                    <a:pt x="261858" y="19942"/>
                    <a:pt x="240292" y="245933"/>
                    <a:pt x="248603" y="378880"/>
                  </a:cubicBezTo>
                  <a:cubicBezTo>
                    <a:pt x="206103" y="431882"/>
                    <a:pt x="105665" y="490234"/>
                    <a:pt x="62457" y="483587"/>
                  </a:cubicBezTo>
                  <a:cubicBezTo>
                    <a:pt x="40666" y="376450"/>
                    <a:pt x="73395" y="264432"/>
                    <a:pt x="107617" y="184774"/>
                  </a:cubicBezTo>
                  <a:cubicBezTo>
                    <a:pt x="100063" y="190802"/>
                    <a:pt x="87735" y="199853"/>
                    <a:pt x="68276" y="212480"/>
                  </a:cubicBezTo>
                  <a:cubicBezTo>
                    <a:pt x="19609" y="322875"/>
                    <a:pt x="27403" y="491919"/>
                    <a:pt x="27403" y="491919"/>
                  </a:cubicBezTo>
                  <a:lnTo>
                    <a:pt x="25413" y="493374"/>
                  </a:lnTo>
                  <a:cubicBezTo>
                    <a:pt x="26101" y="492885"/>
                    <a:pt x="26709" y="492488"/>
                    <a:pt x="27403" y="491996"/>
                  </a:cubicBezTo>
                  <a:cubicBezTo>
                    <a:pt x="27403" y="510797"/>
                    <a:pt x="39136" y="550683"/>
                    <a:pt x="81439" y="644694"/>
                  </a:cubicBezTo>
                  <a:cubicBezTo>
                    <a:pt x="123743" y="738702"/>
                    <a:pt x="203367" y="820984"/>
                    <a:pt x="163414" y="966702"/>
                  </a:cubicBezTo>
                  <a:cubicBezTo>
                    <a:pt x="163438" y="966702"/>
                    <a:pt x="163465" y="966701"/>
                    <a:pt x="163490" y="966702"/>
                  </a:cubicBezTo>
                  <a:cubicBezTo>
                    <a:pt x="156261" y="988611"/>
                    <a:pt x="119631" y="1012307"/>
                    <a:pt x="59089" y="1062760"/>
                  </a:cubicBezTo>
                  <a:cubicBezTo>
                    <a:pt x="21698" y="1093920"/>
                    <a:pt x="6091" y="1116262"/>
                    <a:pt x="0" y="1131264"/>
                  </a:cubicBezTo>
                  <a:cubicBezTo>
                    <a:pt x="1621" y="1129241"/>
                    <a:pt x="5451" y="1124664"/>
                    <a:pt x="11022" y="1118635"/>
                  </a:cubicBezTo>
                  <a:cubicBezTo>
                    <a:pt x="14823" y="1114522"/>
                    <a:pt x="19442" y="1109751"/>
                    <a:pt x="24799" y="1104628"/>
                  </a:cubicBezTo>
                  <a:cubicBezTo>
                    <a:pt x="30156" y="1099506"/>
                    <a:pt x="36255" y="1094066"/>
                    <a:pt x="42939" y="1088632"/>
                  </a:cubicBezTo>
                  <a:cubicBezTo>
                    <a:pt x="49622" y="1083196"/>
                    <a:pt x="56896" y="1077760"/>
                    <a:pt x="64677" y="1072711"/>
                  </a:cubicBezTo>
                  <a:cubicBezTo>
                    <a:pt x="72457" y="1067662"/>
                    <a:pt x="80751" y="1062976"/>
                    <a:pt x="89400" y="1059010"/>
                  </a:cubicBezTo>
                  <a:cubicBezTo>
                    <a:pt x="93724" y="1057027"/>
                    <a:pt x="98143" y="1055234"/>
                    <a:pt x="102641" y="1053652"/>
                  </a:cubicBezTo>
                  <a:cubicBezTo>
                    <a:pt x="107139" y="1052071"/>
                    <a:pt x="111699" y="1050689"/>
                    <a:pt x="116342" y="1049596"/>
                  </a:cubicBezTo>
                  <a:cubicBezTo>
                    <a:pt x="120985" y="1048504"/>
                    <a:pt x="125742" y="1047739"/>
                    <a:pt x="130502" y="1047223"/>
                  </a:cubicBezTo>
                  <a:cubicBezTo>
                    <a:pt x="135261" y="1046707"/>
                    <a:pt x="140044" y="1046464"/>
                    <a:pt x="144891" y="1046611"/>
                  </a:cubicBezTo>
                  <a:cubicBezTo>
                    <a:pt x="154586" y="1046905"/>
                    <a:pt x="167340" y="1047460"/>
                    <a:pt x="182395" y="1048525"/>
                  </a:cubicBezTo>
                  <a:cubicBezTo>
                    <a:pt x="197452" y="1049589"/>
                    <a:pt x="214799" y="1051155"/>
                    <a:pt x="233600" y="1053652"/>
                  </a:cubicBezTo>
                  <a:cubicBezTo>
                    <a:pt x="243000" y="1054901"/>
                    <a:pt x="252804" y="1056362"/>
                    <a:pt x="262839" y="1058092"/>
                  </a:cubicBezTo>
                  <a:cubicBezTo>
                    <a:pt x="272875" y="1059822"/>
                    <a:pt x="283143" y="1061843"/>
                    <a:pt x="293607" y="1064139"/>
                  </a:cubicBezTo>
                  <a:cubicBezTo>
                    <a:pt x="304073" y="1066433"/>
                    <a:pt x="314676" y="1069004"/>
                    <a:pt x="325372" y="1071946"/>
                  </a:cubicBezTo>
                  <a:cubicBezTo>
                    <a:pt x="336068" y="1074888"/>
                    <a:pt x="346872" y="1078223"/>
                    <a:pt x="357595" y="1081896"/>
                  </a:cubicBezTo>
                  <a:cubicBezTo>
                    <a:pt x="357953" y="1082018"/>
                    <a:pt x="358309" y="1082155"/>
                    <a:pt x="358666" y="1082278"/>
                  </a:cubicBezTo>
                  <a:cubicBezTo>
                    <a:pt x="379735" y="1062672"/>
                    <a:pt x="407275" y="1040060"/>
                    <a:pt x="439645" y="1020358"/>
                  </a:cubicBezTo>
                  <a:cubicBezTo>
                    <a:pt x="495714" y="986227"/>
                    <a:pt x="565930" y="1034302"/>
                    <a:pt x="599460" y="1062378"/>
                  </a:cubicBezTo>
                  <a:cubicBezTo>
                    <a:pt x="608432" y="1014044"/>
                    <a:pt x="618241" y="962131"/>
                    <a:pt x="628010" y="920856"/>
                  </a:cubicBezTo>
                  <a:cubicBezTo>
                    <a:pt x="613309" y="908660"/>
                    <a:pt x="595742" y="897293"/>
                    <a:pt x="575962" y="890698"/>
                  </a:cubicBezTo>
                  <a:cubicBezTo>
                    <a:pt x="524632" y="873588"/>
                    <a:pt x="419754" y="904023"/>
                    <a:pt x="426401" y="864138"/>
                  </a:cubicBezTo>
                  <a:cubicBezTo>
                    <a:pt x="429942" y="842892"/>
                    <a:pt x="434312" y="804485"/>
                    <a:pt x="437729" y="772520"/>
                  </a:cubicBezTo>
                  <a:cubicBezTo>
                    <a:pt x="431175" y="772046"/>
                    <a:pt x="424603" y="771520"/>
                    <a:pt x="418059" y="771066"/>
                  </a:cubicBezTo>
                  <a:cubicBezTo>
                    <a:pt x="376511" y="764418"/>
                    <a:pt x="354914" y="693000"/>
                    <a:pt x="354914" y="629850"/>
                  </a:cubicBezTo>
                  <a:cubicBezTo>
                    <a:pt x="354914" y="566700"/>
                    <a:pt x="374890" y="373899"/>
                    <a:pt x="374890" y="373899"/>
                  </a:cubicBezTo>
                  <a:lnTo>
                    <a:pt x="351622" y="365557"/>
                  </a:lnTo>
                  <a:cubicBezTo>
                    <a:pt x="351622" y="365557"/>
                    <a:pt x="301742" y="262520"/>
                    <a:pt x="338304" y="134559"/>
                  </a:cubicBezTo>
                  <a:cubicBezTo>
                    <a:pt x="374866" y="6599"/>
                    <a:pt x="461305" y="19903"/>
                    <a:pt x="461305" y="19903"/>
                  </a:cubicBezTo>
                  <a:cubicBezTo>
                    <a:pt x="461305" y="19903"/>
                    <a:pt x="436352" y="13298"/>
                    <a:pt x="413086" y="3"/>
                  </a:cubicBezTo>
                  <a:close/>
                  <a:moveTo>
                    <a:pt x="121009" y="966096"/>
                  </a:moveTo>
                  <a:cubicBezTo>
                    <a:pt x="118368" y="966131"/>
                    <a:pt x="115811" y="966265"/>
                    <a:pt x="113202" y="966326"/>
                  </a:cubicBezTo>
                  <a:cubicBezTo>
                    <a:pt x="119225" y="966194"/>
                    <a:pt x="125320" y="966104"/>
                    <a:pt x="131495" y="966096"/>
                  </a:cubicBezTo>
                  <a:cubicBezTo>
                    <a:pt x="127963" y="966096"/>
                    <a:pt x="124501" y="966050"/>
                    <a:pt x="121009" y="966096"/>
                  </a:cubicBezTo>
                  <a:close/>
                  <a:moveTo>
                    <a:pt x="113202" y="966326"/>
                  </a:moveTo>
                  <a:cubicBezTo>
                    <a:pt x="108156" y="966441"/>
                    <a:pt x="103223" y="966589"/>
                    <a:pt x="98354" y="966786"/>
                  </a:cubicBezTo>
                  <a:cubicBezTo>
                    <a:pt x="103211" y="966597"/>
                    <a:pt x="108166" y="966438"/>
                    <a:pt x="113202" y="966326"/>
                  </a:cubicBezTo>
                  <a:close/>
                  <a:moveTo>
                    <a:pt x="90623" y="967092"/>
                  </a:moveTo>
                  <a:cubicBezTo>
                    <a:pt x="80904" y="967572"/>
                    <a:pt x="71675" y="968157"/>
                    <a:pt x="63299" y="968852"/>
                  </a:cubicBezTo>
                  <a:cubicBezTo>
                    <a:pt x="71668" y="968161"/>
                    <a:pt x="80937" y="967553"/>
                    <a:pt x="90623" y="96709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32E5236B-F067-39BA-ABF7-18249828BCE9}"/>
                </a:ext>
              </a:extLst>
            </p:cNvPr>
            <p:cNvSpPr/>
            <p:nvPr/>
          </p:nvSpPr>
          <p:spPr>
            <a:xfrm>
              <a:off x="-6421776" y="2268771"/>
              <a:ext cx="990307" cy="656566"/>
            </a:xfrm>
            <a:custGeom>
              <a:avLst/>
              <a:gdLst>
                <a:gd name="connsiteX0" fmla="*/ 393065 w 990307"/>
                <a:gd name="connsiteY0" fmla="*/ 2 h 656566"/>
                <a:gd name="connsiteX1" fmla="*/ 297161 w 990307"/>
                <a:gd name="connsiteY1" fmla="*/ 15003 h 656566"/>
                <a:gd name="connsiteX2" fmla="*/ 152501 w 990307"/>
                <a:gd name="connsiteY2" fmla="*/ 332578 h 656566"/>
                <a:gd name="connsiteX3" fmla="*/ 69914 w 990307"/>
                <a:gd name="connsiteY3" fmla="*/ 474636 h 656566"/>
                <a:gd name="connsiteX4" fmla="*/ 5314 w 990307"/>
                <a:gd name="connsiteY4" fmla="*/ 402306 h 656566"/>
                <a:gd name="connsiteX5" fmla="*/ 85376 w 990307"/>
                <a:gd name="connsiteY5" fmla="*/ 583096 h 656566"/>
                <a:gd name="connsiteX6" fmla="*/ 428888 w 990307"/>
                <a:gd name="connsiteY6" fmla="*/ 546050 h 656566"/>
                <a:gd name="connsiteX7" fmla="*/ 431414 w 990307"/>
                <a:gd name="connsiteY7" fmla="*/ 244788 h 656566"/>
                <a:gd name="connsiteX8" fmla="*/ 532908 w 990307"/>
                <a:gd name="connsiteY8" fmla="*/ 233843 h 656566"/>
                <a:gd name="connsiteX9" fmla="*/ 642437 w 990307"/>
                <a:gd name="connsiteY9" fmla="*/ 627786 h 656566"/>
                <a:gd name="connsiteX10" fmla="*/ 696628 w 990307"/>
                <a:gd name="connsiteY10" fmla="*/ 606661 h 656566"/>
                <a:gd name="connsiteX11" fmla="*/ 734440 w 990307"/>
                <a:gd name="connsiteY11" fmla="*/ 543898 h 656566"/>
                <a:gd name="connsiteX12" fmla="*/ 769036 w 990307"/>
                <a:gd name="connsiteY12" fmla="*/ 503409 h 656566"/>
                <a:gd name="connsiteX13" fmla="*/ 709947 w 990307"/>
                <a:gd name="connsiteY13" fmla="*/ 463684 h 656566"/>
                <a:gd name="connsiteX14" fmla="*/ 703288 w 990307"/>
                <a:gd name="connsiteY14" fmla="*/ 357370 h 656566"/>
                <a:gd name="connsiteX15" fmla="*/ 773092 w 990307"/>
                <a:gd name="connsiteY15" fmla="*/ 403906 h 656566"/>
                <a:gd name="connsiteX16" fmla="*/ 826213 w 990307"/>
                <a:gd name="connsiteY16" fmla="*/ 388063 h 656566"/>
                <a:gd name="connsiteX17" fmla="*/ 878720 w 990307"/>
                <a:gd name="connsiteY17" fmla="*/ 277078 h 656566"/>
                <a:gd name="connsiteX18" fmla="*/ 977916 w 990307"/>
                <a:gd name="connsiteY18" fmla="*/ 293458 h 656566"/>
                <a:gd name="connsiteX19" fmla="*/ 974931 w 990307"/>
                <a:gd name="connsiteY19" fmla="*/ 226867 h 656566"/>
                <a:gd name="connsiteX20" fmla="*/ 752813 w 990307"/>
                <a:gd name="connsiteY20" fmla="*/ 111599 h 656566"/>
                <a:gd name="connsiteX21" fmla="*/ 594146 w 990307"/>
                <a:gd name="connsiteY21" fmla="*/ 150863 h 656566"/>
                <a:gd name="connsiteX22" fmla="*/ 393074 w 990307"/>
                <a:gd name="connsiteY22" fmla="*/ 2 h 656566"/>
                <a:gd name="connsiteX23" fmla="*/ 903129 w 990307"/>
                <a:gd name="connsiteY23" fmla="*/ 442930 h 656566"/>
                <a:gd name="connsiteX24" fmla="*/ 958390 w 990307"/>
                <a:gd name="connsiteY24" fmla="*/ 465356 h 656566"/>
                <a:gd name="connsiteX25" fmla="*/ 962523 w 990307"/>
                <a:gd name="connsiteY25" fmla="*/ 446681 h 656566"/>
                <a:gd name="connsiteX26" fmla="*/ 903128 w 990307"/>
                <a:gd name="connsiteY26" fmla="*/ 442930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90307" h="656566">
                  <a:moveTo>
                    <a:pt x="393065" y="2"/>
                  </a:moveTo>
                  <a:cubicBezTo>
                    <a:pt x="359654" y="-124"/>
                    <a:pt x="327204" y="7297"/>
                    <a:pt x="297161" y="15003"/>
                  </a:cubicBezTo>
                  <a:cubicBezTo>
                    <a:pt x="121633" y="60029"/>
                    <a:pt x="98274" y="226700"/>
                    <a:pt x="152501" y="332578"/>
                  </a:cubicBezTo>
                  <a:cubicBezTo>
                    <a:pt x="206728" y="438456"/>
                    <a:pt x="137051" y="479800"/>
                    <a:pt x="69914" y="474636"/>
                  </a:cubicBezTo>
                  <a:cubicBezTo>
                    <a:pt x="2779" y="469472"/>
                    <a:pt x="5314" y="402306"/>
                    <a:pt x="5314" y="402306"/>
                  </a:cubicBezTo>
                  <a:cubicBezTo>
                    <a:pt x="5314" y="402306"/>
                    <a:pt x="-30823" y="451405"/>
                    <a:pt x="85376" y="583096"/>
                  </a:cubicBezTo>
                  <a:cubicBezTo>
                    <a:pt x="201573" y="714787"/>
                    <a:pt x="370497" y="648891"/>
                    <a:pt x="428888" y="546050"/>
                  </a:cubicBezTo>
                  <a:cubicBezTo>
                    <a:pt x="492609" y="433829"/>
                    <a:pt x="366828" y="359856"/>
                    <a:pt x="431414" y="244788"/>
                  </a:cubicBezTo>
                  <a:cubicBezTo>
                    <a:pt x="457994" y="197431"/>
                    <a:pt x="503019" y="214495"/>
                    <a:pt x="532908" y="233843"/>
                  </a:cubicBezTo>
                  <a:cubicBezTo>
                    <a:pt x="458704" y="381917"/>
                    <a:pt x="554189" y="514898"/>
                    <a:pt x="642437" y="627786"/>
                  </a:cubicBezTo>
                  <a:cubicBezTo>
                    <a:pt x="669311" y="615405"/>
                    <a:pt x="689226" y="607333"/>
                    <a:pt x="696628" y="606661"/>
                  </a:cubicBezTo>
                  <a:cubicBezTo>
                    <a:pt x="695452" y="581683"/>
                    <a:pt x="713339" y="556237"/>
                    <a:pt x="734440" y="543898"/>
                  </a:cubicBezTo>
                  <a:cubicBezTo>
                    <a:pt x="760263" y="528798"/>
                    <a:pt x="769036" y="503409"/>
                    <a:pt x="769036" y="503409"/>
                  </a:cubicBezTo>
                  <a:cubicBezTo>
                    <a:pt x="769036" y="503409"/>
                    <a:pt x="727153" y="497526"/>
                    <a:pt x="709947" y="463684"/>
                  </a:cubicBezTo>
                  <a:cubicBezTo>
                    <a:pt x="696989" y="438196"/>
                    <a:pt x="666727" y="377312"/>
                    <a:pt x="703288" y="357370"/>
                  </a:cubicBezTo>
                  <a:cubicBezTo>
                    <a:pt x="739848" y="337428"/>
                    <a:pt x="763121" y="380641"/>
                    <a:pt x="773092" y="403906"/>
                  </a:cubicBezTo>
                  <a:cubicBezTo>
                    <a:pt x="783063" y="427172"/>
                    <a:pt x="821539" y="433028"/>
                    <a:pt x="826213" y="388063"/>
                  </a:cubicBezTo>
                  <a:cubicBezTo>
                    <a:pt x="832860" y="324082"/>
                    <a:pt x="878720" y="277081"/>
                    <a:pt x="878720" y="277078"/>
                  </a:cubicBezTo>
                  <a:cubicBezTo>
                    <a:pt x="878720" y="277078"/>
                    <a:pt x="915910" y="264588"/>
                    <a:pt x="977916" y="293458"/>
                  </a:cubicBezTo>
                  <a:cubicBezTo>
                    <a:pt x="986153" y="281870"/>
                    <a:pt x="1002559" y="282947"/>
                    <a:pt x="974931" y="226867"/>
                  </a:cubicBezTo>
                  <a:cubicBezTo>
                    <a:pt x="951324" y="178947"/>
                    <a:pt x="827751" y="110607"/>
                    <a:pt x="752813" y="111599"/>
                  </a:cubicBezTo>
                  <a:cubicBezTo>
                    <a:pt x="707119" y="112203"/>
                    <a:pt x="642436" y="115754"/>
                    <a:pt x="594146" y="150863"/>
                  </a:cubicBezTo>
                  <a:cubicBezTo>
                    <a:pt x="531005" y="30956"/>
                    <a:pt x="460121" y="254"/>
                    <a:pt x="393074" y="2"/>
                  </a:cubicBezTo>
                  <a:close/>
                  <a:moveTo>
                    <a:pt x="903129" y="442930"/>
                  </a:moveTo>
                  <a:lnTo>
                    <a:pt x="958390" y="465356"/>
                  </a:lnTo>
                  <a:cubicBezTo>
                    <a:pt x="958390" y="465357"/>
                    <a:pt x="963354" y="462468"/>
                    <a:pt x="962523" y="446681"/>
                  </a:cubicBezTo>
                  <a:cubicBezTo>
                    <a:pt x="937594" y="444188"/>
                    <a:pt x="903128" y="442930"/>
                    <a:pt x="903128" y="44293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2A88D6E1-DF14-4371-83F1-2C2233C7A272}"/>
              </a:ext>
            </a:extLst>
          </p:cNvPr>
          <p:cNvGrpSpPr/>
          <p:nvPr userDrawn="1"/>
        </p:nvGrpSpPr>
        <p:grpSpPr>
          <a:xfrm>
            <a:off x="8766522" y="5503388"/>
            <a:ext cx="802217" cy="1138319"/>
            <a:chOff x="4097238" y="2942839"/>
            <a:chExt cx="2126562" cy="3017519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AAE1E28-95D1-3293-DAF3-C88C47C23552}"/>
                </a:ext>
              </a:extLst>
            </p:cNvPr>
            <p:cNvSpPr/>
            <p:nvPr/>
          </p:nvSpPr>
          <p:spPr>
            <a:xfrm>
              <a:off x="5770029" y="3705791"/>
              <a:ext cx="368484" cy="1048702"/>
            </a:xfrm>
            <a:custGeom>
              <a:avLst/>
              <a:gdLst>
                <a:gd name="connsiteX0" fmla="*/ 348615 w 368484"/>
                <a:gd name="connsiteY0" fmla="*/ 1048703 h 1048702"/>
                <a:gd name="connsiteX1" fmla="*/ 324612 w 368484"/>
                <a:gd name="connsiteY1" fmla="*/ 1041845 h 1048702"/>
                <a:gd name="connsiteX2" fmla="*/ 341186 w 368484"/>
                <a:gd name="connsiteY2" fmla="*/ 829247 h 1048702"/>
                <a:gd name="connsiteX3" fmla="*/ 221171 w 368484"/>
                <a:gd name="connsiteY3" fmla="*/ 609219 h 1048702"/>
                <a:gd name="connsiteX4" fmla="*/ 124016 w 368484"/>
                <a:gd name="connsiteY4" fmla="*/ 551498 h 1048702"/>
                <a:gd name="connsiteX5" fmla="*/ 10287 w 368484"/>
                <a:gd name="connsiteY5" fmla="*/ 300038 h 1048702"/>
                <a:gd name="connsiteX6" fmla="*/ 17717 w 368484"/>
                <a:gd name="connsiteY6" fmla="*/ 212598 h 1048702"/>
                <a:gd name="connsiteX7" fmla="*/ 0 w 368484"/>
                <a:gd name="connsiteY7" fmla="*/ 5715 h 1048702"/>
                <a:gd name="connsiteX8" fmla="*/ 24574 w 368484"/>
                <a:gd name="connsiteY8" fmla="*/ 0 h 1048702"/>
                <a:gd name="connsiteX9" fmla="*/ 42863 w 368484"/>
                <a:gd name="connsiteY9" fmla="*/ 213170 h 1048702"/>
                <a:gd name="connsiteX10" fmla="*/ 35433 w 368484"/>
                <a:gd name="connsiteY10" fmla="*/ 304038 h 1048702"/>
                <a:gd name="connsiteX11" fmla="*/ 133731 w 368484"/>
                <a:gd name="connsiteY11" fmla="*/ 528638 h 1048702"/>
                <a:gd name="connsiteX12" fmla="*/ 236029 w 368484"/>
                <a:gd name="connsiteY12" fmla="*/ 589788 h 1048702"/>
                <a:gd name="connsiteX13" fmla="*/ 366332 w 368484"/>
                <a:gd name="connsiteY13" fmla="*/ 828104 h 1048702"/>
                <a:gd name="connsiteX14" fmla="*/ 348615 w 368484"/>
                <a:gd name="connsiteY14" fmla="*/ 1048703 h 104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8484" h="1048702">
                  <a:moveTo>
                    <a:pt x="348615" y="1048703"/>
                  </a:moveTo>
                  <a:lnTo>
                    <a:pt x="324612" y="1041845"/>
                  </a:lnTo>
                  <a:cubicBezTo>
                    <a:pt x="345758" y="965835"/>
                    <a:pt x="345186" y="884111"/>
                    <a:pt x="341186" y="829247"/>
                  </a:cubicBezTo>
                  <a:cubicBezTo>
                    <a:pt x="334899" y="741807"/>
                    <a:pt x="290894" y="661797"/>
                    <a:pt x="221171" y="609219"/>
                  </a:cubicBezTo>
                  <a:cubicBezTo>
                    <a:pt x="190881" y="586359"/>
                    <a:pt x="158306" y="566928"/>
                    <a:pt x="124016" y="551498"/>
                  </a:cubicBezTo>
                  <a:cubicBezTo>
                    <a:pt x="-6286" y="500063"/>
                    <a:pt x="4001" y="346329"/>
                    <a:pt x="10287" y="300038"/>
                  </a:cubicBezTo>
                  <a:cubicBezTo>
                    <a:pt x="14288" y="270891"/>
                    <a:pt x="17145" y="241745"/>
                    <a:pt x="17717" y="212598"/>
                  </a:cubicBezTo>
                  <a:cubicBezTo>
                    <a:pt x="19431" y="143447"/>
                    <a:pt x="13144" y="73724"/>
                    <a:pt x="0" y="5715"/>
                  </a:cubicBezTo>
                  <a:lnTo>
                    <a:pt x="24574" y="0"/>
                  </a:lnTo>
                  <a:cubicBezTo>
                    <a:pt x="38291" y="70295"/>
                    <a:pt x="44577" y="141732"/>
                    <a:pt x="42863" y="213170"/>
                  </a:cubicBezTo>
                  <a:cubicBezTo>
                    <a:pt x="42291" y="243459"/>
                    <a:pt x="39434" y="273749"/>
                    <a:pt x="35433" y="304038"/>
                  </a:cubicBezTo>
                  <a:cubicBezTo>
                    <a:pt x="28004" y="357188"/>
                    <a:pt x="23432" y="484632"/>
                    <a:pt x="133731" y="528638"/>
                  </a:cubicBezTo>
                  <a:cubicBezTo>
                    <a:pt x="169736" y="545211"/>
                    <a:pt x="204597" y="565785"/>
                    <a:pt x="236029" y="589788"/>
                  </a:cubicBezTo>
                  <a:cubicBezTo>
                    <a:pt x="311468" y="646938"/>
                    <a:pt x="358902" y="733806"/>
                    <a:pt x="366332" y="828104"/>
                  </a:cubicBezTo>
                  <a:cubicBezTo>
                    <a:pt x="370332" y="884111"/>
                    <a:pt x="370903" y="969264"/>
                    <a:pt x="348615" y="1048703"/>
                  </a:cubicBezTo>
                  <a:close/>
                </a:path>
              </a:pathLst>
            </a:custGeom>
            <a:solidFill>
              <a:srgbClr val="FDF38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397F13F-3192-D1D5-5D26-8FD53F4A4FAF}"/>
                </a:ext>
              </a:extLst>
            </p:cNvPr>
            <p:cNvSpPr/>
            <p:nvPr/>
          </p:nvSpPr>
          <p:spPr>
            <a:xfrm>
              <a:off x="5722902" y="3705220"/>
              <a:ext cx="269896" cy="1081278"/>
            </a:xfrm>
            <a:custGeom>
              <a:avLst/>
              <a:gdLst>
                <a:gd name="connsiteX0" fmla="*/ 218006 w 269896"/>
                <a:gd name="connsiteY0" fmla="*/ 1081278 h 1081278"/>
                <a:gd name="connsiteX1" fmla="*/ 210576 w 269896"/>
                <a:gd name="connsiteY1" fmla="*/ 1077849 h 1081278"/>
                <a:gd name="connsiteX2" fmla="*/ 260296 w 269896"/>
                <a:gd name="connsiteY2" fmla="*/ 867537 h 1081278"/>
                <a:gd name="connsiteX3" fmla="*/ 172857 w 269896"/>
                <a:gd name="connsiteY3" fmla="*/ 625221 h 1081278"/>
                <a:gd name="connsiteX4" fmla="*/ 84275 w 269896"/>
                <a:gd name="connsiteY4" fmla="*/ 552069 h 1081278"/>
                <a:gd name="connsiteX5" fmla="*/ 13980 w 269896"/>
                <a:gd name="connsiteY5" fmla="*/ 296037 h 1081278"/>
                <a:gd name="connsiteX6" fmla="*/ 35126 w 269896"/>
                <a:gd name="connsiteY6" fmla="*/ 209741 h 1081278"/>
                <a:gd name="connsiteX7" fmla="*/ 49413 w 269896"/>
                <a:gd name="connsiteY7" fmla="*/ 571 h 1081278"/>
                <a:gd name="connsiteX8" fmla="*/ 57986 w 269896"/>
                <a:gd name="connsiteY8" fmla="*/ 0 h 1081278"/>
                <a:gd name="connsiteX9" fmla="*/ 43698 w 269896"/>
                <a:gd name="connsiteY9" fmla="*/ 211455 h 1081278"/>
                <a:gd name="connsiteX10" fmla="*/ 22553 w 269896"/>
                <a:gd name="connsiteY10" fmla="*/ 298894 h 1081278"/>
                <a:gd name="connsiteX11" fmla="*/ 88846 w 269896"/>
                <a:gd name="connsiteY11" fmla="*/ 545783 h 1081278"/>
                <a:gd name="connsiteX12" fmla="*/ 179144 w 269896"/>
                <a:gd name="connsiteY12" fmla="*/ 620649 h 1081278"/>
                <a:gd name="connsiteX13" fmla="*/ 268869 w 269896"/>
                <a:gd name="connsiteY13" fmla="*/ 869251 h 1081278"/>
                <a:gd name="connsiteX14" fmla="*/ 218006 w 269896"/>
                <a:gd name="connsiteY14" fmla="*/ 1081278 h 108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9896" h="1081278">
                  <a:moveTo>
                    <a:pt x="218006" y="1081278"/>
                  </a:moveTo>
                  <a:lnTo>
                    <a:pt x="210576" y="1077849"/>
                  </a:lnTo>
                  <a:cubicBezTo>
                    <a:pt x="243723" y="1004697"/>
                    <a:pt x="255725" y="922973"/>
                    <a:pt x="260296" y="867537"/>
                  </a:cubicBezTo>
                  <a:cubicBezTo>
                    <a:pt x="267155" y="777811"/>
                    <a:pt x="235722" y="689801"/>
                    <a:pt x="172857" y="625221"/>
                  </a:cubicBezTo>
                  <a:cubicBezTo>
                    <a:pt x="145996" y="597789"/>
                    <a:pt x="116279" y="573214"/>
                    <a:pt x="84275" y="552069"/>
                  </a:cubicBezTo>
                  <a:cubicBezTo>
                    <a:pt x="-31169" y="484061"/>
                    <a:pt x="1407" y="338899"/>
                    <a:pt x="13980" y="296037"/>
                  </a:cubicBezTo>
                  <a:cubicBezTo>
                    <a:pt x="22553" y="267462"/>
                    <a:pt x="29411" y="238887"/>
                    <a:pt x="35126" y="209741"/>
                  </a:cubicBezTo>
                  <a:cubicBezTo>
                    <a:pt x="47699" y="140589"/>
                    <a:pt x="52271" y="70294"/>
                    <a:pt x="49413" y="571"/>
                  </a:cubicBezTo>
                  <a:lnTo>
                    <a:pt x="57986" y="0"/>
                  </a:lnTo>
                  <a:cubicBezTo>
                    <a:pt x="60843" y="70866"/>
                    <a:pt x="55700" y="141732"/>
                    <a:pt x="43698" y="211455"/>
                  </a:cubicBezTo>
                  <a:cubicBezTo>
                    <a:pt x="37983" y="241173"/>
                    <a:pt x="31125" y="270319"/>
                    <a:pt x="22553" y="298894"/>
                  </a:cubicBezTo>
                  <a:cubicBezTo>
                    <a:pt x="6551" y="352044"/>
                    <a:pt x="-18595" y="482346"/>
                    <a:pt x="88846" y="545783"/>
                  </a:cubicBezTo>
                  <a:cubicBezTo>
                    <a:pt x="121422" y="567499"/>
                    <a:pt x="151711" y="592646"/>
                    <a:pt x="179144" y="620649"/>
                  </a:cubicBezTo>
                  <a:cubicBezTo>
                    <a:pt x="243151" y="686943"/>
                    <a:pt x="276299" y="777240"/>
                    <a:pt x="268869" y="869251"/>
                  </a:cubicBezTo>
                  <a:cubicBezTo>
                    <a:pt x="264297" y="924687"/>
                    <a:pt x="251724" y="1007554"/>
                    <a:pt x="218006" y="108127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15358BB-6560-B618-A100-B567263330F5}"/>
                </a:ext>
              </a:extLst>
            </p:cNvPr>
            <p:cNvSpPr/>
            <p:nvPr/>
          </p:nvSpPr>
          <p:spPr>
            <a:xfrm>
              <a:off x="5651395" y="3696076"/>
              <a:ext cx="211882" cy="1100137"/>
            </a:xfrm>
            <a:custGeom>
              <a:avLst/>
              <a:gdLst>
                <a:gd name="connsiteX0" fmla="*/ 114062 w 211882"/>
                <a:gd name="connsiteY0" fmla="*/ 1100138 h 1100137"/>
                <a:gd name="connsiteX1" fmla="*/ 93488 w 211882"/>
                <a:gd name="connsiteY1" fmla="*/ 1085850 h 1100137"/>
                <a:gd name="connsiteX2" fmla="*/ 177499 w 211882"/>
                <a:gd name="connsiteY2" fmla="*/ 889825 h 1100137"/>
                <a:gd name="connsiteX3" fmla="*/ 134636 w 211882"/>
                <a:gd name="connsiteY3" fmla="*/ 642938 h 1100137"/>
                <a:gd name="connsiteX4" fmla="*/ 61484 w 211882"/>
                <a:gd name="connsiteY4" fmla="*/ 556641 h 1100137"/>
                <a:gd name="connsiteX5" fmla="*/ 35195 w 211882"/>
                <a:gd name="connsiteY5" fmla="*/ 282321 h 1100137"/>
                <a:gd name="connsiteX6" fmla="*/ 70628 w 211882"/>
                <a:gd name="connsiteY6" fmla="*/ 201739 h 1100137"/>
                <a:gd name="connsiteX7" fmla="*/ 120349 w 211882"/>
                <a:gd name="connsiteY7" fmla="*/ 0 h 1100137"/>
                <a:gd name="connsiteX8" fmla="*/ 145495 w 211882"/>
                <a:gd name="connsiteY8" fmla="*/ 2858 h 1100137"/>
                <a:gd name="connsiteX9" fmla="*/ 94060 w 211882"/>
                <a:gd name="connsiteY9" fmla="*/ 210312 h 1100137"/>
                <a:gd name="connsiteX10" fmla="*/ 57484 w 211882"/>
                <a:gd name="connsiteY10" fmla="*/ 293751 h 1100137"/>
                <a:gd name="connsiteX11" fmla="*/ 78058 w 211882"/>
                <a:gd name="connsiteY11" fmla="*/ 538353 h 1100137"/>
                <a:gd name="connsiteX12" fmla="*/ 155210 w 211882"/>
                <a:gd name="connsiteY12" fmla="*/ 629221 h 1100137"/>
                <a:gd name="connsiteX13" fmla="*/ 201502 w 211882"/>
                <a:gd name="connsiteY13" fmla="*/ 896683 h 1100137"/>
                <a:gd name="connsiteX14" fmla="*/ 114062 w 211882"/>
                <a:gd name="connsiteY14" fmla="*/ 1100138 h 1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882" h="1100137">
                  <a:moveTo>
                    <a:pt x="114062" y="1100138"/>
                  </a:moveTo>
                  <a:lnTo>
                    <a:pt x="93488" y="1085850"/>
                  </a:lnTo>
                  <a:cubicBezTo>
                    <a:pt x="138065" y="1020699"/>
                    <a:pt x="163783" y="943546"/>
                    <a:pt x="177499" y="889825"/>
                  </a:cubicBezTo>
                  <a:cubicBezTo>
                    <a:pt x="199216" y="805243"/>
                    <a:pt x="183785" y="715518"/>
                    <a:pt x="134636" y="642938"/>
                  </a:cubicBezTo>
                  <a:cubicBezTo>
                    <a:pt x="113491" y="611505"/>
                    <a:pt x="88916" y="582930"/>
                    <a:pt x="61484" y="556641"/>
                  </a:cubicBezTo>
                  <a:cubicBezTo>
                    <a:pt x="-44815" y="465773"/>
                    <a:pt x="14621" y="323469"/>
                    <a:pt x="35195" y="282321"/>
                  </a:cubicBezTo>
                  <a:cubicBezTo>
                    <a:pt x="48340" y="256032"/>
                    <a:pt x="60341" y="229171"/>
                    <a:pt x="70628" y="201739"/>
                  </a:cubicBezTo>
                  <a:cubicBezTo>
                    <a:pt x="94631" y="136588"/>
                    <a:pt x="111205" y="69151"/>
                    <a:pt x="120349" y="0"/>
                  </a:cubicBezTo>
                  <a:lnTo>
                    <a:pt x="145495" y="2858"/>
                  </a:lnTo>
                  <a:cubicBezTo>
                    <a:pt x="135779" y="73723"/>
                    <a:pt x="118634" y="143446"/>
                    <a:pt x="94060" y="210312"/>
                  </a:cubicBezTo>
                  <a:cubicBezTo>
                    <a:pt x="83201" y="238887"/>
                    <a:pt x="71200" y="266319"/>
                    <a:pt x="57484" y="293751"/>
                  </a:cubicBezTo>
                  <a:cubicBezTo>
                    <a:pt x="33481" y="341185"/>
                    <a:pt x="-12239" y="460629"/>
                    <a:pt x="78058" y="538353"/>
                  </a:cubicBezTo>
                  <a:cubicBezTo>
                    <a:pt x="107204" y="565785"/>
                    <a:pt x="132922" y="596074"/>
                    <a:pt x="155210" y="629221"/>
                  </a:cubicBezTo>
                  <a:cubicBezTo>
                    <a:pt x="208360" y="707517"/>
                    <a:pt x="224933" y="804672"/>
                    <a:pt x="201502" y="896683"/>
                  </a:cubicBezTo>
                  <a:cubicBezTo>
                    <a:pt x="187214" y="951548"/>
                    <a:pt x="160354" y="1032129"/>
                    <a:pt x="114062" y="110013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D2EF0BD-40C2-3F59-C252-88DF8BA5C65E}"/>
                </a:ext>
              </a:extLst>
            </p:cNvPr>
            <p:cNvSpPr/>
            <p:nvPr/>
          </p:nvSpPr>
          <p:spPr>
            <a:xfrm>
              <a:off x="4176058" y="4168135"/>
              <a:ext cx="264090" cy="389763"/>
            </a:xfrm>
            <a:custGeom>
              <a:avLst/>
              <a:gdLst>
                <a:gd name="connsiteX0" fmla="*/ 58 w 264090"/>
                <a:gd name="connsiteY0" fmla="*/ 15431 h 389763"/>
                <a:gd name="connsiteX1" fmla="*/ 32062 w 264090"/>
                <a:gd name="connsiteY1" fmla="*/ 292036 h 389763"/>
                <a:gd name="connsiteX2" fmla="*/ 217799 w 264090"/>
                <a:gd name="connsiteY2" fmla="*/ 389763 h 389763"/>
                <a:gd name="connsiteX3" fmla="*/ 264091 w 264090"/>
                <a:gd name="connsiteY3" fmla="*/ 299466 h 389763"/>
                <a:gd name="connsiteX4" fmla="*/ 109214 w 264090"/>
                <a:gd name="connsiteY4" fmla="*/ 223456 h 389763"/>
                <a:gd name="connsiteX5" fmla="*/ 62923 w 264090"/>
                <a:gd name="connsiteY5" fmla="*/ 0 h 389763"/>
                <a:gd name="connsiteX6" fmla="*/ 58 w 264090"/>
                <a:gd name="connsiteY6" fmla="*/ 15431 h 38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090" h="389763">
                  <a:moveTo>
                    <a:pt x="58" y="15431"/>
                  </a:moveTo>
                  <a:cubicBezTo>
                    <a:pt x="-1085" y="18859"/>
                    <a:pt x="14917" y="268034"/>
                    <a:pt x="32062" y="292036"/>
                  </a:cubicBezTo>
                  <a:cubicBezTo>
                    <a:pt x="49207" y="316039"/>
                    <a:pt x="217799" y="389763"/>
                    <a:pt x="217799" y="389763"/>
                  </a:cubicBezTo>
                  <a:lnTo>
                    <a:pt x="264091" y="299466"/>
                  </a:lnTo>
                  <a:lnTo>
                    <a:pt x="109214" y="223456"/>
                  </a:lnTo>
                  <a:lnTo>
                    <a:pt x="62923" y="0"/>
                  </a:lnTo>
                  <a:lnTo>
                    <a:pt x="58" y="154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08884C6-01BD-5647-761A-38F91817B530}"/>
                </a:ext>
              </a:extLst>
            </p:cNvPr>
            <p:cNvSpPr/>
            <p:nvPr/>
          </p:nvSpPr>
          <p:spPr>
            <a:xfrm>
              <a:off x="4308704" y="4419024"/>
              <a:ext cx="169164" cy="156590"/>
            </a:xfrm>
            <a:custGeom>
              <a:avLst/>
              <a:gdLst>
                <a:gd name="connsiteX0" fmla="*/ 169164 w 169164"/>
                <a:gd name="connsiteY0" fmla="*/ 46291 h 156590"/>
                <a:gd name="connsiteX1" fmla="*/ 52578 w 169164"/>
                <a:gd name="connsiteY1" fmla="*/ 0 h 156590"/>
                <a:gd name="connsiteX2" fmla="*/ 0 w 169164"/>
                <a:gd name="connsiteY2" fmla="*/ 107442 h 156590"/>
                <a:gd name="connsiteX3" fmla="*/ 97727 w 169164"/>
                <a:gd name="connsiteY3" fmla="*/ 156591 h 156590"/>
                <a:gd name="connsiteX4" fmla="*/ 169164 w 169164"/>
                <a:gd name="connsiteY4" fmla="*/ 46291 h 15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164" h="156590">
                  <a:moveTo>
                    <a:pt x="169164" y="46291"/>
                  </a:moveTo>
                  <a:lnTo>
                    <a:pt x="52578" y="0"/>
                  </a:lnTo>
                  <a:lnTo>
                    <a:pt x="0" y="107442"/>
                  </a:lnTo>
                  <a:lnTo>
                    <a:pt x="97727" y="156591"/>
                  </a:lnTo>
                  <a:lnTo>
                    <a:pt x="169164" y="46291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9670B24-BFA8-B17C-19FC-B26E7A49B554}"/>
                </a:ext>
              </a:extLst>
            </p:cNvPr>
            <p:cNvSpPr/>
            <p:nvPr/>
          </p:nvSpPr>
          <p:spPr>
            <a:xfrm>
              <a:off x="4308704" y="4457314"/>
              <a:ext cx="152590" cy="114871"/>
            </a:xfrm>
            <a:custGeom>
              <a:avLst/>
              <a:gdLst>
                <a:gd name="connsiteX0" fmla="*/ 138875 w 152590"/>
                <a:gd name="connsiteY0" fmla="*/ 0 h 114871"/>
                <a:gd name="connsiteX1" fmla="*/ 77153 w 152590"/>
                <a:gd name="connsiteY1" fmla="*/ 80010 h 114871"/>
                <a:gd name="connsiteX2" fmla="*/ 10287 w 152590"/>
                <a:gd name="connsiteY2" fmla="*/ 51435 h 114871"/>
                <a:gd name="connsiteX3" fmla="*/ 0 w 152590"/>
                <a:gd name="connsiteY3" fmla="*/ 69152 h 114871"/>
                <a:gd name="connsiteX4" fmla="*/ 90869 w 152590"/>
                <a:gd name="connsiteY4" fmla="*/ 114872 h 114871"/>
                <a:gd name="connsiteX5" fmla="*/ 152591 w 152590"/>
                <a:gd name="connsiteY5" fmla="*/ 2286 h 114871"/>
                <a:gd name="connsiteX6" fmla="*/ 138875 w 152590"/>
                <a:gd name="connsiteY6" fmla="*/ 0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90" h="114871">
                  <a:moveTo>
                    <a:pt x="138875" y="0"/>
                  </a:moveTo>
                  <a:cubicBezTo>
                    <a:pt x="138875" y="0"/>
                    <a:pt x="94298" y="41148"/>
                    <a:pt x="77153" y="80010"/>
                  </a:cubicBezTo>
                  <a:lnTo>
                    <a:pt x="10287" y="51435"/>
                  </a:lnTo>
                  <a:lnTo>
                    <a:pt x="0" y="69152"/>
                  </a:lnTo>
                  <a:lnTo>
                    <a:pt x="90869" y="114872"/>
                  </a:lnTo>
                  <a:lnTo>
                    <a:pt x="152591" y="2286"/>
                  </a:lnTo>
                  <a:lnTo>
                    <a:pt x="13887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2C91D0E-2A85-1D86-C978-159BF683A4C8}"/>
                </a:ext>
              </a:extLst>
            </p:cNvPr>
            <p:cNvSpPr/>
            <p:nvPr/>
          </p:nvSpPr>
          <p:spPr>
            <a:xfrm>
              <a:off x="4647032" y="5237411"/>
              <a:ext cx="485203" cy="493882"/>
            </a:xfrm>
            <a:custGeom>
              <a:avLst/>
              <a:gdLst>
                <a:gd name="connsiteX0" fmla="*/ 0 w 485203"/>
                <a:gd name="connsiteY0" fmla="*/ 55436 h 493882"/>
                <a:gd name="connsiteX1" fmla="*/ 92583 w 485203"/>
                <a:gd name="connsiteY1" fmla="*/ 292037 h 493882"/>
                <a:gd name="connsiteX2" fmla="*/ 453199 w 485203"/>
                <a:gd name="connsiteY2" fmla="*/ 493776 h 493882"/>
                <a:gd name="connsiteX3" fmla="*/ 485204 w 485203"/>
                <a:gd name="connsiteY3" fmla="*/ 424053 h 493882"/>
                <a:gd name="connsiteX4" fmla="*/ 276034 w 485203"/>
                <a:gd name="connsiteY4" fmla="*/ 230886 h 493882"/>
                <a:gd name="connsiteX5" fmla="*/ 204026 w 485203"/>
                <a:gd name="connsiteY5" fmla="*/ 184023 h 493882"/>
                <a:gd name="connsiteX6" fmla="*/ 175451 w 485203"/>
                <a:gd name="connsiteY6" fmla="*/ 0 h 493882"/>
                <a:gd name="connsiteX7" fmla="*/ 0 w 485203"/>
                <a:gd name="connsiteY7" fmla="*/ 55436 h 49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203" h="493882">
                  <a:moveTo>
                    <a:pt x="0" y="55436"/>
                  </a:moveTo>
                  <a:cubicBezTo>
                    <a:pt x="0" y="55436"/>
                    <a:pt x="68009" y="268605"/>
                    <a:pt x="92583" y="292037"/>
                  </a:cubicBezTo>
                  <a:cubicBezTo>
                    <a:pt x="117158" y="315468"/>
                    <a:pt x="453199" y="498920"/>
                    <a:pt x="453199" y="493776"/>
                  </a:cubicBezTo>
                  <a:cubicBezTo>
                    <a:pt x="453199" y="488633"/>
                    <a:pt x="485204" y="424053"/>
                    <a:pt x="485204" y="424053"/>
                  </a:cubicBezTo>
                  <a:cubicBezTo>
                    <a:pt x="485204" y="424053"/>
                    <a:pt x="293751" y="241745"/>
                    <a:pt x="276034" y="230886"/>
                  </a:cubicBezTo>
                  <a:cubicBezTo>
                    <a:pt x="256032" y="218885"/>
                    <a:pt x="204026" y="184023"/>
                    <a:pt x="204026" y="184023"/>
                  </a:cubicBezTo>
                  <a:lnTo>
                    <a:pt x="175451" y="0"/>
                  </a:lnTo>
                  <a:lnTo>
                    <a:pt x="0" y="5543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95F9916-AF1A-9D94-C522-F7C244BE009D}"/>
                </a:ext>
              </a:extLst>
            </p:cNvPr>
            <p:cNvSpPr/>
            <p:nvPr/>
          </p:nvSpPr>
          <p:spPr>
            <a:xfrm>
              <a:off x="4778477" y="5242555"/>
              <a:ext cx="353186" cy="430911"/>
            </a:xfrm>
            <a:custGeom>
              <a:avLst/>
              <a:gdLst>
                <a:gd name="connsiteX0" fmla="*/ 0 w 353186"/>
                <a:gd name="connsiteY0" fmla="*/ 4572 h 430911"/>
                <a:gd name="connsiteX1" fmla="*/ 6287 w 353186"/>
                <a:gd name="connsiteY1" fmla="*/ 80010 h 430911"/>
                <a:gd name="connsiteX2" fmla="*/ 45720 w 353186"/>
                <a:gd name="connsiteY2" fmla="*/ 189166 h 430911"/>
                <a:gd name="connsiteX3" fmla="*/ 56579 w 353186"/>
                <a:gd name="connsiteY3" fmla="*/ 200596 h 430911"/>
                <a:gd name="connsiteX4" fmla="*/ 173736 w 353186"/>
                <a:gd name="connsiteY4" fmla="*/ 280035 h 430911"/>
                <a:gd name="connsiteX5" fmla="*/ 346901 w 353186"/>
                <a:gd name="connsiteY5" fmla="*/ 430911 h 430911"/>
                <a:gd name="connsiteX6" fmla="*/ 353187 w 353186"/>
                <a:gd name="connsiteY6" fmla="*/ 418338 h 430911"/>
                <a:gd name="connsiteX7" fmla="*/ 144018 w 353186"/>
                <a:gd name="connsiteY7" fmla="*/ 225743 h 430911"/>
                <a:gd name="connsiteX8" fmla="*/ 72009 w 353186"/>
                <a:gd name="connsiteY8" fmla="*/ 178879 h 430911"/>
                <a:gd name="connsiteX9" fmla="*/ 45720 w 353186"/>
                <a:gd name="connsiteY9" fmla="*/ 25718 h 430911"/>
                <a:gd name="connsiteX10" fmla="*/ 17145 w 353186"/>
                <a:gd name="connsiteY10" fmla="*/ 0 h 430911"/>
                <a:gd name="connsiteX11" fmla="*/ 0 w 353186"/>
                <a:gd name="connsiteY11" fmla="*/ 4572 h 43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3186" h="430911">
                  <a:moveTo>
                    <a:pt x="0" y="4572"/>
                  </a:moveTo>
                  <a:lnTo>
                    <a:pt x="6287" y="80010"/>
                  </a:lnTo>
                  <a:lnTo>
                    <a:pt x="45720" y="189166"/>
                  </a:lnTo>
                  <a:cubicBezTo>
                    <a:pt x="47434" y="194310"/>
                    <a:pt x="51435" y="198882"/>
                    <a:pt x="56579" y="200596"/>
                  </a:cubicBezTo>
                  <a:cubicBezTo>
                    <a:pt x="77724" y="208598"/>
                    <a:pt x="133731" y="243459"/>
                    <a:pt x="173736" y="280035"/>
                  </a:cubicBezTo>
                  <a:lnTo>
                    <a:pt x="346901" y="430911"/>
                  </a:lnTo>
                  <a:lnTo>
                    <a:pt x="353187" y="418338"/>
                  </a:lnTo>
                  <a:cubicBezTo>
                    <a:pt x="353187" y="418338"/>
                    <a:pt x="161734" y="236029"/>
                    <a:pt x="144018" y="225743"/>
                  </a:cubicBezTo>
                  <a:cubicBezTo>
                    <a:pt x="124016" y="213741"/>
                    <a:pt x="72009" y="178879"/>
                    <a:pt x="72009" y="178879"/>
                  </a:cubicBezTo>
                  <a:lnTo>
                    <a:pt x="45720" y="25718"/>
                  </a:lnTo>
                  <a:lnTo>
                    <a:pt x="17145" y="0"/>
                  </a:lnTo>
                  <a:lnTo>
                    <a:pt x="0" y="45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14F9AAB-1D1C-AA73-5DFB-FAA366A3950F}"/>
                </a:ext>
              </a:extLst>
            </p:cNvPr>
            <p:cNvSpPr/>
            <p:nvPr/>
          </p:nvSpPr>
          <p:spPr>
            <a:xfrm>
              <a:off x="5053109" y="5646708"/>
              <a:ext cx="147643" cy="263381"/>
            </a:xfrm>
            <a:custGeom>
              <a:avLst/>
              <a:gdLst>
                <a:gd name="connsiteX0" fmla="*/ 67697 w 147643"/>
                <a:gd name="connsiteY0" fmla="*/ 5613 h 263381"/>
                <a:gd name="connsiteX1" fmla="*/ 59124 w 147643"/>
                <a:gd name="connsiteY1" fmla="*/ 43332 h 263381"/>
                <a:gd name="connsiteX2" fmla="*/ 48837 w 147643"/>
                <a:gd name="connsiteY2" fmla="*/ 54762 h 263381"/>
                <a:gd name="connsiteX3" fmla="*/ 12832 w 147643"/>
                <a:gd name="connsiteY3" fmla="*/ 67335 h 263381"/>
                <a:gd name="connsiteX4" fmla="*/ 831 w 147643"/>
                <a:gd name="connsiteY4" fmla="*/ 86766 h 263381"/>
                <a:gd name="connsiteX5" fmla="*/ 12261 w 147643"/>
                <a:gd name="connsiteY5" fmla="*/ 169062 h 263381"/>
                <a:gd name="connsiteX6" fmla="*/ 831 w 147643"/>
                <a:gd name="connsiteY6" fmla="*/ 222211 h 263381"/>
                <a:gd name="connsiteX7" fmla="*/ 18547 w 147643"/>
                <a:gd name="connsiteY7" fmla="*/ 262216 h 263381"/>
                <a:gd name="connsiteX8" fmla="*/ 29977 w 147643"/>
                <a:gd name="connsiteY8" fmla="*/ 259359 h 263381"/>
                <a:gd name="connsiteX9" fmla="*/ 144849 w 147643"/>
                <a:gd name="connsiteY9" fmla="*/ 61620 h 263381"/>
                <a:gd name="connsiteX10" fmla="*/ 137991 w 147643"/>
                <a:gd name="connsiteY10" fmla="*/ 34759 h 263381"/>
                <a:gd name="connsiteX11" fmla="*/ 79698 w 147643"/>
                <a:gd name="connsiteY11" fmla="*/ 1041 h 263381"/>
                <a:gd name="connsiteX12" fmla="*/ 68840 w 147643"/>
                <a:gd name="connsiteY12" fmla="*/ 3898 h 263381"/>
                <a:gd name="connsiteX13" fmla="*/ 67697 w 147643"/>
                <a:gd name="connsiteY13" fmla="*/ 5613 h 26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7643" h="263381">
                  <a:moveTo>
                    <a:pt x="67697" y="5613"/>
                  </a:moveTo>
                  <a:lnTo>
                    <a:pt x="59124" y="43332"/>
                  </a:lnTo>
                  <a:cubicBezTo>
                    <a:pt x="57981" y="49047"/>
                    <a:pt x="53980" y="53047"/>
                    <a:pt x="48837" y="54762"/>
                  </a:cubicBezTo>
                  <a:lnTo>
                    <a:pt x="12832" y="67335"/>
                  </a:lnTo>
                  <a:cubicBezTo>
                    <a:pt x="4832" y="70192"/>
                    <a:pt x="-312" y="78193"/>
                    <a:pt x="831" y="86766"/>
                  </a:cubicBezTo>
                  <a:lnTo>
                    <a:pt x="12261" y="169062"/>
                  </a:lnTo>
                  <a:lnTo>
                    <a:pt x="831" y="222211"/>
                  </a:lnTo>
                  <a:cubicBezTo>
                    <a:pt x="-2598" y="238213"/>
                    <a:pt x="4832" y="254215"/>
                    <a:pt x="18547" y="262216"/>
                  </a:cubicBezTo>
                  <a:cubicBezTo>
                    <a:pt x="22548" y="264502"/>
                    <a:pt x="27692" y="263360"/>
                    <a:pt x="29977" y="259359"/>
                  </a:cubicBezTo>
                  <a:lnTo>
                    <a:pt x="144849" y="61620"/>
                  </a:lnTo>
                  <a:cubicBezTo>
                    <a:pt x="150564" y="52476"/>
                    <a:pt x="147135" y="40474"/>
                    <a:pt x="137991" y="34759"/>
                  </a:cubicBezTo>
                  <a:lnTo>
                    <a:pt x="79698" y="1041"/>
                  </a:lnTo>
                  <a:cubicBezTo>
                    <a:pt x="75697" y="-1245"/>
                    <a:pt x="71125" y="469"/>
                    <a:pt x="68840" y="3898"/>
                  </a:cubicBezTo>
                  <a:cubicBezTo>
                    <a:pt x="68268" y="4470"/>
                    <a:pt x="68268" y="5041"/>
                    <a:pt x="67697" y="561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EB83E5-ECB9-B77A-C19D-CB745CDBB1D9}"/>
                </a:ext>
              </a:extLst>
            </p:cNvPr>
            <p:cNvSpPr/>
            <p:nvPr/>
          </p:nvSpPr>
          <p:spPr>
            <a:xfrm>
              <a:off x="5065370" y="5683181"/>
              <a:ext cx="135361" cy="226907"/>
            </a:xfrm>
            <a:custGeom>
              <a:avLst/>
              <a:gdLst>
                <a:gd name="connsiteX0" fmla="*/ 128016 w 135361"/>
                <a:gd name="connsiteY0" fmla="*/ 0 h 226907"/>
                <a:gd name="connsiteX1" fmla="*/ 0 w 135361"/>
                <a:gd name="connsiteY1" fmla="*/ 220599 h 226907"/>
                <a:gd name="connsiteX2" fmla="*/ 6858 w 135361"/>
                <a:gd name="connsiteY2" fmla="*/ 225743 h 226907"/>
                <a:gd name="connsiteX3" fmla="*/ 18288 w 135361"/>
                <a:gd name="connsiteY3" fmla="*/ 222885 h 226907"/>
                <a:gd name="connsiteX4" fmla="*/ 132588 w 135361"/>
                <a:gd name="connsiteY4" fmla="*/ 25146 h 226907"/>
                <a:gd name="connsiteX5" fmla="*/ 128016 w 135361"/>
                <a:gd name="connsiteY5" fmla="*/ 0 h 22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361" h="226907">
                  <a:moveTo>
                    <a:pt x="128016" y="0"/>
                  </a:moveTo>
                  <a:lnTo>
                    <a:pt x="0" y="220599"/>
                  </a:lnTo>
                  <a:cubicBezTo>
                    <a:pt x="1714" y="222314"/>
                    <a:pt x="4001" y="224028"/>
                    <a:pt x="6858" y="225743"/>
                  </a:cubicBezTo>
                  <a:cubicBezTo>
                    <a:pt x="10859" y="228029"/>
                    <a:pt x="16002" y="226886"/>
                    <a:pt x="18288" y="222885"/>
                  </a:cubicBezTo>
                  <a:lnTo>
                    <a:pt x="132588" y="25146"/>
                  </a:lnTo>
                  <a:cubicBezTo>
                    <a:pt x="137731" y="16574"/>
                    <a:pt x="135446" y="5715"/>
                    <a:pt x="128016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FE8993C-BAD0-B9A2-53E4-734B0A556BB2}"/>
                </a:ext>
              </a:extLst>
            </p:cNvPr>
            <p:cNvSpPr/>
            <p:nvPr/>
          </p:nvSpPr>
          <p:spPr>
            <a:xfrm>
              <a:off x="5054511" y="5743608"/>
              <a:ext cx="24003" cy="8308"/>
            </a:xfrm>
            <a:custGeom>
              <a:avLst/>
              <a:gdLst>
                <a:gd name="connsiteX0" fmla="*/ 22289 w 24003"/>
                <a:gd name="connsiteY0" fmla="*/ 3581 h 8308"/>
                <a:gd name="connsiteX1" fmla="*/ 2286 w 24003"/>
                <a:gd name="connsiteY1" fmla="*/ 8153 h 8308"/>
                <a:gd name="connsiteX2" fmla="*/ 0 w 24003"/>
                <a:gd name="connsiteY2" fmla="*/ 7010 h 8308"/>
                <a:gd name="connsiteX3" fmla="*/ 1715 w 24003"/>
                <a:gd name="connsiteY3" fmla="*/ 4724 h 8308"/>
                <a:gd name="connsiteX4" fmla="*/ 21717 w 24003"/>
                <a:gd name="connsiteY4" fmla="*/ 152 h 8308"/>
                <a:gd name="connsiteX5" fmla="*/ 24003 w 24003"/>
                <a:gd name="connsiteY5" fmla="*/ 1867 h 8308"/>
                <a:gd name="connsiteX6" fmla="*/ 24003 w 24003"/>
                <a:gd name="connsiteY6" fmla="*/ 3009 h 8308"/>
                <a:gd name="connsiteX7" fmla="*/ 22289 w 24003"/>
                <a:gd name="connsiteY7" fmla="*/ 3581 h 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" h="8308">
                  <a:moveTo>
                    <a:pt x="22289" y="3581"/>
                  </a:moveTo>
                  <a:lnTo>
                    <a:pt x="2286" y="8153"/>
                  </a:lnTo>
                  <a:cubicBezTo>
                    <a:pt x="1143" y="8724"/>
                    <a:pt x="0" y="7582"/>
                    <a:pt x="0" y="7010"/>
                  </a:cubicBezTo>
                  <a:cubicBezTo>
                    <a:pt x="0" y="5867"/>
                    <a:pt x="572" y="4724"/>
                    <a:pt x="1715" y="4724"/>
                  </a:cubicBezTo>
                  <a:lnTo>
                    <a:pt x="21717" y="152"/>
                  </a:lnTo>
                  <a:cubicBezTo>
                    <a:pt x="22860" y="-419"/>
                    <a:pt x="24003" y="724"/>
                    <a:pt x="24003" y="1867"/>
                  </a:cubicBezTo>
                  <a:cubicBezTo>
                    <a:pt x="24003" y="2438"/>
                    <a:pt x="24003" y="3009"/>
                    <a:pt x="24003" y="3009"/>
                  </a:cubicBezTo>
                  <a:cubicBezTo>
                    <a:pt x="23432" y="3009"/>
                    <a:pt x="22860" y="3581"/>
                    <a:pt x="22289" y="358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1E6935B-3319-615A-7A33-9B570BFC2DD2}"/>
                </a:ext>
              </a:extLst>
            </p:cNvPr>
            <p:cNvSpPr/>
            <p:nvPr/>
          </p:nvSpPr>
          <p:spPr>
            <a:xfrm>
              <a:off x="5056074" y="5756749"/>
              <a:ext cx="24154" cy="8880"/>
            </a:xfrm>
            <a:custGeom>
              <a:avLst/>
              <a:gdLst>
                <a:gd name="connsiteX0" fmla="*/ 22440 w 24154"/>
                <a:gd name="connsiteY0" fmla="*/ 4156 h 8880"/>
                <a:gd name="connsiteX1" fmla="*/ 2438 w 24154"/>
                <a:gd name="connsiteY1" fmla="*/ 8728 h 8880"/>
                <a:gd name="connsiteX2" fmla="*/ 152 w 24154"/>
                <a:gd name="connsiteY2" fmla="*/ 7013 h 8880"/>
                <a:gd name="connsiteX3" fmla="*/ 1867 w 24154"/>
                <a:gd name="connsiteY3" fmla="*/ 4728 h 8880"/>
                <a:gd name="connsiteX4" fmla="*/ 21869 w 24154"/>
                <a:gd name="connsiteY4" fmla="*/ 156 h 8880"/>
                <a:gd name="connsiteX5" fmla="*/ 24155 w 24154"/>
                <a:gd name="connsiteY5" fmla="*/ 1298 h 8880"/>
                <a:gd name="connsiteX6" fmla="*/ 24155 w 24154"/>
                <a:gd name="connsiteY6" fmla="*/ 2442 h 8880"/>
                <a:gd name="connsiteX7" fmla="*/ 22440 w 24154"/>
                <a:gd name="connsiteY7" fmla="*/ 4156 h 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4" h="8880">
                  <a:moveTo>
                    <a:pt x="22440" y="4156"/>
                  </a:moveTo>
                  <a:lnTo>
                    <a:pt x="2438" y="8728"/>
                  </a:lnTo>
                  <a:cubicBezTo>
                    <a:pt x="1295" y="9300"/>
                    <a:pt x="152" y="8157"/>
                    <a:pt x="152" y="7013"/>
                  </a:cubicBezTo>
                  <a:cubicBezTo>
                    <a:pt x="-420" y="5871"/>
                    <a:pt x="723" y="4728"/>
                    <a:pt x="1867" y="4728"/>
                  </a:cubicBezTo>
                  <a:lnTo>
                    <a:pt x="21869" y="156"/>
                  </a:lnTo>
                  <a:cubicBezTo>
                    <a:pt x="23012" y="-416"/>
                    <a:pt x="24155" y="727"/>
                    <a:pt x="24155" y="1298"/>
                  </a:cubicBezTo>
                  <a:cubicBezTo>
                    <a:pt x="24155" y="1870"/>
                    <a:pt x="24155" y="2442"/>
                    <a:pt x="24155" y="2442"/>
                  </a:cubicBezTo>
                  <a:cubicBezTo>
                    <a:pt x="23583" y="3585"/>
                    <a:pt x="23012" y="4156"/>
                    <a:pt x="22440" y="415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B72571C-ABF5-71D0-A042-0D8C2BBA8E82}"/>
                </a:ext>
              </a:extLst>
            </p:cNvPr>
            <p:cNvSpPr/>
            <p:nvPr/>
          </p:nvSpPr>
          <p:spPr>
            <a:xfrm>
              <a:off x="5058288" y="5770621"/>
              <a:ext cx="23655" cy="8572"/>
            </a:xfrm>
            <a:custGeom>
              <a:avLst/>
              <a:gdLst>
                <a:gd name="connsiteX0" fmla="*/ 22513 w 23655"/>
                <a:gd name="connsiteY0" fmla="*/ 4000 h 8572"/>
                <a:gd name="connsiteX1" fmla="*/ 2510 w 23655"/>
                <a:gd name="connsiteY1" fmla="*/ 8573 h 8572"/>
                <a:gd name="connsiteX2" fmla="*/ 224 w 23655"/>
                <a:gd name="connsiteY2" fmla="*/ 6858 h 8572"/>
                <a:gd name="connsiteX3" fmla="*/ 1367 w 23655"/>
                <a:gd name="connsiteY3" fmla="*/ 4572 h 8572"/>
                <a:gd name="connsiteX4" fmla="*/ 21370 w 23655"/>
                <a:gd name="connsiteY4" fmla="*/ 0 h 8572"/>
                <a:gd name="connsiteX5" fmla="*/ 23656 w 23655"/>
                <a:gd name="connsiteY5" fmla="*/ 1714 h 8572"/>
                <a:gd name="connsiteX6" fmla="*/ 23656 w 23655"/>
                <a:gd name="connsiteY6" fmla="*/ 2858 h 8572"/>
                <a:gd name="connsiteX7" fmla="*/ 22513 w 23655"/>
                <a:gd name="connsiteY7" fmla="*/ 4000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55" h="8572">
                  <a:moveTo>
                    <a:pt x="22513" y="4000"/>
                  </a:moveTo>
                  <a:lnTo>
                    <a:pt x="2510" y="8573"/>
                  </a:lnTo>
                  <a:cubicBezTo>
                    <a:pt x="1367" y="8573"/>
                    <a:pt x="224" y="8001"/>
                    <a:pt x="224" y="6858"/>
                  </a:cubicBezTo>
                  <a:cubicBezTo>
                    <a:pt x="-347" y="5715"/>
                    <a:pt x="224" y="4572"/>
                    <a:pt x="1367" y="4572"/>
                  </a:cubicBezTo>
                  <a:lnTo>
                    <a:pt x="21370" y="0"/>
                  </a:lnTo>
                  <a:cubicBezTo>
                    <a:pt x="22513" y="0"/>
                    <a:pt x="23656" y="571"/>
                    <a:pt x="23656" y="1714"/>
                  </a:cubicBezTo>
                  <a:cubicBezTo>
                    <a:pt x="23656" y="2286"/>
                    <a:pt x="23656" y="2858"/>
                    <a:pt x="23656" y="2858"/>
                  </a:cubicBezTo>
                  <a:cubicBezTo>
                    <a:pt x="23656" y="3429"/>
                    <a:pt x="23084" y="4000"/>
                    <a:pt x="22513" y="400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40EF3E4-E07B-EA01-B890-B6726725129B}"/>
                </a:ext>
              </a:extLst>
            </p:cNvPr>
            <p:cNvSpPr/>
            <p:nvPr/>
          </p:nvSpPr>
          <p:spPr>
            <a:xfrm>
              <a:off x="4372558" y="4082255"/>
              <a:ext cx="510503" cy="504195"/>
            </a:xfrm>
            <a:custGeom>
              <a:avLst/>
              <a:gdLst>
                <a:gd name="connsiteX0" fmla="*/ 53875 w 510503"/>
                <a:gd name="connsiteY0" fmla="*/ 44732 h 504195"/>
                <a:gd name="connsiteX1" fmla="*/ 145315 w 510503"/>
                <a:gd name="connsiteY1" fmla="*/ 155 h 504195"/>
                <a:gd name="connsiteX2" fmla="*/ 240756 w 510503"/>
                <a:gd name="connsiteY2" fmla="*/ 35016 h 504195"/>
                <a:gd name="connsiteX3" fmla="*/ 346483 w 510503"/>
                <a:gd name="connsiteY3" fmla="*/ 192750 h 504195"/>
                <a:gd name="connsiteX4" fmla="*/ 391060 w 510503"/>
                <a:gd name="connsiteY4" fmla="*/ 229326 h 504195"/>
                <a:gd name="connsiteX5" fmla="*/ 411634 w 510503"/>
                <a:gd name="connsiteY5" fmla="*/ 297335 h 504195"/>
                <a:gd name="connsiteX6" fmla="*/ 422493 w 510503"/>
                <a:gd name="connsiteY6" fmla="*/ 368201 h 504195"/>
                <a:gd name="connsiteX7" fmla="*/ 476785 w 510503"/>
                <a:gd name="connsiteY7" fmla="*/ 408206 h 504195"/>
                <a:gd name="connsiteX8" fmla="*/ 509932 w 510503"/>
                <a:gd name="connsiteY8" fmla="*/ 401348 h 504195"/>
                <a:gd name="connsiteX9" fmla="*/ 510504 w 510503"/>
                <a:gd name="connsiteY9" fmla="*/ 401348 h 504195"/>
                <a:gd name="connsiteX10" fmla="*/ 510504 w 510503"/>
                <a:gd name="connsiteY10" fmla="*/ 401919 h 504195"/>
                <a:gd name="connsiteX11" fmla="*/ 500788 w 510503"/>
                <a:gd name="connsiteY11" fmla="*/ 428780 h 504195"/>
                <a:gd name="connsiteX12" fmla="*/ 467641 w 510503"/>
                <a:gd name="connsiteY12" fmla="*/ 447639 h 504195"/>
                <a:gd name="connsiteX13" fmla="*/ 453354 w 510503"/>
                <a:gd name="connsiteY13" fmla="*/ 463070 h 504195"/>
                <a:gd name="connsiteX14" fmla="*/ 475642 w 510503"/>
                <a:gd name="connsiteY14" fmla="*/ 475643 h 504195"/>
                <a:gd name="connsiteX15" fmla="*/ 475642 w 510503"/>
                <a:gd name="connsiteY15" fmla="*/ 476214 h 504195"/>
                <a:gd name="connsiteX16" fmla="*/ 321909 w 510503"/>
                <a:gd name="connsiteY16" fmla="*/ 488787 h 504195"/>
                <a:gd name="connsiteX17" fmla="*/ 241899 w 510503"/>
                <a:gd name="connsiteY17" fmla="*/ 408777 h 504195"/>
                <a:gd name="connsiteX18" fmla="*/ 32730 w 510503"/>
                <a:gd name="connsiteY18" fmla="*/ 313909 h 504195"/>
                <a:gd name="connsiteX19" fmla="*/ 53875 w 510503"/>
                <a:gd name="connsiteY19" fmla="*/ 44732 h 50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0503" h="504195">
                  <a:moveTo>
                    <a:pt x="53875" y="44732"/>
                  </a:moveTo>
                  <a:cubicBezTo>
                    <a:pt x="66448" y="7584"/>
                    <a:pt x="110454" y="1869"/>
                    <a:pt x="145315" y="155"/>
                  </a:cubicBezTo>
                  <a:cubicBezTo>
                    <a:pt x="180748" y="-1560"/>
                    <a:pt x="215038" y="11014"/>
                    <a:pt x="240756" y="35016"/>
                  </a:cubicBezTo>
                  <a:cubicBezTo>
                    <a:pt x="287619" y="78450"/>
                    <a:pt x="297906" y="151602"/>
                    <a:pt x="346483" y="192750"/>
                  </a:cubicBezTo>
                  <a:cubicBezTo>
                    <a:pt x="361342" y="205324"/>
                    <a:pt x="379059" y="214467"/>
                    <a:pt x="391060" y="229326"/>
                  </a:cubicBezTo>
                  <a:cubicBezTo>
                    <a:pt x="405919" y="248186"/>
                    <a:pt x="409920" y="273332"/>
                    <a:pt x="411634" y="297335"/>
                  </a:cubicBezTo>
                  <a:cubicBezTo>
                    <a:pt x="413349" y="321338"/>
                    <a:pt x="413349" y="345912"/>
                    <a:pt x="422493" y="368201"/>
                  </a:cubicBezTo>
                  <a:cubicBezTo>
                    <a:pt x="431637" y="390489"/>
                    <a:pt x="452782" y="409921"/>
                    <a:pt x="476785" y="408206"/>
                  </a:cubicBezTo>
                  <a:cubicBezTo>
                    <a:pt x="476785" y="408206"/>
                    <a:pt x="499645" y="407634"/>
                    <a:pt x="509932" y="401348"/>
                  </a:cubicBezTo>
                  <a:lnTo>
                    <a:pt x="510504" y="401348"/>
                  </a:lnTo>
                  <a:lnTo>
                    <a:pt x="510504" y="401919"/>
                  </a:lnTo>
                  <a:cubicBezTo>
                    <a:pt x="509932" y="406491"/>
                    <a:pt x="506503" y="423065"/>
                    <a:pt x="500788" y="428780"/>
                  </a:cubicBezTo>
                  <a:cubicBezTo>
                    <a:pt x="491644" y="437924"/>
                    <a:pt x="479643" y="444211"/>
                    <a:pt x="467641" y="447639"/>
                  </a:cubicBezTo>
                  <a:cubicBezTo>
                    <a:pt x="460783" y="449354"/>
                    <a:pt x="452211" y="451640"/>
                    <a:pt x="453354" y="463070"/>
                  </a:cubicBezTo>
                  <a:cubicBezTo>
                    <a:pt x="457926" y="472786"/>
                    <a:pt x="466498" y="474500"/>
                    <a:pt x="475642" y="475643"/>
                  </a:cubicBezTo>
                  <a:cubicBezTo>
                    <a:pt x="475642" y="475643"/>
                    <a:pt x="476214" y="476214"/>
                    <a:pt x="475642" y="476214"/>
                  </a:cubicBezTo>
                  <a:cubicBezTo>
                    <a:pt x="429922" y="504789"/>
                    <a:pt x="368772" y="515648"/>
                    <a:pt x="321909" y="488787"/>
                  </a:cubicBezTo>
                  <a:cubicBezTo>
                    <a:pt x="288762" y="469928"/>
                    <a:pt x="268188" y="436209"/>
                    <a:pt x="241899" y="408777"/>
                  </a:cubicBezTo>
                  <a:cubicBezTo>
                    <a:pt x="189892" y="354485"/>
                    <a:pt x="74449" y="376202"/>
                    <a:pt x="32730" y="313909"/>
                  </a:cubicBezTo>
                  <a:cubicBezTo>
                    <a:pt x="-11847" y="248186"/>
                    <a:pt x="-16419" y="53304"/>
                    <a:pt x="53875" y="447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34D990F-A80B-CED9-C862-0253C667A771}"/>
                </a:ext>
              </a:extLst>
            </p:cNvPr>
            <p:cNvSpPr/>
            <p:nvPr/>
          </p:nvSpPr>
          <p:spPr>
            <a:xfrm>
              <a:off x="4559593" y="4092703"/>
              <a:ext cx="318896" cy="365234"/>
            </a:xfrm>
            <a:custGeom>
              <a:avLst/>
              <a:gdLst>
                <a:gd name="connsiteX0" fmla="*/ 318897 w 318896"/>
                <a:gd name="connsiteY0" fmla="*/ 345186 h 365234"/>
                <a:gd name="connsiteX1" fmla="*/ 318326 w 318896"/>
                <a:gd name="connsiteY1" fmla="*/ 346329 h 365234"/>
                <a:gd name="connsiteX2" fmla="*/ 316611 w 318896"/>
                <a:gd name="connsiteY2" fmla="*/ 350329 h 365234"/>
                <a:gd name="connsiteX3" fmla="*/ 305181 w 318896"/>
                <a:gd name="connsiteY3" fmla="*/ 360616 h 365234"/>
                <a:gd name="connsiteX4" fmla="*/ 280606 w 318896"/>
                <a:gd name="connsiteY4" fmla="*/ 363474 h 365234"/>
                <a:gd name="connsiteX5" fmla="*/ 254889 w 318896"/>
                <a:gd name="connsiteY5" fmla="*/ 343471 h 365234"/>
                <a:gd name="connsiteX6" fmla="*/ 242888 w 318896"/>
                <a:gd name="connsiteY6" fmla="*/ 305753 h 365234"/>
                <a:gd name="connsiteX7" fmla="*/ 238316 w 318896"/>
                <a:gd name="connsiteY7" fmla="*/ 260604 h 365234"/>
                <a:gd name="connsiteX8" fmla="*/ 230886 w 318896"/>
                <a:gd name="connsiteY8" fmla="*/ 237744 h 365234"/>
                <a:gd name="connsiteX9" fmla="*/ 214884 w 318896"/>
                <a:gd name="connsiteY9" fmla="*/ 218884 h 365234"/>
                <a:gd name="connsiteX10" fmla="*/ 167449 w 318896"/>
                <a:gd name="connsiteY10" fmla="*/ 193738 h 365234"/>
                <a:gd name="connsiteX11" fmla="*/ 147447 w 318896"/>
                <a:gd name="connsiteY11" fmla="*/ 174879 h 365234"/>
                <a:gd name="connsiteX12" fmla="*/ 134303 w 318896"/>
                <a:gd name="connsiteY12" fmla="*/ 151448 h 365234"/>
                <a:gd name="connsiteX13" fmla="*/ 118301 w 318896"/>
                <a:gd name="connsiteY13" fmla="*/ 104013 h 365234"/>
                <a:gd name="connsiteX14" fmla="*/ 109156 w 318896"/>
                <a:gd name="connsiteY14" fmla="*/ 82868 h 365234"/>
                <a:gd name="connsiteX15" fmla="*/ 96584 w 318896"/>
                <a:gd name="connsiteY15" fmla="*/ 65151 h 365234"/>
                <a:gd name="connsiteX16" fmla="*/ 68009 w 318896"/>
                <a:gd name="connsiteY16" fmla="*/ 37719 h 365234"/>
                <a:gd name="connsiteX17" fmla="*/ 19431 w 318896"/>
                <a:gd name="connsiteY17" fmla="*/ 7429 h 365234"/>
                <a:gd name="connsiteX18" fmla="*/ 5144 w 318896"/>
                <a:gd name="connsiteY18" fmla="*/ 1714 h 365234"/>
                <a:gd name="connsiteX19" fmla="*/ 1143 w 318896"/>
                <a:gd name="connsiteY19" fmla="*/ 571 h 365234"/>
                <a:gd name="connsiteX20" fmla="*/ 0 w 318896"/>
                <a:gd name="connsiteY20" fmla="*/ 0 h 365234"/>
                <a:gd name="connsiteX21" fmla="*/ 20003 w 318896"/>
                <a:gd name="connsiteY21" fmla="*/ 6286 h 365234"/>
                <a:gd name="connsiteX22" fmla="*/ 69151 w 318896"/>
                <a:gd name="connsiteY22" fmla="*/ 36004 h 365234"/>
                <a:gd name="connsiteX23" fmla="*/ 98298 w 318896"/>
                <a:gd name="connsiteY23" fmla="*/ 63436 h 365234"/>
                <a:gd name="connsiteX24" fmla="*/ 110871 w 318896"/>
                <a:gd name="connsiteY24" fmla="*/ 81724 h 365234"/>
                <a:gd name="connsiteX25" fmla="*/ 120015 w 318896"/>
                <a:gd name="connsiteY25" fmla="*/ 103441 h 365234"/>
                <a:gd name="connsiteX26" fmla="*/ 136017 w 318896"/>
                <a:gd name="connsiteY26" fmla="*/ 150876 h 365234"/>
                <a:gd name="connsiteX27" fmla="*/ 148590 w 318896"/>
                <a:gd name="connsiteY27" fmla="*/ 173736 h 365234"/>
                <a:gd name="connsiteX28" fmla="*/ 168021 w 318896"/>
                <a:gd name="connsiteY28" fmla="*/ 192024 h 365234"/>
                <a:gd name="connsiteX29" fmla="*/ 215456 w 318896"/>
                <a:gd name="connsiteY29" fmla="*/ 217741 h 365234"/>
                <a:gd name="connsiteX30" fmla="*/ 232029 w 318896"/>
                <a:gd name="connsiteY30" fmla="*/ 237744 h 365234"/>
                <a:gd name="connsiteX31" fmla="*/ 239459 w 318896"/>
                <a:gd name="connsiteY31" fmla="*/ 261747 h 365234"/>
                <a:gd name="connsiteX32" fmla="*/ 244031 w 318896"/>
                <a:gd name="connsiteY32" fmla="*/ 306895 h 365234"/>
                <a:gd name="connsiteX33" fmla="*/ 255461 w 318896"/>
                <a:gd name="connsiteY33" fmla="*/ 344043 h 365234"/>
                <a:gd name="connsiteX34" fmla="*/ 279464 w 318896"/>
                <a:gd name="connsiteY34" fmla="*/ 364045 h 365234"/>
                <a:gd name="connsiteX35" fmla="*/ 302895 w 318896"/>
                <a:gd name="connsiteY35" fmla="*/ 361759 h 365234"/>
                <a:gd name="connsiteX36" fmla="*/ 314325 w 318896"/>
                <a:gd name="connsiteY36" fmla="*/ 352044 h 365234"/>
                <a:gd name="connsiteX37" fmla="*/ 318897 w 318896"/>
                <a:gd name="connsiteY37" fmla="*/ 345186 h 36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8896" h="365234">
                  <a:moveTo>
                    <a:pt x="318897" y="345186"/>
                  </a:moveTo>
                  <a:cubicBezTo>
                    <a:pt x="318897" y="345758"/>
                    <a:pt x="318897" y="346329"/>
                    <a:pt x="318326" y="346329"/>
                  </a:cubicBezTo>
                  <a:cubicBezTo>
                    <a:pt x="317754" y="347472"/>
                    <a:pt x="317183" y="349186"/>
                    <a:pt x="316611" y="350329"/>
                  </a:cubicBezTo>
                  <a:cubicBezTo>
                    <a:pt x="313754" y="354901"/>
                    <a:pt x="309753" y="358330"/>
                    <a:pt x="305181" y="360616"/>
                  </a:cubicBezTo>
                  <a:cubicBezTo>
                    <a:pt x="297751" y="364617"/>
                    <a:pt x="288608" y="365188"/>
                    <a:pt x="280606" y="363474"/>
                  </a:cubicBezTo>
                  <a:cubicBezTo>
                    <a:pt x="269748" y="360045"/>
                    <a:pt x="260604" y="353187"/>
                    <a:pt x="254889" y="343471"/>
                  </a:cubicBezTo>
                  <a:cubicBezTo>
                    <a:pt x="248031" y="332041"/>
                    <a:pt x="244031" y="318897"/>
                    <a:pt x="242888" y="305753"/>
                  </a:cubicBezTo>
                  <a:cubicBezTo>
                    <a:pt x="241173" y="291465"/>
                    <a:pt x="241173" y="276034"/>
                    <a:pt x="238316" y="260604"/>
                  </a:cubicBezTo>
                  <a:cubicBezTo>
                    <a:pt x="237173" y="252603"/>
                    <a:pt x="234315" y="245173"/>
                    <a:pt x="230886" y="237744"/>
                  </a:cubicBezTo>
                  <a:cubicBezTo>
                    <a:pt x="227457" y="230314"/>
                    <a:pt x="221742" y="223456"/>
                    <a:pt x="214884" y="218884"/>
                  </a:cubicBezTo>
                  <a:cubicBezTo>
                    <a:pt x="201168" y="208598"/>
                    <a:pt x="183451" y="203454"/>
                    <a:pt x="167449" y="193738"/>
                  </a:cubicBezTo>
                  <a:cubicBezTo>
                    <a:pt x="159449" y="188595"/>
                    <a:pt x="152591" y="182308"/>
                    <a:pt x="147447" y="174879"/>
                  </a:cubicBezTo>
                  <a:cubicBezTo>
                    <a:pt x="142304" y="167449"/>
                    <a:pt x="137731" y="159448"/>
                    <a:pt x="134303" y="151448"/>
                  </a:cubicBezTo>
                  <a:cubicBezTo>
                    <a:pt x="127444" y="135445"/>
                    <a:pt x="123444" y="118872"/>
                    <a:pt x="118301" y="104013"/>
                  </a:cubicBezTo>
                  <a:cubicBezTo>
                    <a:pt x="116014" y="96583"/>
                    <a:pt x="112586" y="89725"/>
                    <a:pt x="109156" y="82868"/>
                  </a:cubicBezTo>
                  <a:cubicBezTo>
                    <a:pt x="105728" y="76581"/>
                    <a:pt x="101727" y="70294"/>
                    <a:pt x="96584" y="65151"/>
                  </a:cubicBezTo>
                  <a:cubicBezTo>
                    <a:pt x="88011" y="55435"/>
                    <a:pt x="78296" y="46291"/>
                    <a:pt x="68009" y="37719"/>
                  </a:cubicBezTo>
                  <a:cubicBezTo>
                    <a:pt x="53149" y="25718"/>
                    <a:pt x="37148" y="15430"/>
                    <a:pt x="19431" y="7429"/>
                  </a:cubicBezTo>
                  <a:cubicBezTo>
                    <a:pt x="14859" y="5143"/>
                    <a:pt x="9716" y="3429"/>
                    <a:pt x="5144" y="1714"/>
                  </a:cubicBezTo>
                  <a:lnTo>
                    <a:pt x="1143" y="571"/>
                  </a:lnTo>
                  <a:lnTo>
                    <a:pt x="0" y="0"/>
                  </a:lnTo>
                  <a:cubicBezTo>
                    <a:pt x="6858" y="1143"/>
                    <a:pt x="13716" y="3429"/>
                    <a:pt x="20003" y="6286"/>
                  </a:cubicBezTo>
                  <a:cubicBezTo>
                    <a:pt x="37719" y="13716"/>
                    <a:pt x="54293" y="24003"/>
                    <a:pt x="69151" y="36004"/>
                  </a:cubicBezTo>
                  <a:cubicBezTo>
                    <a:pt x="79439" y="44005"/>
                    <a:pt x="89154" y="53149"/>
                    <a:pt x="98298" y="63436"/>
                  </a:cubicBezTo>
                  <a:cubicBezTo>
                    <a:pt x="103441" y="69151"/>
                    <a:pt x="107442" y="75438"/>
                    <a:pt x="110871" y="81724"/>
                  </a:cubicBezTo>
                  <a:cubicBezTo>
                    <a:pt x="114300" y="88583"/>
                    <a:pt x="117729" y="96012"/>
                    <a:pt x="120015" y="103441"/>
                  </a:cubicBezTo>
                  <a:cubicBezTo>
                    <a:pt x="125730" y="118872"/>
                    <a:pt x="129731" y="134874"/>
                    <a:pt x="136017" y="150876"/>
                  </a:cubicBezTo>
                  <a:cubicBezTo>
                    <a:pt x="139446" y="158877"/>
                    <a:pt x="143446" y="166878"/>
                    <a:pt x="148590" y="173736"/>
                  </a:cubicBezTo>
                  <a:cubicBezTo>
                    <a:pt x="153734" y="181165"/>
                    <a:pt x="160591" y="186880"/>
                    <a:pt x="168021" y="192024"/>
                  </a:cubicBezTo>
                  <a:cubicBezTo>
                    <a:pt x="183451" y="201739"/>
                    <a:pt x="201168" y="206883"/>
                    <a:pt x="215456" y="217741"/>
                  </a:cubicBezTo>
                  <a:cubicBezTo>
                    <a:pt x="222314" y="222885"/>
                    <a:pt x="228029" y="229743"/>
                    <a:pt x="232029" y="237744"/>
                  </a:cubicBezTo>
                  <a:cubicBezTo>
                    <a:pt x="235458" y="245173"/>
                    <a:pt x="238316" y="253174"/>
                    <a:pt x="239459" y="261747"/>
                  </a:cubicBezTo>
                  <a:cubicBezTo>
                    <a:pt x="242316" y="277749"/>
                    <a:pt x="242316" y="293179"/>
                    <a:pt x="244031" y="306895"/>
                  </a:cubicBezTo>
                  <a:cubicBezTo>
                    <a:pt x="245174" y="320040"/>
                    <a:pt x="248603" y="332613"/>
                    <a:pt x="255461" y="344043"/>
                  </a:cubicBezTo>
                  <a:cubicBezTo>
                    <a:pt x="260604" y="353187"/>
                    <a:pt x="269176" y="360616"/>
                    <a:pt x="279464" y="364045"/>
                  </a:cubicBezTo>
                  <a:cubicBezTo>
                    <a:pt x="287464" y="366331"/>
                    <a:pt x="295466" y="365188"/>
                    <a:pt x="302895" y="361759"/>
                  </a:cubicBezTo>
                  <a:cubicBezTo>
                    <a:pt x="307467" y="359473"/>
                    <a:pt x="311468" y="356044"/>
                    <a:pt x="314325" y="352044"/>
                  </a:cubicBezTo>
                  <a:cubicBezTo>
                    <a:pt x="318326" y="346900"/>
                    <a:pt x="318897" y="345186"/>
                    <a:pt x="318897" y="345186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F9E76EF-1324-2FA9-970E-5986BECB2A77}"/>
                </a:ext>
              </a:extLst>
            </p:cNvPr>
            <p:cNvSpPr/>
            <p:nvPr/>
          </p:nvSpPr>
          <p:spPr>
            <a:xfrm>
              <a:off x="4459580" y="4291008"/>
              <a:ext cx="148590" cy="216598"/>
            </a:xfrm>
            <a:custGeom>
              <a:avLst/>
              <a:gdLst>
                <a:gd name="connsiteX0" fmla="*/ 0 w 148590"/>
                <a:gd name="connsiteY0" fmla="*/ 216599 h 216598"/>
                <a:gd name="connsiteX1" fmla="*/ 2858 w 148590"/>
                <a:gd name="connsiteY1" fmla="*/ 0 h 216598"/>
                <a:gd name="connsiteX2" fmla="*/ 129731 w 148590"/>
                <a:gd name="connsiteY2" fmla="*/ 0 h 216598"/>
                <a:gd name="connsiteX3" fmla="*/ 138874 w 148590"/>
                <a:gd name="connsiteY3" fmla="*/ 44006 h 216598"/>
                <a:gd name="connsiteX4" fmla="*/ 148590 w 148590"/>
                <a:gd name="connsiteY4" fmla="*/ 185166 h 216598"/>
                <a:gd name="connsiteX5" fmla="*/ 0 w 148590"/>
                <a:gd name="connsiteY5" fmla="*/ 216599 h 21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590" h="216598">
                  <a:moveTo>
                    <a:pt x="0" y="216599"/>
                  </a:moveTo>
                  <a:lnTo>
                    <a:pt x="2858" y="0"/>
                  </a:lnTo>
                  <a:lnTo>
                    <a:pt x="129731" y="0"/>
                  </a:lnTo>
                  <a:lnTo>
                    <a:pt x="138874" y="44006"/>
                  </a:lnTo>
                  <a:lnTo>
                    <a:pt x="148590" y="185166"/>
                  </a:lnTo>
                  <a:lnTo>
                    <a:pt x="0" y="21659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05025F0-C9DE-ADD6-2D44-25DADDAFC29F}"/>
                </a:ext>
              </a:extLst>
            </p:cNvPr>
            <p:cNvSpPr/>
            <p:nvPr/>
          </p:nvSpPr>
          <p:spPr>
            <a:xfrm>
              <a:off x="4451008" y="4377645"/>
              <a:ext cx="106921" cy="34514"/>
            </a:xfrm>
            <a:custGeom>
              <a:avLst/>
              <a:gdLst>
                <a:gd name="connsiteX0" fmla="*/ 0 w 106921"/>
                <a:gd name="connsiteY0" fmla="*/ 32228 h 34514"/>
                <a:gd name="connsiteX1" fmla="*/ 19431 w 106921"/>
                <a:gd name="connsiteY1" fmla="*/ 34514 h 34514"/>
                <a:gd name="connsiteX2" fmla="*/ 65723 w 106921"/>
                <a:gd name="connsiteY2" fmla="*/ 18512 h 34514"/>
                <a:gd name="connsiteX3" fmla="*/ 105728 w 106921"/>
                <a:gd name="connsiteY3" fmla="*/ 4796 h 34514"/>
                <a:gd name="connsiteX4" fmla="*/ 106299 w 106921"/>
                <a:gd name="connsiteY4" fmla="*/ 1367 h 34514"/>
                <a:gd name="connsiteX5" fmla="*/ 102870 w 106921"/>
                <a:gd name="connsiteY5" fmla="*/ 224 h 34514"/>
                <a:gd name="connsiteX6" fmla="*/ 72009 w 106921"/>
                <a:gd name="connsiteY6" fmla="*/ 11654 h 34514"/>
                <a:gd name="connsiteX7" fmla="*/ 69723 w 106921"/>
                <a:gd name="connsiteY7" fmla="*/ 12226 h 34514"/>
                <a:gd name="connsiteX8" fmla="*/ 63436 w 106921"/>
                <a:gd name="connsiteY8" fmla="*/ 12797 h 34514"/>
                <a:gd name="connsiteX9" fmla="*/ 62865 w 106921"/>
                <a:gd name="connsiteY9" fmla="*/ 12797 h 34514"/>
                <a:gd name="connsiteX10" fmla="*/ 58864 w 106921"/>
                <a:gd name="connsiteY10" fmla="*/ 13369 h 34514"/>
                <a:gd name="connsiteX11" fmla="*/ 48006 w 106921"/>
                <a:gd name="connsiteY11" fmla="*/ 13369 h 34514"/>
                <a:gd name="connsiteX12" fmla="*/ 3429 w 106921"/>
                <a:gd name="connsiteY12" fmla="*/ 796 h 34514"/>
                <a:gd name="connsiteX13" fmla="*/ 0 w 106921"/>
                <a:gd name="connsiteY13" fmla="*/ 32228 h 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921" h="34514">
                  <a:moveTo>
                    <a:pt x="0" y="32228"/>
                  </a:moveTo>
                  <a:cubicBezTo>
                    <a:pt x="6286" y="33943"/>
                    <a:pt x="12573" y="34514"/>
                    <a:pt x="19431" y="34514"/>
                  </a:cubicBezTo>
                  <a:cubicBezTo>
                    <a:pt x="36004" y="34514"/>
                    <a:pt x="52578" y="28799"/>
                    <a:pt x="65723" y="18512"/>
                  </a:cubicBezTo>
                  <a:cubicBezTo>
                    <a:pt x="80010" y="16798"/>
                    <a:pt x="93726" y="12226"/>
                    <a:pt x="105728" y="4796"/>
                  </a:cubicBezTo>
                  <a:cubicBezTo>
                    <a:pt x="106871" y="4225"/>
                    <a:pt x="107442" y="2510"/>
                    <a:pt x="106299" y="1367"/>
                  </a:cubicBezTo>
                  <a:cubicBezTo>
                    <a:pt x="105728" y="224"/>
                    <a:pt x="104013" y="-347"/>
                    <a:pt x="102870" y="224"/>
                  </a:cubicBezTo>
                  <a:cubicBezTo>
                    <a:pt x="93154" y="5939"/>
                    <a:pt x="82868" y="9940"/>
                    <a:pt x="72009" y="11654"/>
                  </a:cubicBezTo>
                  <a:cubicBezTo>
                    <a:pt x="71438" y="11654"/>
                    <a:pt x="70294" y="12226"/>
                    <a:pt x="69723" y="12226"/>
                  </a:cubicBezTo>
                  <a:cubicBezTo>
                    <a:pt x="67437" y="12797"/>
                    <a:pt x="65151" y="12797"/>
                    <a:pt x="63436" y="12797"/>
                  </a:cubicBezTo>
                  <a:lnTo>
                    <a:pt x="62865" y="12797"/>
                  </a:lnTo>
                  <a:cubicBezTo>
                    <a:pt x="61722" y="13369"/>
                    <a:pt x="60008" y="13369"/>
                    <a:pt x="58864" y="13369"/>
                  </a:cubicBezTo>
                  <a:lnTo>
                    <a:pt x="48006" y="13369"/>
                  </a:lnTo>
                  <a:cubicBezTo>
                    <a:pt x="32576" y="12797"/>
                    <a:pt x="17145" y="8797"/>
                    <a:pt x="3429" y="796"/>
                  </a:cubicBezTo>
                  <a:lnTo>
                    <a:pt x="0" y="3222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B4AAB96-3E07-551B-E88A-95461EA2E171}"/>
                </a:ext>
              </a:extLst>
            </p:cNvPr>
            <p:cNvSpPr/>
            <p:nvPr/>
          </p:nvSpPr>
          <p:spPr>
            <a:xfrm>
              <a:off x="4402988" y="4137274"/>
              <a:ext cx="199472" cy="254323"/>
            </a:xfrm>
            <a:custGeom>
              <a:avLst/>
              <a:gdLst>
                <a:gd name="connsiteX0" fmla="*/ 1156 w 199472"/>
                <a:gd name="connsiteY0" fmla="*/ 159449 h 254323"/>
                <a:gd name="connsiteX1" fmla="*/ 13 w 199472"/>
                <a:gd name="connsiteY1" fmla="*/ 68580 h 254323"/>
                <a:gd name="connsiteX2" fmla="*/ 40590 w 199472"/>
                <a:gd name="connsiteY2" fmla="*/ 1143 h 254323"/>
                <a:gd name="connsiteX3" fmla="*/ 165748 w 199472"/>
                <a:gd name="connsiteY3" fmla="*/ 0 h 254323"/>
                <a:gd name="connsiteX4" fmla="*/ 197752 w 199472"/>
                <a:gd name="connsiteY4" fmla="*/ 32004 h 254323"/>
                <a:gd name="connsiteX5" fmla="*/ 199467 w 199472"/>
                <a:gd name="connsiteY5" fmla="*/ 157163 h 254323"/>
                <a:gd name="connsiteX6" fmla="*/ 105169 w 199472"/>
                <a:gd name="connsiteY6" fmla="*/ 254318 h 254323"/>
                <a:gd name="connsiteX7" fmla="*/ 97740 w 199472"/>
                <a:gd name="connsiteY7" fmla="*/ 254318 h 254323"/>
                <a:gd name="connsiteX8" fmla="*/ 1156 w 199472"/>
                <a:gd name="connsiteY8" fmla="*/ 159449 h 2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472" h="254323">
                  <a:moveTo>
                    <a:pt x="1156" y="159449"/>
                  </a:moveTo>
                  <a:lnTo>
                    <a:pt x="13" y="68580"/>
                  </a:lnTo>
                  <a:cubicBezTo>
                    <a:pt x="-558" y="45720"/>
                    <a:pt x="17730" y="1715"/>
                    <a:pt x="40590" y="1143"/>
                  </a:cubicBezTo>
                  <a:lnTo>
                    <a:pt x="165748" y="0"/>
                  </a:lnTo>
                  <a:cubicBezTo>
                    <a:pt x="183465" y="0"/>
                    <a:pt x="197752" y="14288"/>
                    <a:pt x="197752" y="32004"/>
                  </a:cubicBezTo>
                  <a:lnTo>
                    <a:pt x="199467" y="157163"/>
                  </a:lnTo>
                  <a:cubicBezTo>
                    <a:pt x="200038" y="210312"/>
                    <a:pt x="157747" y="253746"/>
                    <a:pt x="105169" y="254318"/>
                  </a:cubicBezTo>
                  <a:lnTo>
                    <a:pt x="97740" y="254318"/>
                  </a:lnTo>
                  <a:cubicBezTo>
                    <a:pt x="45162" y="254889"/>
                    <a:pt x="1728" y="212598"/>
                    <a:pt x="1156" y="159449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9A15FC8-29F7-5030-23E2-CD247F7711CF}"/>
                </a:ext>
              </a:extLst>
            </p:cNvPr>
            <p:cNvSpPr/>
            <p:nvPr/>
          </p:nvSpPr>
          <p:spPr>
            <a:xfrm>
              <a:off x="4572166" y="4287579"/>
              <a:ext cx="24003" cy="14858"/>
            </a:xfrm>
            <a:custGeom>
              <a:avLst/>
              <a:gdLst>
                <a:gd name="connsiteX0" fmla="*/ 0 w 24003"/>
                <a:gd name="connsiteY0" fmla="*/ 6858 h 14858"/>
                <a:gd name="connsiteX1" fmla="*/ 24003 w 24003"/>
                <a:gd name="connsiteY1" fmla="*/ 14859 h 14858"/>
                <a:gd name="connsiteX2" fmla="*/ 17145 w 24003"/>
                <a:gd name="connsiteY2" fmla="*/ 0 h 14858"/>
                <a:gd name="connsiteX3" fmla="*/ 0 w 24003"/>
                <a:gd name="connsiteY3" fmla="*/ 6858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14858">
                  <a:moveTo>
                    <a:pt x="0" y="6858"/>
                  </a:moveTo>
                  <a:lnTo>
                    <a:pt x="24003" y="14859"/>
                  </a:lnTo>
                  <a:lnTo>
                    <a:pt x="17145" y="0"/>
                  </a:lnTo>
                  <a:lnTo>
                    <a:pt x="0" y="685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D0E09F4-3073-D71B-8AA2-5F469879D1EA}"/>
                </a:ext>
              </a:extLst>
            </p:cNvPr>
            <p:cNvSpPr/>
            <p:nvPr/>
          </p:nvSpPr>
          <p:spPr>
            <a:xfrm>
              <a:off x="4504103" y="4248091"/>
              <a:ext cx="20628" cy="20676"/>
            </a:xfrm>
            <a:custGeom>
              <a:avLst/>
              <a:gdLst>
                <a:gd name="connsiteX0" fmla="*/ 20628 w 20628"/>
                <a:gd name="connsiteY0" fmla="*/ 9198 h 20676"/>
                <a:gd name="connsiteX1" fmla="*/ 9198 w 20628"/>
                <a:gd name="connsiteY1" fmla="*/ 54 h 20676"/>
                <a:gd name="connsiteX2" fmla="*/ 54 w 20628"/>
                <a:gd name="connsiteY2" fmla="*/ 11484 h 20676"/>
                <a:gd name="connsiteX3" fmla="*/ 10913 w 20628"/>
                <a:gd name="connsiteY3" fmla="*/ 20628 h 20676"/>
                <a:gd name="connsiteX4" fmla="*/ 20628 w 20628"/>
                <a:gd name="connsiteY4" fmla="*/ 9198 h 2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28" h="20676">
                  <a:moveTo>
                    <a:pt x="20628" y="9198"/>
                  </a:moveTo>
                  <a:cubicBezTo>
                    <a:pt x="20057" y="3483"/>
                    <a:pt x="14913" y="-517"/>
                    <a:pt x="9198" y="54"/>
                  </a:cubicBezTo>
                  <a:cubicBezTo>
                    <a:pt x="3483" y="626"/>
                    <a:pt x="-517" y="5769"/>
                    <a:pt x="54" y="11484"/>
                  </a:cubicBezTo>
                  <a:cubicBezTo>
                    <a:pt x="626" y="16628"/>
                    <a:pt x="5198" y="21200"/>
                    <a:pt x="10913" y="20628"/>
                  </a:cubicBezTo>
                  <a:cubicBezTo>
                    <a:pt x="16628" y="20057"/>
                    <a:pt x="20628" y="14913"/>
                    <a:pt x="20628" y="919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F8427B6-F625-EF62-4199-5C1A9C95D672}"/>
                </a:ext>
              </a:extLst>
            </p:cNvPr>
            <p:cNvSpPr/>
            <p:nvPr/>
          </p:nvSpPr>
          <p:spPr>
            <a:xfrm>
              <a:off x="4516159" y="4256718"/>
              <a:ext cx="5000" cy="4571"/>
            </a:xfrm>
            <a:custGeom>
              <a:avLst/>
              <a:gdLst>
                <a:gd name="connsiteX0" fmla="*/ 4572 w 5000"/>
                <a:gd name="connsiteY0" fmla="*/ 2286 h 4571"/>
                <a:gd name="connsiteX1" fmla="*/ 2286 w 5000"/>
                <a:gd name="connsiteY1" fmla="*/ 0 h 4571"/>
                <a:gd name="connsiteX2" fmla="*/ 0 w 5000"/>
                <a:gd name="connsiteY2" fmla="*/ 2286 h 4571"/>
                <a:gd name="connsiteX3" fmla="*/ 2286 w 5000"/>
                <a:gd name="connsiteY3" fmla="*/ 4572 h 4571"/>
                <a:gd name="connsiteX4" fmla="*/ 4572 w 5000"/>
                <a:gd name="connsiteY4" fmla="*/ 2286 h 4571"/>
                <a:gd name="connsiteX5" fmla="*/ 4572 w 5000"/>
                <a:gd name="connsiteY5" fmla="*/ 2286 h 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" h="4571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4000" y="4572"/>
                    <a:pt x="5143" y="3429"/>
                    <a:pt x="4572" y="2286"/>
                  </a:cubicBezTo>
                  <a:cubicBezTo>
                    <a:pt x="5143" y="2286"/>
                    <a:pt x="5143" y="2286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F0E3268-C891-2162-EEF2-0A808B6FAC66}"/>
                </a:ext>
              </a:extLst>
            </p:cNvPr>
            <p:cNvSpPr/>
            <p:nvPr/>
          </p:nvSpPr>
          <p:spPr>
            <a:xfrm>
              <a:off x="4423576" y="4251003"/>
              <a:ext cx="20573" cy="20573"/>
            </a:xfrm>
            <a:custGeom>
              <a:avLst/>
              <a:gdLst>
                <a:gd name="connsiteX0" fmla="*/ 20574 w 20573"/>
                <a:gd name="connsiteY0" fmla="*/ 9716 h 20573"/>
                <a:gd name="connsiteX1" fmla="*/ 9716 w 20573"/>
                <a:gd name="connsiteY1" fmla="*/ 0 h 20573"/>
                <a:gd name="connsiteX2" fmla="*/ 0 w 20573"/>
                <a:gd name="connsiteY2" fmla="*/ 10859 h 20573"/>
                <a:gd name="connsiteX3" fmla="*/ 10858 w 20573"/>
                <a:gd name="connsiteY3" fmla="*/ 20574 h 20573"/>
                <a:gd name="connsiteX4" fmla="*/ 20574 w 20573"/>
                <a:gd name="connsiteY4" fmla="*/ 9716 h 2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73" h="20573">
                  <a:moveTo>
                    <a:pt x="20574" y="9716"/>
                  </a:moveTo>
                  <a:cubicBezTo>
                    <a:pt x="20003" y="4001"/>
                    <a:pt x="15431" y="0"/>
                    <a:pt x="9716" y="0"/>
                  </a:cubicBezTo>
                  <a:cubicBezTo>
                    <a:pt x="4001" y="571"/>
                    <a:pt x="0" y="5144"/>
                    <a:pt x="0" y="10859"/>
                  </a:cubicBezTo>
                  <a:cubicBezTo>
                    <a:pt x="571" y="16574"/>
                    <a:pt x="5143" y="20574"/>
                    <a:pt x="10858" y="20574"/>
                  </a:cubicBezTo>
                  <a:cubicBezTo>
                    <a:pt x="16573" y="20574"/>
                    <a:pt x="20574" y="15431"/>
                    <a:pt x="20574" y="97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9F0C88F-FF27-E8BA-15AE-9E6ABCFBF6B2}"/>
                </a:ext>
              </a:extLst>
            </p:cNvPr>
            <p:cNvSpPr/>
            <p:nvPr/>
          </p:nvSpPr>
          <p:spPr>
            <a:xfrm>
              <a:off x="4436149" y="4260146"/>
              <a:ext cx="4571" cy="4572"/>
            </a:xfrm>
            <a:custGeom>
              <a:avLst/>
              <a:gdLst>
                <a:gd name="connsiteX0" fmla="*/ 4572 w 4571"/>
                <a:gd name="connsiteY0" fmla="*/ 2286 h 4572"/>
                <a:gd name="connsiteX1" fmla="*/ 2286 w 4571"/>
                <a:gd name="connsiteY1" fmla="*/ 0 h 4572"/>
                <a:gd name="connsiteX2" fmla="*/ 0 w 4571"/>
                <a:gd name="connsiteY2" fmla="*/ 2286 h 4572"/>
                <a:gd name="connsiteX3" fmla="*/ 2286 w 4571"/>
                <a:gd name="connsiteY3" fmla="*/ 4572 h 4572"/>
                <a:gd name="connsiteX4" fmla="*/ 4572 w 4571"/>
                <a:gd name="connsiteY4" fmla="*/ 2286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1" h="4572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3429" y="4572"/>
                    <a:pt x="4572" y="3429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6B9ABF0-DCD7-B685-1600-7FC3D32054D2}"/>
                </a:ext>
              </a:extLst>
            </p:cNvPr>
            <p:cNvSpPr/>
            <p:nvPr/>
          </p:nvSpPr>
          <p:spPr>
            <a:xfrm>
              <a:off x="4464152" y="4284155"/>
              <a:ext cx="27431" cy="25717"/>
            </a:xfrm>
            <a:custGeom>
              <a:avLst/>
              <a:gdLst>
                <a:gd name="connsiteX0" fmla="*/ 0 w 27431"/>
                <a:gd name="connsiteY0" fmla="*/ 11430 h 25717"/>
                <a:gd name="connsiteX1" fmla="*/ 12002 w 27431"/>
                <a:gd name="connsiteY1" fmla="*/ 0 h 25717"/>
                <a:gd name="connsiteX2" fmla="*/ 14859 w 27431"/>
                <a:gd name="connsiteY2" fmla="*/ 3429 h 25717"/>
                <a:gd name="connsiteX3" fmla="*/ 12002 w 27431"/>
                <a:gd name="connsiteY3" fmla="*/ 6286 h 25717"/>
                <a:gd name="connsiteX4" fmla="*/ 5715 w 27431"/>
                <a:gd name="connsiteY4" fmla="*/ 12573 h 25717"/>
                <a:gd name="connsiteX5" fmla="*/ 10859 w 27431"/>
                <a:gd name="connsiteY5" fmla="*/ 18859 h 25717"/>
                <a:gd name="connsiteX6" fmla="*/ 11430 w 27431"/>
                <a:gd name="connsiteY6" fmla="*/ 18859 h 25717"/>
                <a:gd name="connsiteX7" fmla="*/ 24574 w 27431"/>
                <a:gd name="connsiteY7" fmla="*/ 19431 h 25717"/>
                <a:gd name="connsiteX8" fmla="*/ 27432 w 27431"/>
                <a:gd name="connsiteY8" fmla="*/ 22860 h 25717"/>
                <a:gd name="connsiteX9" fmla="*/ 24574 w 27431"/>
                <a:gd name="connsiteY9" fmla="*/ 25718 h 25717"/>
                <a:gd name="connsiteX10" fmla="*/ 11430 w 27431"/>
                <a:gd name="connsiteY10" fmla="*/ 25146 h 25717"/>
                <a:gd name="connsiteX11" fmla="*/ 572 w 27431"/>
                <a:gd name="connsiteY11" fmla="*/ 14859 h 25717"/>
                <a:gd name="connsiteX12" fmla="*/ 0 w 27431"/>
                <a:gd name="connsiteY12" fmla="*/ 1143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431" h="25717">
                  <a:moveTo>
                    <a:pt x="0" y="11430"/>
                  </a:moveTo>
                  <a:cubicBezTo>
                    <a:pt x="0" y="5143"/>
                    <a:pt x="5715" y="0"/>
                    <a:pt x="12002" y="0"/>
                  </a:cubicBezTo>
                  <a:cubicBezTo>
                    <a:pt x="13716" y="571"/>
                    <a:pt x="14288" y="1714"/>
                    <a:pt x="14859" y="3429"/>
                  </a:cubicBezTo>
                  <a:cubicBezTo>
                    <a:pt x="14288" y="5143"/>
                    <a:pt x="13144" y="5715"/>
                    <a:pt x="12002" y="6286"/>
                  </a:cubicBezTo>
                  <a:cubicBezTo>
                    <a:pt x="8573" y="6286"/>
                    <a:pt x="6287" y="9144"/>
                    <a:pt x="5715" y="12573"/>
                  </a:cubicBezTo>
                  <a:cubicBezTo>
                    <a:pt x="5144" y="15430"/>
                    <a:pt x="7429" y="18288"/>
                    <a:pt x="10859" y="18859"/>
                  </a:cubicBezTo>
                  <a:lnTo>
                    <a:pt x="11430" y="18859"/>
                  </a:lnTo>
                  <a:lnTo>
                    <a:pt x="24574" y="19431"/>
                  </a:lnTo>
                  <a:cubicBezTo>
                    <a:pt x="26289" y="20003"/>
                    <a:pt x="26861" y="21145"/>
                    <a:pt x="27432" y="22860"/>
                  </a:cubicBezTo>
                  <a:cubicBezTo>
                    <a:pt x="26861" y="24574"/>
                    <a:pt x="25718" y="25146"/>
                    <a:pt x="24574" y="25718"/>
                  </a:cubicBezTo>
                  <a:lnTo>
                    <a:pt x="11430" y="25146"/>
                  </a:lnTo>
                  <a:cubicBezTo>
                    <a:pt x="5715" y="25146"/>
                    <a:pt x="572" y="20574"/>
                    <a:pt x="572" y="14859"/>
                  </a:cubicBezTo>
                  <a:cubicBezTo>
                    <a:pt x="0" y="12573"/>
                    <a:pt x="0" y="12001"/>
                    <a:pt x="0" y="1143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686EE00-D691-B11D-7356-BD5BC13394A8}"/>
                </a:ext>
              </a:extLst>
            </p:cNvPr>
            <p:cNvSpPr/>
            <p:nvPr/>
          </p:nvSpPr>
          <p:spPr>
            <a:xfrm>
              <a:off x="4462772" y="4324160"/>
              <a:ext cx="49028" cy="22129"/>
            </a:xfrm>
            <a:custGeom>
              <a:avLst/>
              <a:gdLst>
                <a:gd name="connsiteX0" fmla="*/ 47100 w 49028"/>
                <a:gd name="connsiteY0" fmla="*/ 0 h 22129"/>
                <a:gd name="connsiteX1" fmla="*/ 48814 w 49028"/>
                <a:gd name="connsiteY1" fmla="*/ 2286 h 22129"/>
                <a:gd name="connsiteX2" fmla="*/ 15667 w 49028"/>
                <a:gd name="connsiteY2" fmla="*/ 21145 h 22129"/>
                <a:gd name="connsiteX3" fmla="*/ 237 w 49028"/>
                <a:gd name="connsiteY3" fmla="*/ 9715 h 22129"/>
                <a:gd name="connsiteX4" fmla="*/ 808 w 49028"/>
                <a:gd name="connsiteY4" fmla="*/ 7429 h 22129"/>
                <a:gd name="connsiteX5" fmla="*/ 1380 w 49028"/>
                <a:gd name="connsiteY5" fmla="*/ 7429 h 22129"/>
                <a:gd name="connsiteX6" fmla="*/ 47100 w 49028"/>
                <a:gd name="connsiteY6" fmla="*/ 0 h 2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28" h="22129">
                  <a:moveTo>
                    <a:pt x="47100" y="0"/>
                  </a:moveTo>
                  <a:cubicBezTo>
                    <a:pt x="48814" y="0"/>
                    <a:pt x="49386" y="1143"/>
                    <a:pt x="48814" y="2286"/>
                  </a:cubicBezTo>
                  <a:cubicBezTo>
                    <a:pt x="44814" y="16573"/>
                    <a:pt x="29955" y="25146"/>
                    <a:pt x="15667" y="21145"/>
                  </a:cubicBezTo>
                  <a:cubicBezTo>
                    <a:pt x="9381" y="19431"/>
                    <a:pt x="3666" y="15430"/>
                    <a:pt x="237" y="9715"/>
                  </a:cubicBezTo>
                  <a:cubicBezTo>
                    <a:pt x="-335" y="8573"/>
                    <a:pt x="237" y="8001"/>
                    <a:pt x="808" y="7429"/>
                  </a:cubicBezTo>
                  <a:lnTo>
                    <a:pt x="1380" y="7429"/>
                  </a:lnTo>
                  <a:lnTo>
                    <a:pt x="47100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8039D7-07AF-8E17-8679-8BF81C186CD0}"/>
                </a:ext>
              </a:extLst>
            </p:cNvPr>
            <p:cNvSpPr/>
            <p:nvPr/>
          </p:nvSpPr>
          <p:spPr>
            <a:xfrm>
              <a:off x="4433776" y="4080894"/>
              <a:ext cx="255866" cy="404843"/>
            </a:xfrm>
            <a:custGeom>
              <a:avLst/>
              <a:gdLst>
                <a:gd name="connsiteX0" fmla="*/ 203541 w 255866"/>
                <a:gd name="connsiteY0" fmla="*/ 92956 h 404843"/>
                <a:gd name="connsiteX1" fmla="*/ 200683 w 255866"/>
                <a:gd name="connsiteY1" fmla="*/ 93527 h 404843"/>
                <a:gd name="connsiteX2" fmla="*/ 186967 w 255866"/>
                <a:gd name="connsiteY2" fmla="*/ 45521 h 404843"/>
                <a:gd name="connsiteX3" fmla="*/ 113816 w 255866"/>
                <a:gd name="connsiteY3" fmla="*/ 950 h 404843"/>
                <a:gd name="connsiteX4" fmla="*/ 29233 w 255866"/>
                <a:gd name="connsiteY4" fmla="*/ 12946 h 404843"/>
                <a:gd name="connsiteX5" fmla="*/ 87 w 255866"/>
                <a:gd name="connsiteY5" fmla="*/ 39235 h 404843"/>
                <a:gd name="connsiteX6" fmla="*/ 5802 w 255866"/>
                <a:gd name="connsiteY6" fmla="*/ 60380 h 404843"/>
                <a:gd name="connsiteX7" fmla="*/ 86955 w 255866"/>
                <a:gd name="connsiteY7" fmla="*/ 110672 h 404843"/>
                <a:gd name="connsiteX8" fmla="*/ 109243 w 255866"/>
                <a:gd name="connsiteY8" fmla="*/ 113530 h 404843"/>
                <a:gd name="connsiteX9" fmla="*/ 123531 w 255866"/>
                <a:gd name="connsiteY9" fmla="*/ 135252 h 404843"/>
                <a:gd name="connsiteX10" fmla="*/ 127531 w 255866"/>
                <a:gd name="connsiteY10" fmla="*/ 147820 h 404843"/>
                <a:gd name="connsiteX11" fmla="*/ 132103 w 255866"/>
                <a:gd name="connsiteY11" fmla="*/ 183830 h 404843"/>
                <a:gd name="connsiteX12" fmla="*/ 155535 w 255866"/>
                <a:gd name="connsiteY12" fmla="*/ 222686 h 404843"/>
                <a:gd name="connsiteX13" fmla="*/ 132103 w 255866"/>
                <a:gd name="connsiteY13" fmla="*/ 290695 h 404843"/>
                <a:gd name="connsiteX14" fmla="*/ 147534 w 255866"/>
                <a:gd name="connsiteY14" fmla="*/ 318132 h 404843"/>
                <a:gd name="connsiteX15" fmla="*/ 156678 w 255866"/>
                <a:gd name="connsiteY15" fmla="*/ 347845 h 404843"/>
                <a:gd name="connsiteX16" fmla="*/ 156678 w 255866"/>
                <a:gd name="connsiteY16" fmla="*/ 362704 h 404843"/>
                <a:gd name="connsiteX17" fmla="*/ 180109 w 255866"/>
                <a:gd name="connsiteY17" fmla="*/ 403857 h 404843"/>
                <a:gd name="connsiteX18" fmla="*/ 228116 w 255866"/>
                <a:gd name="connsiteY18" fmla="*/ 385564 h 404843"/>
                <a:gd name="connsiteX19" fmla="*/ 249261 w 255866"/>
                <a:gd name="connsiteY19" fmla="*/ 336415 h 404843"/>
                <a:gd name="connsiteX20" fmla="*/ 203541 w 255866"/>
                <a:gd name="connsiteY20" fmla="*/ 92956 h 404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5866" h="404843">
                  <a:moveTo>
                    <a:pt x="203541" y="92956"/>
                  </a:moveTo>
                  <a:lnTo>
                    <a:pt x="200683" y="93527"/>
                  </a:lnTo>
                  <a:cubicBezTo>
                    <a:pt x="199541" y="76382"/>
                    <a:pt x="194968" y="60380"/>
                    <a:pt x="186967" y="45521"/>
                  </a:cubicBezTo>
                  <a:cubicBezTo>
                    <a:pt x="171537" y="19232"/>
                    <a:pt x="142962" y="4379"/>
                    <a:pt x="113816" y="950"/>
                  </a:cubicBezTo>
                  <a:cubicBezTo>
                    <a:pt x="84669" y="-2479"/>
                    <a:pt x="56094" y="3802"/>
                    <a:pt x="29233" y="12946"/>
                  </a:cubicBezTo>
                  <a:cubicBezTo>
                    <a:pt x="16089" y="17518"/>
                    <a:pt x="1801" y="24947"/>
                    <a:pt x="87" y="39235"/>
                  </a:cubicBezTo>
                  <a:cubicBezTo>
                    <a:pt x="-484" y="46664"/>
                    <a:pt x="1801" y="54094"/>
                    <a:pt x="5802" y="60380"/>
                  </a:cubicBezTo>
                  <a:cubicBezTo>
                    <a:pt x="22376" y="90098"/>
                    <a:pt x="53236" y="108958"/>
                    <a:pt x="86955" y="110672"/>
                  </a:cubicBezTo>
                  <a:cubicBezTo>
                    <a:pt x="94384" y="109529"/>
                    <a:pt x="101814" y="110672"/>
                    <a:pt x="109243" y="113530"/>
                  </a:cubicBezTo>
                  <a:cubicBezTo>
                    <a:pt x="117244" y="118102"/>
                    <a:pt x="119531" y="126109"/>
                    <a:pt x="123531" y="135252"/>
                  </a:cubicBezTo>
                  <a:cubicBezTo>
                    <a:pt x="125246" y="139253"/>
                    <a:pt x="126388" y="143248"/>
                    <a:pt x="127531" y="147820"/>
                  </a:cubicBezTo>
                  <a:cubicBezTo>
                    <a:pt x="130389" y="159821"/>
                    <a:pt x="126960" y="172400"/>
                    <a:pt x="132103" y="183830"/>
                  </a:cubicBezTo>
                  <a:cubicBezTo>
                    <a:pt x="138390" y="198117"/>
                    <a:pt x="153249" y="207827"/>
                    <a:pt x="155535" y="222686"/>
                  </a:cubicBezTo>
                  <a:cubicBezTo>
                    <a:pt x="159536" y="246689"/>
                    <a:pt x="128674" y="266692"/>
                    <a:pt x="132103" y="290695"/>
                  </a:cubicBezTo>
                  <a:cubicBezTo>
                    <a:pt x="133818" y="300982"/>
                    <a:pt x="141247" y="309560"/>
                    <a:pt x="147534" y="318132"/>
                  </a:cubicBezTo>
                  <a:cubicBezTo>
                    <a:pt x="153821" y="326705"/>
                    <a:pt x="160107" y="336986"/>
                    <a:pt x="156678" y="347845"/>
                  </a:cubicBezTo>
                  <a:cubicBezTo>
                    <a:pt x="154963" y="352988"/>
                    <a:pt x="158964" y="357560"/>
                    <a:pt x="156678" y="362704"/>
                  </a:cubicBezTo>
                  <a:cubicBezTo>
                    <a:pt x="149820" y="379277"/>
                    <a:pt x="162393" y="399857"/>
                    <a:pt x="180109" y="403857"/>
                  </a:cubicBezTo>
                  <a:cubicBezTo>
                    <a:pt x="197826" y="407858"/>
                    <a:pt x="216114" y="399280"/>
                    <a:pt x="228116" y="385564"/>
                  </a:cubicBezTo>
                  <a:cubicBezTo>
                    <a:pt x="238974" y="371276"/>
                    <a:pt x="246403" y="354131"/>
                    <a:pt x="249261" y="336415"/>
                  </a:cubicBezTo>
                  <a:cubicBezTo>
                    <a:pt x="266406" y="251833"/>
                    <a:pt x="249832" y="164965"/>
                    <a:pt x="203541" y="929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0C6DE1F-F2C5-FDB7-F6A7-5B4B932A3F4B}"/>
                </a:ext>
              </a:extLst>
            </p:cNvPr>
            <p:cNvSpPr/>
            <p:nvPr/>
          </p:nvSpPr>
          <p:spPr>
            <a:xfrm>
              <a:off x="4409913" y="4224505"/>
              <a:ext cx="39951" cy="8270"/>
            </a:xfrm>
            <a:custGeom>
              <a:avLst/>
              <a:gdLst>
                <a:gd name="connsiteX0" fmla="*/ 39951 w 39951"/>
                <a:gd name="connsiteY0" fmla="*/ 5358 h 8270"/>
                <a:gd name="connsiteX1" fmla="*/ 20520 w 39951"/>
                <a:gd name="connsiteY1" fmla="*/ 6501 h 8270"/>
                <a:gd name="connsiteX2" fmla="*/ 518 w 39951"/>
                <a:gd name="connsiteY2" fmla="*/ 7644 h 8270"/>
                <a:gd name="connsiteX3" fmla="*/ 4518 w 39951"/>
                <a:gd name="connsiteY3" fmla="*/ 3643 h 8270"/>
                <a:gd name="connsiteX4" fmla="*/ 19377 w 39951"/>
                <a:gd name="connsiteY4" fmla="*/ 214 h 8270"/>
                <a:gd name="connsiteX5" fmla="*/ 34808 w 39951"/>
                <a:gd name="connsiteY5" fmla="*/ 1929 h 8270"/>
                <a:gd name="connsiteX6" fmla="*/ 39951 w 39951"/>
                <a:gd name="connsiteY6" fmla="*/ 5358 h 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1" h="8270">
                  <a:moveTo>
                    <a:pt x="39951" y="5358"/>
                  </a:moveTo>
                  <a:cubicBezTo>
                    <a:pt x="38808" y="7072"/>
                    <a:pt x="30235" y="5929"/>
                    <a:pt x="20520" y="6501"/>
                  </a:cubicBezTo>
                  <a:cubicBezTo>
                    <a:pt x="10805" y="7072"/>
                    <a:pt x="2232" y="9358"/>
                    <a:pt x="518" y="7644"/>
                  </a:cubicBezTo>
                  <a:cubicBezTo>
                    <a:pt x="-1197" y="5929"/>
                    <a:pt x="1660" y="5358"/>
                    <a:pt x="4518" y="3643"/>
                  </a:cubicBezTo>
                  <a:cubicBezTo>
                    <a:pt x="9090" y="1357"/>
                    <a:pt x="14234" y="214"/>
                    <a:pt x="19377" y="214"/>
                  </a:cubicBezTo>
                  <a:cubicBezTo>
                    <a:pt x="24520" y="-357"/>
                    <a:pt x="29664" y="214"/>
                    <a:pt x="34808" y="1929"/>
                  </a:cubicBezTo>
                  <a:cubicBezTo>
                    <a:pt x="38237" y="3072"/>
                    <a:pt x="39951" y="4786"/>
                    <a:pt x="39951" y="535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E831408-DF2B-97CD-DC37-6794A5507067}"/>
                </a:ext>
              </a:extLst>
            </p:cNvPr>
            <p:cNvSpPr/>
            <p:nvPr/>
          </p:nvSpPr>
          <p:spPr>
            <a:xfrm>
              <a:off x="4492619" y="4220483"/>
              <a:ext cx="39078" cy="9413"/>
            </a:xfrm>
            <a:custGeom>
              <a:avLst/>
              <a:gdLst>
                <a:gd name="connsiteX0" fmla="*/ 108 w 39078"/>
                <a:gd name="connsiteY0" fmla="*/ 8797 h 9413"/>
                <a:gd name="connsiteX1" fmla="*/ 19539 w 39078"/>
                <a:gd name="connsiteY1" fmla="*/ 7082 h 9413"/>
                <a:gd name="connsiteX2" fmla="*/ 38970 w 39078"/>
                <a:gd name="connsiteY2" fmla="*/ 4796 h 9413"/>
                <a:gd name="connsiteX3" fmla="*/ 34398 w 39078"/>
                <a:gd name="connsiteY3" fmla="*/ 1367 h 9413"/>
                <a:gd name="connsiteX4" fmla="*/ 19539 w 39078"/>
                <a:gd name="connsiteY4" fmla="*/ 224 h 9413"/>
                <a:gd name="connsiteX5" fmla="*/ 4680 w 39078"/>
                <a:gd name="connsiteY5" fmla="*/ 4225 h 9413"/>
                <a:gd name="connsiteX6" fmla="*/ 108 w 39078"/>
                <a:gd name="connsiteY6" fmla="*/ 8797 h 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78" h="9413">
                  <a:moveTo>
                    <a:pt x="108" y="8797"/>
                  </a:moveTo>
                  <a:cubicBezTo>
                    <a:pt x="1251" y="10511"/>
                    <a:pt x="9824" y="8225"/>
                    <a:pt x="19539" y="7082"/>
                  </a:cubicBezTo>
                  <a:cubicBezTo>
                    <a:pt x="29255" y="5939"/>
                    <a:pt x="37827" y="6511"/>
                    <a:pt x="38970" y="4796"/>
                  </a:cubicBezTo>
                  <a:cubicBezTo>
                    <a:pt x="39542" y="3653"/>
                    <a:pt x="37827" y="2510"/>
                    <a:pt x="34398" y="1367"/>
                  </a:cubicBezTo>
                  <a:cubicBezTo>
                    <a:pt x="29255" y="224"/>
                    <a:pt x="24683" y="-347"/>
                    <a:pt x="19539" y="224"/>
                  </a:cubicBezTo>
                  <a:cubicBezTo>
                    <a:pt x="14396" y="796"/>
                    <a:pt x="9252" y="1939"/>
                    <a:pt x="4680" y="4225"/>
                  </a:cubicBezTo>
                  <a:cubicBezTo>
                    <a:pt x="1251" y="6511"/>
                    <a:pt x="-463" y="8225"/>
                    <a:pt x="108" y="8797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D44F175-F8B4-B822-3989-1D0D78E15485}"/>
                </a:ext>
              </a:extLst>
            </p:cNvPr>
            <p:cNvSpPr/>
            <p:nvPr/>
          </p:nvSpPr>
          <p:spPr>
            <a:xfrm>
              <a:off x="4334076" y="5216266"/>
              <a:ext cx="198084" cy="668097"/>
            </a:xfrm>
            <a:custGeom>
              <a:avLst/>
              <a:gdLst>
                <a:gd name="connsiteX0" fmla="*/ 79213 w 198084"/>
                <a:gd name="connsiteY0" fmla="*/ 0 h 668097"/>
                <a:gd name="connsiteX1" fmla="*/ 917 w 198084"/>
                <a:gd name="connsiteY1" fmla="*/ 209169 h 668097"/>
                <a:gd name="connsiteX2" fmla="*/ 38065 w 198084"/>
                <a:gd name="connsiteY2" fmla="*/ 668084 h 668097"/>
                <a:gd name="connsiteX3" fmla="*/ 114074 w 198084"/>
                <a:gd name="connsiteY3" fmla="*/ 660083 h 668097"/>
                <a:gd name="connsiteX4" fmla="*/ 148936 w 198084"/>
                <a:gd name="connsiteY4" fmla="*/ 327469 h 668097"/>
                <a:gd name="connsiteX5" fmla="*/ 142078 w 198084"/>
                <a:gd name="connsiteY5" fmla="*/ 247459 h 668097"/>
                <a:gd name="connsiteX6" fmla="*/ 198085 w 198084"/>
                <a:gd name="connsiteY6" fmla="*/ 148590 h 668097"/>
                <a:gd name="connsiteX7" fmla="*/ 79213 w 198084"/>
                <a:gd name="connsiteY7" fmla="*/ 0 h 66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084" h="668097">
                  <a:moveTo>
                    <a:pt x="79213" y="0"/>
                  </a:moveTo>
                  <a:cubicBezTo>
                    <a:pt x="79213" y="0"/>
                    <a:pt x="8347" y="176022"/>
                    <a:pt x="917" y="209169"/>
                  </a:cubicBezTo>
                  <a:cubicBezTo>
                    <a:pt x="-6512" y="242316"/>
                    <a:pt x="33493" y="670941"/>
                    <a:pt x="38065" y="668084"/>
                  </a:cubicBezTo>
                  <a:cubicBezTo>
                    <a:pt x="42637" y="665226"/>
                    <a:pt x="114074" y="660083"/>
                    <a:pt x="114074" y="660083"/>
                  </a:cubicBezTo>
                  <a:cubicBezTo>
                    <a:pt x="114074" y="660083"/>
                    <a:pt x="148364" y="348615"/>
                    <a:pt x="148936" y="327469"/>
                  </a:cubicBezTo>
                  <a:cubicBezTo>
                    <a:pt x="148936" y="304038"/>
                    <a:pt x="142078" y="247459"/>
                    <a:pt x="142078" y="247459"/>
                  </a:cubicBezTo>
                  <a:lnTo>
                    <a:pt x="198085" y="148590"/>
                  </a:lnTo>
                  <a:lnTo>
                    <a:pt x="792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B5D02A9-4BC5-D757-B6D2-57E6F2CFFC4E}"/>
                </a:ext>
              </a:extLst>
            </p:cNvPr>
            <p:cNvSpPr/>
            <p:nvPr/>
          </p:nvSpPr>
          <p:spPr>
            <a:xfrm>
              <a:off x="4433863" y="5339139"/>
              <a:ext cx="99441" cy="538924"/>
            </a:xfrm>
            <a:custGeom>
              <a:avLst/>
              <a:gdLst>
                <a:gd name="connsiteX0" fmla="*/ 73724 w 99441"/>
                <a:gd name="connsiteY0" fmla="*/ 0 h 538924"/>
                <a:gd name="connsiteX1" fmla="*/ 16574 w 99441"/>
                <a:gd name="connsiteY1" fmla="*/ 108013 h 538924"/>
                <a:gd name="connsiteX2" fmla="*/ 12001 w 99441"/>
                <a:gd name="connsiteY2" fmla="*/ 123444 h 538924"/>
                <a:gd name="connsiteX3" fmla="*/ 17145 w 99441"/>
                <a:gd name="connsiteY3" fmla="*/ 327469 h 538924"/>
                <a:gd name="connsiteX4" fmla="*/ 0 w 99441"/>
                <a:gd name="connsiteY4" fmla="*/ 538924 h 538924"/>
                <a:gd name="connsiteX5" fmla="*/ 13716 w 99441"/>
                <a:gd name="connsiteY5" fmla="*/ 537781 h 538924"/>
                <a:gd name="connsiteX6" fmla="*/ 48578 w 99441"/>
                <a:gd name="connsiteY6" fmla="*/ 205168 h 538924"/>
                <a:gd name="connsiteX7" fmla="*/ 41719 w 99441"/>
                <a:gd name="connsiteY7" fmla="*/ 125158 h 538924"/>
                <a:gd name="connsiteX8" fmla="*/ 99441 w 99441"/>
                <a:gd name="connsiteY8" fmla="*/ 26289 h 538924"/>
                <a:gd name="connsiteX9" fmla="*/ 73724 w 99441"/>
                <a:gd name="connsiteY9" fmla="*/ 0 h 53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41" h="538924">
                  <a:moveTo>
                    <a:pt x="73724" y="0"/>
                  </a:moveTo>
                  <a:lnTo>
                    <a:pt x="16574" y="108013"/>
                  </a:lnTo>
                  <a:cubicBezTo>
                    <a:pt x="12573" y="112014"/>
                    <a:pt x="11430" y="117729"/>
                    <a:pt x="12001" y="123444"/>
                  </a:cubicBezTo>
                  <a:cubicBezTo>
                    <a:pt x="16002" y="145161"/>
                    <a:pt x="28575" y="274320"/>
                    <a:pt x="17145" y="327469"/>
                  </a:cubicBezTo>
                  <a:lnTo>
                    <a:pt x="0" y="538924"/>
                  </a:lnTo>
                  <a:lnTo>
                    <a:pt x="13716" y="537781"/>
                  </a:lnTo>
                  <a:cubicBezTo>
                    <a:pt x="13716" y="537781"/>
                    <a:pt x="48006" y="226314"/>
                    <a:pt x="48578" y="205168"/>
                  </a:cubicBezTo>
                  <a:cubicBezTo>
                    <a:pt x="48578" y="181737"/>
                    <a:pt x="41719" y="125158"/>
                    <a:pt x="41719" y="125158"/>
                  </a:cubicBezTo>
                  <a:lnTo>
                    <a:pt x="99441" y="26289"/>
                  </a:lnTo>
                  <a:lnTo>
                    <a:pt x="73724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A85A09B-8201-C51C-F94C-09F43F90242C}"/>
                </a:ext>
              </a:extLst>
            </p:cNvPr>
            <p:cNvSpPr/>
            <p:nvPr/>
          </p:nvSpPr>
          <p:spPr>
            <a:xfrm>
              <a:off x="4204691" y="5843487"/>
              <a:ext cx="256031" cy="116871"/>
            </a:xfrm>
            <a:custGeom>
              <a:avLst/>
              <a:gdLst>
                <a:gd name="connsiteX0" fmla="*/ 245745 w 256031"/>
                <a:gd name="connsiteY0" fmla="*/ 19716 h 116871"/>
                <a:gd name="connsiteX1" fmla="*/ 209169 w 256031"/>
                <a:gd name="connsiteY1" fmla="*/ 31718 h 116871"/>
                <a:gd name="connsiteX2" fmla="*/ 193738 w 256031"/>
                <a:gd name="connsiteY2" fmla="*/ 28860 h 116871"/>
                <a:gd name="connsiteX3" fmla="*/ 164592 w 256031"/>
                <a:gd name="connsiteY3" fmla="*/ 4286 h 116871"/>
                <a:gd name="connsiteX4" fmla="*/ 141732 w 256031"/>
                <a:gd name="connsiteY4" fmla="*/ 4286 h 116871"/>
                <a:gd name="connsiteX5" fmla="*/ 76581 w 256031"/>
                <a:gd name="connsiteY5" fmla="*/ 55721 h 116871"/>
                <a:gd name="connsiteX6" fmla="*/ 25146 w 256031"/>
                <a:gd name="connsiteY6" fmla="*/ 73438 h 116871"/>
                <a:gd name="connsiteX7" fmla="*/ 0 w 256031"/>
                <a:gd name="connsiteY7" fmla="*/ 108870 h 116871"/>
                <a:gd name="connsiteX8" fmla="*/ 8001 w 256031"/>
                <a:gd name="connsiteY8" fmla="*/ 116871 h 116871"/>
                <a:gd name="connsiteX9" fmla="*/ 236601 w 256031"/>
                <a:gd name="connsiteY9" fmla="*/ 114585 h 116871"/>
                <a:gd name="connsiteX10" fmla="*/ 256032 w 256031"/>
                <a:gd name="connsiteY10" fmla="*/ 95155 h 116871"/>
                <a:gd name="connsiteX11" fmla="*/ 255460 w 256031"/>
                <a:gd name="connsiteY11" fmla="*/ 27718 h 116871"/>
                <a:gd name="connsiteX12" fmla="*/ 247459 w 256031"/>
                <a:gd name="connsiteY12" fmla="*/ 19716 h 116871"/>
                <a:gd name="connsiteX13" fmla="*/ 245745 w 256031"/>
                <a:gd name="connsiteY13" fmla="*/ 19716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031" h="116871">
                  <a:moveTo>
                    <a:pt x="245745" y="19716"/>
                  </a:moveTo>
                  <a:lnTo>
                    <a:pt x="209169" y="31718"/>
                  </a:lnTo>
                  <a:cubicBezTo>
                    <a:pt x="204025" y="33433"/>
                    <a:pt x="197739" y="32290"/>
                    <a:pt x="193738" y="28860"/>
                  </a:cubicBezTo>
                  <a:lnTo>
                    <a:pt x="164592" y="4286"/>
                  </a:lnTo>
                  <a:cubicBezTo>
                    <a:pt x="157734" y="-1429"/>
                    <a:pt x="148590" y="-1429"/>
                    <a:pt x="141732" y="4286"/>
                  </a:cubicBezTo>
                  <a:lnTo>
                    <a:pt x="76581" y="55721"/>
                  </a:lnTo>
                  <a:lnTo>
                    <a:pt x="25146" y="73438"/>
                  </a:lnTo>
                  <a:cubicBezTo>
                    <a:pt x="9715" y="78581"/>
                    <a:pt x="0" y="92869"/>
                    <a:pt x="0" y="108870"/>
                  </a:cubicBezTo>
                  <a:cubicBezTo>
                    <a:pt x="0" y="113443"/>
                    <a:pt x="4000" y="116871"/>
                    <a:pt x="8001" y="116871"/>
                  </a:cubicBezTo>
                  <a:lnTo>
                    <a:pt x="236601" y="114585"/>
                  </a:lnTo>
                  <a:cubicBezTo>
                    <a:pt x="247459" y="114585"/>
                    <a:pt x="256032" y="105441"/>
                    <a:pt x="256032" y="95155"/>
                  </a:cubicBezTo>
                  <a:lnTo>
                    <a:pt x="255460" y="27718"/>
                  </a:lnTo>
                  <a:cubicBezTo>
                    <a:pt x="255460" y="23145"/>
                    <a:pt x="252031" y="19716"/>
                    <a:pt x="247459" y="19716"/>
                  </a:cubicBezTo>
                  <a:cubicBezTo>
                    <a:pt x="246888" y="19145"/>
                    <a:pt x="246316" y="19145"/>
                    <a:pt x="245745" y="197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2C8250A-078C-A781-A414-588B2988BF8F}"/>
                </a:ext>
              </a:extLst>
            </p:cNvPr>
            <p:cNvSpPr/>
            <p:nvPr/>
          </p:nvSpPr>
          <p:spPr>
            <a:xfrm>
              <a:off x="4204691" y="5940928"/>
              <a:ext cx="256603" cy="18288"/>
            </a:xfrm>
            <a:custGeom>
              <a:avLst/>
              <a:gdLst>
                <a:gd name="connsiteX0" fmla="*/ 256603 w 256603"/>
                <a:gd name="connsiteY0" fmla="*/ 0 h 18288"/>
                <a:gd name="connsiteX1" fmla="*/ 1143 w 256603"/>
                <a:gd name="connsiteY1" fmla="*/ 2286 h 18288"/>
                <a:gd name="connsiteX2" fmla="*/ 0 w 256603"/>
                <a:gd name="connsiteY2" fmla="*/ 10287 h 18288"/>
                <a:gd name="connsiteX3" fmla="*/ 8001 w 256603"/>
                <a:gd name="connsiteY3" fmla="*/ 18288 h 18288"/>
                <a:gd name="connsiteX4" fmla="*/ 236601 w 256603"/>
                <a:gd name="connsiteY4" fmla="*/ 16002 h 18288"/>
                <a:gd name="connsiteX5" fmla="*/ 256603 w 256603"/>
                <a:gd name="connsiteY5" fmla="*/ 0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3" h="18288">
                  <a:moveTo>
                    <a:pt x="256603" y="0"/>
                  </a:moveTo>
                  <a:lnTo>
                    <a:pt x="1143" y="2286"/>
                  </a:lnTo>
                  <a:cubicBezTo>
                    <a:pt x="571" y="5144"/>
                    <a:pt x="0" y="8001"/>
                    <a:pt x="0" y="10287"/>
                  </a:cubicBezTo>
                  <a:cubicBezTo>
                    <a:pt x="0" y="14860"/>
                    <a:pt x="4000" y="18288"/>
                    <a:pt x="8001" y="18288"/>
                  </a:cubicBezTo>
                  <a:lnTo>
                    <a:pt x="236601" y="16002"/>
                  </a:lnTo>
                  <a:cubicBezTo>
                    <a:pt x="246316" y="16574"/>
                    <a:pt x="254889" y="9145"/>
                    <a:pt x="256603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FC96B1E-9325-8E6E-58A6-19AC9A9C09B1}"/>
                </a:ext>
              </a:extLst>
            </p:cNvPr>
            <p:cNvSpPr/>
            <p:nvPr/>
          </p:nvSpPr>
          <p:spPr>
            <a:xfrm>
              <a:off x="4331707" y="5855346"/>
              <a:ext cx="18002" cy="18716"/>
            </a:xfrm>
            <a:custGeom>
              <a:avLst/>
              <a:gdLst>
                <a:gd name="connsiteX0" fmla="*/ 14716 w 18002"/>
                <a:gd name="connsiteY0" fmla="*/ 18145 h 18716"/>
                <a:gd name="connsiteX1" fmla="*/ 429 w 18002"/>
                <a:gd name="connsiteY1" fmla="*/ 3287 h 18716"/>
                <a:gd name="connsiteX2" fmla="*/ 429 w 18002"/>
                <a:gd name="connsiteY2" fmla="*/ 429 h 18716"/>
                <a:gd name="connsiteX3" fmla="*/ 3286 w 18002"/>
                <a:gd name="connsiteY3" fmla="*/ 429 h 18716"/>
                <a:gd name="connsiteX4" fmla="*/ 17574 w 18002"/>
                <a:gd name="connsiteY4" fmla="*/ 15288 h 18716"/>
                <a:gd name="connsiteX5" fmla="*/ 17574 w 18002"/>
                <a:gd name="connsiteY5" fmla="*/ 18145 h 18716"/>
                <a:gd name="connsiteX6" fmla="*/ 16431 w 18002"/>
                <a:gd name="connsiteY6" fmla="*/ 18717 h 18716"/>
                <a:gd name="connsiteX7" fmla="*/ 14716 w 1800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0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574" y="15288"/>
                  </a:lnTo>
                  <a:cubicBezTo>
                    <a:pt x="18145" y="15859"/>
                    <a:pt x="18145" y="17574"/>
                    <a:pt x="17574" y="18145"/>
                  </a:cubicBezTo>
                  <a:cubicBezTo>
                    <a:pt x="17002" y="18717"/>
                    <a:pt x="17002" y="18717"/>
                    <a:pt x="16431" y="18717"/>
                  </a:cubicBezTo>
                  <a:cubicBezTo>
                    <a:pt x="15288" y="18145"/>
                    <a:pt x="14716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3605DE8-773D-AC50-26D0-CA7E4B1879FA}"/>
                </a:ext>
              </a:extLst>
            </p:cNvPr>
            <p:cNvSpPr/>
            <p:nvPr/>
          </p:nvSpPr>
          <p:spPr>
            <a:xfrm>
              <a:off x="4320848" y="5863918"/>
              <a:ext cx="17662" cy="18716"/>
            </a:xfrm>
            <a:custGeom>
              <a:avLst/>
              <a:gdLst>
                <a:gd name="connsiteX0" fmla="*/ 14716 w 17662"/>
                <a:gd name="connsiteY0" fmla="*/ 18145 h 18716"/>
                <a:gd name="connsiteX1" fmla="*/ 429 w 17662"/>
                <a:gd name="connsiteY1" fmla="*/ 3287 h 18716"/>
                <a:gd name="connsiteX2" fmla="*/ 429 w 17662"/>
                <a:gd name="connsiteY2" fmla="*/ 429 h 18716"/>
                <a:gd name="connsiteX3" fmla="*/ 3286 w 17662"/>
                <a:gd name="connsiteY3" fmla="*/ 429 h 18716"/>
                <a:gd name="connsiteX4" fmla="*/ 17002 w 17662"/>
                <a:gd name="connsiteY4" fmla="*/ 15288 h 18716"/>
                <a:gd name="connsiteX5" fmla="*/ 17002 w 17662"/>
                <a:gd name="connsiteY5" fmla="*/ 18145 h 18716"/>
                <a:gd name="connsiteX6" fmla="*/ 15859 w 17662"/>
                <a:gd name="connsiteY6" fmla="*/ 18717 h 18716"/>
                <a:gd name="connsiteX7" fmla="*/ 14716 w 1766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002" y="15288"/>
                  </a:lnTo>
                  <a:cubicBezTo>
                    <a:pt x="17574" y="15859"/>
                    <a:pt x="18145" y="17574"/>
                    <a:pt x="17002" y="18145"/>
                  </a:cubicBezTo>
                  <a:cubicBezTo>
                    <a:pt x="16430" y="18717"/>
                    <a:pt x="15859" y="18717"/>
                    <a:pt x="15859" y="18717"/>
                  </a:cubicBezTo>
                  <a:cubicBezTo>
                    <a:pt x="15859" y="18145"/>
                    <a:pt x="15288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7962E8B-3D2F-2593-4146-E5C96AE75502}"/>
                </a:ext>
              </a:extLst>
            </p:cNvPr>
            <p:cNvSpPr/>
            <p:nvPr/>
          </p:nvSpPr>
          <p:spPr>
            <a:xfrm>
              <a:off x="4310043" y="5871972"/>
              <a:ext cx="18520" cy="19235"/>
            </a:xfrm>
            <a:custGeom>
              <a:avLst/>
              <a:gdLst>
                <a:gd name="connsiteX0" fmla="*/ 14663 w 18520"/>
                <a:gd name="connsiteY0" fmla="*/ 18664 h 19235"/>
                <a:gd name="connsiteX1" fmla="*/ 947 w 18520"/>
                <a:gd name="connsiteY1" fmla="*/ 3805 h 19235"/>
                <a:gd name="connsiteX2" fmla="*/ 376 w 18520"/>
                <a:gd name="connsiteY2" fmla="*/ 947 h 19235"/>
                <a:gd name="connsiteX3" fmla="*/ 3233 w 18520"/>
                <a:gd name="connsiteY3" fmla="*/ 375 h 19235"/>
                <a:gd name="connsiteX4" fmla="*/ 3804 w 18520"/>
                <a:gd name="connsiteY4" fmla="*/ 947 h 19235"/>
                <a:gd name="connsiteX5" fmla="*/ 18092 w 18520"/>
                <a:gd name="connsiteY5" fmla="*/ 15806 h 19235"/>
                <a:gd name="connsiteX6" fmla="*/ 18092 w 18520"/>
                <a:gd name="connsiteY6" fmla="*/ 18664 h 19235"/>
                <a:gd name="connsiteX7" fmla="*/ 16949 w 18520"/>
                <a:gd name="connsiteY7" fmla="*/ 19235 h 19235"/>
                <a:gd name="connsiteX8" fmla="*/ 14663 w 18520"/>
                <a:gd name="connsiteY8" fmla="*/ 18664 h 1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0" h="19235">
                  <a:moveTo>
                    <a:pt x="14663" y="18664"/>
                  </a:moveTo>
                  <a:lnTo>
                    <a:pt x="947" y="3805"/>
                  </a:lnTo>
                  <a:cubicBezTo>
                    <a:pt x="-196" y="3233"/>
                    <a:pt x="-196" y="2090"/>
                    <a:pt x="376" y="947"/>
                  </a:cubicBezTo>
                  <a:cubicBezTo>
                    <a:pt x="947" y="-196"/>
                    <a:pt x="2090" y="-196"/>
                    <a:pt x="3233" y="375"/>
                  </a:cubicBezTo>
                  <a:cubicBezTo>
                    <a:pt x="3233" y="375"/>
                    <a:pt x="3233" y="375"/>
                    <a:pt x="3804" y="947"/>
                  </a:cubicBezTo>
                  <a:lnTo>
                    <a:pt x="18092" y="15806"/>
                  </a:lnTo>
                  <a:cubicBezTo>
                    <a:pt x="18663" y="16378"/>
                    <a:pt x="18663" y="18092"/>
                    <a:pt x="18092" y="18664"/>
                  </a:cubicBezTo>
                  <a:cubicBezTo>
                    <a:pt x="17521" y="19235"/>
                    <a:pt x="16949" y="19235"/>
                    <a:pt x="16949" y="19235"/>
                  </a:cubicBezTo>
                  <a:cubicBezTo>
                    <a:pt x="15234" y="19235"/>
                    <a:pt x="14663" y="18664"/>
                    <a:pt x="14663" y="1866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D0BED55-8259-73F8-5196-19294F275806}"/>
                </a:ext>
              </a:extLst>
            </p:cNvPr>
            <p:cNvSpPr/>
            <p:nvPr/>
          </p:nvSpPr>
          <p:spPr>
            <a:xfrm>
              <a:off x="4352709" y="5021956"/>
              <a:ext cx="262890" cy="385762"/>
            </a:xfrm>
            <a:custGeom>
              <a:avLst/>
              <a:gdLst>
                <a:gd name="connsiteX0" fmla="*/ 101727 w 262890"/>
                <a:gd name="connsiteY0" fmla="*/ 24574 h 385762"/>
                <a:gd name="connsiteX1" fmla="*/ 0 w 262890"/>
                <a:gd name="connsiteY1" fmla="*/ 316039 h 385762"/>
                <a:gd name="connsiteX2" fmla="*/ 170879 w 262890"/>
                <a:gd name="connsiteY2" fmla="*/ 385763 h 385762"/>
                <a:gd name="connsiteX3" fmla="*/ 262890 w 262890"/>
                <a:gd name="connsiteY3" fmla="*/ 232600 h 385762"/>
                <a:gd name="connsiteX4" fmla="*/ 213741 w 262890"/>
                <a:gd name="connsiteY4" fmla="*/ 0 h 385762"/>
                <a:gd name="connsiteX5" fmla="*/ 101727 w 262890"/>
                <a:gd name="connsiteY5" fmla="*/ 24574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90" h="385762">
                  <a:moveTo>
                    <a:pt x="101727" y="24574"/>
                  </a:moveTo>
                  <a:cubicBezTo>
                    <a:pt x="102870" y="28003"/>
                    <a:pt x="0" y="316039"/>
                    <a:pt x="0" y="316039"/>
                  </a:cubicBezTo>
                  <a:lnTo>
                    <a:pt x="170879" y="385763"/>
                  </a:lnTo>
                  <a:lnTo>
                    <a:pt x="262890" y="232600"/>
                  </a:lnTo>
                  <a:lnTo>
                    <a:pt x="213741" y="0"/>
                  </a:lnTo>
                  <a:lnTo>
                    <a:pt x="101727" y="24574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1AA9910-9B34-EF74-328B-DAE67D785532}"/>
                </a:ext>
              </a:extLst>
            </p:cNvPr>
            <p:cNvSpPr/>
            <p:nvPr/>
          </p:nvSpPr>
          <p:spPr>
            <a:xfrm>
              <a:off x="4491013" y="5132833"/>
              <a:ext cx="124586" cy="274891"/>
            </a:xfrm>
            <a:custGeom>
              <a:avLst/>
              <a:gdLst>
                <a:gd name="connsiteX0" fmla="*/ 76009 w 124586"/>
                <a:gd name="connsiteY0" fmla="*/ 7429 h 274891"/>
                <a:gd name="connsiteX1" fmla="*/ 89154 w 124586"/>
                <a:gd name="connsiteY1" fmla="*/ 85725 h 274891"/>
                <a:gd name="connsiteX2" fmla="*/ 80581 w 124586"/>
                <a:gd name="connsiteY2" fmla="*/ 129730 h 274891"/>
                <a:gd name="connsiteX3" fmla="*/ 0 w 124586"/>
                <a:gd name="connsiteY3" fmla="*/ 262318 h 274891"/>
                <a:gd name="connsiteX4" fmla="*/ 32576 w 124586"/>
                <a:gd name="connsiteY4" fmla="*/ 274891 h 274891"/>
                <a:gd name="connsiteX5" fmla="*/ 124587 w 124586"/>
                <a:gd name="connsiteY5" fmla="*/ 121729 h 274891"/>
                <a:gd name="connsiteX6" fmla="*/ 77724 w 124586"/>
                <a:gd name="connsiteY6" fmla="*/ 0 h 274891"/>
                <a:gd name="connsiteX7" fmla="*/ 76009 w 124586"/>
                <a:gd name="connsiteY7" fmla="*/ 7429 h 2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86" h="274891">
                  <a:moveTo>
                    <a:pt x="76009" y="7429"/>
                  </a:moveTo>
                  <a:lnTo>
                    <a:pt x="89154" y="85725"/>
                  </a:lnTo>
                  <a:cubicBezTo>
                    <a:pt x="91440" y="101155"/>
                    <a:pt x="88583" y="116586"/>
                    <a:pt x="80581" y="129730"/>
                  </a:cubicBezTo>
                  <a:lnTo>
                    <a:pt x="0" y="262318"/>
                  </a:lnTo>
                  <a:lnTo>
                    <a:pt x="32576" y="274891"/>
                  </a:lnTo>
                  <a:lnTo>
                    <a:pt x="124587" y="121729"/>
                  </a:lnTo>
                  <a:lnTo>
                    <a:pt x="77724" y="0"/>
                  </a:lnTo>
                  <a:lnTo>
                    <a:pt x="76009" y="742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9E08A65-62E5-0B8E-025F-B36143444061}"/>
                </a:ext>
              </a:extLst>
            </p:cNvPr>
            <p:cNvSpPr/>
            <p:nvPr/>
          </p:nvSpPr>
          <p:spPr>
            <a:xfrm>
              <a:off x="4537304" y="4949953"/>
              <a:ext cx="321754" cy="458342"/>
            </a:xfrm>
            <a:custGeom>
              <a:avLst/>
              <a:gdLst>
                <a:gd name="connsiteX0" fmla="*/ 0 w 321754"/>
                <a:gd name="connsiteY0" fmla="*/ 97726 h 458342"/>
                <a:gd name="connsiteX1" fmla="*/ 131445 w 321754"/>
                <a:gd name="connsiteY1" fmla="*/ 458343 h 458342"/>
                <a:gd name="connsiteX2" fmla="*/ 321755 w 321754"/>
                <a:gd name="connsiteY2" fmla="*/ 402336 h 458342"/>
                <a:gd name="connsiteX3" fmla="*/ 278321 w 321754"/>
                <a:gd name="connsiteY3" fmla="*/ 195453 h 458342"/>
                <a:gd name="connsiteX4" fmla="*/ 270891 w 321754"/>
                <a:gd name="connsiteY4" fmla="*/ 157734 h 458342"/>
                <a:gd name="connsiteX5" fmla="*/ 233172 w 321754"/>
                <a:gd name="connsiteY5" fmla="*/ 34290 h 458342"/>
                <a:gd name="connsiteX6" fmla="*/ 202883 w 321754"/>
                <a:gd name="connsiteY6" fmla="*/ 0 h 458342"/>
                <a:gd name="connsiteX7" fmla="*/ 0 w 321754"/>
                <a:gd name="connsiteY7" fmla="*/ 97726 h 45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1754" h="458342">
                  <a:moveTo>
                    <a:pt x="0" y="97726"/>
                  </a:moveTo>
                  <a:cubicBezTo>
                    <a:pt x="0" y="101727"/>
                    <a:pt x="131445" y="458343"/>
                    <a:pt x="131445" y="458343"/>
                  </a:cubicBezTo>
                  <a:lnTo>
                    <a:pt x="321755" y="402336"/>
                  </a:lnTo>
                  <a:lnTo>
                    <a:pt x="278321" y="195453"/>
                  </a:lnTo>
                  <a:cubicBezTo>
                    <a:pt x="274320" y="182880"/>
                    <a:pt x="272034" y="170307"/>
                    <a:pt x="270891" y="157734"/>
                  </a:cubicBezTo>
                  <a:cubicBezTo>
                    <a:pt x="268034" y="127444"/>
                    <a:pt x="258318" y="65151"/>
                    <a:pt x="233172" y="34290"/>
                  </a:cubicBezTo>
                  <a:cubicBezTo>
                    <a:pt x="216027" y="13144"/>
                    <a:pt x="202883" y="0"/>
                    <a:pt x="202883" y="0"/>
                  </a:cubicBezTo>
                  <a:lnTo>
                    <a:pt x="0" y="97726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A5124D7-D334-D455-218B-FFD7634761B4}"/>
                </a:ext>
              </a:extLst>
            </p:cNvPr>
            <p:cNvSpPr/>
            <p:nvPr/>
          </p:nvSpPr>
          <p:spPr>
            <a:xfrm>
              <a:off x="4384142" y="4426402"/>
              <a:ext cx="400621" cy="657861"/>
            </a:xfrm>
            <a:custGeom>
              <a:avLst/>
              <a:gdLst>
                <a:gd name="connsiteX0" fmla="*/ 317183 w 400621"/>
                <a:gd name="connsiteY0" fmla="*/ 598405 h 657861"/>
                <a:gd name="connsiteX1" fmla="*/ 400622 w 400621"/>
                <a:gd name="connsiteY1" fmla="*/ 554400 h 657861"/>
                <a:gd name="connsiteX2" fmla="*/ 326327 w 400621"/>
                <a:gd name="connsiteY2" fmla="*/ 414954 h 657861"/>
                <a:gd name="connsiteX3" fmla="*/ 276606 w 400621"/>
                <a:gd name="connsiteY3" fmla="*/ 188069 h 657861"/>
                <a:gd name="connsiteX4" fmla="*/ 185738 w 400621"/>
                <a:gd name="connsiteY4" fmla="*/ 45 h 657861"/>
                <a:gd name="connsiteX5" fmla="*/ 184023 w 400621"/>
                <a:gd name="connsiteY5" fmla="*/ 45 h 657861"/>
                <a:gd name="connsiteX6" fmla="*/ 0 w 400621"/>
                <a:gd name="connsiteY6" fmla="*/ 197212 h 657861"/>
                <a:gd name="connsiteX7" fmla="*/ 572 w 400621"/>
                <a:gd name="connsiteY7" fmla="*/ 266935 h 657861"/>
                <a:gd name="connsiteX8" fmla="*/ 26861 w 400621"/>
                <a:gd name="connsiteY8" fmla="*/ 562972 h 657861"/>
                <a:gd name="connsiteX9" fmla="*/ 43434 w 400621"/>
                <a:gd name="connsiteY9" fmla="*/ 657842 h 657861"/>
                <a:gd name="connsiteX10" fmla="*/ 317183 w 400621"/>
                <a:gd name="connsiteY10" fmla="*/ 598405 h 65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621" h="657861">
                  <a:moveTo>
                    <a:pt x="317183" y="598405"/>
                  </a:moveTo>
                  <a:cubicBezTo>
                    <a:pt x="342900" y="588690"/>
                    <a:pt x="387477" y="565830"/>
                    <a:pt x="400622" y="554400"/>
                  </a:cubicBezTo>
                  <a:cubicBezTo>
                    <a:pt x="400622" y="554400"/>
                    <a:pt x="341757" y="462960"/>
                    <a:pt x="326327" y="414954"/>
                  </a:cubicBezTo>
                  <a:cubicBezTo>
                    <a:pt x="310896" y="366948"/>
                    <a:pt x="281178" y="244647"/>
                    <a:pt x="276606" y="188069"/>
                  </a:cubicBezTo>
                  <a:cubicBezTo>
                    <a:pt x="272034" y="131490"/>
                    <a:pt x="249174" y="-2813"/>
                    <a:pt x="185738" y="45"/>
                  </a:cubicBezTo>
                  <a:lnTo>
                    <a:pt x="184023" y="45"/>
                  </a:lnTo>
                  <a:cubicBezTo>
                    <a:pt x="56579" y="4617"/>
                    <a:pt x="10859" y="92628"/>
                    <a:pt x="0" y="197212"/>
                  </a:cubicBezTo>
                  <a:lnTo>
                    <a:pt x="572" y="266935"/>
                  </a:lnTo>
                  <a:cubicBezTo>
                    <a:pt x="0" y="363519"/>
                    <a:pt x="18859" y="512109"/>
                    <a:pt x="26861" y="562972"/>
                  </a:cubicBezTo>
                  <a:cubicBezTo>
                    <a:pt x="36004" y="620122"/>
                    <a:pt x="43434" y="657842"/>
                    <a:pt x="43434" y="657842"/>
                  </a:cubicBezTo>
                  <a:cubicBezTo>
                    <a:pt x="43434" y="657842"/>
                    <a:pt x="151448" y="660699"/>
                    <a:pt x="317183" y="59840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CD62F79-480B-B4C5-521C-EA0EAF14456D}"/>
                </a:ext>
              </a:extLst>
            </p:cNvPr>
            <p:cNvSpPr/>
            <p:nvPr/>
          </p:nvSpPr>
          <p:spPr>
            <a:xfrm>
              <a:off x="4384142" y="4500742"/>
              <a:ext cx="113156" cy="212026"/>
            </a:xfrm>
            <a:custGeom>
              <a:avLst/>
              <a:gdLst>
                <a:gd name="connsiteX0" fmla="*/ 0 w 113156"/>
                <a:gd name="connsiteY0" fmla="*/ 184595 h 212026"/>
                <a:gd name="connsiteX1" fmla="*/ 17717 w 113156"/>
                <a:gd name="connsiteY1" fmla="*/ 189167 h 212026"/>
                <a:gd name="connsiteX2" fmla="*/ 40577 w 113156"/>
                <a:gd name="connsiteY2" fmla="*/ 143447 h 212026"/>
                <a:gd name="connsiteX3" fmla="*/ 31433 w 113156"/>
                <a:gd name="connsiteY3" fmla="*/ 136017 h 212026"/>
                <a:gd name="connsiteX4" fmla="*/ 102299 w 113156"/>
                <a:gd name="connsiteY4" fmla="*/ 0 h 212026"/>
                <a:gd name="connsiteX5" fmla="*/ 113157 w 113156"/>
                <a:gd name="connsiteY5" fmla="*/ 5715 h 212026"/>
                <a:gd name="connsiteX6" fmla="*/ 66866 w 113156"/>
                <a:gd name="connsiteY6" fmla="*/ 145161 h 212026"/>
                <a:gd name="connsiteX7" fmla="*/ 22289 w 113156"/>
                <a:gd name="connsiteY7" fmla="*/ 212027 h 212026"/>
                <a:gd name="connsiteX8" fmla="*/ 0 w 113156"/>
                <a:gd name="connsiteY8" fmla="*/ 209169 h 212026"/>
                <a:gd name="connsiteX9" fmla="*/ 0 w 113156"/>
                <a:gd name="connsiteY9" fmla="*/ 184595 h 2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156" h="212026">
                  <a:moveTo>
                    <a:pt x="0" y="184595"/>
                  </a:moveTo>
                  <a:lnTo>
                    <a:pt x="17717" y="189167"/>
                  </a:lnTo>
                  <a:lnTo>
                    <a:pt x="40577" y="143447"/>
                  </a:lnTo>
                  <a:lnTo>
                    <a:pt x="31433" y="136017"/>
                  </a:lnTo>
                  <a:lnTo>
                    <a:pt x="102299" y="0"/>
                  </a:lnTo>
                  <a:lnTo>
                    <a:pt x="113157" y="5715"/>
                  </a:lnTo>
                  <a:lnTo>
                    <a:pt x="66866" y="145161"/>
                  </a:lnTo>
                  <a:lnTo>
                    <a:pt x="22289" y="212027"/>
                  </a:lnTo>
                  <a:lnTo>
                    <a:pt x="0" y="209169"/>
                  </a:lnTo>
                  <a:lnTo>
                    <a:pt x="0" y="18459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EAABC16-200B-0F71-43D1-BD08140E223D}"/>
                </a:ext>
              </a:extLst>
            </p:cNvPr>
            <p:cNvSpPr/>
            <p:nvPr/>
          </p:nvSpPr>
          <p:spPr>
            <a:xfrm>
              <a:off x="4389286" y="4574471"/>
              <a:ext cx="221741" cy="272266"/>
            </a:xfrm>
            <a:custGeom>
              <a:avLst/>
              <a:gdLst>
                <a:gd name="connsiteX0" fmla="*/ 4001 w 221741"/>
                <a:gd name="connsiteY0" fmla="*/ 262319 h 272266"/>
                <a:gd name="connsiteX1" fmla="*/ 16002 w 221741"/>
                <a:gd name="connsiteY1" fmla="*/ 267462 h 272266"/>
                <a:gd name="connsiteX2" fmla="*/ 87439 w 221741"/>
                <a:gd name="connsiteY2" fmla="*/ 248031 h 272266"/>
                <a:gd name="connsiteX3" fmla="*/ 99441 w 221741"/>
                <a:gd name="connsiteY3" fmla="*/ 227457 h 272266"/>
                <a:gd name="connsiteX4" fmla="*/ 153733 w 221741"/>
                <a:gd name="connsiteY4" fmla="*/ 126873 h 272266"/>
                <a:gd name="connsiteX5" fmla="*/ 162306 w 221741"/>
                <a:gd name="connsiteY5" fmla="*/ 130874 h 272266"/>
                <a:gd name="connsiteX6" fmla="*/ 221742 w 221741"/>
                <a:gd name="connsiteY6" fmla="*/ 1143 h 272266"/>
                <a:gd name="connsiteX7" fmla="*/ 210312 w 221741"/>
                <a:gd name="connsiteY7" fmla="*/ 0 h 272266"/>
                <a:gd name="connsiteX8" fmla="*/ 0 w 221741"/>
                <a:gd name="connsiteY8" fmla="*/ 225171 h 272266"/>
                <a:gd name="connsiteX9" fmla="*/ 4001 w 221741"/>
                <a:gd name="connsiteY9" fmla="*/ 262319 h 27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741" h="272266">
                  <a:moveTo>
                    <a:pt x="4001" y="262319"/>
                  </a:moveTo>
                  <a:lnTo>
                    <a:pt x="16002" y="267462"/>
                  </a:lnTo>
                  <a:cubicBezTo>
                    <a:pt x="41148" y="278321"/>
                    <a:pt x="70866" y="270320"/>
                    <a:pt x="87439" y="248031"/>
                  </a:cubicBezTo>
                  <a:cubicBezTo>
                    <a:pt x="92011" y="241745"/>
                    <a:pt x="96012" y="234887"/>
                    <a:pt x="99441" y="227457"/>
                  </a:cubicBezTo>
                  <a:lnTo>
                    <a:pt x="153733" y="126873"/>
                  </a:lnTo>
                  <a:lnTo>
                    <a:pt x="162306" y="130874"/>
                  </a:lnTo>
                  <a:lnTo>
                    <a:pt x="221742" y="1143"/>
                  </a:lnTo>
                  <a:lnTo>
                    <a:pt x="210312" y="0"/>
                  </a:lnTo>
                  <a:lnTo>
                    <a:pt x="0" y="225171"/>
                  </a:lnTo>
                  <a:lnTo>
                    <a:pt x="4001" y="26231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A24FF15-FBF3-2126-3B9B-AA726C9682C1}"/>
                </a:ext>
              </a:extLst>
            </p:cNvPr>
            <p:cNvSpPr/>
            <p:nvPr/>
          </p:nvSpPr>
          <p:spPr>
            <a:xfrm>
              <a:off x="4146197" y="4571769"/>
              <a:ext cx="392822" cy="246792"/>
            </a:xfrm>
            <a:custGeom>
              <a:avLst/>
              <a:gdLst>
                <a:gd name="connsiteX0" fmla="*/ 293381 w 392822"/>
                <a:gd name="connsiteY0" fmla="*/ 67859 h 246792"/>
                <a:gd name="connsiteX1" fmla="*/ 261377 w 392822"/>
                <a:gd name="connsiteY1" fmla="*/ 131867 h 246792"/>
                <a:gd name="connsiteX2" fmla="*/ 112787 w 392822"/>
                <a:gd name="connsiteY2" fmla="*/ 65573 h 246792"/>
                <a:gd name="connsiteX3" fmla="*/ 100214 w 392822"/>
                <a:gd name="connsiteY3" fmla="*/ 30140 h 246792"/>
                <a:gd name="connsiteX4" fmla="*/ 73925 w 392822"/>
                <a:gd name="connsiteY4" fmla="*/ 5566 h 246792"/>
                <a:gd name="connsiteX5" fmla="*/ 55637 w 392822"/>
                <a:gd name="connsiteY5" fmla="*/ 994 h 246792"/>
                <a:gd name="connsiteX6" fmla="*/ 46493 w 392822"/>
                <a:gd name="connsiteY6" fmla="*/ 13566 h 246792"/>
                <a:gd name="connsiteX7" fmla="*/ 28205 w 392822"/>
                <a:gd name="connsiteY7" fmla="*/ 27854 h 246792"/>
                <a:gd name="connsiteX8" fmla="*/ 11060 w 392822"/>
                <a:gd name="connsiteY8" fmla="*/ 45571 h 246792"/>
                <a:gd name="connsiteX9" fmla="*/ 1916 w 392822"/>
                <a:gd name="connsiteY9" fmla="*/ 67287 h 246792"/>
                <a:gd name="connsiteX10" fmla="*/ 55065 w 392822"/>
                <a:gd name="connsiteY10" fmla="*/ 109579 h 246792"/>
                <a:gd name="connsiteX11" fmla="*/ 289380 w 392822"/>
                <a:gd name="connsiteY11" fmla="*/ 246739 h 246792"/>
                <a:gd name="connsiteX12" fmla="*/ 320813 w 392822"/>
                <a:gd name="connsiteY12" fmla="*/ 235309 h 246792"/>
                <a:gd name="connsiteX13" fmla="*/ 335100 w 392822"/>
                <a:gd name="connsiteY13" fmla="*/ 217592 h 246792"/>
                <a:gd name="connsiteX14" fmla="*/ 392822 w 392822"/>
                <a:gd name="connsiteY14" fmla="*/ 117579 h 246792"/>
                <a:gd name="connsiteX15" fmla="*/ 293381 w 392822"/>
                <a:gd name="connsiteY15" fmla="*/ 67859 h 2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822" h="246792">
                  <a:moveTo>
                    <a:pt x="293381" y="67859"/>
                  </a:moveTo>
                  <a:lnTo>
                    <a:pt x="261377" y="131867"/>
                  </a:lnTo>
                  <a:lnTo>
                    <a:pt x="112787" y="65573"/>
                  </a:lnTo>
                  <a:cubicBezTo>
                    <a:pt x="111644" y="61572"/>
                    <a:pt x="103072" y="35284"/>
                    <a:pt x="100214" y="30140"/>
                  </a:cubicBezTo>
                  <a:cubicBezTo>
                    <a:pt x="97928" y="26139"/>
                    <a:pt x="85355" y="14709"/>
                    <a:pt x="73925" y="5566"/>
                  </a:cubicBezTo>
                  <a:cubicBezTo>
                    <a:pt x="69353" y="422"/>
                    <a:pt x="61923" y="-1293"/>
                    <a:pt x="55637" y="994"/>
                  </a:cubicBezTo>
                  <a:cubicBezTo>
                    <a:pt x="51065" y="3279"/>
                    <a:pt x="47065" y="3279"/>
                    <a:pt x="46493" y="13566"/>
                  </a:cubicBezTo>
                  <a:cubicBezTo>
                    <a:pt x="46493" y="13566"/>
                    <a:pt x="28205" y="5566"/>
                    <a:pt x="28205" y="27854"/>
                  </a:cubicBezTo>
                  <a:cubicBezTo>
                    <a:pt x="28205" y="27854"/>
                    <a:pt x="7060" y="26139"/>
                    <a:pt x="11060" y="45571"/>
                  </a:cubicBezTo>
                  <a:cubicBezTo>
                    <a:pt x="11060" y="45571"/>
                    <a:pt x="-5513" y="48428"/>
                    <a:pt x="1916" y="67287"/>
                  </a:cubicBezTo>
                  <a:cubicBezTo>
                    <a:pt x="7631" y="81575"/>
                    <a:pt x="39635" y="101006"/>
                    <a:pt x="55065" y="109579"/>
                  </a:cubicBezTo>
                  <a:cubicBezTo>
                    <a:pt x="55065" y="109579"/>
                    <a:pt x="235088" y="242166"/>
                    <a:pt x="289380" y="246739"/>
                  </a:cubicBezTo>
                  <a:cubicBezTo>
                    <a:pt x="300810" y="247310"/>
                    <a:pt x="312240" y="243309"/>
                    <a:pt x="320813" y="235309"/>
                  </a:cubicBezTo>
                  <a:cubicBezTo>
                    <a:pt x="326528" y="230165"/>
                    <a:pt x="331672" y="224450"/>
                    <a:pt x="335100" y="217592"/>
                  </a:cubicBezTo>
                  <a:lnTo>
                    <a:pt x="392822" y="117579"/>
                  </a:lnTo>
                  <a:lnTo>
                    <a:pt x="293381" y="6785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28FBF3E-55A4-4173-0F9C-A74694EEE15C}"/>
                </a:ext>
              </a:extLst>
            </p:cNvPr>
            <p:cNvSpPr/>
            <p:nvPr/>
          </p:nvSpPr>
          <p:spPr>
            <a:xfrm>
              <a:off x="4153174" y="4080690"/>
              <a:ext cx="102380" cy="115443"/>
            </a:xfrm>
            <a:custGeom>
              <a:avLst/>
              <a:gdLst>
                <a:gd name="connsiteX0" fmla="*/ 84664 w 102380"/>
                <a:gd name="connsiteY0" fmla="*/ 0 h 115443"/>
                <a:gd name="connsiteX1" fmla="*/ 70948 w 102380"/>
                <a:gd name="connsiteY1" fmla="*/ 10287 h 115443"/>
                <a:gd name="connsiteX2" fmla="*/ 44087 w 102380"/>
                <a:gd name="connsiteY2" fmla="*/ 16574 h 115443"/>
                <a:gd name="connsiteX3" fmla="*/ 20085 w 102380"/>
                <a:gd name="connsiteY3" fmla="*/ 28004 h 115443"/>
                <a:gd name="connsiteX4" fmla="*/ 82 w 102380"/>
                <a:gd name="connsiteY4" fmla="*/ 49721 h 115443"/>
                <a:gd name="connsiteX5" fmla="*/ 24085 w 102380"/>
                <a:gd name="connsiteY5" fmla="*/ 115443 h 115443"/>
                <a:gd name="connsiteX6" fmla="*/ 85807 w 102380"/>
                <a:gd name="connsiteY6" fmla="*/ 95441 h 115443"/>
                <a:gd name="connsiteX7" fmla="*/ 102380 w 102380"/>
                <a:gd name="connsiteY7" fmla="*/ 52578 h 115443"/>
                <a:gd name="connsiteX8" fmla="*/ 98380 w 102380"/>
                <a:gd name="connsiteY8" fmla="*/ 12573 h 115443"/>
                <a:gd name="connsiteX9" fmla="*/ 84664 w 102380"/>
                <a:gd name="connsiteY9" fmla="*/ 0 h 11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380" h="115443">
                  <a:moveTo>
                    <a:pt x="84664" y="0"/>
                  </a:moveTo>
                  <a:cubicBezTo>
                    <a:pt x="78377" y="572"/>
                    <a:pt x="73234" y="4572"/>
                    <a:pt x="70948" y="10287"/>
                  </a:cubicBezTo>
                  <a:cubicBezTo>
                    <a:pt x="70948" y="10287"/>
                    <a:pt x="53232" y="-2286"/>
                    <a:pt x="44087" y="16574"/>
                  </a:cubicBezTo>
                  <a:cubicBezTo>
                    <a:pt x="44087" y="16574"/>
                    <a:pt x="25228" y="10287"/>
                    <a:pt x="20085" y="28004"/>
                  </a:cubicBezTo>
                  <a:cubicBezTo>
                    <a:pt x="9226" y="29718"/>
                    <a:pt x="653" y="38862"/>
                    <a:pt x="82" y="49721"/>
                  </a:cubicBezTo>
                  <a:cubicBezTo>
                    <a:pt x="-1633" y="69152"/>
                    <a:pt x="24085" y="115443"/>
                    <a:pt x="24085" y="115443"/>
                  </a:cubicBezTo>
                  <a:lnTo>
                    <a:pt x="85807" y="95441"/>
                  </a:lnTo>
                  <a:cubicBezTo>
                    <a:pt x="85807" y="95441"/>
                    <a:pt x="102380" y="58293"/>
                    <a:pt x="102380" y="52578"/>
                  </a:cubicBezTo>
                  <a:cubicBezTo>
                    <a:pt x="102380" y="48578"/>
                    <a:pt x="99523" y="25146"/>
                    <a:pt x="98380" y="12573"/>
                  </a:cubicBezTo>
                  <a:cubicBezTo>
                    <a:pt x="97237" y="5144"/>
                    <a:pt x="91522" y="0"/>
                    <a:pt x="8466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82C48B4-3158-E149-C98B-A1E034721001}"/>
                </a:ext>
              </a:extLst>
            </p:cNvPr>
            <p:cNvSpPr/>
            <p:nvPr/>
          </p:nvSpPr>
          <p:spPr>
            <a:xfrm>
              <a:off x="4156685" y="4108699"/>
              <a:ext cx="46097" cy="43642"/>
            </a:xfrm>
            <a:custGeom>
              <a:avLst/>
              <a:gdLst>
                <a:gd name="connsiteX0" fmla="*/ 0 w 46097"/>
                <a:gd name="connsiteY0" fmla="*/ 18860 h 43642"/>
                <a:gd name="connsiteX1" fmla="*/ 18288 w 46097"/>
                <a:gd name="connsiteY1" fmla="*/ 43434 h 43642"/>
                <a:gd name="connsiteX2" fmla="*/ 20003 w 46097"/>
                <a:gd name="connsiteY2" fmla="*/ 5715 h 43642"/>
                <a:gd name="connsiteX3" fmla="*/ 38862 w 46097"/>
                <a:gd name="connsiteY3" fmla="*/ 34290 h 43642"/>
                <a:gd name="connsiteX4" fmla="*/ 42863 w 46097"/>
                <a:gd name="connsiteY4" fmla="*/ 0 h 4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" h="43642">
                  <a:moveTo>
                    <a:pt x="0" y="18860"/>
                  </a:moveTo>
                  <a:cubicBezTo>
                    <a:pt x="0" y="18860"/>
                    <a:pt x="5144" y="46292"/>
                    <a:pt x="18288" y="43434"/>
                  </a:cubicBezTo>
                  <a:cubicBezTo>
                    <a:pt x="18288" y="43434"/>
                    <a:pt x="32576" y="41720"/>
                    <a:pt x="20003" y="5715"/>
                  </a:cubicBezTo>
                  <a:cubicBezTo>
                    <a:pt x="20003" y="5715"/>
                    <a:pt x="28004" y="37148"/>
                    <a:pt x="38862" y="34290"/>
                  </a:cubicBezTo>
                  <a:cubicBezTo>
                    <a:pt x="38862" y="34290"/>
                    <a:pt x="52006" y="28575"/>
                    <a:pt x="42863" y="0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DAE5D52-FE57-D46D-1B63-1DF976486947}"/>
                </a:ext>
              </a:extLst>
            </p:cNvPr>
            <p:cNvSpPr/>
            <p:nvPr/>
          </p:nvSpPr>
          <p:spPr>
            <a:xfrm>
              <a:off x="5115662" y="2942839"/>
              <a:ext cx="1108138" cy="794385"/>
            </a:xfrm>
            <a:custGeom>
              <a:avLst/>
              <a:gdLst>
                <a:gd name="connsiteX0" fmla="*/ 390906 w 1108138"/>
                <a:gd name="connsiteY0" fmla="*/ 0 h 794385"/>
                <a:gd name="connsiteX1" fmla="*/ 0 w 1108138"/>
                <a:gd name="connsiteY1" fmla="*/ 590360 h 794385"/>
                <a:gd name="connsiteX2" fmla="*/ 671513 w 1108138"/>
                <a:gd name="connsiteY2" fmla="*/ 794385 h 794385"/>
                <a:gd name="connsiteX3" fmla="*/ 1108138 w 1108138"/>
                <a:gd name="connsiteY3" fmla="*/ 316040 h 794385"/>
                <a:gd name="connsiteX4" fmla="*/ 390906 w 1108138"/>
                <a:gd name="connsiteY4" fmla="*/ 0 h 79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138" h="794385">
                  <a:moveTo>
                    <a:pt x="390906" y="0"/>
                  </a:moveTo>
                  <a:lnTo>
                    <a:pt x="0" y="590360"/>
                  </a:lnTo>
                  <a:cubicBezTo>
                    <a:pt x="0" y="590360"/>
                    <a:pt x="404051" y="556070"/>
                    <a:pt x="671513" y="794385"/>
                  </a:cubicBezTo>
                  <a:cubicBezTo>
                    <a:pt x="671513" y="794385"/>
                    <a:pt x="765810" y="417195"/>
                    <a:pt x="1108138" y="316040"/>
                  </a:cubicBezTo>
                  <a:lnTo>
                    <a:pt x="390906" y="0"/>
                  </a:ln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D25C44E-5AD3-ED1A-2BB7-7CF4062B6400}"/>
                </a:ext>
              </a:extLst>
            </p:cNvPr>
            <p:cNvSpPr/>
            <p:nvPr/>
          </p:nvSpPr>
          <p:spPr>
            <a:xfrm>
              <a:off x="5284254" y="2942839"/>
              <a:ext cx="614934" cy="441198"/>
            </a:xfrm>
            <a:custGeom>
              <a:avLst/>
              <a:gdLst>
                <a:gd name="connsiteX0" fmla="*/ 222314 w 614934"/>
                <a:gd name="connsiteY0" fmla="*/ 0 h 441198"/>
                <a:gd name="connsiteX1" fmla="*/ 0 w 614934"/>
                <a:gd name="connsiteY1" fmla="*/ 334328 h 441198"/>
                <a:gd name="connsiteX2" fmla="*/ 383477 w 614934"/>
                <a:gd name="connsiteY2" fmla="*/ 441198 h 441198"/>
                <a:gd name="connsiteX3" fmla="*/ 614934 w 614934"/>
                <a:gd name="connsiteY3" fmla="*/ 173165 h 441198"/>
                <a:gd name="connsiteX4" fmla="*/ 222314 w 614934"/>
                <a:gd name="connsiteY4" fmla="*/ 0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934" h="441198">
                  <a:moveTo>
                    <a:pt x="222314" y="0"/>
                  </a:moveTo>
                  <a:lnTo>
                    <a:pt x="0" y="334328"/>
                  </a:lnTo>
                  <a:cubicBezTo>
                    <a:pt x="0" y="334328"/>
                    <a:pt x="189167" y="302895"/>
                    <a:pt x="383477" y="441198"/>
                  </a:cubicBezTo>
                  <a:cubicBezTo>
                    <a:pt x="383477" y="441198"/>
                    <a:pt x="421767" y="258318"/>
                    <a:pt x="614934" y="173165"/>
                  </a:cubicBezTo>
                  <a:lnTo>
                    <a:pt x="22231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20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9C9D4A4-AC77-EFA3-1F73-BB14DB5CE9A1}"/>
                </a:ext>
              </a:extLst>
            </p:cNvPr>
            <p:cNvSpPr/>
            <p:nvPr/>
          </p:nvSpPr>
          <p:spPr>
            <a:xfrm>
              <a:off x="5212817" y="3170868"/>
              <a:ext cx="814959" cy="380618"/>
            </a:xfrm>
            <a:custGeom>
              <a:avLst/>
              <a:gdLst>
                <a:gd name="connsiteX0" fmla="*/ 512064 w 814959"/>
                <a:gd name="connsiteY0" fmla="*/ 380619 h 380618"/>
                <a:gd name="connsiteX1" fmla="*/ 509207 w 814959"/>
                <a:gd name="connsiteY1" fmla="*/ 377761 h 380618"/>
                <a:gd name="connsiteX2" fmla="*/ 572 w 814959"/>
                <a:gd name="connsiteY2" fmla="*/ 214884 h 380618"/>
                <a:gd name="connsiteX3" fmla="*/ 0 w 814959"/>
                <a:gd name="connsiteY3" fmla="*/ 210884 h 380618"/>
                <a:gd name="connsiteX4" fmla="*/ 508635 w 814959"/>
                <a:gd name="connsiteY4" fmla="*/ 372618 h 380618"/>
                <a:gd name="connsiteX5" fmla="*/ 813816 w 814959"/>
                <a:gd name="connsiteY5" fmla="*/ 0 h 380618"/>
                <a:gd name="connsiteX6" fmla="*/ 814959 w 814959"/>
                <a:gd name="connsiteY6" fmla="*/ 4001 h 380618"/>
                <a:gd name="connsiteX7" fmla="*/ 512064 w 814959"/>
                <a:gd name="connsiteY7" fmla="*/ 377190 h 380618"/>
                <a:gd name="connsiteX8" fmla="*/ 512064 w 814959"/>
                <a:gd name="connsiteY8" fmla="*/ 380619 h 38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959" h="380618">
                  <a:moveTo>
                    <a:pt x="512064" y="380619"/>
                  </a:moveTo>
                  <a:lnTo>
                    <a:pt x="509207" y="377761"/>
                  </a:lnTo>
                  <a:cubicBezTo>
                    <a:pt x="305753" y="190309"/>
                    <a:pt x="4001" y="214313"/>
                    <a:pt x="572" y="214884"/>
                  </a:cubicBezTo>
                  <a:lnTo>
                    <a:pt x="0" y="210884"/>
                  </a:lnTo>
                  <a:cubicBezTo>
                    <a:pt x="2858" y="210884"/>
                    <a:pt x="304038" y="186881"/>
                    <a:pt x="508635" y="372618"/>
                  </a:cubicBezTo>
                  <a:cubicBezTo>
                    <a:pt x="514922" y="337756"/>
                    <a:pt x="570357" y="73724"/>
                    <a:pt x="813816" y="0"/>
                  </a:cubicBezTo>
                  <a:lnTo>
                    <a:pt x="814959" y="4001"/>
                  </a:lnTo>
                  <a:cubicBezTo>
                    <a:pt x="557784" y="81724"/>
                    <a:pt x="512636" y="374333"/>
                    <a:pt x="512064" y="377190"/>
                  </a:cubicBezTo>
                  <a:lnTo>
                    <a:pt x="512064" y="38061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36E89F7-ABE2-1BBB-5CE3-94C190DEF8A8}"/>
                </a:ext>
              </a:extLst>
            </p:cNvPr>
            <p:cNvSpPr/>
            <p:nvPr/>
          </p:nvSpPr>
          <p:spPr>
            <a:xfrm>
              <a:off x="5509471" y="2963207"/>
              <a:ext cx="273502" cy="752174"/>
            </a:xfrm>
            <a:custGeom>
              <a:avLst/>
              <a:gdLst>
                <a:gd name="connsiteX0" fmla="*/ 3761 w 273502"/>
                <a:gd name="connsiteY0" fmla="*/ 0 h 752174"/>
                <a:gd name="connsiteX1" fmla="*/ 0 w 273502"/>
                <a:gd name="connsiteY1" fmla="*/ 1349 h 752174"/>
                <a:gd name="connsiteX2" fmla="*/ 269737 w 273502"/>
                <a:gd name="connsiteY2" fmla="*/ 752174 h 752174"/>
                <a:gd name="connsiteX3" fmla="*/ 273503 w 273502"/>
                <a:gd name="connsiteY3" fmla="*/ 750820 h 752174"/>
                <a:gd name="connsiteX4" fmla="*/ 3761 w 273502"/>
                <a:gd name="connsiteY4" fmla="*/ 0 h 75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02" h="752174">
                  <a:moveTo>
                    <a:pt x="3761" y="0"/>
                  </a:moveTo>
                  <a:lnTo>
                    <a:pt x="0" y="1349"/>
                  </a:lnTo>
                  <a:lnTo>
                    <a:pt x="269737" y="752174"/>
                  </a:lnTo>
                  <a:lnTo>
                    <a:pt x="273503" y="750820"/>
                  </a:lnTo>
                  <a:lnTo>
                    <a:pt x="376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E8226F9-86AC-56C1-1A71-29F8956B25CA}"/>
                </a:ext>
              </a:extLst>
            </p:cNvPr>
            <p:cNvSpPr/>
            <p:nvPr/>
          </p:nvSpPr>
          <p:spPr>
            <a:xfrm>
              <a:off x="4249268" y="2994274"/>
              <a:ext cx="1312589" cy="1134999"/>
            </a:xfrm>
            <a:custGeom>
              <a:avLst/>
              <a:gdLst>
                <a:gd name="connsiteX0" fmla="*/ 777240 w 1312589"/>
                <a:gd name="connsiteY0" fmla="*/ 1134999 h 1134999"/>
                <a:gd name="connsiteX1" fmla="*/ 662940 w 1312589"/>
                <a:gd name="connsiteY1" fmla="*/ 1122426 h 1134999"/>
                <a:gd name="connsiteX2" fmla="*/ 505206 w 1312589"/>
                <a:gd name="connsiteY2" fmla="*/ 1055561 h 1134999"/>
                <a:gd name="connsiteX3" fmla="*/ 2858 w 1312589"/>
                <a:gd name="connsiteY3" fmla="*/ 1110425 h 1134999"/>
                <a:gd name="connsiteX4" fmla="*/ 0 w 1312589"/>
                <a:gd name="connsiteY4" fmla="*/ 1107567 h 1134999"/>
                <a:gd name="connsiteX5" fmla="*/ 507492 w 1312589"/>
                <a:gd name="connsiteY5" fmla="*/ 1052132 h 1134999"/>
                <a:gd name="connsiteX6" fmla="*/ 663511 w 1312589"/>
                <a:gd name="connsiteY6" fmla="*/ 1118426 h 1134999"/>
                <a:gd name="connsiteX7" fmla="*/ 776668 w 1312589"/>
                <a:gd name="connsiteY7" fmla="*/ 1130999 h 1134999"/>
                <a:gd name="connsiteX8" fmla="*/ 1193292 w 1312589"/>
                <a:gd name="connsiteY8" fmla="*/ 903542 h 1134999"/>
                <a:gd name="connsiteX9" fmla="*/ 1209866 w 1312589"/>
                <a:gd name="connsiteY9" fmla="*/ 876681 h 1134999"/>
                <a:gd name="connsiteX10" fmla="*/ 1270444 w 1312589"/>
                <a:gd name="connsiteY10" fmla="*/ 1143 h 1134999"/>
                <a:gd name="connsiteX11" fmla="*/ 1274445 w 1312589"/>
                <a:gd name="connsiteY11" fmla="*/ 0 h 1134999"/>
                <a:gd name="connsiteX12" fmla="*/ 1213294 w 1312589"/>
                <a:gd name="connsiteY12" fmla="*/ 878396 h 1134999"/>
                <a:gd name="connsiteX13" fmla="*/ 1196721 w 1312589"/>
                <a:gd name="connsiteY13" fmla="*/ 905828 h 1134999"/>
                <a:gd name="connsiteX14" fmla="*/ 777240 w 1312589"/>
                <a:gd name="connsiteY14" fmla="*/ 1134999 h 11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2589" h="1134999">
                  <a:moveTo>
                    <a:pt x="777240" y="1134999"/>
                  </a:moveTo>
                  <a:cubicBezTo>
                    <a:pt x="738949" y="1134999"/>
                    <a:pt x="700659" y="1130427"/>
                    <a:pt x="662940" y="1122426"/>
                  </a:cubicBezTo>
                  <a:cubicBezTo>
                    <a:pt x="606933" y="1109853"/>
                    <a:pt x="553212" y="1086993"/>
                    <a:pt x="505206" y="1055561"/>
                  </a:cubicBezTo>
                  <a:cubicBezTo>
                    <a:pt x="423481" y="1002983"/>
                    <a:pt x="210883" y="902399"/>
                    <a:pt x="2858" y="1110425"/>
                  </a:cubicBezTo>
                  <a:lnTo>
                    <a:pt x="0" y="1107567"/>
                  </a:lnTo>
                  <a:cubicBezTo>
                    <a:pt x="210312" y="897255"/>
                    <a:pt x="424624" y="998982"/>
                    <a:pt x="507492" y="1052132"/>
                  </a:cubicBezTo>
                  <a:cubicBezTo>
                    <a:pt x="554926" y="1083564"/>
                    <a:pt x="608076" y="1105853"/>
                    <a:pt x="663511" y="1118426"/>
                  </a:cubicBezTo>
                  <a:cubicBezTo>
                    <a:pt x="700659" y="1126998"/>
                    <a:pt x="738378" y="1130999"/>
                    <a:pt x="776668" y="1130999"/>
                  </a:cubicBezTo>
                  <a:cubicBezTo>
                    <a:pt x="1010412" y="1130999"/>
                    <a:pt x="1151573" y="961835"/>
                    <a:pt x="1193292" y="903542"/>
                  </a:cubicBezTo>
                  <a:cubicBezTo>
                    <a:pt x="1199578" y="894969"/>
                    <a:pt x="1204722" y="886397"/>
                    <a:pt x="1209866" y="876681"/>
                  </a:cubicBezTo>
                  <a:cubicBezTo>
                    <a:pt x="1387602" y="530924"/>
                    <a:pt x="1272159" y="6858"/>
                    <a:pt x="1270444" y="1143"/>
                  </a:cubicBezTo>
                  <a:lnTo>
                    <a:pt x="1274445" y="0"/>
                  </a:lnTo>
                  <a:cubicBezTo>
                    <a:pt x="1275588" y="5144"/>
                    <a:pt x="1391603" y="530924"/>
                    <a:pt x="1213294" y="878396"/>
                  </a:cubicBezTo>
                  <a:cubicBezTo>
                    <a:pt x="1208151" y="888111"/>
                    <a:pt x="1203008" y="896684"/>
                    <a:pt x="1196721" y="905828"/>
                  </a:cubicBezTo>
                  <a:cubicBezTo>
                    <a:pt x="1155001" y="964692"/>
                    <a:pt x="1012698" y="1134999"/>
                    <a:pt x="777240" y="113499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25F2830-9F8A-0C5D-B79D-ACA4E7F6120D}"/>
                </a:ext>
              </a:extLst>
            </p:cNvPr>
            <p:cNvSpPr/>
            <p:nvPr/>
          </p:nvSpPr>
          <p:spPr>
            <a:xfrm>
              <a:off x="5174195" y="2998777"/>
              <a:ext cx="331429" cy="495198"/>
            </a:xfrm>
            <a:custGeom>
              <a:avLst/>
              <a:gdLst>
                <a:gd name="connsiteX0" fmla="*/ 329053 w 331429"/>
                <a:gd name="connsiteY0" fmla="*/ 0 h 495198"/>
                <a:gd name="connsiteX1" fmla="*/ 0 w 331429"/>
                <a:gd name="connsiteY1" fmla="*/ 493616 h 495198"/>
                <a:gd name="connsiteX2" fmla="*/ 2378 w 331429"/>
                <a:gd name="connsiteY2" fmla="*/ 495199 h 495198"/>
                <a:gd name="connsiteX3" fmla="*/ 331430 w 331429"/>
                <a:gd name="connsiteY3" fmla="*/ 1583 h 495198"/>
                <a:gd name="connsiteX4" fmla="*/ 329053 w 331429"/>
                <a:gd name="connsiteY4" fmla="*/ 0 h 49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29" h="495198">
                  <a:moveTo>
                    <a:pt x="329053" y="0"/>
                  </a:moveTo>
                  <a:lnTo>
                    <a:pt x="0" y="493616"/>
                  </a:lnTo>
                  <a:lnTo>
                    <a:pt x="2378" y="495199"/>
                  </a:lnTo>
                  <a:lnTo>
                    <a:pt x="331430" y="1583"/>
                  </a:lnTo>
                  <a:lnTo>
                    <a:pt x="32905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719EDDA-1B5B-E4C7-ABBD-B70B1CAF4D50}"/>
                </a:ext>
              </a:extLst>
            </p:cNvPr>
            <p:cNvSpPr/>
            <p:nvPr/>
          </p:nvSpPr>
          <p:spPr>
            <a:xfrm>
              <a:off x="5539144" y="2982844"/>
              <a:ext cx="600075" cy="267462"/>
            </a:xfrm>
            <a:custGeom>
              <a:avLst/>
              <a:gdLst>
                <a:gd name="connsiteX0" fmla="*/ 598360 w 600075"/>
                <a:gd name="connsiteY0" fmla="*/ 267462 h 267462"/>
                <a:gd name="connsiteX1" fmla="*/ 0 w 600075"/>
                <a:gd name="connsiteY1" fmla="*/ 2858 h 267462"/>
                <a:gd name="connsiteX2" fmla="*/ 1714 w 600075"/>
                <a:gd name="connsiteY2" fmla="*/ 0 h 267462"/>
                <a:gd name="connsiteX3" fmla="*/ 600075 w 600075"/>
                <a:gd name="connsiteY3" fmla="*/ 264605 h 267462"/>
                <a:gd name="connsiteX4" fmla="*/ 598360 w 600075"/>
                <a:gd name="connsiteY4" fmla="*/ 26746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67462">
                  <a:moveTo>
                    <a:pt x="598360" y="267462"/>
                  </a:moveTo>
                  <a:lnTo>
                    <a:pt x="0" y="2858"/>
                  </a:lnTo>
                  <a:lnTo>
                    <a:pt x="1714" y="0"/>
                  </a:lnTo>
                  <a:lnTo>
                    <a:pt x="600075" y="264605"/>
                  </a:lnTo>
                  <a:lnTo>
                    <a:pt x="598360" y="26746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9F1E2AC-FC36-05E8-F187-9E87138F139E}"/>
                </a:ext>
              </a:extLst>
            </p:cNvPr>
            <p:cNvSpPr/>
            <p:nvPr/>
          </p:nvSpPr>
          <p:spPr>
            <a:xfrm>
              <a:off x="5557580" y="3456532"/>
              <a:ext cx="178588" cy="134028"/>
            </a:xfrm>
            <a:custGeom>
              <a:avLst/>
              <a:gdLst>
                <a:gd name="connsiteX0" fmla="*/ 2383 w 178588"/>
                <a:gd name="connsiteY0" fmla="*/ 0 h 134028"/>
                <a:gd name="connsiteX1" fmla="*/ 0 w 178588"/>
                <a:gd name="connsiteY1" fmla="*/ 3212 h 134028"/>
                <a:gd name="connsiteX2" fmla="*/ 176199 w 178588"/>
                <a:gd name="connsiteY2" fmla="*/ 134028 h 134028"/>
                <a:gd name="connsiteX3" fmla="*/ 178588 w 178588"/>
                <a:gd name="connsiteY3" fmla="*/ 130816 h 134028"/>
                <a:gd name="connsiteX4" fmla="*/ 2383 w 178588"/>
                <a:gd name="connsiteY4" fmla="*/ 0 h 13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88" h="134028">
                  <a:moveTo>
                    <a:pt x="2383" y="0"/>
                  </a:moveTo>
                  <a:lnTo>
                    <a:pt x="0" y="3212"/>
                  </a:lnTo>
                  <a:lnTo>
                    <a:pt x="176199" y="134028"/>
                  </a:lnTo>
                  <a:lnTo>
                    <a:pt x="178588" y="130816"/>
                  </a:lnTo>
                  <a:lnTo>
                    <a:pt x="2383" y="0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A57FC3C-048A-2538-D12A-21F84B5CCB2A}"/>
                </a:ext>
              </a:extLst>
            </p:cNvPr>
            <p:cNvSpPr/>
            <p:nvPr/>
          </p:nvSpPr>
          <p:spPr>
            <a:xfrm>
              <a:off x="4424719" y="4500742"/>
              <a:ext cx="183451" cy="193738"/>
            </a:xfrm>
            <a:custGeom>
              <a:avLst/>
              <a:gdLst>
                <a:gd name="connsiteX0" fmla="*/ 183451 w 183451"/>
                <a:gd name="connsiteY0" fmla="*/ 74867 h 193738"/>
                <a:gd name="connsiteX1" fmla="*/ 122301 w 183451"/>
                <a:gd name="connsiteY1" fmla="*/ 193739 h 193738"/>
                <a:gd name="connsiteX2" fmla="*/ 0 w 183451"/>
                <a:gd name="connsiteY2" fmla="*/ 134303 h 193738"/>
                <a:gd name="connsiteX3" fmla="*/ 66294 w 183451"/>
                <a:gd name="connsiteY3" fmla="*/ 0 h 193738"/>
                <a:gd name="connsiteX4" fmla="*/ 183451 w 183451"/>
                <a:gd name="connsiteY4" fmla="*/ 74867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51" h="193738">
                  <a:moveTo>
                    <a:pt x="183451" y="74867"/>
                  </a:moveTo>
                  <a:lnTo>
                    <a:pt x="122301" y="193739"/>
                  </a:lnTo>
                  <a:lnTo>
                    <a:pt x="0" y="134303"/>
                  </a:lnTo>
                  <a:lnTo>
                    <a:pt x="66294" y="0"/>
                  </a:lnTo>
                  <a:lnTo>
                    <a:pt x="183451" y="74867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37BBB26-60AC-3D15-BCB9-88E2BA914179}"/>
                </a:ext>
              </a:extLst>
            </p:cNvPr>
            <p:cNvSpPr/>
            <p:nvPr/>
          </p:nvSpPr>
          <p:spPr>
            <a:xfrm>
              <a:off x="4526446" y="4448179"/>
              <a:ext cx="93440" cy="89139"/>
            </a:xfrm>
            <a:custGeom>
              <a:avLst/>
              <a:gdLst>
                <a:gd name="connsiteX0" fmla="*/ 0 w 93440"/>
                <a:gd name="connsiteY0" fmla="*/ 6843 h 89139"/>
                <a:gd name="connsiteX1" fmla="*/ 46863 w 93440"/>
                <a:gd name="connsiteY1" fmla="*/ 557 h 89139"/>
                <a:gd name="connsiteX2" fmla="*/ 85725 w 93440"/>
                <a:gd name="connsiteY2" fmla="*/ 31989 h 89139"/>
                <a:gd name="connsiteX3" fmla="*/ 92583 w 93440"/>
                <a:gd name="connsiteY3" fmla="*/ 89139 h 8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89139">
                  <a:moveTo>
                    <a:pt x="0" y="6843"/>
                  </a:moveTo>
                  <a:cubicBezTo>
                    <a:pt x="14859" y="1128"/>
                    <a:pt x="31433" y="-1158"/>
                    <a:pt x="46863" y="557"/>
                  </a:cubicBezTo>
                  <a:cubicBezTo>
                    <a:pt x="64579" y="3414"/>
                    <a:pt x="78867" y="15416"/>
                    <a:pt x="85725" y="31989"/>
                  </a:cubicBezTo>
                  <a:cubicBezTo>
                    <a:pt x="92583" y="50277"/>
                    <a:pt x="94869" y="69708"/>
                    <a:pt x="92583" y="89139"/>
                  </a:cubicBezTo>
                </a:path>
              </a:pathLst>
            </a:custGeom>
            <a:noFill/>
            <a:ln w="4172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6678E81-A90E-4928-5CC8-B77BAD36FBAD}"/>
                </a:ext>
              </a:extLst>
            </p:cNvPr>
            <p:cNvSpPr/>
            <p:nvPr/>
          </p:nvSpPr>
          <p:spPr>
            <a:xfrm>
              <a:off x="4224122" y="4092120"/>
              <a:ext cx="2857" cy="13716"/>
            </a:xfrm>
            <a:custGeom>
              <a:avLst/>
              <a:gdLst>
                <a:gd name="connsiteX0" fmla="*/ 0 w 2857"/>
                <a:gd name="connsiteY0" fmla="*/ 0 h 13716"/>
                <a:gd name="connsiteX1" fmla="*/ 2858 w 2857"/>
                <a:gd name="connsiteY1" fmla="*/ 13716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" h="13716">
                  <a:moveTo>
                    <a:pt x="0" y="0"/>
                  </a:moveTo>
                  <a:lnTo>
                    <a:pt x="2858" y="13716"/>
                  </a:ln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DA03B13-1C8C-B205-2DB4-3CFAC752D2B7}"/>
                </a:ext>
              </a:extLst>
            </p:cNvPr>
            <p:cNvSpPr/>
            <p:nvPr/>
          </p:nvSpPr>
          <p:spPr>
            <a:xfrm>
              <a:off x="4192966" y="4103918"/>
              <a:ext cx="56302" cy="75640"/>
            </a:xfrm>
            <a:custGeom>
              <a:avLst/>
              <a:gdLst>
                <a:gd name="connsiteX0" fmla="*/ 6581 w 56302"/>
                <a:gd name="connsiteY0" fmla="*/ 75641 h 75640"/>
                <a:gd name="connsiteX1" fmla="*/ 23155 w 56302"/>
                <a:gd name="connsiteY1" fmla="*/ 23634 h 75640"/>
                <a:gd name="connsiteX2" fmla="*/ 28870 w 56302"/>
                <a:gd name="connsiteY2" fmla="*/ 20777 h 75640"/>
                <a:gd name="connsiteX3" fmla="*/ 1438 w 56302"/>
                <a:gd name="connsiteY3" fmla="*/ 8204 h 75640"/>
                <a:gd name="connsiteX4" fmla="*/ 8868 w 56302"/>
                <a:gd name="connsiteY4" fmla="*/ 203 h 75640"/>
                <a:gd name="connsiteX5" fmla="*/ 41443 w 56302"/>
                <a:gd name="connsiteY5" fmla="*/ 203 h 75640"/>
                <a:gd name="connsiteX6" fmla="*/ 56302 w 56302"/>
                <a:gd name="connsiteY6" fmla="*/ 25920 h 7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02" h="75640">
                  <a:moveTo>
                    <a:pt x="6581" y="75641"/>
                  </a:moveTo>
                  <a:cubicBezTo>
                    <a:pt x="6581" y="75641"/>
                    <a:pt x="-8849" y="41922"/>
                    <a:pt x="23155" y="23634"/>
                  </a:cubicBezTo>
                  <a:lnTo>
                    <a:pt x="28870" y="20777"/>
                  </a:lnTo>
                  <a:cubicBezTo>
                    <a:pt x="18011" y="23634"/>
                    <a:pt x="6581" y="18491"/>
                    <a:pt x="1438" y="8204"/>
                  </a:cubicBezTo>
                  <a:cubicBezTo>
                    <a:pt x="1438" y="8204"/>
                    <a:pt x="-4849" y="-1512"/>
                    <a:pt x="8868" y="203"/>
                  </a:cubicBezTo>
                  <a:lnTo>
                    <a:pt x="41443" y="203"/>
                  </a:lnTo>
                  <a:cubicBezTo>
                    <a:pt x="41443" y="203"/>
                    <a:pt x="50015" y="-2083"/>
                    <a:pt x="56302" y="2592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6551414-3374-ACB0-CF84-1940C29EDB5A}"/>
                </a:ext>
              </a:extLst>
            </p:cNvPr>
            <p:cNvSpPr/>
            <p:nvPr/>
          </p:nvSpPr>
          <p:spPr>
            <a:xfrm>
              <a:off x="4194311" y="4105627"/>
              <a:ext cx="53814" cy="72223"/>
            </a:xfrm>
            <a:custGeom>
              <a:avLst/>
              <a:gdLst>
                <a:gd name="connsiteX0" fmla="*/ 5808 w 53814"/>
                <a:gd name="connsiteY0" fmla="*/ 72223 h 72223"/>
                <a:gd name="connsiteX1" fmla="*/ 21811 w 53814"/>
                <a:gd name="connsiteY1" fmla="*/ 22503 h 72223"/>
                <a:gd name="connsiteX2" fmla="*/ 27526 w 53814"/>
                <a:gd name="connsiteY2" fmla="*/ 19645 h 72223"/>
                <a:gd name="connsiteX3" fmla="*/ 1236 w 53814"/>
                <a:gd name="connsiteY3" fmla="*/ 7644 h 72223"/>
                <a:gd name="connsiteX4" fmla="*/ 8666 w 53814"/>
                <a:gd name="connsiteY4" fmla="*/ 214 h 72223"/>
                <a:gd name="connsiteX5" fmla="*/ 39527 w 53814"/>
                <a:gd name="connsiteY5" fmla="*/ 214 h 72223"/>
                <a:gd name="connsiteX6" fmla="*/ 53814 w 53814"/>
                <a:gd name="connsiteY6" fmla="*/ 24789 h 7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814" h="72223">
                  <a:moveTo>
                    <a:pt x="5808" y="72223"/>
                  </a:moveTo>
                  <a:cubicBezTo>
                    <a:pt x="5808" y="72223"/>
                    <a:pt x="-12479" y="39648"/>
                    <a:pt x="21811" y="22503"/>
                  </a:cubicBezTo>
                  <a:lnTo>
                    <a:pt x="27526" y="19645"/>
                  </a:lnTo>
                  <a:cubicBezTo>
                    <a:pt x="27526" y="19645"/>
                    <a:pt x="8666" y="18502"/>
                    <a:pt x="1236" y="7644"/>
                  </a:cubicBezTo>
                  <a:cubicBezTo>
                    <a:pt x="1236" y="7644"/>
                    <a:pt x="-4479" y="-1500"/>
                    <a:pt x="8666" y="214"/>
                  </a:cubicBezTo>
                  <a:lnTo>
                    <a:pt x="39527" y="214"/>
                  </a:lnTo>
                  <a:cubicBezTo>
                    <a:pt x="39527" y="214"/>
                    <a:pt x="47528" y="-2072"/>
                    <a:pt x="53814" y="24789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B4A68B0-72B8-6D0B-6022-2507A330E663}"/>
                </a:ext>
              </a:extLst>
            </p:cNvPr>
            <p:cNvSpPr/>
            <p:nvPr/>
          </p:nvSpPr>
          <p:spPr>
            <a:xfrm>
              <a:off x="4146184" y="4627055"/>
              <a:ext cx="329398" cy="190934"/>
            </a:xfrm>
            <a:custGeom>
              <a:avLst/>
              <a:gdLst>
                <a:gd name="connsiteX0" fmla="*/ 247102 w 329398"/>
                <a:gd name="connsiteY0" fmla="*/ 158305 h 190934"/>
                <a:gd name="connsiteX1" fmla="*/ 54507 w 329398"/>
                <a:gd name="connsiteY1" fmla="*/ 45720 h 190934"/>
                <a:gd name="connsiteX2" fmla="*/ 214 w 329398"/>
                <a:gd name="connsiteY2" fmla="*/ 0 h 190934"/>
                <a:gd name="connsiteX3" fmla="*/ 1929 w 329398"/>
                <a:gd name="connsiteY3" fmla="*/ 11430 h 190934"/>
                <a:gd name="connsiteX4" fmla="*/ 55078 w 329398"/>
                <a:gd name="connsiteY4" fmla="*/ 53721 h 190934"/>
                <a:gd name="connsiteX5" fmla="*/ 289393 w 329398"/>
                <a:gd name="connsiteY5" fmla="*/ 190881 h 190934"/>
                <a:gd name="connsiteX6" fmla="*/ 320826 w 329398"/>
                <a:gd name="connsiteY6" fmla="*/ 179451 h 190934"/>
                <a:gd name="connsiteX7" fmla="*/ 329398 w 329398"/>
                <a:gd name="connsiteY7" fmla="*/ 170878 h 190934"/>
                <a:gd name="connsiteX8" fmla="*/ 247102 w 329398"/>
                <a:gd name="connsiteY8" fmla="*/ 158305 h 19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398" h="190934">
                  <a:moveTo>
                    <a:pt x="247102" y="158305"/>
                  </a:moveTo>
                  <a:cubicBezTo>
                    <a:pt x="191095" y="136017"/>
                    <a:pt x="54507" y="45720"/>
                    <a:pt x="54507" y="45720"/>
                  </a:cubicBezTo>
                  <a:cubicBezTo>
                    <a:pt x="4786" y="13144"/>
                    <a:pt x="214" y="2286"/>
                    <a:pt x="214" y="0"/>
                  </a:cubicBezTo>
                  <a:cubicBezTo>
                    <a:pt x="-357" y="4000"/>
                    <a:pt x="214" y="8001"/>
                    <a:pt x="1929" y="11430"/>
                  </a:cubicBezTo>
                  <a:cubicBezTo>
                    <a:pt x="7644" y="25718"/>
                    <a:pt x="39648" y="45148"/>
                    <a:pt x="55078" y="53721"/>
                  </a:cubicBezTo>
                  <a:cubicBezTo>
                    <a:pt x="55078" y="53721"/>
                    <a:pt x="235101" y="186309"/>
                    <a:pt x="289393" y="190881"/>
                  </a:cubicBezTo>
                  <a:cubicBezTo>
                    <a:pt x="300823" y="191453"/>
                    <a:pt x="312253" y="187452"/>
                    <a:pt x="320826" y="179451"/>
                  </a:cubicBezTo>
                  <a:cubicBezTo>
                    <a:pt x="323683" y="177165"/>
                    <a:pt x="326541" y="174308"/>
                    <a:pt x="329398" y="170878"/>
                  </a:cubicBezTo>
                  <a:cubicBezTo>
                    <a:pt x="304824" y="191453"/>
                    <a:pt x="247102" y="158305"/>
                    <a:pt x="247102" y="15830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58D8DC4-F3A2-625A-3539-92536D352A0B}"/>
                </a:ext>
              </a:extLst>
            </p:cNvPr>
            <p:cNvSpPr/>
            <p:nvPr/>
          </p:nvSpPr>
          <p:spPr>
            <a:xfrm>
              <a:off x="4176116" y="4193281"/>
              <a:ext cx="142875" cy="327469"/>
            </a:xfrm>
            <a:custGeom>
              <a:avLst/>
              <a:gdLst>
                <a:gd name="connsiteX0" fmla="*/ 66865 w 142875"/>
                <a:gd name="connsiteY0" fmla="*/ 273177 h 327469"/>
                <a:gd name="connsiteX1" fmla="*/ 142875 w 142875"/>
                <a:gd name="connsiteY1" fmla="*/ 315468 h 327469"/>
                <a:gd name="connsiteX2" fmla="*/ 136017 w 142875"/>
                <a:gd name="connsiteY2" fmla="*/ 327469 h 327469"/>
                <a:gd name="connsiteX3" fmla="*/ 32004 w 142875"/>
                <a:gd name="connsiteY3" fmla="*/ 267462 h 327469"/>
                <a:gd name="connsiteX4" fmla="*/ 0 w 142875"/>
                <a:gd name="connsiteY4" fmla="*/ 1714 h 327469"/>
                <a:gd name="connsiteX5" fmla="*/ 6858 w 142875"/>
                <a:gd name="connsiteY5" fmla="*/ 0 h 327469"/>
                <a:gd name="connsiteX6" fmla="*/ 22860 w 142875"/>
                <a:gd name="connsiteY6" fmla="*/ 124587 h 327469"/>
                <a:gd name="connsiteX7" fmla="*/ 38862 w 142875"/>
                <a:gd name="connsiteY7" fmla="*/ 238887 h 327469"/>
                <a:gd name="connsiteX8" fmla="*/ 66865 w 142875"/>
                <a:gd name="connsiteY8" fmla="*/ 273177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5" h="327469">
                  <a:moveTo>
                    <a:pt x="66865" y="273177"/>
                  </a:moveTo>
                  <a:lnTo>
                    <a:pt x="142875" y="315468"/>
                  </a:lnTo>
                  <a:lnTo>
                    <a:pt x="136017" y="327469"/>
                  </a:lnTo>
                  <a:cubicBezTo>
                    <a:pt x="90297" y="305753"/>
                    <a:pt x="40576" y="279463"/>
                    <a:pt x="32004" y="267462"/>
                  </a:cubicBezTo>
                  <a:cubicBezTo>
                    <a:pt x="17145" y="246316"/>
                    <a:pt x="2858" y="50863"/>
                    <a:pt x="0" y="1714"/>
                  </a:cubicBezTo>
                  <a:lnTo>
                    <a:pt x="6858" y="0"/>
                  </a:lnTo>
                  <a:lnTo>
                    <a:pt x="22860" y="124587"/>
                  </a:lnTo>
                  <a:cubicBezTo>
                    <a:pt x="24574" y="144018"/>
                    <a:pt x="36004" y="219456"/>
                    <a:pt x="38862" y="238887"/>
                  </a:cubicBezTo>
                  <a:cubicBezTo>
                    <a:pt x="41148" y="254318"/>
                    <a:pt x="52006" y="267462"/>
                    <a:pt x="66865" y="27317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20C2385-27C9-5BE0-6B0A-461F720528CB}"/>
                </a:ext>
              </a:extLst>
            </p:cNvPr>
            <p:cNvSpPr/>
            <p:nvPr/>
          </p:nvSpPr>
          <p:spPr>
            <a:xfrm>
              <a:off x="4275557" y="4384734"/>
              <a:ext cx="9715" cy="10286"/>
            </a:xfrm>
            <a:custGeom>
              <a:avLst/>
              <a:gdLst>
                <a:gd name="connsiteX0" fmla="*/ 9716 w 9715"/>
                <a:gd name="connsiteY0" fmla="*/ 6858 h 10286"/>
                <a:gd name="connsiteX1" fmla="*/ 0 w 9715"/>
                <a:gd name="connsiteY1" fmla="*/ 10287 h 10286"/>
                <a:gd name="connsiteX2" fmla="*/ 8573 w 9715"/>
                <a:gd name="connsiteY2" fmla="*/ 0 h 10286"/>
                <a:gd name="connsiteX3" fmla="*/ 9716 w 9715"/>
                <a:gd name="connsiteY3" fmla="*/ 6858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" h="10286">
                  <a:moveTo>
                    <a:pt x="9716" y="6858"/>
                  </a:moveTo>
                  <a:lnTo>
                    <a:pt x="0" y="10287"/>
                  </a:lnTo>
                  <a:lnTo>
                    <a:pt x="8573" y="0"/>
                  </a:lnTo>
                  <a:lnTo>
                    <a:pt x="9716" y="685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4B428F0-0B10-57CA-D411-4C78362D2096}"/>
                </a:ext>
              </a:extLst>
            </p:cNvPr>
            <p:cNvSpPr/>
            <p:nvPr/>
          </p:nvSpPr>
          <p:spPr>
            <a:xfrm>
              <a:off x="4407002" y="4695052"/>
              <a:ext cx="13144" cy="16002"/>
            </a:xfrm>
            <a:custGeom>
              <a:avLst/>
              <a:gdLst>
                <a:gd name="connsiteX0" fmla="*/ 0 w 13144"/>
                <a:gd name="connsiteY0" fmla="*/ 8573 h 16002"/>
                <a:gd name="connsiteX1" fmla="*/ 13144 w 13144"/>
                <a:gd name="connsiteY1" fmla="*/ 16002 h 16002"/>
                <a:gd name="connsiteX2" fmla="*/ 4572 w 13144"/>
                <a:gd name="connsiteY2" fmla="*/ 0 h 16002"/>
                <a:gd name="connsiteX3" fmla="*/ 0 w 13144"/>
                <a:gd name="connsiteY3" fmla="*/ 8573 h 1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4" h="16002">
                  <a:moveTo>
                    <a:pt x="0" y="8573"/>
                  </a:moveTo>
                  <a:lnTo>
                    <a:pt x="13144" y="16002"/>
                  </a:lnTo>
                  <a:lnTo>
                    <a:pt x="4572" y="0"/>
                  </a:lnTo>
                  <a:lnTo>
                    <a:pt x="0" y="857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68981B3-EABA-A978-9B9D-A8E374CCFB83}"/>
                </a:ext>
              </a:extLst>
            </p:cNvPr>
            <p:cNvSpPr/>
            <p:nvPr/>
          </p:nvSpPr>
          <p:spPr>
            <a:xfrm>
              <a:off x="4153256" y="4138423"/>
              <a:ext cx="28575" cy="56578"/>
            </a:xfrm>
            <a:custGeom>
              <a:avLst/>
              <a:gdLst>
                <a:gd name="connsiteX0" fmla="*/ 28575 w 28575"/>
                <a:gd name="connsiteY0" fmla="*/ 54864 h 56578"/>
                <a:gd name="connsiteX1" fmla="*/ 0 w 28575"/>
                <a:gd name="connsiteY1" fmla="*/ 0 h 56578"/>
                <a:gd name="connsiteX2" fmla="*/ 21717 w 28575"/>
                <a:gd name="connsiteY2" fmla="*/ 56578 h 56578"/>
                <a:gd name="connsiteX3" fmla="*/ 28575 w 28575"/>
                <a:gd name="connsiteY3" fmla="*/ 54864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6578">
                  <a:moveTo>
                    <a:pt x="28575" y="54864"/>
                  </a:moveTo>
                  <a:cubicBezTo>
                    <a:pt x="17145" y="37719"/>
                    <a:pt x="8001" y="18859"/>
                    <a:pt x="0" y="0"/>
                  </a:cubicBezTo>
                  <a:cubicBezTo>
                    <a:pt x="5715" y="19431"/>
                    <a:pt x="12573" y="38290"/>
                    <a:pt x="21717" y="56578"/>
                  </a:cubicBezTo>
                  <a:lnTo>
                    <a:pt x="28575" y="5486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C36255C-67B4-8120-3CD7-B8104240077D}"/>
                </a:ext>
              </a:extLst>
            </p:cNvPr>
            <p:cNvSpPr/>
            <p:nvPr/>
          </p:nvSpPr>
          <p:spPr>
            <a:xfrm>
              <a:off x="4423576" y="5089970"/>
              <a:ext cx="48577" cy="54863"/>
            </a:xfrm>
            <a:custGeom>
              <a:avLst/>
              <a:gdLst>
                <a:gd name="connsiteX0" fmla="*/ 1143 w 48577"/>
                <a:gd name="connsiteY0" fmla="*/ 54864 h 54863"/>
                <a:gd name="connsiteX1" fmla="*/ 0 w 48577"/>
                <a:gd name="connsiteY1" fmla="*/ 50863 h 54863"/>
                <a:gd name="connsiteX2" fmla="*/ 44577 w 48577"/>
                <a:gd name="connsiteY2" fmla="*/ 0 h 54863"/>
                <a:gd name="connsiteX3" fmla="*/ 48578 w 48577"/>
                <a:gd name="connsiteY3" fmla="*/ 571 h 54863"/>
                <a:gd name="connsiteX4" fmla="*/ 1143 w 48577"/>
                <a:gd name="connsiteY4" fmla="*/ 54864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77" h="54863">
                  <a:moveTo>
                    <a:pt x="1143" y="54864"/>
                  </a:moveTo>
                  <a:lnTo>
                    <a:pt x="0" y="50863"/>
                  </a:lnTo>
                  <a:cubicBezTo>
                    <a:pt x="41148" y="35433"/>
                    <a:pt x="44577" y="1143"/>
                    <a:pt x="44577" y="0"/>
                  </a:cubicBezTo>
                  <a:lnTo>
                    <a:pt x="48578" y="571"/>
                  </a:lnTo>
                  <a:cubicBezTo>
                    <a:pt x="48578" y="571"/>
                    <a:pt x="44577" y="38862"/>
                    <a:pt x="1143" y="5486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5FC348B-DE9E-DFCA-B0FE-CA41F91482F9}"/>
                </a:ext>
              </a:extLst>
            </p:cNvPr>
            <p:cNvSpPr/>
            <p:nvPr/>
          </p:nvSpPr>
          <p:spPr>
            <a:xfrm>
              <a:off x="4097238" y="4125844"/>
              <a:ext cx="116596" cy="291465"/>
            </a:xfrm>
            <a:custGeom>
              <a:avLst/>
              <a:gdLst>
                <a:gd name="connsiteX0" fmla="*/ 4011 w 116596"/>
                <a:gd name="connsiteY0" fmla="*/ 291465 h 291465"/>
                <a:gd name="connsiteX1" fmla="*/ 114311 w 116596"/>
                <a:gd name="connsiteY1" fmla="*/ 0 h 291465"/>
                <a:gd name="connsiteX2" fmla="*/ 116597 w 116596"/>
                <a:gd name="connsiteY2" fmla="*/ 3429 h 291465"/>
                <a:gd name="connsiteX3" fmla="*/ 8012 w 116596"/>
                <a:gd name="connsiteY3" fmla="*/ 290894 h 291465"/>
                <a:gd name="connsiteX4" fmla="*/ 4011 w 116596"/>
                <a:gd name="connsiteY4" fmla="*/ 291465 h 29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96" h="291465">
                  <a:moveTo>
                    <a:pt x="4011" y="291465"/>
                  </a:moveTo>
                  <a:cubicBezTo>
                    <a:pt x="-13705" y="181737"/>
                    <a:pt x="28014" y="70295"/>
                    <a:pt x="114311" y="0"/>
                  </a:cubicBezTo>
                  <a:lnTo>
                    <a:pt x="116597" y="3429"/>
                  </a:lnTo>
                  <a:cubicBezTo>
                    <a:pt x="31443" y="73152"/>
                    <a:pt x="-9705" y="182309"/>
                    <a:pt x="8012" y="290894"/>
                  </a:cubicBezTo>
                  <a:lnTo>
                    <a:pt x="4011" y="29146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5C224EB-291D-D956-217D-000344C9F7C4}"/>
                </a:ext>
              </a:extLst>
            </p:cNvPr>
            <p:cNvSpPr/>
            <p:nvPr/>
          </p:nvSpPr>
          <p:spPr>
            <a:xfrm>
              <a:off x="4559593" y="4219806"/>
              <a:ext cx="48391" cy="72349"/>
            </a:xfrm>
            <a:custGeom>
              <a:avLst/>
              <a:gdLst>
                <a:gd name="connsiteX0" fmla="*/ 0 w 48391"/>
                <a:gd name="connsiteY0" fmla="*/ 72350 h 72349"/>
                <a:gd name="connsiteX1" fmla="*/ 1714 w 48391"/>
                <a:gd name="connsiteY1" fmla="*/ 28344 h 72349"/>
                <a:gd name="connsiteX2" fmla="*/ 48006 w 48391"/>
                <a:gd name="connsiteY2" fmla="*/ 31773 h 72349"/>
                <a:gd name="connsiteX3" fmla="*/ 4001 w 48391"/>
                <a:gd name="connsiteY3" fmla="*/ 71778 h 72349"/>
                <a:gd name="connsiteX4" fmla="*/ 0 w 48391"/>
                <a:gd name="connsiteY4" fmla="*/ 72350 h 7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91" h="72349">
                  <a:moveTo>
                    <a:pt x="0" y="72350"/>
                  </a:moveTo>
                  <a:lnTo>
                    <a:pt x="1714" y="28344"/>
                  </a:lnTo>
                  <a:cubicBezTo>
                    <a:pt x="5144" y="-11661"/>
                    <a:pt x="53149" y="-8232"/>
                    <a:pt x="48006" y="31773"/>
                  </a:cubicBezTo>
                  <a:cubicBezTo>
                    <a:pt x="42863" y="71778"/>
                    <a:pt x="4001" y="71778"/>
                    <a:pt x="4001" y="71778"/>
                  </a:cubicBezTo>
                  <a:lnTo>
                    <a:pt x="0" y="7235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C44D1EA-D129-3E27-74C0-00B2298C70FB}"/>
                </a:ext>
              </a:extLst>
            </p:cNvPr>
            <p:cNvSpPr/>
            <p:nvPr/>
          </p:nvSpPr>
          <p:spPr>
            <a:xfrm>
              <a:off x="4570877" y="4228837"/>
              <a:ext cx="24944" cy="31612"/>
            </a:xfrm>
            <a:custGeom>
              <a:avLst/>
              <a:gdLst>
                <a:gd name="connsiteX0" fmla="*/ 24720 w 24944"/>
                <a:gd name="connsiteY0" fmla="*/ 6163 h 31612"/>
                <a:gd name="connsiteX1" fmla="*/ 21291 w 24944"/>
                <a:gd name="connsiteY1" fmla="*/ 7307 h 31612"/>
                <a:gd name="connsiteX2" fmla="*/ 9289 w 24944"/>
                <a:gd name="connsiteY2" fmla="*/ 7878 h 31612"/>
                <a:gd name="connsiteX3" fmla="*/ 7575 w 24944"/>
                <a:gd name="connsiteY3" fmla="*/ 11307 h 31612"/>
                <a:gd name="connsiteX4" fmla="*/ 5289 w 24944"/>
                <a:gd name="connsiteY4" fmla="*/ 24452 h 31612"/>
                <a:gd name="connsiteX5" fmla="*/ 5289 w 24944"/>
                <a:gd name="connsiteY5" fmla="*/ 29023 h 31612"/>
                <a:gd name="connsiteX6" fmla="*/ 146 w 24944"/>
                <a:gd name="connsiteY6" fmla="*/ 29023 h 31612"/>
                <a:gd name="connsiteX7" fmla="*/ 146 w 24944"/>
                <a:gd name="connsiteY7" fmla="*/ 25023 h 31612"/>
                <a:gd name="connsiteX8" fmla="*/ 3003 w 24944"/>
                <a:gd name="connsiteY8" fmla="*/ 9021 h 31612"/>
                <a:gd name="connsiteX9" fmla="*/ 11576 w 24944"/>
                <a:gd name="connsiteY9" fmla="*/ 448 h 31612"/>
                <a:gd name="connsiteX10" fmla="*/ 23577 w 24944"/>
                <a:gd name="connsiteY10" fmla="*/ 2734 h 31612"/>
                <a:gd name="connsiteX11" fmla="*/ 24720 w 24944"/>
                <a:gd name="connsiteY11" fmla="*/ 6163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44" h="31612">
                  <a:moveTo>
                    <a:pt x="24720" y="6163"/>
                  </a:moveTo>
                  <a:cubicBezTo>
                    <a:pt x="24149" y="7307"/>
                    <a:pt x="22434" y="7878"/>
                    <a:pt x="21291" y="7307"/>
                  </a:cubicBezTo>
                  <a:cubicBezTo>
                    <a:pt x="17862" y="4449"/>
                    <a:pt x="12147" y="4449"/>
                    <a:pt x="9289" y="7878"/>
                  </a:cubicBezTo>
                  <a:cubicBezTo>
                    <a:pt x="8718" y="9021"/>
                    <a:pt x="7575" y="10164"/>
                    <a:pt x="7575" y="11307"/>
                  </a:cubicBezTo>
                  <a:cubicBezTo>
                    <a:pt x="5861" y="15307"/>
                    <a:pt x="4718" y="19879"/>
                    <a:pt x="5289" y="24452"/>
                  </a:cubicBezTo>
                  <a:lnTo>
                    <a:pt x="5289" y="29023"/>
                  </a:lnTo>
                  <a:cubicBezTo>
                    <a:pt x="5289" y="33024"/>
                    <a:pt x="146" y="31881"/>
                    <a:pt x="146" y="29023"/>
                  </a:cubicBezTo>
                  <a:lnTo>
                    <a:pt x="146" y="25023"/>
                  </a:lnTo>
                  <a:cubicBezTo>
                    <a:pt x="-426" y="19308"/>
                    <a:pt x="717" y="14164"/>
                    <a:pt x="3003" y="9021"/>
                  </a:cubicBezTo>
                  <a:cubicBezTo>
                    <a:pt x="4718" y="5020"/>
                    <a:pt x="7575" y="2163"/>
                    <a:pt x="11576" y="448"/>
                  </a:cubicBezTo>
                  <a:cubicBezTo>
                    <a:pt x="15576" y="-695"/>
                    <a:pt x="20148" y="448"/>
                    <a:pt x="23577" y="2734"/>
                  </a:cubicBezTo>
                  <a:cubicBezTo>
                    <a:pt x="24720" y="3877"/>
                    <a:pt x="25292" y="5020"/>
                    <a:pt x="24720" y="616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 descr="D:\51PPT模板网\51pptmoban.com\图片.jpg">
            <a:extLst>
              <a:ext uri="{FF2B5EF4-FFF2-40B4-BE49-F238E27FC236}">
                <a16:creationId xmlns:a16="http://schemas.microsoft.com/office/drawing/2014/main" id="{DDD5BD09-7D33-3031-1DEB-6A8867B2879D}"/>
              </a:ext>
            </a:extLst>
          </p:cNvPr>
          <p:cNvGrpSpPr/>
          <p:nvPr userDrawn="1"/>
        </p:nvGrpSpPr>
        <p:grpSpPr>
          <a:xfrm>
            <a:off x="683822" y="5314222"/>
            <a:ext cx="1665597" cy="1460856"/>
            <a:chOff x="6096000" y="956430"/>
            <a:chExt cx="2378480" cy="2086108"/>
          </a:xfrm>
          <a:solidFill>
            <a:schemeClr val="tx1">
              <a:lumMod val="95000"/>
              <a:lumOff val="5000"/>
            </a:schemeClr>
          </a:solidFill>
          <a:effectLst>
            <a:outerShdw dist="76200" dir="5400000" algn="t" rotWithShape="0">
              <a:schemeClr val="bg1"/>
            </a:outerShdw>
          </a:effectLst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943562A-26CC-CE25-2813-A3A994433ED5}"/>
                </a:ext>
              </a:extLst>
            </p:cNvPr>
            <p:cNvGrpSpPr/>
            <p:nvPr/>
          </p:nvGrpSpPr>
          <p:grpSpPr>
            <a:xfrm>
              <a:off x="6731384" y="956430"/>
              <a:ext cx="1743096" cy="2086108"/>
              <a:chOff x="6731384" y="956430"/>
              <a:chExt cx="1743096" cy="2086108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359D475-8FE9-0AAE-604D-5F93C27C1E62}"/>
                  </a:ext>
                </a:extLst>
              </p:cNvPr>
              <p:cNvSpPr/>
              <p:nvPr/>
            </p:nvSpPr>
            <p:spPr>
              <a:xfrm>
                <a:off x="6970360" y="956430"/>
                <a:ext cx="1504120" cy="2086108"/>
              </a:xfrm>
              <a:custGeom>
                <a:avLst/>
                <a:gdLst>
                  <a:gd name="connsiteX0" fmla="*/ 56208 w 1504120"/>
                  <a:gd name="connsiteY0" fmla="*/ 0 h 2086108"/>
                  <a:gd name="connsiteX1" fmla="*/ 89950 w 1504120"/>
                  <a:gd name="connsiteY1" fmla="*/ 16871 h 2086108"/>
                  <a:gd name="connsiteX2" fmla="*/ 165868 w 1504120"/>
                  <a:gd name="connsiteY2" fmla="*/ 241787 h 2086108"/>
                  <a:gd name="connsiteX3" fmla="*/ 177116 w 1504120"/>
                  <a:gd name="connsiteY3" fmla="*/ 230540 h 2086108"/>
                  <a:gd name="connsiteX4" fmla="*/ 171492 w 1504120"/>
                  <a:gd name="connsiteY4" fmla="*/ 227728 h 2086108"/>
                  <a:gd name="connsiteX5" fmla="*/ 393597 w 1504120"/>
                  <a:gd name="connsiteY5" fmla="*/ 78731 h 2086108"/>
                  <a:gd name="connsiteX6" fmla="*/ 402032 w 1504120"/>
                  <a:gd name="connsiteY6" fmla="*/ 84354 h 2086108"/>
                  <a:gd name="connsiteX7" fmla="*/ 447021 w 1504120"/>
                  <a:gd name="connsiteY7" fmla="*/ 137750 h 2086108"/>
                  <a:gd name="connsiteX8" fmla="*/ 334549 w 1504120"/>
                  <a:gd name="connsiteY8" fmla="*/ 292400 h 2086108"/>
                  <a:gd name="connsiteX9" fmla="*/ 449833 w 1504120"/>
                  <a:gd name="connsiteY9" fmla="*/ 238976 h 2086108"/>
                  <a:gd name="connsiteX10" fmla="*/ 444209 w 1504120"/>
                  <a:gd name="connsiteY10" fmla="*/ 244599 h 2086108"/>
                  <a:gd name="connsiteX11" fmla="*/ 472327 w 1504120"/>
                  <a:gd name="connsiteY11" fmla="*/ 247411 h 2086108"/>
                  <a:gd name="connsiteX12" fmla="*/ 463892 w 1504120"/>
                  <a:gd name="connsiteY12" fmla="*/ 258658 h 2086108"/>
                  <a:gd name="connsiteX13" fmla="*/ 477923 w 1504120"/>
                  <a:gd name="connsiteY13" fmla="*/ 261470 h 2086108"/>
                  <a:gd name="connsiteX14" fmla="*/ 489170 w 1504120"/>
                  <a:gd name="connsiteY14" fmla="*/ 283964 h 2086108"/>
                  <a:gd name="connsiteX15" fmla="*/ 441397 w 1504120"/>
                  <a:gd name="connsiteY15" fmla="*/ 331765 h 2086108"/>
                  <a:gd name="connsiteX16" fmla="*/ 230540 w 1504120"/>
                  <a:gd name="connsiteY16" fmla="*/ 461080 h 2086108"/>
                  <a:gd name="connsiteX17" fmla="*/ 191175 w 1504120"/>
                  <a:gd name="connsiteY17" fmla="*/ 463892 h 2086108"/>
                  <a:gd name="connsiteX18" fmla="*/ 191175 w 1504120"/>
                  <a:gd name="connsiteY18" fmla="*/ 503257 h 2086108"/>
                  <a:gd name="connsiteX19" fmla="*/ 224916 w 1504120"/>
                  <a:gd name="connsiteY19" fmla="*/ 472327 h 2086108"/>
                  <a:gd name="connsiteX20" fmla="*/ 185551 w 1504120"/>
                  <a:gd name="connsiteY20" fmla="*/ 612890 h 2086108"/>
                  <a:gd name="connsiteX21" fmla="*/ 163057 w 1504120"/>
                  <a:gd name="connsiteY21" fmla="*/ 612890 h 2086108"/>
                  <a:gd name="connsiteX22" fmla="*/ 106820 w 1504120"/>
                  <a:gd name="connsiteY22" fmla="*/ 812500 h 2086108"/>
                  <a:gd name="connsiteX23" fmla="*/ 109632 w 1504120"/>
                  <a:gd name="connsiteY23" fmla="*/ 818124 h 2086108"/>
                  <a:gd name="connsiteX24" fmla="*/ 306431 w 1504120"/>
                  <a:gd name="connsiteY24" fmla="*/ 683185 h 2086108"/>
                  <a:gd name="connsiteX25" fmla="*/ 387973 w 1504120"/>
                  <a:gd name="connsiteY25" fmla="*/ 610078 h 2086108"/>
                  <a:gd name="connsiteX26" fmla="*/ 556653 w 1504120"/>
                  <a:gd name="connsiteY26" fmla="*/ 466704 h 2086108"/>
                  <a:gd name="connsiteX27" fmla="*/ 784382 w 1504120"/>
                  <a:gd name="connsiteY27" fmla="*/ 303647 h 2086108"/>
                  <a:gd name="connsiteX28" fmla="*/ 1003675 w 1504120"/>
                  <a:gd name="connsiteY28" fmla="*/ 174304 h 2086108"/>
                  <a:gd name="connsiteX29" fmla="*/ 1009298 w 1504120"/>
                  <a:gd name="connsiteY29" fmla="*/ 151810 h 2086108"/>
                  <a:gd name="connsiteX30" fmla="*/ 1031793 w 1504120"/>
                  <a:gd name="connsiteY30" fmla="*/ 112444 h 2086108"/>
                  <a:gd name="connsiteX31" fmla="*/ 1031793 w 1504120"/>
                  <a:gd name="connsiteY31" fmla="*/ 129315 h 2086108"/>
                  <a:gd name="connsiteX32" fmla="*/ 1048664 w 1504120"/>
                  <a:gd name="connsiteY32" fmla="*/ 112444 h 2086108"/>
                  <a:gd name="connsiteX33" fmla="*/ 1043040 w 1504120"/>
                  <a:gd name="connsiteY33" fmla="*/ 126503 h 2086108"/>
                  <a:gd name="connsiteX34" fmla="*/ 1045852 w 1504120"/>
                  <a:gd name="connsiteY34" fmla="*/ 157433 h 2086108"/>
                  <a:gd name="connsiteX35" fmla="*/ 1048664 w 1504120"/>
                  <a:gd name="connsiteY35" fmla="*/ 132127 h 2086108"/>
                  <a:gd name="connsiteX36" fmla="*/ 1051475 w 1504120"/>
                  <a:gd name="connsiteY36" fmla="*/ 157433 h 2086108"/>
                  <a:gd name="connsiteX37" fmla="*/ 1197661 w 1504120"/>
                  <a:gd name="connsiteY37" fmla="*/ 95601 h 2086108"/>
                  <a:gd name="connsiteX38" fmla="*/ 1217344 w 1504120"/>
                  <a:gd name="connsiteY38" fmla="*/ 104037 h 2086108"/>
                  <a:gd name="connsiteX39" fmla="*/ 1220156 w 1504120"/>
                  <a:gd name="connsiteY39" fmla="*/ 109661 h 2086108"/>
                  <a:gd name="connsiteX40" fmla="*/ 1217344 w 1504120"/>
                  <a:gd name="connsiteY40" fmla="*/ 123691 h 2086108"/>
                  <a:gd name="connsiteX41" fmla="*/ 1228591 w 1504120"/>
                  <a:gd name="connsiteY41" fmla="*/ 118068 h 2086108"/>
                  <a:gd name="connsiteX42" fmla="*/ 1211720 w 1504120"/>
                  <a:gd name="connsiteY42" fmla="*/ 143374 h 2086108"/>
                  <a:gd name="connsiteX43" fmla="*/ 1220156 w 1504120"/>
                  <a:gd name="connsiteY43" fmla="*/ 137750 h 2086108"/>
                  <a:gd name="connsiteX44" fmla="*/ 1198446 w 1504120"/>
                  <a:gd name="connsiteY44" fmla="*/ 163472 h 2086108"/>
                  <a:gd name="connsiteX45" fmla="*/ 1185891 w 1504120"/>
                  <a:gd name="connsiteY45" fmla="*/ 178346 h 2086108"/>
                  <a:gd name="connsiteX46" fmla="*/ 1051475 w 1504120"/>
                  <a:gd name="connsiteY46" fmla="*/ 255846 h 2086108"/>
                  <a:gd name="connsiteX47" fmla="*/ 1045852 w 1504120"/>
                  <a:gd name="connsiteY47" fmla="*/ 382350 h 2086108"/>
                  <a:gd name="connsiteX48" fmla="*/ 1048664 w 1504120"/>
                  <a:gd name="connsiteY48" fmla="*/ 399220 h 2086108"/>
                  <a:gd name="connsiteX49" fmla="*/ 1079593 w 1504120"/>
                  <a:gd name="connsiteY49" fmla="*/ 387973 h 2086108"/>
                  <a:gd name="connsiteX50" fmla="*/ 1093652 w 1504120"/>
                  <a:gd name="connsiteY50" fmla="*/ 387973 h 2086108"/>
                  <a:gd name="connsiteX51" fmla="*/ 1093652 w 1504120"/>
                  <a:gd name="connsiteY51" fmla="*/ 390785 h 2086108"/>
                  <a:gd name="connsiteX52" fmla="*/ 1118959 w 1504120"/>
                  <a:gd name="connsiteY52" fmla="*/ 390785 h 2086108"/>
                  <a:gd name="connsiteX53" fmla="*/ 1135830 w 1504120"/>
                  <a:gd name="connsiteY53" fmla="*/ 399220 h 2086108"/>
                  <a:gd name="connsiteX54" fmla="*/ 1085217 w 1504120"/>
                  <a:gd name="connsiteY54" fmla="*/ 427339 h 2086108"/>
                  <a:gd name="connsiteX55" fmla="*/ 1090841 w 1504120"/>
                  <a:gd name="connsiteY55" fmla="*/ 430150 h 2086108"/>
                  <a:gd name="connsiteX56" fmla="*/ 1118959 w 1504120"/>
                  <a:gd name="connsiteY56" fmla="*/ 421715 h 2086108"/>
                  <a:gd name="connsiteX57" fmla="*/ 1040228 w 1504120"/>
                  <a:gd name="connsiteY57" fmla="*/ 461080 h 2086108"/>
                  <a:gd name="connsiteX58" fmla="*/ 1043040 w 1504120"/>
                  <a:gd name="connsiteY58" fmla="*/ 466704 h 2086108"/>
                  <a:gd name="connsiteX59" fmla="*/ 1093652 w 1504120"/>
                  <a:gd name="connsiteY59" fmla="*/ 447021 h 2086108"/>
                  <a:gd name="connsiteX60" fmla="*/ 1040228 w 1504120"/>
                  <a:gd name="connsiteY60" fmla="*/ 475139 h 2086108"/>
                  <a:gd name="connsiteX61" fmla="*/ 1034604 w 1504120"/>
                  <a:gd name="connsiteY61" fmla="*/ 545435 h 2086108"/>
                  <a:gd name="connsiteX62" fmla="*/ 1034604 w 1504120"/>
                  <a:gd name="connsiteY62" fmla="*/ 581960 h 2086108"/>
                  <a:gd name="connsiteX63" fmla="*/ 1456320 w 1504120"/>
                  <a:gd name="connsiteY63" fmla="*/ 379538 h 2086108"/>
                  <a:gd name="connsiteX64" fmla="*/ 1464755 w 1504120"/>
                  <a:gd name="connsiteY64" fmla="*/ 390785 h 2086108"/>
                  <a:gd name="connsiteX65" fmla="*/ 1487249 w 1504120"/>
                  <a:gd name="connsiteY65" fmla="*/ 393597 h 2086108"/>
                  <a:gd name="connsiteX66" fmla="*/ 1504120 w 1504120"/>
                  <a:gd name="connsiteY66" fmla="*/ 416091 h 2086108"/>
                  <a:gd name="connsiteX67" fmla="*/ 1492873 w 1504120"/>
                  <a:gd name="connsiteY67" fmla="*/ 432962 h 2086108"/>
                  <a:gd name="connsiteX68" fmla="*/ 1498497 w 1504120"/>
                  <a:gd name="connsiteY68" fmla="*/ 441398 h 2086108"/>
                  <a:gd name="connsiteX69" fmla="*/ 1481626 w 1504120"/>
                  <a:gd name="connsiteY69" fmla="*/ 458268 h 2086108"/>
                  <a:gd name="connsiteX70" fmla="*/ 1476002 w 1504120"/>
                  <a:gd name="connsiteY70" fmla="*/ 475139 h 2086108"/>
                  <a:gd name="connsiteX71" fmla="*/ 1442261 w 1504120"/>
                  <a:gd name="connsiteY71" fmla="*/ 492010 h 2086108"/>
                  <a:gd name="connsiteX72" fmla="*/ 1349499 w 1504120"/>
                  <a:gd name="connsiteY72" fmla="*/ 517316 h 2086108"/>
                  <a:gd name="connsiteX73" fmla="*/ 1144265 w 1504120"/>
                  <a:gd name="connsiteY73" fmla="*/ 632572 h 2086108"/>
                  <a:gd name="connsiteX74" fmla="*/ 1034604 w 1504120"/>
                  <a:gd name="connsiteY74" fmla="*/ 714115 h 2086108"/>
                  <a:gd name="connsiteX75" fmla="*/ 995239 w 1504120"/>
                  <a:gd name="connsiteY75" fmla="*/ 818124 h 2086108"/>
                  <a:gd name="connsiteX76" fmla="*/ 998051 w 1504120"/>
                  <a:gd name="connsiteY76" fmla="*/ 823747 h 2086108"/>
                  <a:gd name="connsiteX77" fmla="*/ 1133018 w 1504120"/>
                  <a:gd name="connsiteY77" fmla="*/ 711303 h 2086108"/>
                  <a:gd name="connsiteX78" fmla="*/ 1169543 w 1504120"/>
                  <a:gd name="connsiteY78" fmla="*/ 719738 h 2086108"/>
                  <a:gd name="connsiteX79" fmla="*/ 1279204 w 1504120"/>
                  <a:gd name="connsiteY79" fmla="*/ 981208 h 2086108"/>
                  <a:gd name="connsiteX80" fmla="*/ 1282016 w 1504120"/>
                  <a:gd name="connsiteY80" fmla="*/ 1093653 h 2086108"/>
                  <a:gd name="connsiteX81" fmla="*/ 1276392 w 1504120"/>
                  <a:gd name="connsiteY81" fmla="*/ 1228619 h 2086108"/>
                  <a:gd name="connsiteX82" fmla="*/ 1242650 w 1504120"/>
                  <a:gd name="connsiteY82" fmla="*/ 1526615 h 2086108"/>
                  <a:gd name="connsiteX83" fmla="*/ 1161108 w 1504120"/>
                  <a:gd name="connsiteY83" fmla="*/ 2001754 h 2086108"/>
                  <a:gd name="connsiteX84" fmla="*/ 1118959 w 1504120"/>
                  <a:gd name="connsiteY84" fmla="*/ 2072049 h 2086108"/>
                  <a:gd name="connsiteX85" fmla="*/ 1124582 w 1504120"/>
                  <a:gd name="connsiteY85" fmla="*/ 2055178 h 2086108"/>
                  <a:gd name="connsiteX86" fmla="*/ 1104900 w 1504120"/>
                  <a:gd name="connsiteY86" fmla="*/ 2077673 h 2086108"/>
                  <a:gd name="connsiteX87" fmla="*/ 1096464 w 1504120"/>
                  <a:gd name="connsiteY87" fmla="*/ 2069238 h 2086108"/>
                  <a:gd name="connsiteX88" fmla="*/ 1085217 w 1504120"/>
                  <a:gd name="connsiteY88" fmla="*/ 2086108 h 2086108"/>
                  <a:gd name="connsiteX89" fmla="*/ 1082405 w 1504120"/>
                  <a:gd name="connsiteY89" fmla="*/ 2080485 h 2086108"/>
                  <a:gd name="connsiteX90" fmla="*/ 1090841 w 1504120"/>
                  <a:gd name="connsiteY90" fmla="*/ 2066426 h 2086108"/>
                  <a:gd name="connsiteX91" fmla="*/ 1088029 w 1504120"/>
                  <a:gd name="connsiteY91" fmla="*/ 2060802 h 2086108"/>
                  <a:gd name="connsiteX92" fmla="*/ 1076782 w 1504120"/>
                  <a:gd name="connsiteY92" fmla="*/ 2074861 h 2086108"/>
                  <a:gd name="connsiteX93" fmla="*/ 1127394 w 1504120"/>
                  <a:gd name="connsiteY93" fmla="*/ 1799332 h 2086108"/>
                  <a:gd name="connsiteX94" fmla="*/ 1144265 w 1504120"/>
                  <a:gd name="connsiteY94" fmla="*/ 1571604 h 2086108"/>
                  <a:gd name="connsiteX95" fmla="*/ 1189226 w 1504120"/>
                  <a:gd name="connsiteY95" fmla="*/ 1144265 h 2086108"/>
                  <a:gd name="connsiteX96" fmla="*/ 1186414 w 1504120"/>
                  <a:gd name="connsiteY96" fmla="*/ 947467 h 2086108"/>
                  <a:gd name="connsiteX97" fmla="*/ 1124582 w 1504120"/>
                  <a:gd name="connsiteY97" fmla="*/ 770351 h 2086108"/>
                  <a:gd name="connsiteX98" fmla="*/ 1133018 w 1504120"/>
                  <a:gd name="connsiteY98" fmla="*/ 764727 h 2086108"/>
                  <a:gd name="connsiteX99" fmla="*/ 1104900 w 1504120"/>
                  <a:gd name="connsiteY99" fmla="*/ 753480 h 2086108"/>
                  <a:gd name="connsiteX100" fmla="*/ 1082405 w 1504120"/>
                  <a:gd name="connsiteY100" fmla="*/ 767539 h 2086108"/>
                  <a:gd name="connsiteX101" fmla="*/ 1085217 w 1504120"/>
                  <a:gd name="connsiteY101" fmla="*/ 773163 h 2086108"/>
                  <a:gd name="connsiteX102" fmla="*/ 1110523 w 1504120"/>
                  <a:gd name="connsiteY102" fmla="*/ 761916 h 2086108"/>
                  <a:gd name="connsiteX103" fmla="*/ 1006486 w 1504120"/>
                  <a:gd name="connsiteY103" fmla="*/ 871548 h 2086108"/>
                  <a:gd name="connsiteX104" fmla="*/ 1005249 w 1504120"/>
                  <a:gd name="connsiteY104" fmla="*/ 873123 h 2086108"/>
                  <a:gd name="connsiteX105" fmla="*/ 1006486 w 1504120"/>
                  <a:gd name="connsiteY105" fmla="*/ 879983 h 2086108"/>
                  <a:gd name="connsiteX106" fmla="*/ 958686 w 1504120"/>
                  <a:gd name="connsiteY106" fmla="*/ 972773 h 2086108"/>
                  <a:gd name="connsiteX107" fmla="*/ 961497 w 1504120"/>
                  <a:gd name="connsiteY107" fmla="*/ 978397 h 2086108"/>
                  <a:gd name="connsiteX108" fmla="*/ 1088029 w 1504120"/>
                  <a:gd name="connsiteY108" fmla="*/ 950279 h 2086108"/>
                  <a:gd name="connsiteX109" fmla="*/ 1118959 w 1504120"/>
                  <a:gd name="connsiteY109" fmla="*/ 953090 h 2086108"/>
                  <a:gd name="connsiteX110" fmla="*/ 1130206 w 1504120"/>
                  <a:gd name="connsiteY110" fmla="*/ 964338 h 2086108"/>
                  <a:gd name="connsiteX111" fmla="*/ 1141453 w 1504120"/>
                  <a:gd name="connsiteY111" fmla="*/ 972773 h 2086108"/>
                  <a:gd name="connsiteX112" fmla="*/ 1144265 w 1504120"/>
                  <a:gd name="connsiteY112" fmla="*/ 984020 h 2086108"/>
                  <a:gd name="connsiteX113" fmla="*/ 1138641 w 1504120"/>
                  <a:gd name="connsiteY113" fmla="*/ 1006515 h 2086108"/>
                  <a:gd name="connsiteX114" fmla="*/ 1135830 w 1504120"/>
                  <a:gd name="connsiteY114" fmla="*/ 995268 h 2086108"/>
                  <a:gd name="connsiteX115" fmla="*/ 1130206 w 1504120"/>
                  <a:gd name="connsiteY115" fmla="*/ 1009327 h 2086108"/>
                  <a:gd name="connsiteX116" fmla="*/ 1110523 w 1504120"/>
                  <a:gd name="connsiteY116" fmla="*/ 1043040 h 2086108"/>
                  <a:gd name="connsiteX117" fmla="*/ 1116147 w 1504120"/>
                  <a:gd name="connsiteY117" fmla="*/ 1020546 h 2086108"/>
                  <a:gd name="connsiteX118" fmla="*/ 1107649 w 1504120"/>
                  <a:gd name="connsiteY118" fmla="*/ 1034356 h 2086108"/>
                  <a:gd name="connsiteX119" fmla="*/ 1104900 w 1504120"/>
                  <a:gd name="connsiteY119" fmla="*/ 1023357 h 2086108"/>
                  <a:gd name="connsiteX120" fmla="*/ 1051475 w 1504120"/>
                  <a:gd name="connsiteY120" fmla="*/ 1113335 h 2086108"/>
                  <a:gd name="connsiteX121" fmla="*/ 1073970 w 1504120"/>
                  <a:gd name="connsiteY121" fmla="*/ 1085217 h 2086108"/>
                  <a:gd name="connsiteX122" fmla="*/ 1076782 w 1504120"/>
                  <a:gd name="connsiteY122" fmla="*/ 1090841 h 2086108"/>
                  <a:gd name="connsiteX123" fmla="*/ 1080141 w 1504120"/>
                  <a:gd name="connsiteY123" fmla="*/ 1089009 h 2086108"/>
                  <a:gd name="connsiteX124" fmla="*/ 1052881 w 1504120"/>
                  <a:gd name="connsiteY124" fmla="*/ 1131261 h 2086108"/>
                  <a:gd name="connsiteX125" fmla="*/ 1026169 w 1504120"/>
                  <a:gd name="connsiteY125" fmla="*/ 1192066 h 2086108"/>
                  <a:gd name="connsiteX126" fmla="*/ 1031793 w 1504120"/>
                  <a:gd name="connsiteY126" fmla="*/ 1194878 h 2086108"/>
                  <a:gd name="connsiteX127" fmla="*/ 1161108 w 1504120"/>
                  <a:gd name="connsiteY127" fmla="*/ 1172383 h 2086108"/>
                  <a:gd name="connsiteX128" fmla="*/ 1127394 w 1504120"/>
                  <a:gd name="connsiteY128" fmla="*/ 1189254 h 2086108"/>
                  <a:gd name="connsiteX129" fmla="*/ 1133018 w 1504120"/>
                  <a:gd name="connsiteY129" fmla="*/ 1192066 h 2086108"/>
                  <a:gd name="connsiteX130" fmla="*/ 1177979 w 1504120"/>
                  <a:gd name="connsiteY130" fmla="*/ 1178007 h 2086108"/>
                  <a:gd name="connsiteX131" fmla="*/ 1158296 w 1504120"/>
                  <a:gd name="connsiteY131" fmla="*/ 1194878 h 2086108"/>
                  <a:gd name="connsiteX132" fmla="*/ 1172355 w 1504120"/>
                  <a:gd name="connsiteY132" fmla="*/ 1192066 h 2086108"/>
                  <a:gd name="connsiteX133" fmla="*/ 975557 w 1504120"/>
                  <a:gd name="connsiteY133" fmla="*/ 1296075 h 2086108"/>
                  <a:gd name="connsiteX134" fmla="*/ 927756 w 1504120"/>
                  <a:gd name="connsiteY134" fmla="*/ 1282016 h 2086108"/>
                  <a:gd name="connsiteX135" fmla="*/ 919349 w 1504120"/>
                  <a:gd name="connsiteY135" fmla="*/ 1242650 h 2086108"/>
                  <a:gd name="connsiteX136" fmla="*/ 908101 w 1504120"/>
                  <a:gd name="connsiteY136" fmla="*/ 1284827 h 2086108"/>
                  <a:gd name="connsiteX137" fmla="*/ 896854 w 1504120"/>
                  <a:gd name="connsiteY137" fmla="*/ 1279204 h 2086108"/>
                  <a:gd name="connsiteX138" fmla="*/ 885607 w 1504120"/>
                  <a:gd name="connsiteY138" fmla="*/ 1312946 h 2086108"/>
                  <a:gd name="connsiteX139" fmla="*/ 877171 w 1504120"/>
                  <a:gd name="connsiteY139" fmla="*/ 1276392 h 2086108"/>
                  <a:gd name="connsiteX140" fmla="*/ 854677 w 1504120"/>
                  <a:gd name="connsiteY140" fmla="*/ 1318569 h 2086108"/>
                  <a:gd name="connsiteX141" fmla="*/ 854677 w 1504120"/>
                  <a:gd name="connsiteY141" fmla="*/ 1298887 h 2086108"/>
                  <a:gd name="connsiteX142" fmla="*/ 840618 w 1504120"/>
                  <a:gd name="connsiteY142" fmla="*/ 1304510 h 2086108"/>
                  <a:gd name="connsiteX143" fmla="*/ 823747 w 1504120"/>
                  <a:gd name="connsiteY143" fmla="*/ 1262333 h 2086108"/>
                  <a:gd name="connsiteX144" fmla="*/ 823747 w 1504120"/>
                  <a:gd name="connsiteY144" fmla="*/ 1206125 h 2086108"/>
                  <a:gd name="connsiteX145" fmla="*/ 837806 w 1504120"/>
                  <a:gd name="connsiteY145" fmla="*/ 1116147 h 2086108"/>
                  <a:gd name="connsiteX146" fmla="*/ 944627 w 1504120"/>
                  <a:gd name="connsiteY146" fmla="*/ 767539 h 2086108"/>
                  <a:gd name="connsiteX147" fmla="*/ 944627 w 1504120"/>
                  <a:gd name="connsiteY147" fmla="*/ 759104 h 2086108"/>
                  <a:gd name="connsiteX148" fmla="*/ 593207 w 1504120"/>
                  <a:gd name="connsiteY148" fmla="*/ 975585 h 2086108"/>
                  <a:gd name="connsiteX149" fmla="*/ 567901 w 1504120"/>
                  <a:gd name="connsiteY149" fmla="*/ 981208 h 2086108"/>
                  <a:gd name="connsiteX150" fmla="*/ 545406 w 1504120"/>
                  <a:gd name="connsiteY150" fmla="*/ 984020 h 2086108"/>
                  <a:gd name="connsiteX151" fmla="*/ 551030 w 1504120"/>
                  <a:gd name="connsiteY151" fmla="*/ 975585 h 2086108"/>
                  <a:gd name="connsiteX152" fmla="*/ 528535 w 1504120"/>
                  <a:gd name="connsiteY152" fmla="*/ 972773 h 2086108"/>
                  <a:gd name="connsiteX153" fmla="*/ 528535 w 1504120"/>
                  <a:gd name="connsiteY153" fmla="*/ 964338 h 2086108"/>
                  <a:gd name="connsiteX154" fmla="*/ 534159 w 1504120"/>
                  <a:gd name="connsiteY154" fmla="*/ 958714 h 2086108"/>
                  <a:gd name="connsiteX155" fmla="*/ 517288 w 1504120"/>
                  <a:gd name="connsiteY155" fmla="*/ 936220 h 2086108"/>
                  <a:gd name="connsiteX156" fmla="*/ 522912 w 1504120"/>
                  <a:gd name="connsiteY156" fmla="*/ 924972 h 2086108"/>
                  <a:gd name="connsiteX157" fmla="*/ 643819 w 1504120"/>
                  <a:gd name="connsiteY157" fmla="*/ 806876 h 2086108"/>
                  <a:gd name="connsiteX158" fmla="*/ 843430 w 1504120"/>
                  <a:gd name="connsiteY158" fmla="*/ 671938 h 2086108"/>
                  <a:gd name="connsiteX159" fmla="*/ 837806 w 1504120"/>
                  <a:gd name="connsiteY159" fmla="*/ 677561 h 2086108"/>
                  <a:gd name="connsiteX160" fmla="*/ 843430 w 1504120"/>
                  <a:gd name="connsiteY160" fmla="*/ 680373 h 2086108"/>
                  <a:gd name="connsiteX161" fmla="*/ 859598 w 1504120"/>
                  <a:gd name="connsiteY161" fmla="*/ 672289 h 2086108"/>
                  <a:gd name="connsiteX162" fmla="*/ 864642 w 1504120"/>
                  <a:gd name="connsiteY162" fmla="*/ 668724 h 2086108"/>
                  <a:gd name="connsiteX163" fmla="*/ 854677 w 1504120"/>
                  <a:gd name="connsiteY163" fmla="*/ 685997 h 2086108"/>
                  <a:gd name="connsiteX164" fmla="*/ 877171 w 1504120"/>
                  <a:gd name="connsiteY164" fmla="*/ 669126 h 2086108"/>
                  <a:gd name="connsiteX165" fmla="*/ 857489 w 1504120"/>
                  <a:gd name="connsiteY165" fmla="*/ 688809 h 2086108"/>
                  <a:gd name="connsiteX166" fmla="*/ 950250 w 1504120"/>
                  <a:gd name="connsiteY166" fmla="*/ 601643 h 2086108"/>
                  <a:gd name="connsiteX167" fmla="*/ 955874 w 1504120"/>
                  <a:gd name="connsiteY167" fmla="*/ 514505 h 2086108"/>
                  <a:gd name="connsiteX168" fmla="*/ 851865 w 1504120"/>
                  <a:gd name="connsiteY168" fmla="*/ 565089 h 2086108"/>
                  <a:gd name="connsiteX169" fmla="*/ 958686 w 1504120"/>
                  <a:gd name="connsiteY169" fmla="*/ 506069 h 2086108"/>
                  <a:gd name="connsiteX170" fmla="*/ 955874 w 1504120"/>
                  <a:gd name="connsiteY170" fmla="*/ 500446 h 2086108"/>
                  <a:gd name="connsiteX171" fmla="*/ 843430 w 1504120"/>
                  <a:gd name="connsiteY171" fmla="*/ 556682 h 2086108"/>
                  <a:gd name="connsiteX172" fmla="*/ 832182 w 1504120"/>
                  <a:gd name="connsiteY172" fmla="*/ 548246 h 2086108"/>
                  <a:gd name="connsiteX173" fmla="*/ 826559 w 1504120"/>
                  <a:gd name="connsiteY173" fmla="*/ 553870 h 2086108"/>
                  <a:gd name="connsiteX174" fmla="*/ 826559 w 1504120"/>
                  <a:gd name="connsiteY174" fmla="*/ 551058 h 2086108"/>
                  <a:gd name="connsiteX175" fmla="*/ 834994 w 1504120"/>
                  <a:gd name="connsiteY175" fmla="*/ 534187 h 2086108"/>
                  <a:gd name="connsiteX176" fmla="*/ 826559 w 1504120"/>
                  <a:gd name="connsiteY176" fmla="*/ 542623 h 2086108"/>
                  <a:gd name="connsiteX177" fmla="*/ 823747 w 1504120"/>
                  <a:gd name="connsiteY177" fmla="*/ 534187 h 2086108"/>
                  <a:gd name="connsiteX178" fmla="*/ 913725 w 1504120"/>
                  <a:gd name="connsiteY178" fmla="*/ 461080 h 2086108"/>
                  <a:gd name="connsiteX179" fmla="*/ 964309 w 1504120"/>
                  <a:gd name="connsiteY179" fmla="*/ 432962 h 2086108"/>
                  <a:gd name="connsiteX180" fmla="*/ 972745 w 1504120"/>
                  <a:gd name="connsiteY180" fmla="*/ 396409 h 2086108"/>
                  <a:gd name="connsiteX181" fmla="*/ 978368 w 1504120"/>
                  <a:gd name="connsiteY181" fmla="*/ 357043 h 2086108"/>
                  <a:gd name="connsiteX182" fmla="*/ 986804 w 1504120"/>
                  <a:gd name="connsiteY182" fmla="*/ 283964 h 2086108"/>
                  <a:gd name="connsiteX183" fmla="*/ 714087 w 1504120"/>
                  <a:gd name="connsiteY183" fmla="*/ 441398 h 2086108"/>
                  <a:gd name="connsiteX184" fmla="*/ 382349 w 1504120"/>
                  <a:gd name="connsiteY184" fmla="*/ 702868 h 2086108"/>
                  <a:gd name="connsiteX185" fmla="*/ 399220 w 1504120"/>
                  <a:gd name="connsiteY185" fmla="*/ 728174 h 2086108"/>
                  <a:gd name="connsiteX186" fmla="*/ 410468 w 1504120"/>
                  <a:gd name="connsiteY186" fmla="*/ 770351 h 2086108"/>
                  <a:gd name="connsiteX187" fmla="*/ 210857 w 1504120"/>
                  <a:gd name="connsiteY187" fmla="*/ 1017734 h 2086108"/>
                  <a:gd name="connsiteX188" fmla="*/ 163057 w 1504120"/>
                  <a:gd name="connsiteY188" fmla="*/ 936220 h 2086108"/>
                  <a:gd name="connsiteX189" fmla="*/ 244599 w 1504120"/>
                  <a:gd name="connsiteY189" fmla="*/ 753480 h 2086108"/>
                  <a:gd name="connsiteX190" fmla="*/ 244599 w 1504120"/>
                  <a:gd name="connsiteY190" fmla="*/ 750668 h 2086108"/>
                  <a:gd name="connsiteX191" fmla="*/ 185551 w 1504120"/>
                  <a:gd name="connsiteY191" fmla="*/ 784410 h 2086108"/>
                  <a:gd name="connsiteX192" fmla="*/ 182739 w 1504120"/>
                  <a:gd name="connsiteY192" fmla="*/ 778786 h 2086108"/>
                  <a:gd name="connsiteX193" fmla="*/ 101197 w 1504120"/>
                  <a:gd name="connsiteY193" fmla="*/ 851865 h 2086108"/>
                  <a:gd name="connsiteX194" fmla="*/ 95573 w 1504120"/>
                  <a:gd name="connsiteY194" fmla="*/ 969961 h 2086108"/>
                  <a:gd name="connsiteX195" fmla="*/ 118068 w 1504120"/>
                  <a:gd name="connsiteY195" fmla="*/ 1276392 h 2086108"/>
                  <a:gd name="connsiteX196" fmla="*/ 101197 w 1504120"/>
                  <a:gd name="connsiteY196" fmla="*/ 1287639 h 2086108"/>
                  <a:gd name="connsiteX197" fmla="*/ 87138 w 1504120"/>
                  <a:gd name="connsiteY197" fmla="*/ 1276392 h 2086108"/>
                  <a:gd name="connsiteX198" fmla="*/ 87138 w 1504120"/>
                  <a:gd name="connsiteY198" fmla="*/ 1290451 h 2086108"/>
                  <a:gd name="connsiteX199" fmla="*/ 0 w 1504120"/>
                  <a:gd name="connsiteY199" fmla="*/ 1031793 h 2086108"/>
                  <a:gd name="connsiteX200" fmla="*/ 0 w 1504120"/>
                  <a:gd name="connsiteY200" fmla="*/ 896854 h 2086108"/>
                  <a:gd name="connsiteX201" fmla="*/ 5623 w 1504120"/>
                  <a:gd name="connsiteY201" fmla="*/ 846242 h 2086108"/>
                  <a:gd name="connsiteX202" fmla="*/ 47772 w 1504120"/>
                  <a:gd name="connsiteY202" fmla="*/ 683185 h 2086108"/>
                  <a:gd name="connsiteX203" fmla="*/ 87138 w 1504120"/>
                  <a:gd name="connsiteY203" fmla="*/ 593207 h 2086108"/>
                  <a:gd name="connsiteX204" fmla="*/ 56208 w 1504120"/>
                  <a:gd name="connsiteY204" fmla="*/ 536999 h 2086108"/>
                  <a:gd name="connsiteX205" fmla="*/ 89950 w 1504120"/>
                  <a:gd name="connsiteY205" fmla="*/ 559494 h 2086108"/>
                  <a:gd name="connsiteX206" fmla="*/ 75891 w 1504120"/>
                  <a:gd name="connsiteY206" fmla="*/ 536999 h 2086108"/>
                  <a:gd name="connsiteX207" fmla="*/ 56208 w 1504120"/>
                  <a:gd name="connsiteY207" fmla="*/ 520128 h 2086108"/>
                  <a:gd name="connsiteX208" fmla="*/ 89950 w 1504120"/>
                  <a:gd name="connsiteY208" fmla="*/ 534187 h 2086108"/>
                  <a:gd name="connsiteX209" fmla="*/ 73079 w 1504120"/>
                  <a:gd name="connsiteY209" fmla="*/ 520128 h 2086108"/>
                  <a:gd name="connsiteX210" fmla="*/ 95573 w 1504120"/>
                  <a:gd name="connsiteY210" fmla="*/ 528564 h 2086108"/>
                  <a:gd name="connsiteX211" fmla="*/ 95573 w 1504120"/>
                  <a:gd name="connsiteY211" fmla="*/ 444209 h 2086108"/>
                  <a:gd name="connsiteX212" fmla="*/ 84326 w 1504120"/>
                  <a:gd name="connsiteY212" fmla="*/ 373914 h 2086108"/>
                  <a:gd name="connsiteX213" fmla="*/ 5623 w 1504120"/>
                  <a:gd name="connsiteY213" fmla="*/ 438586 h 2086108"/>
                  <a:gd name="connsiteX214" fmla="*/ 84326 w 1504120"/>
                  <a:gd name="connsiteY214" fmla="*/ 351420 h 2086108"/>
                  <a:gd name="connsiteX215" fmla="*/ 30902 w 1504120"/>
                  <a:gd name="connsiteY215" fmla="*/ 25306 h 2086108"/>
                  <a:gd name="connsiteX216" fmla="*/ 42149 w 1504120"/>
                  <a:gd name="connsiteY216" fmla="*/ 50613 h 2086108"/>
                  <a:gd name="connsiteX217" fmla="*/ 44961 w 1504120"/>
                  <a:gd name="connsiteY217" fmla="*/ 42177 h 2086108"/>
                  <a:gd name="connsiteX218" fmla="*/ 36525 w 1504120"/>
                  <a:gd name="connsiteY218" fmla="*/ 5624 h 2086108"/>
                  <a:gd name="connsiteX219" fmla="*/ 53396 w 1504120"/>
                  <a:gd name="connsiteY219" fmla="*/ 19683 h 2086108"/>
                  <a:gd name="connsiteX220" fmla="*/ 61832 w 1504120"/>
                  <a:gd name="connsiteY220" fmla="*/ 33742 h 2086108"/>
                  <a:gd name="connsiteX221" fmla="*/ 64643 w 1504120"/>
                  <a:gd name="connsiteY221" fmla="*/ 28118 h 2086108"/>
                  <a:gd name="connsiteX222" fmla="*/ 56208 w 1504120"/>
                  <a:gd name="connsiteY222" fmla="*/ 0 h 2086108"/>
                  <a:gd name="connsiteX223" fmla="*/ 70267 w 1504120"/>
                  <a:gd name="connsiteY223" fmla="*/ 652255 h 2086108"/>
                  <a:gd name="connsiteX224" fmla="*/ 25306 w 1504120"/>
                  <a:gd name="connsiteY224" fmla="*/ 829371 h 2086108"/>
                  <a:gd name="connsiteX225" fmla="*/ 70267 w 1504120"/>
                  <a:gd name="connsiteY225" fmla="*/ 652255 h 2086108"/>
                  <a:gd name="connsiteX226" fmla="*/ 328925 w 1504120"/>
                  <a:gd name="connsiteY226" fmla="*/ 753480 h 2086108"/>
                  <a:gd name="connsiteX227" fmla="*/ 233352 w 1504120"/>
                  <a:gd name="connsiteY227" fmla="*/ 860301 h 2086108"/>
                  <a:gd name="connsiteX228" fmla="*/ 219293 w 1504120"/>
                  <a:gd name="connsiteY228" fmla="*/ 910913 h 2086108"/>
                  <a:gd name="connsiteX229" fmla="*/ 224916 w 1504120"/>
                  <a:gd name="connsiteY229" fmla="*/ 933408 h 2086108"/>
                  <a:gd name="connsiteX230" fmla="*/ 354231 w 1504120"/>
                  <a:gd name="connsiteY230" fmla="*/ 787194 h 2086108"/>
                  <a:gd name="connsiteX231" fmla="*/ 328925 w 1504120"/>
                  <a:gd name="connsiteY231" fmla="*/ 753480 h 2086108"/>
                  <a:gd name="connsiteX232" fmla="*/ 255818 w 1504120"/>
                  <a:gd name="connsiteY232" fmla="*/ 992456 h 2086108"/>
                  <a:gd name="connsiteX233" fmla="*/ 227728 w 1504120"/>
                  <a:gd name="connsiteY233" fmla="*/ 1003703 h 2086108"/>
                  <a:gd name="connsiteX234" fmla="*/ 255818 w 1504120"/>
                  <a:gd name="connsiteY234" fmla="*/ 992456 h 2086108"/>
                  <a:gd name="connsiteX235" fmla="*/ 196798 w 1504120"/>
                  <a:gd name="connsiteY235" fmla="*/ 1006515 h 2086108"/>
                  <a:gd name="connsiteX236" fmla="*/ 205234 w 1504120"/>
                  <a:gd name="connsiteY236" fmla="*/ 1012110 h 2086108"/>
                  <a:gd name="connsiteX237" fmla="*/ 213669 w 1504120"/>
                  <a:gd name="connsiteY237" fmla="*/ 1009327 h 2086108"/>
                  <a:gd name="connsiteX238" fmla="*/ 196798 w 1504120"/>
                  <a:gd name="connsiteY238" fmla="*/ 1006515 h 2086108"/>
                  <a:gd name="connsiteX239" fmla="*/ 1117553 w 1504120"/>
                  <a:gd name="connsiteY239" fmla="*/ 985778 h 2086108"/>
                  <a:gd name="connsiteX240" fmla="*/ 1113335 w 1504120"/>
                  <a:gd name="connsiteY240" fmla="*/ 986832 h 2086108"/>
                  <a:gd name="connsiteX241" fmla="*/ 1121771 w 1504120"/>
                  <a:gd name="connsiteY241" fmla="*/ 986832 h 2086108"/>
                  <a:gd name="connsiteX242" fmla="*/ 1117553 w 1504120"/>
                  <a:gd name="connsiteY242" fmla="*/ 985778 h 2086108"/>
                  <a:gd name="connsiteX243" fmla="*/ 958686 w 1504120"/>
                  <a:gd name="connsiteY243" fmla="*/ 986832 h 2086108"/>
                  <a:gd name="connsiteX244" fmla="*/ 958686 w 1504120"/>
                  <a:gd name="connsiteY244" fmla="*/ 995268 h 2086108"/>
                  <a:gd name="connsiteX245" fmla="*/ 969933 w 1504120"/>
                  <a:gd name="connsiteY245" fmla="*/ 992456 h 2086108"/>
                  <a:gd name="connsiteX246" fmla="*/ 958686 w 1504120"/>
                  <a:gd name="connsiteY246" fmla="*/ 986832 h 2086108"/>
                  <a:gd name="connsiteX247" fmla="*/ 953062 w 1504120"/>
                  <a:gd name="connsiteY247" fmla="*/ 1012110 h 2086108"/>
                  <a:gd name="connsiteX248" fmla="*/ 922160 w 1504120"/>
                  <a:gd name="connsiteY248" fmla="*/ 1220184 h 2086108"/>
                  <a:gd name="connsiteX249" fmla="*/ 1028981 w 1504120"/>
                  <a:gd name="connsiteY249" fmla="*/ 1088029 h 2086108"/>
                  <a:gd name="connsiteX250" fmla="*/ 1068346 w 1504120"/>
                  <a:gd name="connsiteY250" fmla="*/ 1034605 h 2086108"/>
                  <a:gd name="connsiteX251" fmla="*/ 995239 w 1504120"/>
                  <a:gd name="connsiteY251" fmla="*/ 1048664 h 2086108"/>
                  <a:gd name="connsiteX252" fmla="*/ 958686 w 1504120"/>
                  <a:gd name="connsiteY252" fmla="*/ 1040228 h 2086108"/>
                  <a:gd name="connsiteX253" fmla="*/ 967121 w 1504120"/>
                  <a:gd name="connsiteY253" fmla="*/ 1017734 h 2086108"/>
                  <a:gd name="connsiteX254" fmla="*/ 964309 w 1504120"/>
                  <a:gd name="connsiteY254" fmla="*/ 1012110 h 2086108"/>
                  <a:gd name="connsiteX255" fmla="*/ 953062 w 1504120"/>
                  <a:gd name="connsiteY255" fmla="*/ 1012110 h 2086108"/>
                  <a:gd name="connsiteX256" fmla="*/ 1090841 w 1504120"/>
                  <a:gd name="connsiteY256" fmla="*/ 1028981 h 2086108"/>
                  <a:gd name="connsiteX257" fmla="*/ 1071158 w 1504120"/>
                  <a:gd name="connsiteY257" fmla="*/ 1065535 h 2086108"/>
                  <a:gd name="connsiteX258" fmla="*/ 1090841 w 1504120"/>
                  <a:gd name="connsiteY258" fmla="*/ 1028981 h 2086108"/>
                  <a:gd name="connsiteX259" fmla="*/ 1102088 w 1504120"/>
                  <a:gd name="connsiteY259" fmla="*/ 961526 h 2086108"/>
                  <a:gd name="connsiteX260" fmla="*/ 1113335 w 1504120"/>
                  <a:gd name="connsiteY260" fmla="*/ 967149 h 2086108"/>
                  <a:gd name="connsiteX261" fmla="*/ 1121771 w 1504120"/>
                  <a:gd name="connsiteY261" fmla="*/ 964338 h 2086108"/>
                  <a:gd name="connsiteX262" fmla="*/ 1102088 w 1504120"/>
                  <a:gd name="connsiteY262" fmla="*/ 961526 h 2086108"/>
                  <a:gd name="connsiteX263" fmla="*/ 1135830 w 1504120"/>
                  <a:gd name="connsiteY263" fmla="*/ 975585 h 2086108"/>
                  <a:gd name="connsiteX264" fmla="*/ 1138641 w 1504120"/>
                  <a:gd name="connsiteY264" fmla="*/ 986832 h 2086108"/>
                  <a:gd name="connsiteX265" fmla="*/ 1135830 w 1504120"/>
                  <a:gd name="connsiteY265" fmla="*/ 975585 h 2086108"/>
                  <a:gd name="connsiteX266" fmla="*/ 1459131 w 1504120"/>
                  <a:gd name="connsiteY266" fmla="*/ 452645 h 2086108"/>
                  <a:gd name="connsiteX267" fmla="*/ 1461943 w 1504120"/>
                  <a:gd name="connsiteY267" fmla="*/ 452645 h 2086108"/>
                  <a:gd name="connsiteX268" fmla="*/ 1459131 w 1504120"/>
                  <a:gd name="connsiteY268" fmla="*/ 452645 h 2086108"/>
                  <a:gd name="connsiteX269" fmla="*/ 1436637 w 1504120"/>
                  <a:gd name="connsiteY269" fmla="*/ 483575 h 2086108"/>
                  <a:gd name="connsiteX270" fmla="*/ 1422578 w 1504120"/>
                  <a:gd name="connsiteY270" fmla="*/ 489198 h 2086108"/>
                  <a:gd name="connsiteX271" fmla="*/ 1436637 w 1504120"/>
                  <a:gd name="connsiteY271" fmla="*/ 483575 h 2086108"/>
                  <a:gd name="connsiteX272" fmla="*/ 1414142 w 1504120"/>
                  <a:gd name="connsiteY272" fmla="*/ 492010 h 2086108"/>
                  <a:gd name="connsiteX273" fmla="*/ 1408519 w 1504120"/>
                  <a:gd name="connsiteY273" fmla="*/ 494822 h 2086108"/>
                  <a:gd name="connsiteX274" fmla="*/ 1414142 w 1504120"/>
                  <a:gd name="connsiteY274" fmla="*/ 492010 h 2086108"/>
                  <a:gd name="connsiteX275" fmla="*/ 126503 w 1504120"/>
                  <a:gd name="connsiteY275" fmla="*/ 809688 h 2086108"/>
                  <a:gd name="connsiteX276" fmla="*/ 106820 w 1504120"/>
                  <a:gd name="connsiteY276" fmla="*/ 837806 h 2086108"/>
                  <a:gd name="connsiteX277" fmla="*/ 126503 w 1504120"/>
                  <a:gd name="connsiteY277" fmla="*/ 809688 h 2086108"/>
                  <a:gd name="connsiteX278" fmla="*/ 191175 w 1504120"/>
                  <a:gd name="connsiteY278" fmla="*/ 216481 h 2086108"/>
                  <a:gd name="connsiteX279" fmla="*/ 179927 w 1504120"/>
                  <a:gd name="connsiteY279" fmla="*/ 224917 h 2086108"/>
                  <a:gd name="connsiteX280" fmla="*/ 191175 w 1504120"/>
                  <a:gd name="connsiteY280" fmla="*/ 216481 h 2086108"/>
                  <a:gd name="connsiteX281" fmla="*/ 177819 w 1504120"/>
                  <a:gd name="connsiteY281" fmla="*/ 241085 h 2086108"/>
                  <a:gd name="connsiteX282" fmla="*/ 168680 w 1504120"/>
                  <a:gd name="connsiteY282" fmla="*/ 258658 h 2086108"/>
                  <a:gd name="connsiteX283" fmla="*/ 182739 w 1504120"/>
                  <a:gd name="connsiteY283" fmla="*/ 244599 h 2086108"/>
                  <a:gd name="connsiteX284" fmla="*/ 177819 w 1504120"/>
                  <a:gd name="connsiteY284" fmla="*/ 241085 h 208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</a:cxnLst>
                <a:rect l="l" t="t" r="r" b="b"/>
                <a:pathLst>
                  <a:path w="1504120" h="2086108">
                    <a:moveTo>
                      <a:pt x="56208" y="0"/>
                    </a:moveTo>
                    <a:cubicBezTo>
                      <a:pt x="67455" y="8435"/>
                      <a:pt x="84326" y="8435"/>
                      <a:pt x="89950" y="16871"/>
                    </a:cubicBezTo>
                    <a:cubicBezTo>
                      <a:pt x="146186" y="84354"/>
                      <a:pt x="140562" y="165869"/>
                      <a:pt x="165868" y="241787"/>
                    </a:cubicBezTo>
                    <a:cubicBezTo>
                      <a:pt x="168680" y="238976"/>
                      <a:pt x="177116" y="238976"/>
                      <a:pt x="177116" y="230540"/>
                    </a:cubicBezTo>
                    <a:cubicBezTo>
                      <a:pt x="177116" y="224917"/>
                      <a:pt x="174304" y="227728"/>
                      <a:pt x="171492" y="227728"/>
                    </a:cubicBezTo>
                    <a:cubicBezTo>
                      <a:pt x="185551" y="213669"/>
                      <a:pt x="342984" y="78731"/>
                      <a:pt x="393597" y="78731"/>
                    </a:cubicBezTo>
                    <a:cubicBezTo>
                      <a:pt x="399220" y="78731"/>
                      <a:pt x="399220" y="81542"/>
                      <a:pt x="402032" y="84354"/>
                    </a:cubicBezTo>
                    <a:cubicBezTo>
                      <a:pt x="424527" y="78731"/>
                      <a:pt x="447021" y="118068"/>
                      <a:pt x="447021" y="137750"/>
                    </a:cubicBezTo>
                    <a:cubicBezTo>
                      <a:pt x="447021" y="163057"/>
                      <a:pt x="345796" y="255846"/>
                      <a:pt x="334549" y="292400"/>
                    </a:cubicBezTo>
                    <a:cubicBezTo>
                      <a:pt x="371102" y="272717"/>
                      <a:pt x="416091" y="238976"/>
                      <a:pt x="449833" y="238976"/>
                    </a:cubicBezTo>
                    <a:cubicBezTo>
                      <a:pt x="449833" y="241787"/>
                      <a:pt x="447021" y="241787"/>
                      <a:pt x="444209" y="244599"/>
                    </a:cubicBezTo>
                    <a:cubicBezTo>
                      <a:pt x="452645" y="247411"/>
                      <a:pt x="463892" y="247411"/>
                      <a:pt x="472327" y="247411"/>
                    </a:cubicBezTo>
                    <a:cubicBezTo>
                      <a:pt x="472327" y="250223"/>
                      <a:pt x="466704" y="255846"/>
                      <a:pt x="463892" y="258658"/>
                    </a:cubicBezTo>
                    <a:cubicBezTo>
                      <a:pt x="466704" y="261470"/>
                      <a:pt x="472327" y="258658"/>
                      <a:pt x="477923" y="261470"/>
                    </a:cubicBezTo>
                    <a:cubicBezTo>
                      <a:pt x="483546" y="267094"/>
                      <a:pt x="489170" y="278341"/>
                      <a:pt x="489170" y="283964"/>
                    </a:cubicBezTo>
                    <a:cubicBezTo>
                      <a:pt x="489170" y="292400"/>
                      <a:pt x="458268" y="320518"/>
                      <a:pt x="441397" y="331765"/>
                    </a:cubicBezTo>
                    <a:cubicBezTo>
                      <a:pt x="368290" y="385161"/>
                      <a:pt x="303619" y="432962"/>
                      <a:pt x="230540" y="461080"/>
                    </a:cubicBezTo>
                    <a:cubicBezTo>
                      <a:pt x="219293" y="466704"/>
                      <a:pt x="205234" y="463892"/>
                      <a:pt x="191175" y="463892"/>
                    </a:cubicBezTo>
                    <a:lnTo>
                      <a:pt x="191175" y="503257"/>
                    </a:lnTo>
                    <a:cubicBezTo>
                      <a:pt x="205234" y="503257"/>
                      <a:pt x="213669" y="480763"/>
                      <a:pt x="224916" y="472327"/>
                    </a:cubicBezTo>
                    <a:cubicBezTo>
                      <a:pt x="182739" y="514505"/>
                      <a:pt x="191175" y="562277"/>
                      <a:pt x="185551" y="612890"/>
                    </a:cubicBezTo>
                    <a:cubicBezTo>
                      <a:pt x="179927" y="612890"/>
                      <a:pt x="171492" y="615702"/>
                      <a:pt x="163057" y="612890"/>
                    </a:cubicBezTo>
                    <a:cubicBezTo>
                      <a:pt x="120879" y="671938"/>
                      <a:pt x="115256" y="745045"/>
                      <a:pt x="106820" y="812500"/>
                    </a:cubicBezTo>
                    <a:cubicBezTo>
                      <a:pt x="106820" y="812500"/>
                      <a:pt x="106820" y="815312"/>
                      <a:pt x="109632" y="818124"/>
                    </a:cubicBezTo>
                    <a:cubicBezTo>
                      <a:pt x="157433" y="745045"/>
                      <a:pt x="244599" y="702868"/>
                      <a:pt x="306431" y="683185"/>
                    </a:cubicBezTo>
                    <a:cubicBezTo>
                      <a:pt x="337361" y="674750"/>
                      <a:pt x="357043" y="635384"/>
                      <a:pt x="387973" y="610078"/>
                    </a:cubicBezTo>
                    <a:cubicBezTo>
                      <a:pt x="441397" y="556682"/>
                      <a:pt x="497605" y="511693"/>
                      <a:pt x="556653" y="466704"/>
                    </a:cubicBezTo>
                    <a:cubicBezTo>
                      <a:pt x="629760" y="407656"/>
                      <a:pt x="705651" y="354232"/>
                      <a:pt x="784382" y="303647"/>
                    </a:cubicBezTo>
                    <a:cubicBezTo>
                      <a:pt x="854677" y="255846"/>
                      <a:pt x="933379" y="219293"/>
                      <a:pt x="1003675" y="174304"/>
                    </a:cubicBezTo>
                    <a:cubicBezTo>
                      <a:pt x="1009298" y="171492"/>
                      <a:pt x="1006486" y="157433"/>
                      <a:pt x="1009298" y="151810"/>
                    </a:cubicBezTo>
                    <a:cubicBezTo>
                      <a:pt x="1012110" y="140562"/>
                      <a:pt x="1020545" y="126503"/>
                      <a:pt x="1031793" y="112444"/>
                    </a:cubicBezTo>
                    <a:cubicBezTo>
                      <a:pt x="1031793" y="118068"/>
                      <a:pt x="1028981" y="123691"/>
                      <a:pt x="1031793" y="129315"/>
                    </a:cubicBezTo>
                    <a:cubicBezTo>
                      <a:pt x="1037416" y="123691"/>
                      <a:pt x="1043040" y="120880"/>
                      <a:pt x="1048664" y="112444"/>
                    </a:cubicBezTo>
                    <a:cubicBezTo>
                      <a:pt x="1045852" y="115256"/>
                      <a:pt x="1045852" y="120880"/>
                      <a:pt x="1043040" y="126503"/>
                    </a:cubicBezTo>
                    <a:lnTo>
                      <a:pt x="1045852" y="157433"/>
                    </a:lnTo>
                    <a:cubicBezTo>
                      <a:pt x="1048664" y="148998"/>
                      <a:pt x="1048664" y="140562"/>
                      <a:pt x="1048664" y="132127"/>
                    </a:cubicBezTo>
                    <a:cubicBezTo>
                      <a:pt x="1048664" y="140562"/>
                      <a:pt x="1048664" y="148998"/>
                      <a:pt x="1051475" y="157433"/>
                    </a:cubicBezTo>
                    <a:cubicBezTo>
                      <a:pt x="1051475" y="154621"/>
                      <a:pt x="1172355" y="95601"/>
                      <a:pt x="1197661" y="95601"/>
                    </a:cubicBezTo>
                    <a:cubicBezTo>
                      <a:pt x="1200473" y="95601"/>
                      <a:pt x="1200473" y="104037"/>
                      <a:pt x="1217344" y="104037"/>
                    </a:cubicBezTo>
                    <a:cubicBezTo>
                      <a:pt x="1220156" y="106849"/>
                      <a:pt x="1220156" y="104037"/>
                      <a:pt x="1220156" y="109661"/>
                    </a:cubicBezTo>
                    <a:cubicBezTo>
                      <a:pt x="1220156" y="118068"/>
                      <a:pt x="1214532" y="118068"/>
                      <a:pt x="1217344" y="123691"/>
                    </a:cubicBezTo>
                    <a:cubicBezTo>
                      <a:pt x="1222968" y="120880"/>
                      <a:pt x="1225780" y="118068"/>
                      <a:pt x="1228591" y="118068"/>
                    </a:cubicBezTo>
                    <a:cubicBezTo>
                      <a:pt x="1225780" y="126503"/>
                      <a:pt x="1217344" y="132127"/>
                      <a:pt x="1211720" y="143374"/>
                    </a:cubicBezTo>
                    <a:cubicBezTo>
                      <a:pt x="1211720" y="143374"/>
                      <a:pt x="1217344" y="140562"/>
                      <a:pt x="1220156" y="137750"/>
                    </a:cubicBezTo>
                    <a:lnTo>
                      <a:pt x="1198446" y="163472"/>
                    </a:lnTo>
                    <a:lnTo>
                      <a:pt x="1185891" y="178346"/>
                    </a:lnTo>
                    <a:cubicBezTo>
                      <a:pt x="1145831" y="212088"/>
                      <a:pt x="1091544" y="228431"/>
                      <a:pt x="1051475" y="255846"/>
                    </a:cubicBezTo>
                    <a:cubicBezTo>
                      <a:pt x="1048664" y="328953"/>
                      <a:pt x="1045852" y="373914"/>
                      <a:pt x="1045852" y="382350"/>
                    </a:cubicBezTo>
                    <a:cubicBezTo>
                      <a:pt x="1045852" y="387973"/>
                      <a:pt x="1045852" y="393597"/>
                      <a:pt x="1048664" y="399220"/>
                    </a:cubicBezTo>
                    <a:cubicBezTo>
                      <a:pt x="1057099" y="396409"/>
                      <a:pt x="1071158" y="387973"/>
                      <a:pt x="1079593" y="387973"/>
                    </a:cubicBezTo>
                    <a:lnTo>
                      <a:pt x="1093652" y="387973"/>
                    </a:lnTo>
                    <a:lnTo>
                      <a:pt x="1093652" y="390785"/>
                    </a:lnTo>
                    <a:cubicBezTo>
                      <a:pt x="1102088" y="393597"/>
                      <a:pt x="1110523" y="390785"/>
                      <a:pt x="1118959" y="390785"/>
                    </a:cubicBezTo>
                    <a:cubicBezTo>
                      <a:pt x="1124582" y="390785"/>
                      <a:pt x="1130206" y="393597"/>
                      <a:pt x="1135830" y="399220"/>
                    </a:cubicBezTo>
                    <a:cubicBezTo>
                      <a:pt x="1121771" y="407656"/>
                      <a:pt x="1102088" y="416091"/>
                      <a:pt x="1085217" y="427339"/>
                    </a:cubicBezTo>
                    <a:cubicBezTo>
                      <a:pt x="1085217" y="427339"/>
                      <a:pt x="1082405" y="430150"/>
                      <a:pt x="1090841" y="430150"/>
                    </a:cubicBezTo>
                    <a:cubicBezTo>
                      <a:pt x="1096464" y="430150"/>
                      <a:pt x="1110523" y="424527"/>
                      <a:pt x="1118959" y="421715"/>
                    </a:cubicBezTo>
                    <a:cubicBezTo>
                      <a:pt x="1093652" y="435774"/>
                      <a:pt x="1065534" y="449833"/>
                      <a:pt x="1040228" y="461080"/>
                    </a:cubicBezTo>
                    <a:lnTo>
                      <a:pt x="1043040" y="466704"/>
                    </a:lnTo>
                    <a:cubicBezTo>
                      <a:pt x="1059911" y="461080"/>
                      <a:pt x="1076782" y="452645"/>
                      <a:pt x="1093652" y="447021"/>
                    </a:cubicBezTo>
                    <a:cubicBezTo>
                      <a:pt x="1076782" y="455457"/>
                      <a:pt x="1057099" y="466704"/>
                      <a:pt x="1040228" y="475139"/>
                    </a:cubicBezTo>
                    <a:cubicBezTo>
                      <a:pt x="1037416" y="497634"/>
                      <a:pt x="1034604" y="536999"/>
                      <a:pt x="1034604" y="545435"/>
                    </a:cubicBezTo>
                    <a:lnTo>
                      <a:pt x="1034604" y="581960"/>
                    </a:lnTo>
                    <a:cubicBezTo>
                      <a:pt x="1177979" y="500446"/>
                      <a:pt x="1318569" y="402032"/>
                      <a:pt x="1456320" y="379538"/>
                    </a:cubicBezTo>
                    <a:cubicBezTo>
                      <a:pt x="1459131" y="382350"/>
                      <a:pt x="1461943" y="387973"/>
                      <a:pt x="1464755" y="390785"/>
                    </a:cubicBezTo>
                    <a:cubicBezTo>
                      <a:pt x="1470379" y="393597"/>
                      <a:pt x="1478814" y="393597"/>
                      <a:pt x="1487249" y="393597"/>
                    </a:cubicBezTo>
                    <a:cubicBezTo>
                      <a:pt x="1492873" y="402032"/>
                      <a:pt x="1504120" y="407656"/>
                      <a:pt x="1504120" y="416091"/>
                    </a:cubicBezTo>
                    <a:cubicBezTo>
                      <a:pt x="1504120" y="421715"/>
                      <a:pt x="1492873" y="427339"/>
                      <a:pt x="1492873" y="432962"/>
                    </a:cubicBezTo>
                    <a:cubicBezTo>
                      <a:pt x="1492873" y="441398"/>
                      <a:pt x="1498497" y="432962"/>
                      <a:pt x="1498497" y="441398"/>
                    </a:cubicBezTo>
                    <a:cubicBezTo>
                      <a:pt x="1498497" y="447021"/>
                      <a:pt x="1484438" y="452645"/>
                      <a:pt x="1481626" y="458268"/>
                    </a:cubicBezTo>
                    <a:cubicBezTo>
                      <a:pt x="1476002" y="461080"/>
                      <a:pt x="1481626" y="469516"/>
                      <a:pt x="1476002" y="475139"/>
                    </a:cubicBezTo>
                    <a:cubicBezTo>
                      <a:pt x="1467567" y="483575"/>
                      <a:pt x="1450696" y="489198"/>
                      <a:pt x="1442261" y="492010"/>
                    </a:cubicBezTo>
                    <a:cubicBezTo>
                      <a:pt x="1411331" y="500446"/>
                      <a:pt x="1377589" y="503257"/>
                      <a:pt x="1349499" y="517316"/>
                    </a:cubicBezTo>
                    <a:cubicBezTo>
                      <a:pt x="1279204" y="545435"/>
                      <a:pt x="1208909" y="590395"/>
                      <a:pt x="1144265" y="632572"/>
                    </a:cubicBezTo>
                    <a:cubicBezTo>
                      <a:pt x="1110523" y="655067"/>
                      <a:pt x="1057099" y="671938"/>
                      <a:pt x="1034604" y="714115"/>
                    </a:cubicBezTo>
                    <a:cubicBezTo>
                      <a:pt x="1014922" y="745045"/>
                      <a:pt x="1006486" y="784410"/>
                      <a:pt x="995239" y="818124"/>
                    </a:cubicBezTo>
                    <a:cubicBezTo>
                      <a:pt x="995239" y="818124"/>
                      <a:pt x="995239" y="820935"/>
                      <a:pt x="998051" y="823747"/>
                    </a:cubicBezTo>
                    <a:cubicBezTo>
                      <a:pt x="1037416" y="767539"/>
                      <a:pt x="1082405" y="711303"/>
                      <a:pt x="1133018" y="711303"/>
                    </a:cubicBezTo>
                    <a:cubicBezTo>
                      <a:pt x="1141453" y="711303"/>
                      <a:pt x="1158296" y="714115"/>
                      <a:pt x="1169543" y="719738"/>
                    </a:cubicBezTo>
                    <a:cubicBezTo>
                      <a:pt x="1279204" y="781598"/>
                      <a:pt x="1262333" y="896854"/>
                      <a:pt x="1279204" y="981208"/>
                    </a:cubicBezTo>
                    <a:lnTo>
                      <a:pt x="1282016" y="1093653"/>
                    </a:lnTo>
                    <a:cubicBezTo>
                      <a:pt x="1282016" y="1138642"/>
                      <a:pt x="1279204" y="1183631"/>
                      <a:pt x="1276392" y="1228619"/>
                    </a:cubicBezTo>
                    <a:cubicBezTo>
                      <a:pt x="1265145" y="1327005"/>
                      <a:pt x="1251086" y="1428230"/>
                      <a:pt x="1242650" y="1526615"/>
                    </a:cubicBezTo>
                    <a:cubicBezTo>
                      <a:pt x="1228591" y="1678452"/>
                      <a:pt x="1225780" y="1847133"/>
                      <a:pt x="1161108" y="2001754"/>
                    </a:cubicBezTo>
                    <a:cubicBezTo>
                      <a:pt x="1152672" y="2018625"/>
                      <a:pt x="1135830" y="2052367"/>
                      <a:pt x="1118959" y="2072049"/>
                    </a:cubicBezTo>
                    <a:cubicBezTo>
                      <a:pt x="1121771" y="2069238"/>
                      <a:pt x="1124582" y="2063614"/>
                      <a:pt x="1124582" y="2055178"/>
                    </a:cubicBezTo>
                    <a:cubicBezTo>
                      <a:pt x="1116147" y="2060802"/>
                      <a:pt x="1110523" y="2072049"/>
                      <a:pt x="1104900" y="2077673"/>
                    </a:cubicBezTo>
                    <a:cubicBezTo>
                      <a:pt x="1104900" y="2074861"/>
                      <a:pt x="1099276" y="2074861"/>
                      <a:pt x="1096464" y="2069238"/>
                    </a:cubicBezTo>
                    <a:cubicBezTo>
                      <a:pt x="1090841" y="2074861"/>
                      <a:pt x="1088029" y="2080485"/>
                      <a:pt x="1085217" y="2086108"/>
                    </a:cubicBezTo>
                    <a:cubicBezTo>
                      <a:pt x="1085217" y="2086108"/>
                      <a:pt x="1082405" y="2086108"/>
                      <a:pt x="1082405" y="2080485"/>
                    </a:cubicBezTo>
                    <a:cubicBezTo>
                      <a:pt x="1082405" y="2072049"/>
                      <a:pt x="1088029" y="2072049"/>
                      <a:pt x="1090841" y="2066426"/>
                    </a:cubicBezTo>
                    <a:cubicBezTo>
                      <a:pt x="1090841" y="2066426"/>
                      <a:pt x="1090841" y="2063614"/>
                      <a:pt x="1088029" y="2060802"/>
                    </a:cubicBezTo>
                    <a:cubicBezTo>
                      <a:pt x="1085217" y="2063614"/>
                      <a:pt x="1082405" y="2069238"/>
                      <a:pt x="1076782" y="2074861"/>
                    </a:cubicBezTo>
                    <a:cubicBezTo>
                      <a:pt x="1110523" y="1984883"/>
                      <a:pt x="1113335" y="1889310"/>
                      <a:pt x="1127394" y="1799332"/>
                    </a:cubicBezTo>
                    <a:lnTo>
                      <a:pt x="1144265" y="1571604"/>
                    </a:lnTo>
                    <a:cubicBezTo>
                      <a:pt x="1158296" y="1431042"/>
                      <a:pt x="1177979" y="1287639"/>
                      <a:pt x="1189226" y="1144265"/>
                    </a:cubicBezTo>
                    <a:lnTo>
                      <a:pt x="1186414" y="947467"/>
                    </a:lnTo>
                    <a:cubicBezTo>
                      <a:pt x="1172355" y="891231"/>
                      <a:pt x="1197661" y="820935"/>
                      <a:pt x="1124582" y="770351"/>
                    </a:cubicBezTo>
                    <a:cubicBezTo>
                      <a:pt x="1124582" y="767539"/>
                      <a:pt x="1130206" y="767539"/>
                      <a:pt x="1133018" y="764727"/>
                    </a:cubicBezTo>
                    <a:cubicBezTo>
                      <a:pt x="1127394" y="759104"/>
                      <a:pt x="1107711" y="753480"/>
                      <a:pt x="1104900" y="753480"/>
                    </a:cubicBezTo>
                    <a:cubicBezTo>
                      <a:pt x="1099276" y="753480"/>
                      <a:pt x="1090841" y="761916"/>
                      <a:pt x="1082405" y="767539"/>
                    </a:cubicBezTo>
                    <a:cubicBezTo>
                      <a:pt x="1082405" y="767539"/>
                      <a:pt x="1082405" y="770351"/>
                      <a:pt x="1085217" y="773163"/>
                    </a:cubicBezTo>
                    <a:cubicBezTo>
                      <a:pt x="1093652" y="767539"/>
                      <a:pt x="1102088" y="764727"/>
                      <a:pt x="1110523" y="761916"/>
                    </a:cubicBezTo>
                    <a:cubicBezTo>
                      <a:pt x="1059911" y="773163"/>
                      <a:pt x="1026169" y="832183"/>
                      <a:pt x="1006486" y="871548"/>
                    </a:cubicBezTo>
                    <a:cubicBezTo>
                      <a:pt x="1005559" y="872476"/>
                      <a:pt x="1005249" y="872813"/>
                      <a:pt x="1005249" y="873123"/>
                    </a:cubicBezTo>
                    <a:cubicBezTo>
                      <a:pt x="1005249" y="873741"/>
                      <a:pt x="1006486" y="874360"/>
                      <a:pt x="1006486" y="879983"/>
                    </a:cubicBezTo>
                    <a:cubicBezTo>
                      <a:pt x="1006486" y="885607"/>
                      <a:pt x="964309" y="936220"/>
                      <a:pt x="958686" y="972773"/>
                    </a:cubicBezTo>
                    <a:lnTo>
                      <a:pt x="961497" y="978397"/>
                    </a:lnTo>
                    <a:cubicBezTo>
                      <a:pt x="1014922" y="961526"/>
                      <a:pt x="1043040" y="950279"/>
                      <a:pt x="1088029" y="950279"/>
                    </a:cubicBezTo>
                    <a:cubicBezTo>
                      <a:pt x="1096464" y="950279"/>
                      <a:pt x="1110523" y="947467"/>
                      <a:pt x="1118959" y="953090"/>
                    </a:cubicBezTo>
                    <a:cubicBezTo>
                      <a:pt x="1121771" y="953090"/>
                      <a:pt x="1124582" y="961526"/>
                      <a:pt x="1130206" y="964338"/>
                    </a:cubicBezTo>
                    <a:cubicBezTo>
                      <a:pt x="1130206" y="967149"/>
                      <a:pt x="1138641" y="969961"/>
                      <a:pt x="1141453" y="972773"/>
                    </a:cubicBezTo>
                    <a:cubicBezTo>
                      <a:pt x="1144265" y="975585"/>
                      <a:pt x="1144265" y="978397"/>
                      <a:pt x="1144265" y="984020"/>
                    </a:cubicBezTo>
                    <a:cubicBezTo>
                      <a:pt x="1144265" y="992456"/>
                      <a:pt x="1141453" y="1000891"/>
                      <a:pt x="1138641" y="1006515"/>
                    </a:cubicBezTo>
                    <a:cubicBezTo>
                      <a:pt x="1138641" y="1003703"/>
                      <a:pt x="1138641" y="998079"/>
                      <a:pt x="1135830" y="995268"/>
                    </a:cubicBezTo>
                    <a:cubicBezTo>
                      <a:pt x="1133018" y="998079"/>
                      <a:pt x="1133018" y="1003703"/>
                      <a:pt x="1130206" y="1009327"/>
                    </a:cubicBezTo>
                    <a:cubicBezTo>
                      <a:pt x="1127394" y="1020546"/>
                      <a:pt x="1118959" y="1031793"/>
                      <a:pt x="1110523" y="1043040"/>
                    </a:cubicBezTo>
                    <a:cubicBezTo>
                      <a:pt x="1113335" y="1031793"/>
                      <a:pt x="1118959" y="1034605"/>
                      <a:pt x="1116147" y="1020546"/>
                    </a:cubicBezTo>
                    <a:lnTo>
                      <a:pt x="1107649" y="1034356"/>
                    </a:lnTo>
                    <a:lnTo>
                      <a:pt x="1104900" y="1023357"/>
                    </a:lnTo>
                    <a:cubicBezTo>
                      <a:pt x="1085217" y="1054287"/>
                      <a:pt x="1051475" y="1090841"/>
                      <a:pt x="1051475" y="1113335"/>
                    </a:cubicBezTo>
                    <a:cubicBezTo>
                      <a:pt x="1059911" y="1104900"/>
                      <a:pt x="1065534" y="1085217"/>
                      <a:pt x="1073970" y="1085217"/>
                    </a:cubicBezTo>
                    <a:cubicBezTo>
                      <a:pt x="1079593" y="1085217"/>
                      <a:pt x="1073970" y="1088029"/>
                      <a:pt x="1076782" y="1090841"/>
                    </a:cubicBezTo>
                    <a:lnTo>
                      <a:pt x="1080141" y="1089009"/>
                    </a:lnTo>
                    <a:lnTo>
                      <a:pt x="1052881" y="1131261"/>
                    </a:lnTo>
                    <a:cubicBezTo>
                      <a:pt x="1043743" y="1150592"/>
                      <a:pt x="1036011" y="1170978"/>
                      <a:pt x="1026169" y="1192066"/>
                    </a:cubicBezTo>
                    <a:cubicBezTo>
                      <a:pt x="1028981" y="1194878"/>
                      <a:pt x="1026169" y="1194878"/>
                      <a:pt x="1031793" y="1194878"/>
                    </a:cubicBezTo>
                    <a:cubicBezTo>
                      <a:pt x="1043040" y="1194878"/>
                      <a:pt x="1127394" y="1172383"/>
                      <a:pt x="1161108" y="1172383"/>
                    </a:cubicBezTo>
                    <a:cubicBezTo>
                      <a:pt x="1155484" y="1175195"/>
                      <a:pt x="1141453" y="1183631"/>
                      <a:pt x="1127394" y="1189254"/>
                    </a:cubicBezTo>
                    <a:cubicBezTo>
                      <a:pt x="1127394" y="1189254"/>
                      <a:pt x="1124582" y="1192066"/>
                      <a:pt x="1133018" y="1192066"/>
                    </a:cubicBezTo>
                    <a:cubicBezTo>
                      <a:pt x="1138641" y="1192066"/>
                      <a:pt x="1163920" y="1183631"/>
                      <a:pt x="1177979" y="1178007"/>
                    </a:cubicBezTo>
                    <a:cubicBezTo>
                      <a:pt x="1172355" y="1183631"/>
                      <a:pt x="1163920" y="1189254"/>
                      <a:pt x="1158296" y="1194878"/>
                    </a:cubicBezTo>
                    <a:cubicBezTo>
                      <a:pt x="1161108" y="1197690"/>
                      <a:pt x="1166731" y="1194878"/>
                      <a:pt x="1172355" y="1192066"/>
                    </a:cubicBezTo>
                    <a:cubicBezTo>
                      <a:pt x="1102088" y="1262333"/>
                      <a:pt x="1037416" y="1296075"/>
                      <a:pt x="975557" y="1296075"/>
                    </a:cubicBezTo>
                    <a:cubicBezTo>
                      <a:pt x="961497" y="1296075"/>
                      <a:pt x="941815" y="1293263"/>
                      <a:pt x="927756" y="1282016"/>
                    </a:cubicBezTo>
                    <a:cubicBezTo>
                      <a:pt x="924972" y="1270768"/>
                      <a:pt x="936191" y="1253898"/>
                      <a:pt x="919349" y="1242650"/>
                    </a:cubicBezTo>
                    <a:cubicBezTo>
                      <a:pt x="913725" y="1248274"/>
                      <a:pt x="908101" y="1265145"/>
                      <a:pt x="908101" y="1284827"/>
                    </a:cubicBezTo>
                    <a:cubicBezTo>
                      <a:pt x="908101" y="1284827"/>
                      <a:pt x="899666" y="1282016"/>
                      <a:pt x="896854" y="1279204"/>
                    </a:cubicBezTo>
                    <a:cubicBezTo>
                      <a:pt x="891230" y="1290451"/>
                      <a:pt x="891230" y="1301698"/>
                      <a:pt x="885607" y="1312946"/>
                    </a:cubicBezTo>
                    <a:cubicBezTo>
                      <a:pt x="879983" y="1301698"/>
                      <a:pt x="879983" y="1287639"/>
                      <a:pt x="877171" y="1276392"/>
                    </a:cubicBezTo>
                    <a:cubicBezTo>
                      <a:pt x="863112" y="1290451"/>
                      <a:pt x="871548" y="1304510"/>
                      <a:pt x="854677" y="1318569"/>
                    </a:cubicBezTo>
                    <a:lnTo>
                      <a:pt x="854677" y="1298887"/>
                    </a:lnTo>
                    <a:cubicBezTo>
                      <a:pt x="846241" y="1301698"/>
                      <a:pt x="843430" y="1301698"/>
                      <a:pt x="840618" y="1304510"/>
                    </a:cubicBezTo>
                    <a:cubicBezTo>
                      <a:pt x="834994" y="1290451"/>
                      <a:pt x="823747" y="1267957"/>
                      <a:pt x="823747" y="1262333"/>
                    </a:cubicBezTo>
                    <a:lnTo>
                      <a:pt x="823747" y="1206125"/>
                    </a:lnTo>
                    <a:cubicBezTo>
                      <a:pt x="829371" y="1178007"/>
                      <a:pt x="832182" y="1147077"/>
                      <a:pt x="837806" y="1116147"/>
                    </a:cubicBezTo>
                    <a:cubicBezTo>
                      <a:pt x="860301" y="1003703"/>
                      <a:pt x="885607" y="877172"/>
                      <a:pt x="944627" y="767539"/>
                    </a:cubicBezTo>
                    <a:cubicBezTo>
                      <a:pt x="944627" y="767539"/>
                      <a:pt x="947438" y="764727"/>
                      <a:pt x="944627" y="759104"/>
                    </a:cubicBezTo>
                    <a:cubicBezTo>
                      <a:pt x="829371" y="829371"/>
                      <a:pt x="708463" y="916537"/>
                      <a:pt x="593207" y="975585"/>
                    </a:cubicBezTo>
                    <a:cubicBezTo>
                      <a:pt x="584772" y="981208"/>
                      <a:pt x="573524" y="978397"/>
                      <a:pt x="567901" y="981208"/>
                    </a:cubicBezTo>
                    <a:cubicBezTo>
                      <a:pt x="556653" y="984020"/>
                      <a:pt x="545406" y="995268"/>
                      <a:pt x="545406" y="984020"/>
                    </a:cubicBezTo>
                    <a:cubicBezTo>
                      <a:pt x="545406" y="978397"/>
                      <a:pt x="548218" y="978397"/>
                      <a:pt x="551030" y="975585"/>
                    </a:cubicBezTo>
                    <a:cubicBezTo>
                      <a:pt x="536971" y="969961"/>
                      <a:pt x="534159" y="972773"/>
                      <a:pt x="528535" y="972773"/>
                    </a:cubicBezTo>
                    <a:lnTo>
                      <a:pt x="528535" y="964338"/>
                    </a:lnTo>
                    <a:lnTo>
                      <a:pt x="534159" y="958714"/>
                    </a:lnTo>
                    <a:cubicBezTo>
                      <a:pt x="525724" y="953090"/>
                      <a:pt x="517288" y="944655"/>
                      <a:pt x="517288" y="936220"/>
                    </a:cubicBezTo>
                    <a:cubicBezTo>
                      <a:pt x="517288" y="930596"/>
                      <a:pt x="522912" y="927784"/>
                      <a:pt x="522912" y="924972"/>
                    </a:cubicBezTo>
                    <a:cubicBezTo>
                      <a:pt x="531347" y="874360"/>
                      <a:pt x="604454" y="837806"/>
                      <a:pt x="643819" y="806876"/>
                    </a:cubicBezTo>
                    <a:cubicBezTo>
                      <a:pt x="702839" y="761916"/>
                      <a:pt x="775946" y="705679"/>
                      <a:pt x="843430" y="671938"/>
                    </a:cubicBezTo>
                    <a:lnTo>
                      <a:pt x="837806" y="677561"/>
                    </a:lnTo>
                    <a:cubicBezTo>
                      <a:pt x="837806" y="677561"/>
                      <a:pt x="834994" y="680373"/>
                      <a:pt x="843430" y="680373"/>
                    </a:cubicBezTo>
                    <a:cubicBezTo>
                      <a:pt x="846242" y="680373"/>
                      <a:pt x="852568" y="676858"/>
                      <a:pt x="859598" y="672289"/>
                    </a:cubicBezTo>
                    <a:lnTo>
                      <a:pt x="864642" y="668724"/>
                    </a:lnTo>
                    <a:lnTo>
                      <a:pt x="854677" y="685997"/>
                    </a:lnTo>
                    <a:cubicBezTo>
                      <a:pt x="863112" y="680373"/>
                      <a:pt x="871548" y="674750"/>
                      <a:pt x="877171" y="669126"/>
                    </a:cubicBezTo>
                    <a:lnTo>
                      <a:pt x="857489" y="688809"/>
                    </a:lnTo>
                    <a:cubicBezTo>
                      <a:pt x="905289" y="663502"/>
                      <a:pt x="961497" y="649443"/>
                      <a:pt x="950250" y="601643"/>
                    </a:cubicBezTo>
                    <a:cubicBezTo>
                      <a:pt x="953062" y="573524"/>
                      <a:pt x="955874" y="545435"/>
                      <a:pt x="955874" y="514505"/>
                    </a:cubicBezTo>
                    <a:lnTo>
                      <a:pt x="851865" y="565089"/>
                    </a:lnTo>
                    <a:cubicBezTo>
                      <a:pt x="885607" y="545435"/>
                      <a:pt x="922160" y="525752"/>
                      <a:pt x="958686" y="506069"/>
                    </a:cubicBezTo>
                    <a:cubicBezTo>
                      <a:pt x="958686" y="506069"/>
                      <a:pt x="958686" y="503257"/>
                      <a:pt x="955874" y="500446"/>
                    </a:cubicBezTo>
                    <a:lnTo>
                      <a:pt x="843430" y="556682"/>
                    </a:lnTo>
                    <a:cubicBezTo>
                      <a:pt x="840618" y="553870"/>
                      <a:pt x="840618" y="548246"/>
                      <a:pt x="832182" y="548246"/>
                    </a:cubicBezTo>
                    <a:cubicBezTo>
                      <a:pt x="826559" y="548246"/>
                      <a:pt x="829371" y="551058"/>
                      <a:pt x="826559" y="553870"/>
                    </a:cubicBezTo>
                    <a:lnTo>
                      <a:pt x="826559" y="551058"/>
                    </a:lnTo>
                    <a:cubicBezTo>
                      <a:pt x="829371" y="545435"/>
                      <a:pt x="832182" y="536999"/>
                      <a:pt x="834994" y="534187"/>
                    </a:cubicBezTo>
                    <a:lnTo>
                      <a:pt x="826559" y="542623"/>
                    </a:lnTo>
                    <a:cubicBezTo>
                      <a:pt x="826559" y="539811"/>
                      <a:pt x="823747" y="542623"/>
                      <a:pt x="823747" y="534187"/>
                    </a:cubicBezTo>
                    <a:cubicBezTo>
                      <a:pt x="823747" y="511693"/>
                      <a:pt x="905289" y="463892"/>
                      <a:pt x="913725" y="461080"/>
                    </a:cubicBezTo>
                    <a:cubicBezTo>
                      <a:pt x="927756" y="452645"/>
                      <a:pt x="953062" y="444209"/>
                      <a:pt x="964309" y="432962"/>
                    </a:cubicBezTo>
                    <a:cubicBezTo>
                      <a:pt x="972745" y="424527"/>
                      <a:pt x="972745" y="407656"/>
                      <a:pt x="972745" y="396409"/>
                    </a:cubicBezTo>
                    <a:cubicBezTo>
                      <a:pt x="975557" y="385161"/>
                      <a:pt x="978368" y="371102"/>
                      <a:pt x="978368" y="357043"/>
                    </a:cubicBezTo>
                    <a:cubicBezTo>
                      <a:pt x="981180" y="334577"/>
                      <a:pt x="986804" y="309271"/>
                      <a:pt x="986804" y="283964"/>
                    </a:cubicBezTo>
                    <a:cubicBezTo>
                      <a:pt x="899666" y="326142"/>
                      <a:pt x="798441" y="382350"/>
                      <a:pt x="714087" y="441398"/>
                    </a:cubicBezTo>
                    <a:cubicBezTo>
                      <a:pt x="691620" y="455457"/>
                      <a:pt x="382349" y="685997"/>
                      <a:pt x="382349" y="702868"/>
                    </a:cubicBezTo>
                    <a:cubicBezTo>
                      <a:pt x="382349" y="708491"/>
                      <a:pt x="393597" y="719738"/>
                      <a:pt x="399220" y="728174"/>
                    </a:cubicBezTo>
                    <a:cubicBezTo>
                      <a:pt x="410468" y="742233"/>
                      <a:pt x="410468" y="756292"/>
                      <a:pt x="410468" y="770351"/>
                    </a:cubicBezTo>
                    <a:cubicBezTo>
                      <a:pt x="410468" y="829371"/>
                      <a:pt x="306431" y="1017734"/>
                      <a:pt x="210857" y="1017734"/>
                    </a:cubicBezTo>
                    <a:cubicBezTo>
                      <a:pt x="160245" y="1017734"/>
                      <a:pt x="163057" y="944655"/>
                      <a:pt x="163057" y="936220"/>
                    </a:cubicBezTo>
                    <a:cubicBezTo>
                      <a:pt x="163057" y="877172"/>
                      <a:pt x="202422" y="812500"/>
                      <a:pt x="244599" y="753480"/>
                    </a:cubicBezTo>
                    <a:lnTo>
                      <a:pt x="244599" y="750668"/>
                    </a:lnTo>
                    <a:cubicBezTo>
                      <a:pt x="224916" y="761916"/>
                      <a:pt x="193987" y="784410"/>
                      <a:pt x="185551" y="784410"/>
                    </a:cubicBezTo>
                    <a:cubicBezTo>
                      <a:pt x="179927" y="784410"/>
                      <a:pt x="185551" y="778786"/>
                      <a:pt x="182739" y="778786"/>
                    </a:cubicBezTo>
                    <a:cubicBezTo>
                      <a:pt x="154621" y="806876"/>
                      <a:pt x="115256" y="818124"/>
                      <a:pt x="101197" y="851865"/>
                    </a:cubicBezTo>
                    <a:cubicBezTo>
                      <a:pt x="84326" y="885607"/>
                      <a:pt x="95573" y="964338"/>
                      <a:pt x="95573" y="969961"/>
                    </a:cubicBezTo>
                    <a:lnTo>
                      <a:pt x="118068" y="1276392"/>
                    </a:lnTo>
                    <a:cubicBezTo>
                      <a:pt x="109632" y="1273580"/>
                      <a:pt x="101197" y="1273580"/>
                      <a:pt x="101197" y="1287639"/>
                    </a:cubicBezTo>
                    <a:cubicBezTo>
                      <a:pt x="95573" y="1287639"/>
                      <a:pt x="92761" y="1282016"/>
                      <a:pt x="87138" y="1276392"/>
                    </a:cubicBezTo>
                    <a:cubicBezTo>
                      <a:pt x="84326" y="1279204"/>
                      <a:pt x="87138" y="1284827"/>
                      <a:pt x="87138" y="1290451"/>
                    </a:cubicBezTo>
                    <a:cubicBezTo>
                      <a:pt x="47772" y="1256709"/>
                      <a:pt x="0" y="1090841"/>
                      <a:pt x="0" y="1031793"/>
                    </a:cubicBezTo>
                    <a:lnTo>
                      <a:pt x="0" y="896854"/>
                    </a:lnTo>
                    <a:cubicBezTo>
                      <a:pt x="2812" y="879983"/>
                      <a:pt x="5623" y="863113"/>
                      <a:pt x="5623" y="846242"/>
                    </a:cubicBezTo>
                    <a:cubicBezTo>
                      <a:pt x="14059" y="795629"/>
                      <a:pt x="28090" y="730986"/>
                      <a:pt x="47772" y="683185"/>
                    </a:cubicBezTo>
                    <a:cubicBezTo>
                      <a:pt x="59020" y="655067"/>
                      <a:pt x="87138" y="598831"/>
                      <a:pt x="87138" y="593207"/>
                    </a:cubicBezTo>
                    <a:cubicBezTo>
                      <a:pt x="87138" y="584772"/>
                      <a:pt x="67455" y="556682"/>
                      <a:pt x="56208" y="536999"/>
                    </a:cubicBezTo>
                    <a:cubicBezTo>
                      <a:pt x="64643" y="542623"/>
                      <a:pt x="75891" y="551058"/>
                      <a:pt x="89950" y="559494"/>
                    </a:cubicBezTo>
                    <a:cubicBezTo>
                      <a:pt x="87138" y="553870"/>
                      <a:pt x="75891" y="542623"/>
                      <a:pt x="75891" y="536999"/>
                    </a:cubicBezTo>
                    <a:cubicBezTo>
                      <a:pt x="75891" y="528564"/>
                      <a:pt x="61832" y="525752"/>
                      <a:pt x="56208" y="520128"/>
                    </a:cubicBezTo>
                    <a:cubicBezTo>
                      <a:pt x="64643" y="522940"/>
                      <a:pt x="75891" y="531375"/>
                      <a:pt x="89950" y="534187"/>
                    </a:cubicBezTo>
                    <a:cubicBezTo>
                      <a:pt x="87138" y="528564"/>
                      <a:pt x="78702" y="522940"/>
                      <a:pt x="73079" y="520128"/>
                    </a:cubicBezTo>
                    <a:cubicBezTo>
                      <a:pt x="78702" y="522940"/>
                      <a:pt x="87138" y="525752"/>
                      <a:pt x="95573" y="528564"/>
                    </a:cubicBezTo>
                    <a:lnTo>
                      <a:pt x="95573" y="444209"/>
                    </a:lnTo>
                    <a:cubicBezTo>
                      <a:pt x="89950" y="424527"/>
                      <a:pt x="89950" y="396409"/>
                      <a:pt x="84326" y="373914"/>
                    </a:cubicBezTo>
                    <a:cubicBezTo>
                      <a:pt x="59020" y="393597"/>
                      <a:pt x="30902" y="416091"/>
                      <a:pt x="5623" y="438586"/>
                    </a:cubicBezTo>
                    <a:cubicBezTo>
                      <a:pt x="11247" y="427339"/>
                      <a:pt x="84326" y="362667"/>
                      <a:pt x="84326" y="351420"/>
                    </a:cubicBezTo>
                    <a:cubicBezTo>
                      <a:pt x="84326" y="261470"/>
                      <a:pt x="28090" y="73107"/>
                      <a:pt x="30902" y="25306"/>
                    </a:cubicBezTo>
                    <a:cubicBezTo>
                      <a:pt x="36525" y="33742"/>
                      <a:pt x="39337" y="42177"/>
                      <a:pt x="42149" y="50613"/>
                    </a:cubicBezTo>
                    <a:cubicBezTo>
                      <a:pt x="44961" y="47801"/>
                      <a:pt x="44961" y="47801"/>
                      <a:pt x="44961" y="42177"/>
                    </a:cubicBezTo>
                    <a:cubicBezTo>
                      <a:pt x="44961" y="33742"/>
                      <a:pt x="39337" y="22494"/>
                      <a:pt x="36525" y="5624"/>
                    </a:cubicBezTo>
                    <a:cubicBezTo>
                      <a:pt x="39337" y="8435"/>
                      <a:pt x="47772" y="11247"/>
                      <a:pt x="53396" y="19683"/>
                    </a:cubicBezTo>
                    <a:cubicBezTo>
                      <a:pt x="56208" y="19683"/>
                      <a:pt x="59020" y="28118"/>
                      <a:pt x="61832" y="33742"/>
                    </a:cubicBezTo>
                    <a:cubicBezTo>
                      <a:pt x="61832" y="33742"/>
                      <a:pt x="64643" y="33742"/>
                      <a:pt x="64643" y="28118"/>
                    </a:cubicBezTo>
                    <a:cubicBezTo>
                      <a:pt x="64643" y="19683"/>
                      <a:pt x="59020" y="8435"/>
                      <a:pt x="56208" y="0"/>
                    </a:cubicBezTo>
                    <a:close/>
                    <a:moveTo>
                      <a:pt x="70267" y="652255"/>
                    </a:moveTo>
                    <a:cubicBezTo>
                      <a:pt x="47772" y="711303"/>
                      <a:pt x="28090" y="770351"/>
                      <a:pt x="25306" y="829371"/>
                    </a:cubicBezTo>
                    <a:cubicBezTo>
                      <a:pt x="33713" y="770351"/>
                      <a:pt x="47772" y="711303"/>
                      <a:pt x="70267" y="652255"/>
                    </a:cubicBezTo>
                    <a:close/>
                    <a:moveTo>
                      <a:pt x="328925" y="753480"/>
                    </a:moveTo>
                    <a:cubicBezTo>
                      <a:pt x="312054" y="753480"/>
                      <a:pt x="241787" y="843430"/>
                      <a:pt x="233352" y="860301"/>
                    </a:cubicBezTo>
                    <a:cubicBezTo>
                      <a:pt x="224916" y="874360"/>
                      <a:pt x="219293" y="905290"/>
                      <a:pt x="219293" y="910913"/>
                    </a:cubicBezTo>
                    <a:cubicBezTo>
                      <a:pt x="219293" y="919349"/>
                      <a:pt x="222105" y="927784"/>
                      <a:pt x="224916" y="933408"/>
                    </a:cubicBezTo>
                    <a:cubicBezTo>
                      <a:pt x="281124" y="922161"/>
                      <a:pt x="354231" y="837806"/>
                      <a:pt x="354231" y="787194"/>
                    </a:cubicBezTo>
                    <a:cubicBezTo>
                      <a:pt x="354231" y="787194"/>
                      <a:pt x="351420" y="753480"/>
                      <a:pt x="328925" y="753480"/>
                    </a:cubicBezTo>
                    <a:close/>
                    <a:moveTo>
                      <a:pt x="255818" y="992456"/>
                    </a:moveTo>
                    <a:cubicBezTo>
                      <a:pt x="247411" y="995268"/>
                      <a:pt x="236164" y="1000891"/>
                      <a:pt x="227728" y="1003703"/>
                    </a:cubicBezTo>
                    <a:cubicBezTo>
                      <a:pt x="236164" y="1003703"/>
                      <a:pt x="247411" y="998079"/>
                      <a:pt x="255818" y="992456"/>
                    </a:cubicBezTo>
                    <a:close/>
                    <a:moveTo>
                      <a:pt x="196798" y="1006515"/>
                    </a:moveTo>
                    <a:cubicBezTo>
                      <a:pt x="196798" y="1009327"/>
                      <a:pt x="202422" y="1009327"/>
                      <a:pt x="205234" y="1012110"/>
                    </a:cubicBezTo>
                    <a:lnTo>
                      <a:pt x="213669" y="1009327"/>
                    </a:lnTo>
                    <a:cubicBezTo>
                      <a:pt x="210857" y="1009327"/>
                      <a:pt x="205234" y="1006515"/>
                      <a:pt x="196798" y="1006515"/>
                    </a:cubicBezTo>
                    <a:close/>
                    <a:moveTo>
                      <a:pt x="1117553" y="985778"/>
                    </a:moveTo>
                    <a:cubicBezTo>
                      <a:pt x="1116147" y="986129"/>
                      <a:pt x="1114741" y="986832"/>
                      <a:pt x="1113335" y="986832"/>
                    </a:cubicBezTo>
                    <a:lnTo>
                      <a:pt x="1121771" y="986832"/>
                    </a:lnTo>
                    <a:cubicBezTo>
                      <a:pt x="1120365" y="985426"/>
                      <a:pt x="1118959" y="985426"/>
                      <a:pt x="1117553" y="985778"/>
                    </a:cubicBezTo>
                    <a:close/>
                    <a:moveTo>
                      <a:pt x="958686" y="986832"/>
                    </a:moveTo>
                    <a:lnTo>
                      <a:pt x="958686" y="995268"/>
                    </a:lnTo>
                    <a:cubicBezTo>
                      <a:pt x="958686" y="992456"/>
                      <a:pt x="967121" y="992456"/>
                      <a:pt x="969933" y="992456"/>
                    </a:cubicBezTo>
                    <a:cubicBezTo>
                      <a:pt x="967121" y="992456"/>
                      <a:pt x="961497" y="989644"/>
                      <a:pt x="958686" y="986832"/>
                    </a:cubicBezTo>
                    <a:close/>
                    <a:moveTo>
                      <a:pt x="953062" y="1012110"/>
                    </a:moveTo>
                    <a:cubicBezTo>
                      <a:pt x="941815" y="1082405"/>
                      <a:pt x="927756" y="1152701"/>
                      <a:pt x="922160" y="1220184"/>
                    </a:cubicBezTo>
                    <a:cubicBezTo>
                      <a:pt x="922160" y="1178007"/>
                      <a:pt x="995239" y="1118959"/>
                      <a:pt x="1028981" y="1088029"/>
                    </a:cubicBezTo>
                    <a:cubicBezTo>
                      <a:pt x="1043040" y="1071158"/>
                      <a:pt x="1057099" y="1051476"/>
                      <a:pt x="1068346" y="1034605"/>
                    </a:cubicBezTo>
                    <a:cubicBezTo>
                      <a:pt x="1045852" y="1040228"/>
                      <a:pt x="1003675" y="1048664"/>
                      <a:pt x="995239" y="1048664"/>
                    </a:cubicBezTo>
                    <a:cubicBezTo>
                      <a:pt x="983992" y="1048664"/>
                      <a:pt x="967121" y="1048664"/>
                      <a:pt x="958686" y="1040228"/>
                    </a:cubicBezTo>
                    <a:cubicBezTo>
                      <a:pt x="958686" y="1034605"/>
                      <a:pt x="967121" y="1026169"/>
                      <a:pt x="967121" y="1017734"/>
                    </a:cubicBezTo>
                    <a:cubicBezTo>
                      <a:pt x="967121" y="1012110"/>
                      <a:pt x="964309" y="1014922"/>
                      <a:pt x="964309" y="1012110"/>
                    </a:cubicBezTo>
                    <a:lnTo>
                      <a:pt x="953062" y="1012110"/>
                    </a:lnTo>
                    <a:close/>
                    <a:moveTo>
                      <a:pt x="1090841" y="1028981"/>
                    </a:moveTo>
                    <a:cubicBezTo>
                      <a:pt x="1085217" y="1040228"/>
                      <a:pt x="1076782" y="1054287"/>
                      <a:pt x="1071158" y="1065535"/>
                    </a:cubicBezTo>
                    <a:cubicBezTo>
                      <a:pt x="1079593" y="1054287"/>
                      <a:pt x="1088029" y="1040228"/>
                      <a:pt x="1090841" y="1028981"/>
                    </a:cubicBezTo>
                    <a:close/>
                    <a:moveTo>
                      <a:pt x="1102088" y="961526"/>
                    </a:moveTo>
                    <a:cubicBezTo>
                      <a:pt x="1104900" y="964338"/>
                      <a:pt x="1104900" y="967149"/>
                      <a:pt x="1113335" y="967149"/>
                    </a:cubicBezTo>
                    <a:cubicBezTo>
                      <a:pt x="1118959" y="967149"/>
                      <a:pt x="1118959" y="967149"/>
                      <a:pt x="1121771" y="964338"/>
                    </a:cubicBezTo>
                    <a:cubicBezTo>
                      <a:pt x="1116147" y="961526"/>
                      <a:pt x="1110523" y="961526"/>
                      <a:pt x="1102088" y="961526"/>
                    </a:cubicBezTo>
                    <a:close/>
                    <a:moveTo>
                      <a:pt x="1135830" y="975585"/>
                    </a:moveTo>
                    <a:cubicBezTo>
                      <a:pt x="1133018" y="978397"/>
                      <a:pt x="1135830" y="984020"/>
                      <a:pt x="1138641" y="986832"/>
                    </a:cubicBezTo>
                    <a:lnTo>
                      <a:pt x="1135830" y="975585"/>
                    </a:lnTo>
                    <a:close/>
                    <a:moveTo>
                      <a:pt x="1459131" y="452645"/>
                    </a:moveTo>
                    <a:cubicBezTo>
                      <a:pt x="1459131" y="455457"/>
                      <a:pt x="1461943" y="452645"/>
                      <a:pt x="1461943" y="452645"/>
                    </a:cubicBezTo>
                    <a:lnTo>
                      <a:pt x="1459131" y="452645"/>
                    </a:lnTo>
                    <a:close/>
                    <a:moveTo>
                      <a:pt x="1436637" y="483575"/>
                    </a:moveTo>
                    <a:cubicBezTo>
                      <a:pt x="1436637" y="483575"/>
                      <a:pt x="1428202" y="486387"/>
                      <a:pt x="1422578" y="489198"/>
                    </a:cubicBezTo>
                    <a:cubicBezTo>
                      <a:pt x="1422578" y="489198"/>
                      <a:pt x="1431013" y="486387"/>
                      <a:pt x="1436637" y="483575"/>
                    </a:cubicBezTo>
                    <a:close/>
                    <a:moveTo>
                      <a:pt x="1414142" y="492010"/>
                    </a:moveTo>
                    <a:cubicBezTo>
                      <a:pt x="1411331" y="492010"/>
                      <a:pt x="1405707" y="494822"/>
                      <a:pt x="1408519" y="494822"/>
                    </a:cubicBezTo>
                    <a:cubicBezTo>
                      <a:pt x="1411331" y="494822"/>
                      <a:pt x="1416954" y="492010"/>
                      <a:pt x="1414142" y="492010"/>
                    </a:cubicBezTo>
                    <a:close/>
                    <a:moveTo>
                      <a:pt x="126503" y="809688"/>
                    </a:moveTo>
                    <a:cubicBezTo>
                      <a:pt x="118068" y="818124"/>
                      <a:pt x="109632" y="829371"/>
                      <a:pt x="106820" y="837806"/>
                    </a:cubicBezTo>
                    <a:cubicBezTo>
                      <a:pt x="112444" y="829371"/>
                      <a:pt x="120879" y="818124"/>
                      <a:pt x="126503" y="809688"/>
                    </a:cubicBezTo>
                    <a:close/>
                    <a:moveTo>
                      <a:pt x="191175" y="216481"/>
                    </a:moveTo>
                    <a:cubicBezTo>
                      <a:pt x="188363" y="216481"/>
                      <a:pt x="182739" y="222105"/>
                      <a:pt x="179927" y="224917"/>
                    </a:cubicBezTo>
                    <a:cubicBezTo>
                      <a:pt x="182739" y="224917"/>
                      <a:pt x="188363" y="219293"/>
                      <a:pt x="191175" y="216481"/>
                    </a:cubicBezTo>
                    <a:close/>
                    <a:moveTo>
                      <a:pt x="177819" y="241085"/>
                    </a:moveTo>
                    <a:cubicBezTo>
                      <a:pt x="175007" y="242491"/>
                      <a:pt x="171492" y="247411"/>
                      <a:pt x="168680" y="258658"/>
                    </a:cubicBezTo>
                    <a:cubicBezTo>
                      <a:pt x="174304" y="255846"/>
                      <a:pt x="182739" y="253035"/>
                      <a:pt x="182739" y="244599"/>
                    </a:cubicBezTo>
                    <a:cubicBezTo>
                      <a:pt x="182739" y="241788"/>
                      <a:pt x="180630" y="239679"/>
                      <a:pt x="177819" y="241085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F25846F-ECFF-5A2E-691C-16A1733FBE65}"/>
                  </a:ext>
                </a:extLst>
              </p:cNvPr>
              <p:cNvSpPr/>
              <p:nvPr/>
            </p:nvSpPr>
            <p:spPr>
              <a:xfrm>
                <a:off x="6731384" y="1181347"/>
                <a:ext cx="267066" cy="402032"/>
              </a:xfrm>
              <a:custGeom>
                <a:avLst/>
                <a:gdLst>
                  <a:gd name="connsiteX0" fmla="*/ 210858 w 267066"/>
                  <a:gd name="connsiteY0" fmla="*/ 0 h 402032"/>
                  <a:gd name="connsiteX1" fmla="*/ 230540 w 267066"/>
                  <a:gd name="connsiteY1" fmla="*/ 11247 h 402032"/>
                  <a:gd name="connsiteX2" fmla="*/ 227729 w 267066"/>
                  <a:gd name="connsiteY2" fmla="*/ 0 h 402032"/>
                  <a:gd name="connsiteX3" fmla="*/ 236164 w 267066"/>
                  <a:gd name="connsiteY3" fmla="*/ 2811 h 402032"/>
                  <a:gd name="connsiteX4" fmla="*/ 230540 w 267066"/>
                  <a:gd name="connsiteY4" fmla="*/ 5623 h 402032"/>
                  <a:gd name="connsiteX5" fmla="*/ 247411 w 267066"/>
                  <a:gd name="connsiteY5" fmla="*/ 22494 h 402032"/>
                  <a:gd name="connsiteX6" fmla="*/ 247411 w 267066"/>
                  <a:gd name="connsiteY6" fmla="*/ 11247 h 402032"/>
                  <a:gd name="connsiteX7" fmla="*/ 267066 w 267066"/>
                  <a:gd name="connsiteY7" fmla="*/ 56236 h 402032"/>
                  <a:gd name="connsiteX8" fmla="*/ 89950 w 267066"/>
                  <a:gd name="connsiteY8" fmla="*/ 379537 h 402032"/>
                  <a:gd name="connsiteX9" fmla="*/ 64644 w 267066"/>
                  <a:gd name="connsiteY9" fmla="*/ 396408 h 402032"/>
                  <a:gd name="connsiteX10" fmla="*/ 47773 w 267066"/>
                  <a:gd name="connsiteY10" fmla="*/ 402032 h 402032"/>
                  <a:gd name="connsiteX11" fmla="*/ 44961 w 267066"/>
                  <a:gd name="connsiteY11" fmla="*/ 396408 h 402032"/>
                  <a:gd name="connsiteX12" fmla="*/ 50585 w 267066"/>
                  <a:gd name="connsiteY12" fmla="*/ 373914 h 402032"/>
                  <a:gd name="connsiteX13" fmla="*/ 44961 w 267066"/>
                  <a:gd name="connsiteY13" fmla="*/ 368290 h 402032"/>
                  <a:gd name="connsiteX14" fmla="*/ 36554 w 267066"/>
                  <a:gd name="connsiteY14" fmla="*/ 385161 h 402032"/>
                  <a:gd name="connsiteX15" fmla="*/ 33742 w 267066"/>
                  <a:gd name="connsiteY15" fmla="*/ 376726 h 402032"/>
                  <a:gd name="connsiteX16" fmla="*/ 39366 w 267066"/>
                  <a:gd name="connsiteY16" fmla="*/ 348607 h 402032"/>
                  <a:gd name="connsiteX17" fmla="*/ 33742 w 267066"/>
                  <a:gd name="connsiteY17" fmla="*/ 342984 h 402032"/>
                  <a:gd name="connsiteX18" fmla="*/ 22495 w 267066"/>
                  <a:gd name="connsiteY18" fmla="*/ 359855 h 402032"/>
                  <a:gd name="connsiteX19" fmla="*/ 22495 w 267066"/>
                  <a:gd name="connsiteY19" fmla="*/ 351419 h 402032"/>
                  <a:gd name="connsiteX20" fmla="*/ 202422 w 267066"/>
                  <a:gd name="connsiteY20" fmla="*/ 59047 h 402032"/>
                  <a:gd name="connsiteX21" fmla="*/ 202422 w 267066"/>
                  <a:gd name="connsiteY21" fmla="*/ 50612 h 402032"/>
                  <a:gd name="connsiteX22" fmla="*/ 30930 w 267066"/>
                  <a:gd name="connsiteY22" fmla="*/ 185551 h 402032"/>
                  <a:gd name="connsiteX23" fmla="*/ 39366 w 267066"/>
                  <a:gd name="connsiteY23" fmla="*/ 210857 h 402032"/>
                  <a:gd name="connsiteX24" fmla="*/ 53396 w 267066"/>
                  <a:gd name="connsiteY24" fmla="*/ 222104 h 402032"/>
                  <a:gd name="connsiteX25" fmla="*/ 25307 w 267066"/>
                  <a:gd name="connsiteY25" fmla="*/ 219292 h 402032"/>
                  <a:gd name="connsiteX26" fmla="*/ 33742 w 267066"/>
                  <a:gd name="connsiteY26" fmla="*/ 224916 h 402032"/>
                  <a:gd name="connsiteX27" fmla="*/ 5624 w 267066"/>
                  <a:gd name="connsiteY27" fmla="*/ 202422 h 402032"/>
                  <a:gd name="connsiteX28" fmla="*/ 4712 w 267066"/>
                  <a:gd name="connsiteY28" fmla="*/ 207287 h 402032"/>
                  <a:gd name="connsiteX29" fmla="*/ 2812 w 267066"/>
                  <a:gd name="connsiteY29" fmla="*/ 193986 h 402032"/>
                  <a:gd name="connsiteX30" fmla="*/ 0 w 267066"/>
                  <a:gd name="connsiteY30" fmla="*/ 163056 h 402032"/>
                  <a:gd name="connsiteX31" fmla="*/ 16871 w 267066"/>
                  <a:gd name="connsiteY31" fmla="*/ 132126 h 402032"/>
                  <a:gd name="connsiteX32" fmla="*/ 59020 w 267066"/>
                  <a:gd name="connsiteY32" fmla="*/ 95601 h 402032"/>
                  <a:gd name="connsiteX33" fmla="*/ 118068 w 267066"/>
                  <a:gd name="connsiteY33" fmla="*/ 56236 h 402032"/>
                  <a:gd name="connsiteX34" fmla="*/ 146186 w 267066"/>
                  <a:gd name="connsiteY34" fmla="*/ 39365 h 402032"/>
                  <a:gd name="connsiteX35" fmla="*/ 208046 w 267066"/>
                  <a:gd name="connsiteY35" fmla="*/ 16870 h 402032"/>
                  <a:gd name="connsiteX36" fmla="*/ 196799 w 267066"/>
                  <a:gd name="connsiteY36" fmla="*/ 11247 h 402032"/>
                  <a:gd name="connsiteX37" fmla="*/ 150404 w 267066"/>
                  <a:gd name="connsiteY37" fmla="*/ 26360 h 402032"/>
                  <a:gd name="connsiteX38" fmla="*/ 138137 w 267066"/>
                  <a:gd name="connsiteY38" fmla="*/ 32584 h 402032"/>
                  <a:gd name="connsiteX39" fmla="*/ 156379 w 267066"/>
                  <a:gd name="connsiteY39" fmla="*/ 22846 h 402032"/>
                  <a:gd name="connsiteX40" fmla="*/ 210858 w 267066"/>
                  <a:gd name="connsiteY40" fmla="*/ 0 h 402032"/>
                  <a:gd name="connsiteX41" fmla="*/ 202422 w 267066"/>
                  <a:gd name="connsiteY41" fmla="*/ 8435 h 402032"/>
                  <a:gd name="connsiteX42" fmla="*/ 213670 w 267066"/>
                  <a:gd name="connsiteY42" fmla="*/ 14059 h 402032"/>
                  <a:gd name="connsiteX43" fmla="*/ 216481 w 267066"/>
                  <a:gd name="connsiteY43" fmla="*/ 8435 h 402032"/>
                  <a:gd name="connsiteX44" fmla="*/ 202422 w 267066"/>
                  <a:gd name="connsiteY44" fmla="*/ 8435 h 402032"/>
                  <a:gd name="connsiteX45" fmla="*/ 64644 w 267066"/>
                  <a:gd name="connsiteY45" fmla="*/ 104036 h 402032"/>
                  <a:gd name="connsiteX46" fmla="*/ 19683 w 267066"/>
                  <a:gd name="connsiteY46" fmla="*/ 151809 h 402032"/>
                  <a:gd name="connsiteX47" fmla="*/ 64644 w 267066"/>
                  <a:gd name="connsiteY47" fmla="*/ 104036 h 402032"/>
                  <a:gd name="connsiteX48" fmla="*/ 216481 w 267066"/>
                  <a:gd name="connsiteY48" fmla="*/ 50612 h 402032"/>
                  <a:gd name="connsiteX49" fmla="*/ 208046 w 267066"/>
                  <a:gd name="connsiteY49" fmla="*/ 64671 h 402032"/>
                  <a:gd name="connsiteX50" fmla="*/ 216481 w 267066"/>
                  <a:gd name="connsiteY50" fmla="*/ 50612 h 40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66" h="402032">
                    <a:moveTo>
                      <a:pt x="210858" y="0"/>
                    </a:moveTo>
                    <a:cubicBezTo>
                      <a:pt x="219293" y="0"/>
                      <a:pt x="222105" y="5623"/>
                      <a:pt x="230540" y="11247"/>
                    </a:cubicBezTo>
                    <a:cubicBezTo>
                      <a:pt x="230540" y="8435"/>
                      <a:pt x="227729" y="2811"/>
                      <a:pt x="227729" y="0"/>
                    </a:cubicBezTo>
                    <a:cubicBezTo>
                      <a:pt x="230540" y="0"/>
                      <a:pt x="233352" y="2811"/>
                      <a:pt x="236164" y="2811"/>
                    </a:cubicBezTo>
                    <a:cubicBezTo>
                      <a:pt x="236164" y="2811"/>
                      <a:pt x="233352" y="2811"/>
                      <a:pt x="230540" y="5623"/>
                    </a:cubicBezTo>
                    <a:cubicBezTo>
                      <a:pt x="236164" y="11247"/>
                      <a:pt x="241788" y="14059"/>
                      <a:pt x="247411" y="22494"/>
                    </a:cubicBezTo>
                    <a:cubicBezTo>
                      <a:pt x="250223" y="19682"/>
                      <a:pt x="247411" y="14059"/>
                      <a:pt x="247411" y="11247"/>
                    </a:cubicBezTo>
                    <a:cubicBezTo>
                      <a:pt x="255847" y="19682"/>
                      <a:pt x="267066" y="44988"/>
                      <a:pt x="267066" y="56236"/>
                    </a:cubicBezTo>
                    <a:cubicBezTo>
                      <a:pt x="267066" y="157433"/>
                      <a:pt x="118068" y="340172"/>
                      <a:pt x="89950" y="379537"/>
                    </a:cubicBezTo>
                    <a:cubicBezTo>
                      <a:pt x="84326" y="387973"/>
                      <a:pt x="73079" y="390785"/>
                      <a:pt x="64644" y="396408"/>
                    </a:cubicBezTo>
                    <a:cubicBezTo>
                      <a:pt x="61832" y="399220"/>
                      <a:pt x="53396" y="399220"/>
                      <a:pt x="47773" y="402032"/>
                    </a:cubicBezTo>
                    <a:cubicBezTo>
                      <a:pt x="47773" y="402032"/>
                      <a:pt x="44961" y="402032"/>
                      <a:pt x="44961" y="396408"/>
                    </a:cubicBezTo>
                    <a:cubicBezTo>
                      <a:pt x="44961" y="387973"/>
                      <a:pt x="47773" y="382349"/>
                      <a:pt x="50585" y="373914"/>
                    </a:cubicBezTo>
                    <a:lnTo>
                      <a:pt x="44961" y="368290"/>
                    </a:lnTo>
                    <a:lnTo>
                      <a:pt x="36554" y="385161"/>
                    </a:lnTo>
                    <a:cubicBezTo>
                      <a:pt x="33742" y="382349"/>
                      <a:pt x="33742" y="385161"/>
                      <a:pt x="33742" y="376726"/>
                    </a:cubicBezTo>
                    <a:cubicBezTo>
                      <a:pt x="33742" y="371102"/>
                      <a:pt x="36554" y="362666"/>
                      <a:pt x="39366" y="348607"/>
                    </a:cubicBezTo>
                    <a:cubicBezTo>
                      <a:pt x="36554" y="348607"/>
                      <a:pt x="36554" y="345796"/>
                      <a:pt x="33742" y="342984"/>
                    </a:cubicBezTo>
                    <a:cubicBezTo>
                      <a:pt x="28118" y="348607"/>
                      <a:pt x="25307" y="357043"/>
                      <a:pt x="22495" y="359855"/>
                    </a:cubicBezTo>
                    <a:lnTo>
                      <a:pt x="22495" y="351419"/>
                    </a:lnTo>
                    <a:cubicBezTo>
                      <a:pt x="44961" y="255846"/>
                      <a:pt x="160245" y="154621"/>
                      <a:pt x="202422" y="59047"/>
                    </a:cubicBezTo>
                    <a:cubicBezTo>
                      <a:pt x="202422" y="59047"/>
                      <a:pt x="205234" y="56236"/>
                      <a:pt x="202422" y="50612"/>
                    </a:cubicBezTo>
                    <a:cubicBezTo>
                      <a:pt x="177116" y="53424"/>
                      <a:pt x="30930" y="148997"/>
                      <a:pt x="30930" y="185551"/>
                    </a:cubicBezTo>
                    <a:cubicBezTo>
                      <a:pt x="30930" y="191174"/>
                      <a:pt x="39366" y="202422"/>
                      <a:pt x="39366" y="210857"/>
                    </a:cubicBezTo>
                    <a:cubicBezTo>
                      <a:pt x="39366" y="216481"/>
                      <a:pt x="47773" y="219292"/>
                      <a:pt x="53396" y="222104"/>
                    </a:cubicBezTo>
                    <a:cubicBezTo>
                      <a:pt x="44961" y="219292"/>
                      <a:pt x="36554" y="219292"/>
                      <a:pt x="25307" y="219292"/>
                    </a:cubicBezTo>
                    <a:cubicBezTo>
                      <a:pt x="28118" y="222104"/>
                      <a:pt x="30930" y="224916"/>
                      <a:pt x="33742" y="224916"/>
                    </a:cubicBezTo>
                    <a:cubicBezTo>
                      <a:pt x="25307" y="222104"/>
                      <a:pt x="14059" y="210857"/>
                      <a:pt x="5624" y="202422"/>
                    </a:cubicBezTo>
                    <a:lnTo>
                      <a:pt x="4712" y="207287"/>
                    </a:lnTo>
                    <a:lnTo>
                      <a:pt x="2812" y="193986"/>
                    </a:lnTo>
                    <a:cubicBezTo>
                      <a:pt x="2812" y="165868"/>
                      <a:pt x="0" y="174303"/>
                      <a:pt x="0" y="163056"/>
                    </a:cubicBezTo>
                    <a:cubicBezTo>
                      <a:pt x="0" y="154621"/>
                      <a:pt x="14059" y="137750"/>
                      <a:pt x="16871" y="132126"/>
                    </a:cubicBezTo>
                    <a:cubicBezTo>
                      <a:pt x="30930" y="123691"/>
                      <a:pt x="42149" y="106848"/>
                      <a:pt x="59020" y="95601"/>
                    </a:cubicBezTo>
                    <a:cubicBezTo>
                      <a:pt x="75891" y="78730"/>
                      <a:pt x="95574" y="64671"/>
                      <a:pt x="118068" y="56236"/>
                    </a:cubicBezTo>
                    <a:cubicBezTo>
                      <a:pt x="126503" y="50612"/>
                      <a:pt x="140563" y="47800"/>
                      <a:pt x="146186" y="39365"/>
                    </a:cubicBezTo>
                    <a:cubicBezTo>
                      <a:pt x="165869" y="33741"/>
                      <a:pt x="188363" y="25306"/>
                      <a:pt x="208046" y="16870"/>
                    </a:cubicBezTo>
                    <a:cubicBezTo>
                      <a:pt x="205234" y="14059"/>
                      <a:pt x="202422" y="11247"/>
                      <a:pt x="196799" y="11247"/>
                    </a:cubicBezTo>
                    <a:cubicBezTo>
                      <a:pt x="186958" y="11247"/>
                      <a:pt x="167978" y="18277"/>
                      <a:pt x="150404" y="26360"/>
                    </a:cubicBezTo>
                    <a:lnTo>
                      <a:pt x="138137" y="32584"/>
                    </a:lnTo>
                    <a:lnTo>
                      <a:pt x="156379" y="22846"/>
                    </a:lnTo>
                    <a:cubicBezTo>
                      <a:pt x="179225" y="11247"/>
                      <a:pt x="203829" y="0"/>
                      <a:pt x="210858" y="0"/>
                    </a:cubicBezTo>
                    <a:close/>
                    <a:moveTo>
                      <a:pt x="202422" y="8435"/>
                    </a:moveTo>
                    <a:cubicBezTo>
                      <a:pt x="202422" y="11247"/>
                      <a:pt x="210858" y="11247"/>
                      <a:pt x="213670" y="14059"/>
                    </a:cubicBezTo>
                    <a:cubicBezTo>
                      <a:pt x="216481" y="11247"/>
                      <a:pt x="216481" y="8435"/>
                      <a:pt x="216481" y="8435"/>
                    </a:cubicBezTo>
                    <a:lnTo>
                      <a:pt x="202422" y="8435"/>
                    </a:lnTo>
                    <a:close/>
                    <a:moveTo>
                      <a:pt x="64644" y="104036"/>
                    </a:moveTo>
                    <a:cubicBezTo>
                      <a:pt x="47773" y="106848"/>
                      <a:pt x="25307" y="137750"/>
                      <a:pt x="19683" y="151809"/>
                    </a:cubicBezTo>
                    <a:cubicBezTo>
                      <a:pt x="33742" y="134938"/>
                      <a:pt x="47773" y="118067"/>
                      <a:pt x="64644" y="104036"/>
                    </a:cubicBezTo>
                    <a:close/>
                    <a:moveTo>
                      <a:pt x="216481" y="50612"/>
                    </a:moveTo>
                    <a:cubicBezTo>
                      <a:pt x="210858" y="56236"/>
                      <a:pt x="210858" y="61859"/>
                      <a:pt x="208046" y="64671"/>
                    </a:cubicBezTo>
                    <a:cubicBezTo>
                      <a:pt x="210858" y="61859"/>
                      <a:pt x="213670" y="56236"/>
                      <a:pt x="216481" y="5061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571B745-4545-1239-8751-D9B714624DC0}"/>
                </a:ext>
              </a:extLst>
            </p:cNvPr>
            <p:cNvGrpSpPr/>
            <p:nvPr/>
          </p:nvGrpSpPr>
          <p:grpSpPr>
            <a:xfrm>
              <a:off x="6096000" y="1144793"/>
              <a:ext cx="840618" cy="1138642"/>
              <a:chOff x="6096000" y="1144793"/>
              <a:chExt cx="840618" cy="1138642"/>
            </a:xfrm>
            <a:grpFill/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A7FC838-5704-8D37-8975-1ECB7880AAE9}"/>
                  </a:ext>
                </a:extLst>
              </p:cNvPr>
              <p:cNvSpPr/>
              <p:nvPr/>
            </p:nvSpPr>
            <p:spPr>
              <a:xfrm>
                <a:off x="6343383" y="1144793"/>
                <a:ext cx="427367" cy="728174"/>
              </a:xfrm>
              <a:custGeom>
                <a:avLst/>
                <a:gdLst>
                  <a:gd name="connsiteX0" fmla="*/ 385189 w 427367"/>
                  <a:gd name="connsiteY0" fmla="*/ 0 h 728174"/>
                  <a:gd name="connsiteX1" fmla="*/ 399248 w 427367"/>
                  <a:gd name="connsiteY1" fmla="*/ 25306 h 728174"/>
                  <a:gd name="connsiteX2" fmla="*/ 416119 w 427367"/>
                  <a:gd name="connsiteY2" fmla="*/ 36554 h 728174"/>
                  <a:gd name="connsiteX3" fmla="*/ 427367 w 427367"/>
                  <a:gd name="connsiteY3" fmla="*/ 64672 h 728174"/>
                  <a:gd name="connsiteX4" fmla="*/ 202450 w 427367"/>
                  <a:gd name="connsiteY4" fmla="*/ 312083 h 728174"/>
                  <a:gd name="connsiteX5" fmla="*/ 191203 w 427367"/>
                  <a:gd name="connsiteY5" fmla="*/ 421715 h 728174"/>
                  <a:gd name="connsiteX6" fmla="*/ 194015 w 427367"/>
                  <a:gd name="connsiteY6" fmla="*/ 463892 h 728174"/>
                  <a:gd name="connsiteX7" fmla="*/ 298023 w 427367"/>
                  <a:gd name="connsiteY7" fmla="*/ 373914 h 728174"/>
                  <a:gd name="connsiteX8" fmla="*/ 306459 w 427367"/>
                  <a:gd name="connsiteY8" fmla="*/ 373914 h 728174"/>
                  <a:gd name="connsiteX9" fmla="*/ 300835 w 427367"/>
                  <a:gd name="connsiteY9" fmla="*/ 382350 h 728174"/>
                  <a:gd name="connsiteX10" fmla="*/ 320518 w 427367"/>
                  <a:gd name="connsiteY10" fmla="*/ 390785 h 728174"/>
                  <a:gd name="connsiteX11" fmla="*/ 300835 w 427367"/>
                  <a:gd name="connsiteY11" fmla="*/ 424527 h 728174"/>
                  <a:gd name="connsiteX12" fmla="*/ 323330 w 427367"/>
                  <a:gd name="connsiteY12" fmla="*/ 404844 h 728174"/>
                  <a:gd name="connsiteX13" fmla="*/ 191203 w 427367"/>
                  <a:gd name="connsiteY13" fmla="*/ 534187 h 728174"/>
                  <a:gd name="connsiteX14" fmla="*/ 196826 w 427367"/>
                  <a:gd name="connsiteY14" fmla="*/ 683185 h 728174"/>
                  <a:gd name="connsiteX15" fmla="*/ 194015 w 427367"/>
                  <a:gd name="connsiteY15" fmla="*/ 691620 h 728174"/>
                  <a:gd name="connsiteX16" fmla="*/ 185579 w 427367"/>
                  <a:gd name="connsiteY16" fmla="*/ 691620 h 728174"/>
                  <a:gd name="connsiteX17" fmla="*/ 182767 w 427367"/>
                  <a:gd name="connsiteY17" fmla="*/ 674750 h 728174"/>
                  <a:gd name="connsiteX18" fmla="*/ 174332 w 427367"/>
                  <a:gd name="connsiteY18" fmla="*/ 711303 h 728174"/>
                  <a:gd name="connsiteX19" fmla="*/ 165897 w 427367"/>
                  <a:gd name="connsiteY19" fmla="*/ 700056 h 728174"/>
                  <a:gd name="connsiteX20" fmla="*/ 151837 w 427367"/>
                  <a:gd name="connsiteY20" fmla="*/ 705679 h 728174"/>
                  <a:gd name="connsiteX21" fmla="*/ 151837 w 427367"/>
                  <a:gd name="connsiteY21" fmla="*/ 722550 h 728174"/>
                  <a:gd name="connsiteX22" fmla="*/ 146214 w 427367"/>
                  <a:gd name="connsiteY22" fmla="*/ 728174 h 728174"/>
                  <a:gd name="connsiteX23" fmla="*/ 143402 w 427367"/>
                  <a:gd name="connsiteY23" fmla="*/ 711303 h 728174"/>
                  <a:gd name="connsiteX24" fmla="*/ 146214 w 427367"/>
                  <a:gd name="connsiteY24" fmla="*/ 663502 h 728174"/>
                  <a:gd name="connsiteX25" fmla="*/ 118096 w 427367"/>
                  <a:gd name="connsiteY25" fmla="*/ 722550 h 728174"/>
                  <a:gd name="connsiteX26" fmla="*/ 120908 w 427367"/>
                  <a:gd name="connsiteY26" fmla="*/ 688809 h 728174"/>
                  <a:gd name="connsiteX27" fmla="*/ 112472 w 427367"/>
                  <a:gd name="connsiteY27" fmla="*/ 700056 h 728174"/>
                  <a:gd name="connsiteX28" fmla="*/ 106849 w 427367"/>
                  <a:gd name="connsiteY28" fmla="*/ 697244 h 728174"/>
                  <a:gd name="connsiteX29" fmla="*/ 151837 w 427367"/>
                  <a:gd name="connsiteY29" fmla="*/ 427339 h 728174"/>
                  <a:gd name="connsiteX30" fmla="*/ 151837 w 427367"/>
                  <a:gd name="connsiteY30" fmla="*/ 500446 h 728174"/>
                  <a:gd name="connsiteX31" fmla="*/ 160273 w 427367"/>
                  <a:gd name="connsiteY31" fmla="*/ 407656 h 728174"/>
                  <a:gd name="connsiteX32" fmla="*/ 154649 w 427367"/>
                  <a:gd name="connsiteY32" fmla="*/ 494822 h 728174"/>
                  <a:gd name="connsiteX33" fmla="*/ 160273 w 427367"/>
                  <a:gd name="connsiteY33" fmla="*/ 500446 h 728174"/>
                  <a:gd name="connsiteX34" fmla="*/ 174332 w 427367"/>
                  <a:gd name="connsiteY34" fmla="*/ 348636 h 728174"/>
                  <a:gd name="connsiteX35" fmla="*/ 165897 w 427367"/>
                  <a:gd name="connsiteY35" fmla="*/ 362695 h 728174"/>
                  <a:gd name="connsiteX36" fmla="*/ 165897 w 427367"/>
                  <a:gd name="connsiteY36" fmla="*/ 368319 h 728174"/>
                  <a:gd name="connsiteX37" fmla="*/ 160273 w 427367"/>
                  <a:gd name="connsiteY37" fmla="*/ 362695 h 728174"/>
                  <a:gd name="connsiteX38" fmla="*/ 112472 w 427367"/>
                  <a:gd name="connsiteY38" fmla="*/ 413280 h 728174"/>
                  <a:gd name="connsiteX39" fmla="*/ 101225 w 427367"/>
                  <a:gd name="connsiteY39" fmla="*/ 413280 h 728174"/>
                  <a:gd name="connsiteX40" fmla="*/ 78730 w 427367"/>
                  <a:gd name="connsiteY40" fmla="*/ 432962 h 728174"/>
                  <a:gd name="connsiteX41" fmla="*/ 98413 w 427367"/>
                  <a:gd name="connsiteY41" fmla="*/ 390785 h 728174"/>
                  <a:gd name="connsiteX42" fmla="*/ 56236 w 427367"/>
                  <a:gd name="connsiteY42" fmla="*/ 430150 h 728174"/>
                  <a:gd name="connsiteX43" fmla="*/ 64671 w 427367"/>
                  <a:gd name="connsiteY43" fmla="*/ 399220 h 728174"/>
                  <a:gd name="connsiteX44" fmla="*/ 47801 w 427367"/>
                  <a:gd name="connsiteY44" fmla="*/ 407656 h 728174"/>
                  <a:gd name="connsiteX45" fmla="*/ 53424 w 427367"/>
                  <a:gd name="connsiteY45" fmla="*/ 373914 h 728174"/>
                  <a:gd name="connsiteX46" fmla="*/ 126531 w 427367"/>
                  <a:gd name="connsiteY46" fmla="*/ 298024 h 728174"/>
                  <a:gd name="connsiteX47" fmla="*/ 179956 w 427367"/>
                  <a:gd name="connsiteY47" fmla="*/ 233352 h 728174"/>
                  <a:gd name="connsiteX48" fmla="*/ 258658 w 427367"/>
                  <a:gd name="connsiteY48" fmla="*/ 126531 h 728174"/>
                  <a:gd name="connsiteX49" fmla="*/ 253034 w 427367"/>
                  <a:gd name="connsiteY49" fmla="*/ 123720 h 728174"/>
                  <a:gd name="connsiteX50" fmla="*/ 39365 w 427367"/>
                  <a:gd name="connsiteY50" fmla="*/ 182739 h 728174"/>
                  <a:gd name="connsiteX51" fmla="*/ 47801 w 427367"/>
                  <a:gd name="connsiteY51" fmla="*/ 177116 h 728174"/>
                  <a:gd name="connsiteX52" fmla="*/ 42177 w 427367"/>
                  <a:gd name="connsiteY52" fmla="*/ 174304 h 728174"/>
                  <a:gd name="connsiteX53" fmla="*/ 19683 w 427367"/>
                  <a:gd name="connsiteY53" fmla="*/ 182739 h 728174"/>
                  <a:gd name="connsiteX54" fmla="*/ 14059 w 427367"/>
                  <a:gd name="connsiteY54" fmla="*/ 179928 h 728174"/>
                  <a:gd name="connsiteX55" fmla="*/ 19683 w 427367"/>
                  <a:gd name="connsiteY55" fmla="*/ 174304 h 728174"/>
                  <a:gd name="connsiteX56" fmla="*/ 14059 w 427367"/>
                  <a:gd name="connsiteY56" fmla="*/ 171492 h 728174"/>
                  <a:gd name="connsiteX57" fmla="*/ 0 w 427367"/>
                  <a:gd name="connsiteY57" fmla="*/ 179928 h 728174"/>
                  <a:gd name="connsiteX58" fmla="*/ 8435 w 427367"/>
                  <a:gd name="connsiteY58" fmla="*/ 160245 h 728174"/>
                  <a:gd name="connsiteX59" fmla="*/ 36553 w 427367"/>
                  <a:gd name="connsiteY59" fmla="*/ 132155 h 728174"/>
                  <a:gd name="connsiteX60" fmla="*/ 314894 w 427367"/>
                  <a:gd name="connsiteY60" fmla="*/ 8435 h 728174"/>
                  <a:gd name="connsiteX61" fmla="*/ 385189 w 427367"/>
                  <a:gd name="connsiteY61" fmla="*/ 0 h 728174"/>
                  <a:gd name="connsiteX62" fmla="*/ 194015 w 427367"/>
                  <a:gd name="connsiteY62" fmla="*/ 334577 h 728174"/>
                  <a:gd name="connsiteX63" fmla="*/ 185579 w 427367"/>
                  <a:gd name="connsiteY63" fmla="*/ 413280 h 728174"/>
                  <a:gd name="connsiteX64" fmla="*/ 182767 w 427367"/>
                  <a:gd name="connsiteY64" fmla="*/ 483575 h 728174"/>
                  <a:gd name="connsiteX65" fmla="*/ 194015 w 427367"/>
                  <a:gd name="connsiteY65" fmla="*/ 334577 h 728174"/>
                  <a:gd name="connsiteX66" fmla="*/ 208046 w 427367"/>
                  <a:gd name="connsiteY66" fmla="*/ 494822 h 728174"/>
                  <a:gd name="connsiteX67" fmla="*/ 196826 w 427367"/>
                  <a:gd name="connsiteY67" fmla="*/ 511693 h 728174"/>
                  <a:gd name="connsiteX68" fmla="*/ 208046 w 427367"/>
                  <a:gd name="connsiteY68" fmla="*/ 49482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27367" h="728174">
                    <a:moveTo>
                      <a:pt x="385189" y="0"/>
                    </a:moveTo>
                    <a:cubicBezTo>
                      <a:pt x="393625" y="8435"/>
                      <a:pt x="390813" y="19683"/>
                      <a:pt x="399248" y="25306"/>
                    </a:cubicBezTo>
                    <a:cubicBezTo>
                      <a:pt x="402060" y="28118"/>
                      <a:pt x="413308" y="30930"/>
                      <a:pt x="416119" y="36554"/>
                    </a:cubicBezTo>
                    <a:cubicBezTo>
                      <a:pt x="418931" y="44989"/>
                      <a:pt x="427367" y="59048"/>
                      <a:pt x="427367" y="64672"/>
                    </a:cubicBezTo>
                    <a:cubicBezTo>
                      <a:pt x="427367" y="98413"/>
                      <a:pt x="213669" y="267094"/>
                      <a:pt x="202450" y="312083"/>
                    </a:cubicBezTo>
                    <a:cubicBezTo>
                      <a:pt x="194015" y="345824"/>
                      <a:pt x="194015" y="385161"/>
                      <a:pt x="191203" y="421715"/>
                    </a:cubicBezTo>
                    <a:lnTo>
                      <a:pt x="194015" y="463892"/>
                    </a:lnTo>
                    <a:cubicBezTo>
                      <a:pt x="219293" y="427339"/>
                      <a:pt x="261470" y="382350"/>
                      <a:pt x="298023" y="373914"/>
                    </a:cubicBezTo>
                    <a:lnTo>
                      <a:pt x="306459" y="373914"/>
                    </a:lnTo>
                    <a:cubicBezTo>
                      <a:pt x="306459" y="376726"/>
                      <a:pt x="303647" y="379538"/>
                      <a:pt x="300835" y="382350"/>
                    </a:cubicBezTo>
                    <a:cubicBezTo>
                      <a:pt x="306459" y="385161"/>
                      <a:pt x="312082" y="393597"/>
                      <a:pt x="320518" y="390785"/>
                    </a:cubicBezTo>
                    <a:cubicBezTo>
                      <a:pt x="317706" y="396409"/>
                      <a:pt x="298023" y="407656"/>
                      <a:pt x="300835" y="424527"/>
                    </a:cubicBezTo>
                    <a:cubicBezTo>
                      <a:pt x="306459" y="418903"/>
                      <a:pt x="314894" y="410468"/>
                      <a:pt x="323330" y="404844"/>
                    </a:cubicBezTo>
                    <a:cubicBezTo>
                      <a:pt x="306459" y="449833"/>
                      <a:pt x="191203" y="503257"/>
                      <a:pt x="191203" y="534187"/>
                    </a:cubicBezTo>
                    <a:lnTo>
                      <a:pt x="196826" y="683185"/>
                    </a:lnTo>
                    <a:cubicBezTo>
                      <a:pt x="196826" y="685997"/>
                      <a:pt x="196826" y="688809"/>
                      <a:pt x="194015" y="691620"/>
                    </a:cubicBezTo>
                    <a:lnTo>
                      <a:pt x="185579" y="691620"/>
                    </a:lnTo>
                    <a:cubicBezTo>
                      <a:pt x="185579" y="685997"/>
                      <a:pt x="185579" y="680373"/>
                      <a:pt x="182767" y="674750"/>
                    </a:cubicBezTo>
                    <a:cubicBezTo>
                      <a:pt x="177144" y="685997"/>
                      <a:pt x="177144" y="700056"/>
                      <a:pt x="174332" y="711303"/>
                    </a:cubicBezTo>
                    <a:cubicBezTo>
                      <a:pt x="171520" y="711303"/>
                      <a:pt x="168708" y="705679"/>
                      <a:pt x="165897" y="700056"/>
                    </a:cubicBezTo>
                    <a:cubicBezTo>
                      <a:pt x="163085" y="700056"/>
                      <a:pt x="163085" y="708491"/>
                      <a:pt x="151837" y="705679"/>
                    </a:cubicBezTo>
                    <a:lnTo>
                      <a:pt x="151837" y="722550"/>
                    </a:lnTo>
                    <a:cubicBezTo>
                      <a:pt x="149026" y="722550"/>
                      <a:pt x="149026" y="725362"/>
                      <a:pt x="146214" y="728174"/>
                    </a:cubicBezTo>
                    <a:cubicBezTo>
                      <a:pt x="143402" y="722550"/>
                      <a:pt x="143402" y="719738"/>
                      <a:pt x="143402" y="711303"/>
                    </a:cubicBezTo>
                    <a:cubicBezTo>
                      <a:pt x="143402" y="705679"/>
                      <a:pt x="146214" y="680373"/>
                      <a:pt x="146214" y="663502"/>
                    </a:cubicBezTo>
                    <a:cubicBezTo>
                      <a:pt x="132155" y="677561"/>
                      <a:pt x="134967" y="711303"/>
                      <a:pt x="118096" y="722550"/>
                    </a:cubicBezTo>
                    <a:cubicBezTo>
                      <a:pt x="120908" y="708491"/>
                      <a:pt x="120908" y="700056"/>
                      <a:pt x="120908" y="688809"/>
                    </a:cubicBezTo>
                    <a:cubicBezTo>
                      <a:pt x="118096" y="691620"/>
                      <a:pt x="115284" y="697244"/>
                      <a:pt x="112472" y="700056"/>
                    </a:cubicBezTo>
                    <a:cubicBezTo>
                      <a:pt x="112472" y="700056"/>
                      <a:pt x="109660" y="700056"/>
                      <a:pt x="106849" y="697244"/>
                    </a:cubicBezTo>
                    <a:cubicBezTo>
                      <a:pt x="132155" y="607266"/>
                      <a:pt x="146214" y="517316"/>
                      <a:pt x="151837" y="427339"/>
                    </a:cubicBezTo>
                    <a:lnTo>
                      <a:pt x="151837" y="500446"/>
                    </a:lnTo>
                    <a:lnTo>
                      <a:pt x="160273" y="407656"/>
                    </a:lnTo>
                    <a:cubicBezTo>
                      <a:pt x="160273" y="435774"/>
                      <a:pt x="157461" y="466704"/>
                      <a:pt x="154649" y="494822"/>
                    </a:cubicBezTo>
                    <a:lnTo>
                      <a:pt x="160273" y="500446"/>
                    </a:lnTo>
                    <a:lnTo>
                      <a:pt x="174332" y="348636"/>
                    </a:lnTo>
                    <a:cubicBezTo>
                      <a:pt x="165897" y="354260"/>
                      <a:pt x="165897" y="357072"/>
                      <a:pt x="165897" y="362695"/>
                    </a:cubicBezTo>
                    <a:lnTo>
                      <a:pt x="165897" y="368319"/>
                    </a:lnTo>
                    <a:lnTo>
                      <a:pt x="160273" y="362695"/>
                    </a:lnTo>
                    <a:cubicBezTo>
                      <a:pt x="143402" y="379538"/>
                      <a:pt x="129343" y="399220"/>
                      <a:pt x="112472" y="413280"/>
                    </a:cubicBezTo>
                    <a:cubicBezTo>
                      <a:pt x="109660" y="416091"/>
                      <a:pt x="104037" y="413280"/>
                      <a:pt x="101225" y="413280"/>
                    </a:cubicBezTo>
                    <a:cubicBezTo>
                      <a:pt x="95601" y="421715"/>
                      <a:pt x="87166" y="430150"/>
                      <a:pt x="78730" y="432962"/>
                    </a:cubicBezTo>
                    <a:cubicBezTo>
                      <a:pt x="84354" y="416091"/>
                      <a:pt x="98413" y="404844"/>
                      <a:pt x="98413" y="390785"/>
                    </a:cubicBezTo>
                    <a:cubicBezTo>
                      <a:pt x="84354" y="402032"/>
                      <a:pt x="70295" y="418903"/>
                      <a:pt x="56236" y="430150"/>
                    </a:cubicBezTo>
                    <a:cubicBezTo>
                      <a:pt x="59048" y="421715"/>
                      <a:pt x="61860" y="410468"/>
                      <a:pt x="64671" y="399220"/>
                    </a:cubicBezTo>
                    <a:cubicBezTo>
                      <a:pt x="59048" y="402032"/>
                      <a:pt x="53424" y="407656"/>
                      <a:pt x="47801" y="407656"/>
                    </a:cubicBezTo>
                    <a:cubicBezTo>
                      <a:pt x="53424" y="396409"/>
                      <a:pt x="47801" y="382350"/>
                      <a:pt x="53424" y="373914"/>
                    </a:cubicBezTo>
                    <a:cubicBezTo>
                      <a:pt x="70295" y="343012"/>
                      <a:pt x="104037" y="323330"/>
                      <a:pt x="126531" y="298024"/>
                    </a:cubicBezTo>
                    <a:cubicBezTo>
                      <a:pt x="146214" y="278341"/>
                      <a:pt x="163085" y="255846"/>
                      <a:pt x="179956" y="233352"/>
                    </a:cubicBezTo>
                    <a:cubicBezTo>
                      <a:pt x="208046" y="199610"/>
                      <a:pt x="233352" y="163057"/>
                      <a:pt x="258658" y="126531"/>
                    </a:cubicBezTo>
                    <a:cubicBezTo>
                      <a:pt x="258658" y="126531"/>
                      <a:pt x="255846" y="123720"/>
                      <a:pt x="253034" y="123720"/>
                    </a:cubicBezTo>
                    <a:lnTo>
                      <a:pt x="39365" y="182739"/>
                    </a:lnTo>
                    <a:cubicBezTo>
                      <a:pt x="42177" y="179928"/>
                      <a:pt x="44989" y="179928"/>
                      <a:pt x="47801" y="177116"/>
                    </a:cubicBezTo>
                    <a:cubicBezTo>
                      <a:pt x="47801" y="177116"/>
                      <a:pt x="47801" y="174304"/>
                      <a:pt x="42177" y="174304"/>
                    </a:cubicBezTo>
                    <a:cubicBezTo>
                      <a:pt x="33742" y="174304"/>
                      <a:pt x="28118" y="182739"/>
                      <a:pt x="19683" y="182739"/>
                    </a:cubicBezTo>
                    <a:cubicBezTo>
                      <a:pt x="14059" y="182739"/>
                      <a:pt x="16871" y="177116"/>
                      <a:pt x="14059" y="179928"/>
                    </a:cubicBezTo>
                    <a:lnTo>
                      <a:pt x="19683" y="174304"/>
                    </a:lnTo>
                    <a:cubicBezTo>
                      <a:pt x="19683" y="174304"/>
                      <a:pt x="19683" y="171492"/>
                      <a:pt x="14059" y="171492"/>
                    </a:cubicBezTo>
                    <a:cubicBezTo>
                      <a:pt x="5623" y="171492"/>
                      <a:pt x="5623" y="177116"/>
                      <a:pt x="0" y="179928"/>
                    </a:cubicBezTo>
                    <a:cubicBezTo>
                      <a:pt x="14059" y="160245"/>
                      <a:pt x="8435" y="160245"/>
                      <a:pt x="8435" y="160245"/>
                    </a:cubicBezTo>
                    <a:cubicBezTo>
                      <a:pt x="8435" y="151810"/>
                      <a:pt x="28118" y="137779"/>
                      <a:pt x="36553" y="132155"/>
                    </a:cubicBezTo>
                    <a:cubicBezTo>
                      <a:pt x="129343" y="61860"/>
                      <a:pt x="219293" y="33742"/>
                      <a:pt x="314894" y="8435"/>
                    </a:cubicBezTo>
                    <a:cubicBezTo>
                      <a:pt x="334577" y="2812"/>
                      <a:pt x="362695" y="0"/>
                      <a:pt x="385189" y="0"/>
                    </a:cubicBezTo>
                    <a:close/>
                    <a:moveTo>
                      <a:pt x="194015" y="334577"/>
                    </a:moveTo>
                    <a:cubicBezTo>
                      <a:pt x="191203" y="359883"/>
                      <a:pt x="188391" y="387973"/>
                      <a:pt x="185579" y="413280"/>
                    </a:cubicBezTo>
                    <a:cubicBezTo>
                      <a:pt x="182767" y="472328"/>
                      <a:pt x="182767" y="477951"/>
                      <a:pt x="182767" y="483575"/>
                    </a:cubicBezTo>
                    <a:lnTo>
                      <a:pt x="194015" y="334577"/>
                    </a:lnTo>
                    <a:close/>
                    <a:moveTo>
                      <a:pt x="208046" y="494822"/>
                    </a:moveTo>
                    <a:cubicBezTo>
                      <a:pt x="202450" y="500446"/>
                      <a:pt x="196826" y="506069"/>
                      <a:pt x="196826" y="511693"/>
                    </a:cubicBezTo>
                    <a:cubicBezTo>
                      <a:pt x="202450" y="506069"/>
                      <a:pt x="205234" y="500446"/>
                      <a:pt x="208046" y="49482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6DB4B08-0828-2066-6B74-62BE2F8B92FD}"/>
                  </a:ext>
                </a:extLst>
              </p:cNvPr>
              <p:cNvSpPr/>
              <p:nvPr/>
            </p:nvSpPr>
            <p:spPr>
              <a:xfrm>
                <a:off x="6096000" y="1319098"/>
                <a:ext cx="213669" cy="371131"/>
              </a:xfrm>
              <a:custGeom>
                <a:avLst/>
                <a:gdLst>
                  <a:gd name="connsiteX0" fmla="*/ 67455 w 213669"/>
                  <a:gd name="connsiteY0" fmla="*/ 0 h 371131"/>
                  <a:gd name="connsiteX1" fmla="*/ 95573 w 213669"/>
                  <a:gd name="connsiteY1" fmla="*/ 11247 h 371131"/>
                  <a:gd name="connsiteX2" fmla="*/ 109632 w 213669"/>
                  <a:gd name="connsiteY2" fmla="*/ 16871 h 371131"/>
                  <a:gd name="connsiteX3" fmla="*/ 213669 w 213669"/>
                  <a:gd name="connsiteY3" fmla="*/ 309271 h 371131"/>
                  <a:gd name="connsiteX4" fmla="*/ 202422 w 213669"/>
                  <a:gd name="connsiteY4" fmla="*/ 309271 h 371131"/>
                  <a:gd name="connsiteX5" fmla="*/ 199610 w 213669"/>
                  <a:gd name="connsiteY5" fmla="*/ 345824 h 371131"/>
                  <a:gd name="connsiteX6" fmla="*/ 185551 w 213669"/>
                  <a:gd name="connsiteY6" fmla="*/ 345824 h 371131"/>
                  <a:gd name="connsiteX7" fmla="*/ 177116 w 213669"/>
                  <a:gd name="connsiteY7" fmla="*/ 357071 h 371131"/>
                  <a:gd name="connsiteX8" fmla="*/ 168680 w 213669"/>
                  <a:gd name="connsiteY8" fmla="*/ 357071 h 371131"/>
                  <a:gd name="connsiteX9" fmla="*/ 154621 w 213669"/>
                  <a:gd name="connsiteY9" fmla="*/ 368319 h 371131"/>
                  <a:gd name="connsiteX10" fmla="*/ 143374 w 213669"/>
                  <a:gd name="connsiteY10" fmla="*/ 362695 h 371131"/>
                  <a:gd name="connsiteX11" fmla="*/ 132127 w 213669"/>
                  <a:gd name="connsiteY11" fmla="*/ 371131 h 371131"/>
                  <a:gd name="connsiteX12" fmla="*/ 120880 w 213669"/>
                  <a:gd name="connsiteY12" fmla="*/ 331765 h 371131"/>
                  <a:gd name="connsiteX13" fmla="*/ 104009 w 213669"/>
                  <a:gd name="connsiteY13" fmla="*/ 328953 h 371131"/>
                  <a:gd name="connsiteX14" fmla="*/ 64643 w 213669"/>
                  <a:gd name="connsiteY14" fmla="*/ 146214 h 371131"/>
                  <a:gd name="connsiteX15" fmla="*/ 22466 w 213669"/>
                  <a:gd name="connsiteY15" fmla="*/ 89978 h 371131"/>
                  <a:gd name="connsiteX16" fmla="*/ 2784 w 213669"/>
                  <a:gd name="connsiteY16" fmla="*/ 59048 h 371131"/>
                  <a:gd name="connsiteX17" fmla="*/ 2784 w 213669"/>
                  <a:gd name="connsiteY17" fmla="*/ 50613 h 371131"/>
                  <a:gd name="connsiteX18" fmla="*/ 14031 w 213669"/>
                  <a:gd name="connsiteY18" fmla="*/ 42177 h 371131"/>
                  <a:gd name="connsiteX19" fmla="*/ 0 w 213669"/>
                  <a:gd name="connsiteY19" fmla="*/ 28118 h 371131"/>
                  <a:gd name="connsiteX20" fmla="*/ 11219 w 213669"/>
                  <a:gd name="connsiteY20" fmla="*/ 25306 h 371131"/>
                  <a:gd name="connsiteX21" fmla="*/ 50584 w 213669"/>
                  <a:gd name="connsiteY21" fmla="*/ 33742 h 371131"/>
                  <a:gd name="connsiteX22" fmla="*/ 25278 w 213669"/>
                  <a:gd name="connsiteY22" fmla="*/ 19683 h 371131"/>
                  <a:gd name="connsiteX23" fmla="*/ 36525 w 213669"/>
                  <a:gd name="connsiteY23" fmla="*/ 11247 h 371131"/>
                  <a:gd name="connsiteX24" fmla="*/ 67455 w 213669"/>
                  <a:gd name="connsiteY24" fmla="*/ 25306 h 371131"/>
                  <a:gd name="connsiteX25" fmla="*/ 81514 w 213669"/>
                  <a:gd name="connsiteY25" fmla="*/ 22494 h 371131"/>
                  <a:gd name="connsiteX26" fmla="*/ 56208 w 213669"/>
                  <a:gd name="connsiteY26" fmla="*/ 5624 h 371131"/>
                  <a:gd name="connsiteX27" fmla="*/ 67455 w 213669"/>
                  <a:gd name="connsiteY27" fmla="*/ 0 h 37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3669" h="371131">
                    <a:moveTo>
                      <a:pt x="67455" y="0"/>
                    </a:moveTo>
                    <a:cubicBezTo>
                      <a:pt x="75891" y="0"/>
                      <a:pt x="87138" y="8435"/>
                      <a:pt x="95573" y="11247"/>
                    </a:cubicBezTo>
                    <a:cubicBezTo>
                      <a:pt x="95573" y="14059"/>
                      <a:pt x="104009" y="11247"/>
                      <a:pt x="109632" y="16871"/>
                    </a:cubicBezTo>
                    <a:cubicBezTo>
                      <a:pt x="199610" y="106849"/>
                      <a:pt x="185551" y="210857"/>
                      <a:pt x="213669" y="309271"/>
                    </a:cubicBezTo>
                    <a:cubicBezTo>
                      <a:pt x="210857" y="312083"/>
                      <a:pt x="202422" y="312083"/>
                      <a:pt x="202422" y="309271"/>
                    </a:cubicBezTo>
                    <a:cubicBezTo>
                      <a:pt x="202422" y="320518"/>
                      <a:pt x="199610" y="334577"/>
                      <a:pt x="199610" y="345824"/>
                    </a:cubicBezTo>
                    <a:cubicBezTo>
                      <a:pt x="196798" y="348636"/>
                      <a:pt x="191175" y="348636"/>
                      <a:pt x="185551" y="345824"/>
                    </a:cubicBezTo>
                    <a:cubicBezTo>
                      <a:pt x="182739" y="348636"/>
                      <a:pt x="182739" y="354260"/>
                      <a:pt x="177116" y="357071"/>
                    </a:cubicBezTo>
                    <a:cubicBezTo>
                      <a:pt x="177116" y="359883"/>
                      <a:pt x="171492" y="359883"/>
                      <a:pt x="168680" y="357071"/>
                    </a:cubicBezTo>
                    <a:cubicBezTo>
                      <a:pt x="165869" y="362695"/>
                      <a:pt x="163057" y="368319"/>
                      <a:pt x="154621" y="368319"/>
                    </a:cubicBezTo>
                    <a:cubicBezTo>
                      <a:pt x="148998" y="368319"/>
                      <a:pt x="151810" y="362695"/>
                      <a:pt x="143374" y="362695"/>
                    </a:cubicBezTo>
                    <a:cubicBezTo>
                      <a:pt x="137750" y="362695"/>
                      <a:pt x="134939" y="371131"/>
                      <a:pt x="132127" y="371131"/>
                    </a:cubicBezTo>
                    <a:cubicBezTo>
                      <a:pt x="118068" y="365507"/>
                      <a:pt x="120880" y="348636"/>
                      <a:pt x="120880" y="331765"/>
                    </a:cubicBezTo>
                    <a:cubicBezTo>
                      <a:pt x="115256" y="331765"/>
                      <a:pt x="109632" y="331765"/>
                      <a:pt x="104009" y="328953"/>
                    </a:cubicBezTo>
                    <a:cubicBezTo>
                      <a:pt x="95573" y="269905"/>
                      <a:pt x="84326" y="205234"/>
                      <a:pt x="64643" y="146214"/>
                    </a:cubicBezTo>
                    <a:cubicBezTo>
                      <a:pt x="59020" y="126531"/>
                      <a:pt x="42149" y="101225"/>
                      <a:pt x="22466" y="89978"/>
                    </a:cubicBezTo>
                    <a:cubicBezTo>
                      <a:pt x="19655" y="81542"/>
                      <a:pt x="22466" y="56236"/>
                      <a:pt x="2784" y="59048"/>
                    </a:cubicBezTo>
                    <a:lnTo>
                      <a:pt x="2784" y="50613"/>
                    </a:lnTo>
                    <a:cubicBezTo>
                      <a:pt x="5595" y="47801"/>
                      <a:pt x="11219" y="44989"/>
                      <a:pt x="14031" y="42177"/>
                    </a:cubicBezTo>
                    <a:cubicBezTo>
                      <a:pt x="11219" y="39365"/>
                      <a:pt x="5595" y="36553"/>
                      <a:pt x="0" y="28118"/>
                    </a:cubicBezTo>
                    <a:cubicBezTo>
                      <a:pt x="2784" y="28118"/>
                      <a:pt x="5595" y="25306"/>
                      <a:pt x="11219" y="25306"/>
                    </a:cubicBezTo>
                    <a:cubicBezTo>
                      <a:pt x="25278" y="25306"/>
                      <a:pt x="25278" y="33742"/>
                      <a:pt x="50584" y="33742"/>
                    </a:cubicBezTo>
                    <a:cubicBezTo>
                      <a:pt x="42149" y="28118"/>
                      <a:pt x="33714" y="19683"/>
                      <a:pt x="25278" y="19683"/>
                    </a:cubicBezTo>
                    <a:cubicBezTo>
                      <a:pt x="28090" y="11247"/>
                      <a:pt x="30902" y="11247"/>
                      <a:pt x="36525" y="11247"/>
                    </a:cubicBezTo>
                    <a:cubicBezTo>
                      <a:pt x="42149" y="11247"/>
                      <a:pt x="56208" y="16871"/>
                      <a:pt x="67455" y="25306"/>
                    </a:cubicBezTo>
                    <a:lnTo>
                      <a:pt x="81514" y="22494"/>
                    </a:lnTo>
                    <a:cubicBezTo>
                      <a:pt x="75891" y="14059"/>
                      <a:pt x="59020" y="5624"/>
                      <a:pt x="56208" y="5624"/>
                    </a:cubicBezTo>
                    <a:cubicBezTo>
                      <a:pt x="59020" y="2812"/>
                      <a:pt x="61832" y="0"/>
                      <a:pt x="67455" y="0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7301F4C-7E50-707C-8B7C-0CC318D681E2}"/>
                  </a:ext>
                </a:extLst>
              </p:cNvPr>
              <p:cNvSpPr/>
              <p:nvPr/>
            </p:nvSpPr>
            <p:spPr>
              <a:xfrm>
                <a:off x="6143773" y="1555261"/>
                <a:ext cx="792845" cy="728174"/>
              </a:xfrm>
              <a:custGeom>
                <a:avLst/>
                <a:gdLst>
                  <a:gd name="connsiteX0" fmla="*/ 792845 w 792845"/>
                  <a:gd name="connsiteY0" fmla="*/ 0 h 728174"/>
                  <a:gd name="connsiteX1" fmla="*/ 770351 w 792845"/>
                  <a:gd name="connsiteY1" fmla="*/ 36553 h 728174"/>
                  <a:gd name="connsiteX2" fmla="*/ 792845 w 792845"/>
                  <a:gd name="connsiteY2" fmla="*/ 14059 h 728174"/>
                  <a:gd name="connsiteX3" fmla="*/ 671937 w 792845"/>
                  <a:gd name="connsiteY3" fmla="*/ 179955 h 728174"/>
                  <a:gd name="connsiteX4" fmla="*/ 548246 w 792845"/>
                  <a:gd name="connsiteY4" fmla="*/ 323330 h 728174"/>
                  <a:gd name="connsiteX5" fmla="*/ 73107 w 792845"/>
                  <a:gd name="connsiteY5" fmla="*/ 728174 h 728174"/>
                  <a:gd name="connsiteX6" fmla="*/ 47800 w 792845"/>
                  <a:gd name="connsiteY6" fmla="*/ 708491 h 728174"/>
                  <a:gd name="connsiteX7" fmla="*/ 25306 w 792845"/>
                  <a:gd name="connsiteY7" fmla="*/ 708491 h 728174"/>
                  <a:gd name="connsiteX8" fmla="*/ 14059 w 792845"/>
                  <a:gd name="connsiteY8" fmla="*/ 691620 h 728174"/>
                  <a:gd name="connsiteX9" fmla="*/ 0 w 792845"/>
                  <a:gd name="connsiteY9" fmla="*/ 677561 h 728174"/>
                  <a:gd name="connsiteX10" fmla="*/ 8435 w 792845"/>
                  <a:gd name="connsiteY10" fmla="*/ 643819 h 728174"/>
                  <a:gd name="connsiteX11" fmla="*/ 28118 w 792845"/>
                  <a:gd name="connsiteY11" fmla="*/ 604482 h 728174"/>
                  <a:gd name="connsiteX12" fmla="*/ 42177 w 792845"/>
                  <a:gd name="connsiteY12" fmla="*/ 601670 h 728174"/>
                  <a:gd name="connsiteX13" fmla="*/ 44989 w 792845"/>
                  <a:gd name="connsiteY13" fmla="*/ 607294 h 728174"/>
                  <a:gd name="connsiteX14" fmla="*/ 163084 w 792845"/>
                  <a:gd name="connsiteY14" fmla="*/ 506069 h 728174"/>
                  <a:gd name="connsiteX15" fmla="*/ 157461 w 792845"/>
                  <a:gd name="connsiteY15" fmla="*/ 500445 h 728174"/>
                  <a:gd name="connsiteX16" fmla="*/ 208045 w 792845"/>
                  <a:gd name="connsiteY16" fmla="*/ 295211 h 728174"/>
                  <a:gd name="connsiteX17" fmla="*/ 191174 w 792845"/>
                  <a:gd name="connsiteY17" fmla="*/ 165896 h 728174"/>
                  <a:gd name="connsiteX18" fmla="*/ 193986 w 792845"/>
                  <a:gd name="connsiteY18" fmla="*/ 123719 h 728174"/>
                  <a:gd name="connsiteX19" fmla="*/ 205233 w 792845"/>
                  <a:gd name="connsiteY19" fmla="*/ 146214 h 728174"/>
                  <a:gd name="connsiteX20" fmla="*/ 210857 w 792845"/>
                  <a:gd name="connsiteY20" fmla="*/ 137778 h 728174"/>
                  <a:gd name="connsiteX21" fmla="*/ 205233 w 792845"/>
                  <a:gd name="connsiteY21" fmla="*/ 109660 h 728174"/>
                  <a:gd name="connsiteX22" fmla="*/ 222104 w 792845"/>
                  <a:gd name="connsiteY22" fmla="*/ 123719 h 728174"/>
                  <a:gd name="connsiteX23" fmla="*/ 216481 w 792845"/>
                  <a:gd name="connsiteY23" fmla="*/ 112472 h 728174"/>
                  <a:gd name="connsiteX24" fmla="*/ 286776 w 792845"/>
                  <a:gd name="connsiteY24" fmla="*/ 312082 h 728174"/>
                  <a:gd name="connsiteX25" fmla="*/ 281152 w 792845"/>
                  <a:gd name="connsiteY25" fmla="*/ 399248 h 728174"/>
                  <a:gd name="connsiteX26" fmla="*/ 722550 w 792845"/>
                  <a:gd name="connsiteY26" fmla="*/ 33741 h 728174"/>
                  <a:gd name="connsiteX27" fmla="*/ 742233 w 792845"/>
                  <a:gd name="connsiteY27" fmla="*/ 25306 h 728174"/>
                  <a:gd name="connsiteX28" fmla="*/ 736609 w 792845"/>
                  <a:gd name="connsiteY28" fmla="*/ 33741 h 728174"/>
                  <a:gd name="connsiteX29" fmla="*/ 742233 w 792845"/>
                  <a:gd name="connsiteY29" fmla="*/ 36553 h 728174"/>
                  <a:gd name="connsiteX30" fmla="*/ 792845 w 792845"/>
                  <a:gd name="connsiteY30" fmla="*/ 0 h 728174"/>
                  <a:gd name="connsiteX31" fmla="*/ 14059 w 792845"/>
                  <a:gd name="connsiteY31" fmla="*/ 663502 h 728174"/>
                  <a:gd name="connsiteX32" fmla="*/ 16870 w 792845"/>
                  <a:gd name="connsiteY32" fmla="*/ 669126 h 728174"/>
                  <a:gd name="connsiteX33" fmla="*/ 14059 w 792845"/>
                  <a:gd name="connsiteY33" fmla="*/ 66350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2845" h="728174">
                    <a:moveTo>
                      <a:pt x="792845" y="0"/>
                    </a:moveTo>
                    <a:cubicBezTo>
                      <a:pt x="784410" y="11247"/>
                      <a:pt x="770351" y="16871"/>
                      <a:pt x="770351" y="36553"/>
                    </a:cubicBezTo>
                    <a:lnTo>
                      <a:pt x="792845" y="14059"/>
                    </a:lnTo>
                    <a:cubicBezTo>
                      <a:pt x="756292" y="67483"/>
                      <a:pt x="716926" y="123719"/>
                      <a:pt x="671937" y="179955"/>
                    </a:cubicBezTo>
                    <a:cubicBezTo>
                      <a:pt x="635384" y="227728"/>
                      <a:pt x="593235" y="275529"/>
                      <a:pt x="548246" y="323330"/>
                    </a:cubicBezTo>
                    <a:cubicBezTo>
                      <a:pt x="494822" y="379566"/>
                      <a:pt x="137778" y="728174"/>
                      <a:pt x="73107" y="728174"/>
                    </a:cubicBezTo>
                    <a:cubicBezTo>
                      <a:pt x="64671" y="728174"/>
                      <a:pt x="59048" y="716926"/>
                      <a:pt x="47800" y="708491"/>
                    </a:cubicBezTo>
                    <a:cubicBezTo>
                      <a:pt x="42177" y="708491"/>
                      <a:pt x="33741" y="711303"/>
                      <a:pt x="25306" y="708491"/>
                    </a:cubicBezTo>
                    <a:cubicBezTo>
                      <a:pt x="19682" y="705679"/>
                      <a:pt x="16870" y="697244"/>
                      <a:pt x="14059" y="691620"/>
                    </a:cubicBezTo>
                    <a:cubicBezTo>
                      <a:pt x="0" y="694432"/>
                      <a:pt x="0" y="685996"/>
                      <a:pt x="0" y="677561"/>
                    </a:cubicBezTo>
                    <a:cubicBezTo>
                      <a:pt x="0" y="669126"/>
                      <a:pt x="8435" y="655067"/>
                      <a:pt x="8435" y="643819"/>
                    </a:cubicBezTo>
                    <a:cubicBezTo>
                      <a:pt x="11247" y="629788"/>
                      <a:pt x="33741" y="624165"/>
                      <a:pt x="28118" y="604482"/>
                    </a:cubicBezTo>
                    <a:cubicBezTo>
                      <a:pt x="30930" y="604482"/>
                      <a:pt x="33741" y="601670"/>
                      <a:pt x="42177" y="601670"/>
                    </a:cubicBezTo>
                    <a:cubicBezTo>
                      <a:pt x="47800" y="601670"/>
                      <a:pt x="39365" y="607294"/>
                      <a:pt x="44989" y="607294"/>
                    </a:cubicBezTo>
                    <a:cubicBezTo>
                      <a:pt x="44989" y="607294"/>
                      <a:pt x="163084" y="520128"/>
                      <a:pt x="163084" y="506069"/>
                    </a:cubicBezTo>
                    <a:cubicBezTo>
                      <a:pt x="163084" y="497634"/>
                      <a:pt x="157461" y="506069"/>
                      <a:pt x="157461" y="500445"/>
                    </a:cubicBezTo>
                    <a:cubicBezTo>
                      <a:pt x="157461" y="469515"/>
                      <a:pt x="208045" y="393625"/>
                      <a:pt x="208045" y="295211"/>
                    </a:cubicBezTo>
                    <a:cubicBezTo>
                      <a:pt x="208045" y="286776"/>
                      <a:pt x="196798" y="208045"/>
                      <a:pt x="191174" y="165896"/>
                    </a:cubicBezTo>
                    <a:cubicBezTo>
                      <a:pt x="191174" y="129343"/>
                      <a:pt x="193986" y="126531"/>
                      <a:pt x="193986" y="123719"/>
                    </a:cubicBezTo>
                    <a:cubicBezTo>
                      <a:pt x="196798" y="129343"/>
                      <a:pt x="199610" y="137778"/>
                      <a:pt x="205233" y="146214"/>
                    </a:cubicBezTo>
                    <a:cubicBezTo>
                      <a:pt x="208045" y="143402"/>
                      <a:pt x="210857" y="146214"/>
                      <a:pt x="210857" y="137778"/>
                    </a:cubicBezTo>
                    <a:cubicBezTo>
                      <a:pt x="210857" y="132155"/>
                      <a:pt x="205233" y="118096"/>
                      <a:pt x="205233" y="109660"/>
                    </a:cubicBezTo>
                    <a:cubicBezTo>
                      <a:pt x="210857" y="120907"/>
                      <a:pt x="222104" y="129343"/>
                      <a:pt x="222104" y="123719"/>
                    </a:cubicBezTo>
                    <a:cubicBezTo>
                      <a:pt x="222104" y="118096"/>
                      <a:pt x="216481" y="115284"/>
                      <a:pt x="216481" y="112472"/>
                    </a:cubicBezTo>
                    <a:cubicBezTo>
                      <a:pt x="272717" y="165896"/>
                      <a:pt x="286776" y="250223"/>
                      <a:pt x="286776" y="312082"/>
                    </a:cubicBezTo>
                    <a:cubicBezTo>
                      <a:pt x="286776" y="317706"/>
                      <a:pt x="283964" y="362695"/>
                      <a:pt x="281152" y="399248"/>
                    </a:cubicBezTo>
                    <a:cubicBezTo>
                      <a:pt x="421715" y="264282"/>
                      <a:pt x="579176" y="143402"/>
                      <a:pt x="722550" y="33741"/>
                    </a:cubicBezTo>
                    <a:cubicBezTo>
                      <a:pt x="722550" y="30930"/>
                      <a:pt x="739421" y="30930"/>
                      <a:pt x="742233" y="25306"/>
                    </a:cubicBezTo>
                    <a:cubicBezTo>
                      <a:pt x="745044" y="25306"/>
                      <a:pt x="739421" y="30930"/>
                      <a:pt x="736609" y="33741"/>
                    </a:cubicBezTo>
                    <a:cubicBezTo>
                      <a:pt x="739421" y="36553"/>
                      <a:pt x="736609" y="36553"/>
                      <a:pt x="742233" y="36553"/>
                    </a:cubicBezTo>
                    <a:cubicBezTo>
                      <a:pt x="750668" y="36553"/>
                      <a:pt x="775974" y="11247"/>
                      <a:pt x="792845" y="0"/>
                    </a:cubicBezTo>
                    <a:close/>
                    <a:moveTo>
                      <a:pt x="14059" y="663502"/>
                    </a:moveTo>
                    <a:cubicBezTo>
                      <a:pt x="14059" y="669126"/>
                      <a:pt x="16870" y="669126"/>
                      <a:pt x="16870" y="669126"/>
                    </a:cubicBezTo>
                    <a:cubicBezTo>
                      <a:pt x="19682" y="666314"/>
                      <a:pt x="14059" y="663502"/>
                      <a:pt x="14059" y="66350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50962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A04253-A7A6-B3DF-B41E-E14801C36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965148-4B65-4612-5BCD-29BE57EFA3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3D0BA8-703B-BFF1-C33E-081EF83EE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84CDD-586E-4AB0-A94B-328EC411399C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9365FA-5717-1EC7-49FD-7E67F9A19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886B55-4360-F57E-1048-5376352A2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D9EEE-E23B-494D-B756-CBED4BD78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32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0768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3014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8FC2AA8-D355-4676-4DEC-E6D3ACA02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382487-1011-5339-C281-FA1E730D1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068F21-68E1-5349-8ED4-F6428D91B1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84CDD-586E-4AB0-A94B-328EC411399C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F3A9F0-F16D-0F76-49CE-822AEF3817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B1BAB0-4D27-E3A8-FB2F-06BF2D105F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D9EEE-E23B-494D-B756-CBED4BD78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10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63" r:id="rId4"/>
    <p:sldLayoutId id="214748366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3E379F5-EA48-4CC6-AB7B-7CEBAEDF15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98102" y="0"/>
            <a:ext cx="2993898" cy="2235206"/>
          </a:xfrm>
          <a:custGeom>
            <a:avLst/>
            <a:gdLst>
              <a:gd name="connsiteX0" fmla="*/ 0 w 2993898"/>
              <a:gd name="connsiteY0" fmla="*/ 0 h 2235206"/>
              <a:gd name="connsiteX1" fmla="*/ 2993898 w 2993898"/>
              <a:gd name="connsiteY1" fmla="*/ 0 h 2235206"/>
              <a:gd name="connsiteX2" fmla="*/ 2993898 w 2993898"/>
              <a:gd name="connsiteY2" fmla="*/ 2235206 h 2235206"/>
              <a:gd name="connsiteX3" fmla="*/ 0 w 2993898"/>
              <a:gd name="connsiteY3" fmla="*/ 2235206 h 223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3898" h="2235206">
                <a:moveTo>
                  <a:pt x="0" y="0"/>
                </a:moveTo>
                <a:lnTo>
                  <a:pt x="2993898" y="0"/>
                </a:lnTo>
                <a:lnTo>
                  <a:pt x="2993898" y="2235206"/>
                </a:lnTo>
                <a:lnTo>
                  <a:pt x="0" y="2235206"/>
                </a:lnTo>
                <a:close/>
              </a:path>
            </a:pathLst>
          </a:custGeom>
        </p:spPr>
      </p:pic>
      <p:grpSp>
        <p:nvGrpSpPr>
          <p:cNvPr id="375" name="组合 374">
            <a:extLst>
              <a:ext uri="{FF2B5EF4-FFF2-40B4-BE49-F238E27FC236}">
                <a16:creationId xmlns:a16="http://schemas.microsoft.com/office/drawing/2014/main" id="{9B54290D-EFF0-0EB0-69D4-FD7888C584D3}"/>
              </a:ext>
            </a:extLst>
          </p:cNvPr>
          <p:cNvGrpSpPr/>
          <p:nvPr/>
        </p:nvGrpSpPr>
        <p:grpSpPr>
          <a:xfrm flipH="1">
            <a:off x="3638366" y="2884234"/>
            <a:ext cx="5029131" cy="832045"/>
            <a:chOff x="2832096" y="2884756"/>
            <a:chExt cx="5919240" cy="832045"/>
          </a:xfrm>
          <a:solidFill>
            <a:srgbClr val="D9E258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7999C722-5ADF-2F25-CA1A-FED9185A8D0C}"/>
                </a:ext>
              </a:extLst>
            </p:cNvPr>
            <p:cNvGrpSpPr/>
            <p:nvPr/>
          </p:nvGrpSpPr>
          <p:grpSpPr>
            <a:xfrm rot="10800000">
              <a:off x="2832096" y="2884756"/>
              <a:ext cx="5919240" cy="758392"/>
              <a:chOff x="2120900" y="-889000"/>
              <a:chExt cx="1674813" cy="520700"/>
            </a:xfrm>
            <a:grpFill/>
          </p:grpSpPr>
          <p:sp>
            <p:nvSpPr>
              <p:cNvPr id="60" name="Freeform 414">
                <a:extLst>
                  <a:ext uri="{FF2B5EF4-FFF2-40B4-BE49-F238E27FC236}">
                    <a16:creationId xmlns:a16="http://schemas.microsoft.com/office/drawing/2014/main" id="{169F5241-3846-0A73-B9BB-79619E030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9175" y="-836613"/>
                <a:ext cx="142875" cy="33338"/>
              </a:xfrm>
              <a:custGeom>
                <a:avLst/>
                <a:gdLst>
                  <a:gd name="T0" fmla="*/ 0 w 90"/>
                  <a:gd name="T1" fmla="*/ 21 h 21"/>
                  <a:gd name="T2" fmla="*/ 10 w 90"/>
                  <a:gd name="T3" fmla="*/ 19 h 21"/>
                  <a:gd name="T4" fmla="*/ 90 w 90"/>
                  <a:gd name="T5" fmla="*/ 0 h 21"/>
                  <a:gd name="T6" fmla="*/ 0 w 90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1">
                    <a:moveTo>
                      <a:pt x="0" y="21"/>
                    </a:moveTo>
                    <a:lnTo>
                      <a:pt x="10" y="19"/>
                    </a:lnTo>
                    <a:lnTo>
                      <a:pt x="9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15">
                <a:extLst>
                  <a:ext uri="{FF2B5EF4-FFF2-40B4-BE49-F238E27FC236}">
                    <a16:creationId xmlns:a16="http://schemas.microsoft.com/office/drawing/2014/main" id="{939AF817-4934-23C5-5480-8BAE7F2E10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20900" y="-889000"/>
                <a:ext cx="1652588" cy="495300"/>
              </a:xfrm>
              <a:custGeom>
                <a:avLst/>
                <a:gdLst>
                  <a:gd name="T0" fmla="*/ 257 w 440"/>
                  <a:gd name="T1" fmla="*/ 118 h 132"/>
                  <a:gd name="T2" fmla="*/ 302 w 440"/>
                  <a:gd name="T3" fmla="*/ 111 h 132"/>
                  <a:gd name="T4" fmla="*/ 426 w 440"/>
                  <a:gd name="T5" fmla="*/ 87 h 132"/>
                  <a:gd name="T6" fmla="*/ 419 w 440"/>
                  <a:gd name="T7" fmla="*/ 86 h 132"/>
                  <a:gd name="T8" fmla="*/ 365 w 440"/>
                  <a:gd name="T9" fmla="*/ 92 h 132"/>
                  <a:gd name="T10" fmla="*/ 344 w 440"/>
                  <a:gd name="T11" fmla="*/ 91 h 132"/>
                  <a:gd name="T12" fmla="*/ 377 w 440"/>
                  <a:gd name="T13" fmla="*/ 85 h 132"/>
                  <a:gd name="T14" fmla="*/ 272 w 440"/>
                  <a:gd name="T15" fmla="*/ 92 h 132"/>
                  <a:gd name="T16" fmla="*/ 303 w 440"/>
                  <a:gd name="T17" fmla="*/ 87 h 132"/>
                  <a:gd name="T18" fmla="*/ 314 w 440"/>
                  <a:gd name="T19" fmla="*/ 86 h 132"/>
                  <a:gd name="T20" fmla="*/ 351 w 440"/>
                  <a:gd name="T21" fmla="*/ 84 h 132"/>
                  <a:gd name="T22" fmla="*/ 294 w 440"/>
                  <a:gd name="T23" fmla="*/ 84 h 132"/>
                  <a:gd name="T24" fmla="*/ 325 w 440"/>
                  <a:gd name="T25" fmla="*/ 78 h 132"/>
                  <a:gd name="T26" fmla="*/ 335 w 440"/>
                  <a:gd name="T27" fmla="*/ 71 h 132"/>
                  <a:gd name="T28" fmla="*/ 343 w 440"/>
                  <a:gd name="T29" fmla="*/ 70 h 132"/>
                  <a:gd name="T30" fmla="*/ 290 w 440"/>
                  <a:gd name="T31" fmla="*/ 70 h 132"/>
                  <a:gd name="T32" fmla="*/ 310 w 440"/>
                  <a:gd name="T33" fmla="*/ 64 h 132"/>
                  <a:gd name="T34" fmla="*/ 286 w 440"/>
                  <a:gd name="T35" fmla="*/ 62 h 132"/>
                  <a:gd name="T36" fmla="*/ 356 w 440"/>
                  <a:gd name="T37" fmla="*/ 55 h 132"/>
                  <a:gd name="T38" fmla="*/ 295 w 440"/>
                  <a:gd name="T39" fmla="*/ 54 h 132"/>
                  <a:gd name="T40" fmla="*/ 355 w 440"/>
                  <a:gd name="T41" fmla="*/ 43 h 132"/>
                  <a:gd name="T42" fmla="*/ 357 w 440"/>
                  <a:gd name="T43" fmla="*/ 47 h 132"/>
                  <a:gd name="T44" fmla="*/ 385 w 440"/>
                  <a:gd name="T45" fmla="*/ 40 h 132"/>
                  <a:gd name="T46" fmla="*/ 322 w 440"/>
                  <a:gd name="T47" fmla="*/ 45 h 132"/>
                  <a:gd name="T48" fmla="*/ 313 w 440"/>
                  <a:gd name="T49" fmla="*/ 44 h 132"/>
                  <a:gd name="T50" fmla="*/ 434 w 440"/>
                  <a:gd name="T51" fmla="*/ 20 h 132"/>
                  <a:gd name="T52" fmla="*/ 239 w 440"/>
                  <a:gd name="T53" fmla="*/ 37 h 132"/>
                  <a:gd name="T54" fmla="*/ 294 w 440"/>
                  <a:gd name="T55" fmla="*/ 35 h 132"/>
                  <a:gd name="T56" fmla="*/ 260 w 440"/>
                  <a:gd name="T57" fmla="*/ 34 h 132"/>
                  <a:gd name="T58" fmla="*/ 235 w 440"/>
                  <a:gd name="T59" fmla="*/ 36 h 132"/>
                  <a:gd name="T60" fmla="*/ 10 w 440"/>
                  <a:gd name="T61" fmla="*/ 15 h 132"/>
                  <a:gd name="T62" fmla="*/ 14 w 440"/>
                  <a:gd name="T63" fmla="*/ 24 h 132"/>
                  <a:gd name="T64" fmla="*/ 8 w 440"/>
                  <a:gd name="T65" fmla="*/ 32 h 132"/>
                  <a:gd name="T66" fmla="*/ 6 w 440"/>
                  <a:gd name="T67" fmla="*/ 41 h 132"/>
                  <a:gd name="T68" fmla="*/ 6 w 440"/>
                  <a:gd name="T69" fmla="*/ 51 h 132"/>
                  <a:gd name="T70" fmla="*/ 8 w 440"/>
                  <a:gd name="T71" fmla="*/ 57 h 132"/>
                  <a:gd name="T72" fmla="*/ 5 w 440"/>
                  <a:gd name="T73" fmla="*/ 61 h 132"/>
                  <a:gd name="T74" fmla="*/ 3 w 440"/>
                  <a:gd name="T75" fmla="*/ 75 h 132"/>
                  <a:gd name="T76" fmla="*/ 5 w 440"/>
                  <a:gd name="T77" fmla="*/ 88 h 132"/>
                  <a:gd name="T78" fmla="*/ 5 w 440"/>
                  <a:gd name="T79" fmla="*/ 97 h 132"/>
                  <a:gd name="T80" fmla="*/ 52 w 440"/>
                  <a:gd name="T81" fmla="*/ 111 h 132"/>
                  <a:gd name="T82" fmla="*/ 53 w 440"/>
                  <a:gd name="T83" fmla="*/ 112 h 132"/>
                  <a:gd name="T84" fmla="*/ 122 w 440"/>
                  <a:gd name="T85" fmla="*/ 130 h 132"/>
                  <a:gd name="T86" fmla="*/ 167 w 440"/>
                  <a:gd name="T87" fmla="*/ 132 h 132"/>
                  <a:gd name="T88" fmla="*/ 186 w 440"/>
                  <a:gd name="T89" fmla="*/ 128 h 132"/>
                  <a:gd name="T90" fmla="*/ 212 w 440"/>
                  <a:gd name="T91" fmla="*/ 128 h 132"/>
                  <a:gd name="T92" fmla="*/ 295 w 440"/>
                  <a:gd name="T93" fmla="*/ 123 h 132"/>
                  <a:gd name="T94" fmla="*/ 338 w 440"/>
                  <a:gd name="T95" fmla="*/ 119 h 132"/>
                  <a:gd name="T96" fmla="*/ 298 w 440"/>
                  <a:gd name="T97" fmla="*/ 65 h 132"/>
                  <a:gd name="T98" fmla="*/ 380 w 440"/>
                  <a:gd name="T99" fmla="*/ 41 h 132"/>
                  <a:gd name="T100" fmla="*/ 340 w 440"/>
                  <a:gd name="T101" fmla="*/ 45 h 132"/>
                  <a:gd name="T102" fmla="*/ 283 w 440"/>
                  <a:gd name="T103" fmla="*/ 84 h 132"/>
                  <a:gd name="T104" fmla="*/ 276 w 440"/>
                  <a:gd name="T105" fmla="*/ 59 h 132"/>
                  <a:gd name="T106" fmla="*/ 269 w 440"/>
                  <a:gd name="T107" fmla="*/ 84 h 132"/>
                  <a:gd name="T108" fmla="*/ 13 w 440"/>
                  <a:gd name="T109" fmla="*/ 3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0" h="132">
                    <a:moveTo>
                      <a:pt x="322" y="121"/>
                    </a:moveTo>
                    <a:cubicBezTo>
                      <a:pt x="319" y="119"/>
                      <a:pt x="315" y="122"/>
                      <a:pt x="313" y="120"/>
                    </a:cubicBezTo>
                    <a:cubicBezTo>
                      <a:pt x="315" y="120"/>
                      <a:pt x="316" y="118"/>
                      <a:pt x="317" y="117"/>
                    </a:cubicBezTo>
                    <a:cubicBezTo>
                      <a:pt x="297" y="117"/>
                      <a:pt x="277" y="119"/>
                      <a:pt x="257" y="118"/>
                    </a:cubicBezTo>
                    <a:cubicBezTo>
                      <a:pt x="246" y="115"/>
                      <a:pt x="234" y="118"/>
                      <a:pt x="222" y="116"/>
                    </a:cubicBezTo>
                    <a:cubicBezTo>
                      <a:pt x="240" y="115"/>
                      <a:pt x="258" y="115"/>
                      <a:pt x="276" y="115"/>
                    </a:cubicBezTo>
                    <a:cubicBezTo>
                      <a:pt x="276" y="113"/>
                      <a:pt x="276" y="113"/>
                      <a:pt x="276" y="113"/>
                    </a:cubicBezTo>
                    <a:cubicBezTo>
                      <a:pt x="284" y="111"/>
                      <a:pt x="293" y="111"/>
                      <a:pt x="302" y="111"/>
                    </a:cubicBezTo>
                    <a:cubicBezTo>
                      <a:pt x="322" y="108"/>
                      <a:pt x="343" y="107"/>
                      <a:pt x="364" y="103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71" y="99"/>
                      <a:pt x="381" y="101"/>
                      <a:pt x="387" y="97"/>
                    </a:cubicBezTo>
                    <a:cubicBezTo>
                      <a:pt x="400" y="95"/>
                      <a:pt x="414" y="91"/>
                      <a:pt x="426" y="87"/>
                    </a:cubicBezTo>
                    <a:cubicBezTo>
                      <a:pt x="397" y="94"/>
                      <a:pt x="368" y="100"/>
                      <a:pt x="339" y="102"/>
                    </a:cubicBezTo>
                    <a:cubicBezTo>
                      <a:pt x="338" y="102"/>
                      <a:pt x="335" y="102"/>
                      <a:pt x="335" y="101"/>
                    </a:cubicBezTo>
                    <a:cubicBezTo>
                      <a:pt x="336" y="100"/>
                      <a:pt x="336" y="100"/>
                      <a:pt x="336" y="100"/>
                    </a:cubicBezTo>
                    <a:cubicBezTo>
                      <a:pt x="364" y="99"/>
                      <a:pt x="392" y="92"/>
                      <a:pt x="419" y="86"/>
                    </a:cubicBezTo>
                    <a:cubicBezTo>
                      <a:pt x="405" y="88"/>
                      <a:pt x="391" y="93"/>
                      <a:pt x="377" y="93"/>
                    </a:cubicBezTo>
                    <a:cubicBezTo>
                      <a:pt x="374" y="94"/>
                      <a:pt x="371" y="94"/>
                      <a:pt x="368" y="94"/>
                    </a:cubicBezTo>
                    <a:cubicBezTo>
                      <a:pt x="372" y="92"/>
                      <a:pt x="377" y="91"/>
                      <a:pt x="380" y="90"/>
                    </a:cubicBezTo>
                    <a:cubicBezTo>
                      <a:pt x="375" y="91"/>
                      <a:pt x="370" y="92"/>
                      <a:pt x="365" y="92"/>
                    </a:cubicBezTo>
                    <a:cubicBezTo>
                      <a:pt x="365" y="91"/>
                      <a:pt x="365" y="91"/>
                      <a:pt x="365" y="91"/>
                    </a:cubicBezTo>
                    <a:cubicBezTo>
                      <a:pt x="367" y="90"/>
                      <a:pt x="367" y="90"/>
                      <a:pt x="367" y="90"/>
                    </a:cubicBezTo>
                    <a:cubicBezTo>
                      <a:pt x="361" y="91"/>
                      <a:pt x="355" y="92"/>
                      <a:pt x="349" y="91"/>
                    </a:cubicBezTo>
                    <a:cubicBezTo>
                      <a:pt x="347" y="92"/>
                      <a:pt x="345" y="92"/>
                      <a:pt x="344" y="9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356" y="89"/>
                      <a:pt x="369" y="89"/>
                      <a:pt x="380" y="85"/>
                    </a:cubicBezTo>
                    <a:cubicBezTo>
                      <a:pt x="385" y="85"/>
                      <a:pt x="392" y="84"/>
                      <a:pt x="396" y="82"/>
                    </a:cubicBezTo>
                    <a:cubicBezTo>
                      <a:pt x="390" y="83"/>
                      <a:pt x="382" y="82"/>
                      <a:pt x="377" y="85"/>
                    </a:cubicBezTo>
                    <a:cubicBezTo>
                      <a:pt x="375" y="83"/>
                      <a:pt x="372" y="85"/>
                      <a:pt x="370" y="85"/>
                    </a:cubicBezTo>
                    <a:cubicBezTo>
                      <a:pt x="350" y="91"/>
                      <a:pt x="329" y="89"/>
                      <a:pt x="309" y="92"/>
                    </a:cubicBezTo>
                    <a:cubicBezTo>
                      <a:pt x="297" y="92"/>
                      <a:pt x="284" y="93"/>
                      <a:pt x="272" y="92"/>
                    </a:cubicBezTo>
                    <a:cubicBezTo>
                      <a:pt x="272" y="92"/>
                      <a:pt x="272" y="92"/>
                      <a:pt x="272" y="92"/>
                    </a:cubicBezTo>
                    <a:cubicBezTo>
                      <a:pt x="273" y="91"/>
                      <a:pt x="276" y="91"/>
                      <a:pt x="276" y="90"/>
                    </a:cubicBezTo>
                    <a:cubicBezTo>
                      <a:pt x="275" y="90"/>
                      <a:pt x="275" y="90"/>
                      <a:pt x="275" y="90"/>
                    </a:cubicBezTo>
                    <a:cubicBezTo>
                      <a:pt x="285" y="89"/>
                      <a:pt x="294" y="89"/>
                      <a:pt x="303" y="88"/>
                    </a:cubicBezTo>
                    <a:cubicBezTo>
                      <a:pt x="303" y="87"/>
                      <a:pt x="303" y="87"/>
                      <a:pt x="303" y="87"/>
                    </a:cubicBezTo>
                    <a:cubicBezTo>
                      <a:pt x="304" y="86"/>
                      <a:pt x="306" y="86"/>
                      <a:pt x="307" y="86"/>
                    </a:cubicBezTo>
                    <a:cubicBezTo>
                      <a:pt x="308" y="89"/>
                      <a:pt x="311" y="85"/>
                      <a:pt x="313" y="86"/>
                    </a:cubicBezTo>
                    <a:cubicBezTo>
                      <a:pt x="313" y="86"/>
                      <a:pt x="313" y="87"/>
                      <a:pt x="313" y="87"/>
                    </a:cubicBezTo>
                    <a:cubicBezTo>
                      <a:pt x="314" y="86"/>
                      <a:pt x="314" y="86"/>
                      <a:pt x="314" y="86"/>
                    </a:cubicBezTo>
                    <a:cubicBezTo>
                      <a:pt x="331" y="85"/>
                      <a:pt x="331" y="85"/>
                      <a:pt x="331" y="85"/>
                    </a:cubicBezTo>
                    <a:cubicBezTo>
                      <a:pt x="332" y="87"/>
                      <a:pt x="332" y="87"/>
                      <a:pt x="332" y="87"/>
                    </a:cubicBezTo>
                    <a:cubicBezTo>
                      <a:pt x="336" y="86"/>
                      <a:pt x="340" y="85"/>
                      <a:pt x="344" y="85"/>
                    </a:cubicBezTo>
                    <a:cubicBezTo>
                      <a:pt x="346" y="83"/>
                      <a:pt x="350" y="85"/>
                      <a:pt x="351" y="84"/>
                    </a:cubicBezTo>
                    <a:cubicBezTo>
                      <a:pt x="348" y="83"/>
                      <a:pt x="346" y="85"/>
                      <a:pt x="344" y="84"/>
                    </a:cubicBezTo>
                    <a:cubicBezTo>
                      <a:pt x="357" y="81"/>
                      <a:pt x="370" y="80"/>
                      <a:pt x="382" y="78"/>
                    </a:cubicBezTo>
                    <a:cubicBezTo>
                      <a:pt x="400" y="74"/>
                      <a:pt x="419" y="72"/>
                      <a:pt x="434" y="63"/>
                    </a:cubicBezTo>
                    <a:cubicBezTo>
                      <a:pt x="388" y="76"/>
                      <a:pt x="341" y="82"/>
                      <a:pt x="294" y="84"/>
                    </a:cubicBezTo>
                    <a:cubicBezTo>
                      <a:pt x="291" y="83"/>
                      <a:pt x="291" y="83"/>
                      <a:pt x="291" y="83"/>
                    </a:cubicBezTo>
                    <a:cubicBezTo>
                      <a:pt x="300" y="82"/>
                      <a:pt x="308" y="82"/>
                      <a:pt x="316" y="81"/>
                    </a:cubicBezTo>
                    <a:cubicBezTo>
                      <a:pt x="320" y="81"/>
                      <a:pt x="324" y="80"/>
                      <a:pt x="327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25" y="78"/>
                      <a:pt x="327" y="78"/>
                      <a:pt x="326" y="77"/>
                    </a:cubicBezTo>
                    <a:cubicBezTo>
                      <a:pt x="319" y="78"/>
                      <a:pt x="312" y="78"/>
                      <a:pt x="305" y="78"/>
                    </a:cubicBezTo>
                    <a:cubicBezTo>
                      <a:pt x="305" y="77"/>
                      <a:pt x="303" y="76"/>
                      <a:pt x="304" y="75"/>
                    </a:cubicBezTo>
                    <a:cubicBezTo>
                      <a:pt x="314" y="73"/>
                      <a:pt x="325" y="73"/>
                      <a:pt x="335" y="71"/>
                    </a:cubicBezTo>
                    <a:cubicBezTo>
                      <a:pt x="342" y="73"/>
                      <a:pt x="348" y="69"/>
                      <a:pt x="355" y="69"/>
                    </a:cubicBezTo>
                    <a:cubicBezTo>
                      <a:pt x="356" y="70"/>
                      <a:pt x="356" y="70"/>
                      <a:pt x="356" y="70"/>
                    </a:cubicBezTo>
                    <a:cubicBezTo>
                      <a:pt x="364" y="70"/>
                      <a:pt x="373" y="69"/>
                      <a:pt x="381" y="65"/>
                    </a:cubicBezTo>
                    <a:cubicBezTo>
                      <a:pt x="343" y="70"/>
                      <a:pt x="343" y="70"/>
                      <a:pt x="343" y="70"/>
                    </a:cubicBezTo>
                    <a:cubicBezTo>
                      <a:pt x="340" y="70"/>
                      <a:pt x="336" y="71"/>
                      <a:pt x="334" y="69"/>
                    </a:cubicBezTo>
                    <a:cubicBezTo>
                      <a:pt x="293" y="71"/>
                      <a:pt x="293" y="71"/>
                      <a:pt x="293" y="71"/>
                    </a:cubicBezTo>
                    <a:cubicBezTo>
                      <a:pt x="289" y="70"/>
                      <a:pt x="289" y="70"/>
                      <a:pt x="289" y="70"/>
                    </a:cubicBezTo>
                    <a:cubicBezTo>
                      <a:pt x="290" y="70"/>
                      <a:pt x="290" y="70"/>
                      <a:pt x="290" y="70"/>
                    </a:cubicBezTo>
                    <a:cubicBezTo>
                      <a:pt x="308" y="68"/>
                      <a:pt x="326" y="68"/>
                      <a:pt x="344" y="66"/>
                    </a:cubicBezTo>
                    <a:cubicBezTo>
                      <a:pt x="335" y="65"/>
                      <a:pt x="326" y="68"/>
                      <a:pt x="317" y="66"/>
                    </a:cubicBezTo>
                    <a:cubicBezTo>
                      <a:pt x="320" y="65"/>
                      <a:pt x="323" y="65"/>
                      <a:pt x="326" y="65"/>
                    </a:cubicBezTo>
                    <a:cubicBezTo>
                      <a:pt x="320" y="64"/>
                      <a:pt x="315" y="66"/>
                      <a:pt x="310" y="64"/>
                    </a:cubicBezTo>
                    <a:cubicBezTo>
                      <a:pt x="313" y="62"/>
                      <a:pt x="317" y="64"/>
                      <a:pt x="320" y="63"/>
                    </a:cubicBezTo>
                    <a:cubicBezTo>
                      <a:pt x="328" y="62"/>
                      <a:pt x="337" y="62"/>
                      <a:pt x="345" y="60"/>
                    </a:cubicBezTo>
                    <a:cubicBezTo>
                      <a:pt x="327" y="61"/>
                      <a:pt x="309" y="62"/>
                      <a:pt x="291" y="63"/>
                    </a:cubicBezTo>
                    <a:cubicBezTo>
                      <a:pt x="286" y="62"/>
                      <a:pt x="286" y="62"/>
                      <a:pt x="286" y="62"/>
                    </a:cubicBezTo>
                    <a:cubicBezTo>
                      <a:pt x="287" y="61"/>
                      <a:pt x="287" y="61"/>
                      <a:pt x="287" y="61"/>
                    </a:cubicBezTo>
                    <a:cubicBezTo>
                      <a:pt x="312" y="60"/>
                      <a:pt x="338" y="58"/>
                      <a:pt x="364" y="56"/>
                    </a:cubicBezTo>
                    <a:cubicBezTo>
                      <a:pt x="375" y="53"/>
                      <a:pt x="387" y="53"/>
                      <a:pt x="397" y="49"/>
                    </a:cubicBezTo>
                    <a:cubicBezTo>
                      <a:pt x="384" y="50"/>
                      <a:pt x="370" y="55"/>
                      <a:pt x="356" y="55"/>
                    </a:cubicBezTo>
                    <a:cubicBezTo>
                      <a:pt x="347" y="55"/>
                      <a:pt x="336" y="56"/>
                      <a:pt x="328" y="56"/>
                    </a:cubicBezTo>
                    <a:cubicBezTo>
                      <a:pt x="329" y="55"/>
                      <a:pt x="329" y="55"/>
                      <a:pt x="329" y="55"/>
                    </a:cubicBezTo>
                    <a:cubicBezTo>
                      <a:pt x="317" y="55"/>
                      <a:pt x="306" y="58"/>
                      <a:pt x="295" y="54"/>
                    </a:cubicBezTo>
                    <a:cubicBezTo>
                      <a:pt x="295" y="54"/>
                      <a:pt x="295" y="54"/>
                      <a:pt x="295" y="54"/>
                    </a:cubicBezTo>
                    <a:cubicBezTo>
                      <a:pt x="312" y="51"/>
                      <a:pt x="330" y="52"/>
                      <a:pt x="347" y="48"/>
                    </a:cubicBezTo>
                    <a:cubicBezTo>
                      <a:pt x="344" y="47"/>
                      <a:pt x="344" y="47"/>
                      <a:pt x="344" y="47"/>
                    </a:cubicBezTo>
                    <a:cubicBezTo>
                      <a:pt x="361" y="44"/>
                      <a:pt x="361" y="44"/>
                      <a:pt x="361" y="44"/>
                    </a:cubicBezTo>
                    <a:cubicBezTo>
                      <a:pt x="359" y="44"/>
                      <a:pt x="357" y="45"/>
                      <a:pt x="355" y="43"/>
                    </a:cubicBezTo>
                    <a:cubicBezTo>
                      <a:pt x="361" y="43"/>
                      <a:pt x="367" y="41"/>
                      <a:pt x="372" y="42"/>
                    </a:cubicBezTo>
                    <a:cubicBezTo>
                      <a:pt x="365" y="44"/>
                      <a:pt x="365" y="44"/>
                      <a:pt x="365" y="44"/>
                    </a:cubicBezTo>
                    <a:cubicBezTo>
                      <a:pt x="366" y="44"/>
                      <a:pt x="366" y="45"/>
                      <a:pt x="366" y="45"/>
                    </a:cubicBezTo>
                    <a:cubicBezTo>
                      <a:pt x="357" y="47"/>
                      <a:pt x="357" y="47"/>
                      <a:pt x="357" y="47"/>
                    </a:cubicBezTo>
                    <a:cubicBezTo>
                      <a:pt x="370" y="45"/>
                      <a:pt x="370" y="45"/>
                      <a:pt x="370" y="45"/>
                    </a:cubicBezTo>
                    <a:cubicBezTo>
                      <a:pt x="367" y="44"/>
                      <a:pt x="367" y="44"/>
                      <a:pt x="367" y="44"/>
                    </a:cubicBezTo>
                    <a:cubicBezTo>
                      <a:pt x="378" y="42"/>
                      <a:pt x="390" y="42"/>
                      <a:pt x="400" y="38"/>
                    </a:cubicBezTo>
                    <a:cubicBezTo>
                      <a:pt x="385" y="40"/>
                      <a:pt x="385" y="40"/>
                      <a:pt x="385" y="40"/>
                    </a:cubicBezTo>
                    <a:cubicBezTo>
                      <a:pt x="385" y="41"/>
                      <a:pt x="385" y="41"/>
                      <a:pt x="385" y="41"/>
                    </a:cubicBezTo>
                    <a:cubicBezTo>
                      <a:pt x="383" y="40"/>
                      <a:pt x="381" y="43"/>
                      <a:pt x="381" y="40"/>
                    </a:cubicBezTo>
                    <a:cubicBezTo>
                      <a:pt x="386" y="38"/>
                      <a:pt x="392" y="38"/>
                      <a:pt x="398" y="36"/>
                    </a:cubicBezTo>
                    <a:cubicBezTo>
                      <a:pt x="373" y="41"/>
                      <a:pt x="347" y="43"/>
                      <a:pt x="322" y="45"/>
                    </a:cubicBezTo>
                    <a:cubicBezTo>
                      <a:pt x="315" y="45"/>
                      <a:pt x="307" y="44"/>
                      <a:pt x="301" y="47"/>
                    </a:cubicBezTo>
                    <a:cubicBezTo>
                      <a:pt x="295" y="45"/>
                      <a:pt x="288" y="47"/>
                      <a:pt x="282" y="45"/>
                    </a:cubicBezTo>
                    <a:cubicBezTo>
                      <a:pt x="282" y="45"/>
                      <a:pt x="282" y="45"/>
                      <a:pt x="282" y="45"/>
                    </a:cubicBezTo>
                    <a:cubicBezTo>
                      <a:pt x="293" y="45"/>
                      <a:pt x="302" y="44"/>
                      <a:pt x="313" y="44"/>
                    </a:cubicBezTo>
                    <a:cubicBezTo>
                      <a:pt x="321" y="43"/>
                      <a:pt x="330" y="43"/>
                      <a:pt x="338" y="41"/>
                    </a:cubicBezTo>
                    <a:cubicBezTo>
                      <a:pt x="360" y="38"/>
                      <a:pt x="382" y="36"/>
                      <a:pt x="403" y="30"/>
                    </a:cubicBezTo>
                    <a:cubicBezTo>
                      <a:pt x="415" y="25"/>
                      <a:pt x="429" y="24"/>
                      <a:pt x="440" y="20"/>
                    </a:cubicBezTo>
                    <a:cubicBezTo>
                      <a:pt x="438" y="20"/>
                      <a:pt x="436" y="21"/>
                      <a:pt x="434" y="20"/>
                    </a:cubicBezTo>
                    <a:cubicBezTo>
                      <a:pt x="388" y="34"/>
                      <a:pt x="340" y="39"/>
                      <a:pt x="291" y="39"/>
                    </a:cubicBezTo>
                    <a:cubicBezTo>
                      <a:pt x="285" y="41"/>
                      <a:pt x="277" y="37"/>
                      <a:pt x="271" y="40"/>
                    </a:cubicBezTo>
                    <a:cubicBezTo>
                      <a:pt x="240" y="38"/>
                      <a:pt x="240" y="38"/>
                      <a:pt x="240" y="38"/>
                    </a:cubicBezTo>
                    <a:cubicBezTo>
                      <a:pt x="239" y="37"/>
                      <a:pt x="239" y="37"/>
                      <a:pt x="239" y="37"/>
                    </a:cubicBezTo>
                    <a:cubicBezTo>
                      <a:pt x="241" y="34"/>
                      <a:pt x="243" y="37"/>
                      <a:pt x="246" y="35"/>
                    </a:cubicBezTo>
                    <a:cubicBezTo>
                      <a:pt x="247" y="36"/>
                      <a:pt x="249" y="36"/>
                      <a:pt x="251" y="36"/>
                    </a:cubicBezTo>
                    <a:cubicBezTo>
                      <a:pt x="266" y="39"/>
                      <a:pt x="281" y="38"/>
                      <a:pt x="296" y="36"/>
                    </a:cubicBezTo>
                    <a:cubicBezTo>
                      <a:pt x="295" y="35"/>
                      <a:pt x="293" y="37"/>
                      <a:pt x="294" y="35"/>
                    </a:cubicBezTo>
                    <a:cubicBezTo>
                      <a:pt x="306" y="34"/>
                      <a:pt x="317" y="33"/>
                      <a:pt x="329" y="32"/>
                    </a:cubicBezTo>
                    <a:cubicBezTo>
                      <a:pt x="329" y="32"/>
                      <a:pt x="332" y="33"/>
                      <a:pt x="332" y="32"/>
                    </a:cubicBezTo>
                    <a:cubicBezTo>
                      <a:pt x="324" y="33"/>
                      <a:pt x="316" y="32"/>
                      <a:pt x="308" y="33"/>
                    </a:cubicBezTo>
                    <a:cubicBezTo>
                      <a:pt x="292" y="33"/>
                      <a:pt x="276" y="33"/>
                      <a:pt x="260" y="34"/>
                    </a:cubicBezTo>
                    <a:cubicBezTo>
                      <a:pt x="255" y="35"/>
                      <a:pt x="255" y="35"/>
                      <a:pt x="255" y="35"/>
                    </a:cubicBezTo>
                    <a:cubicBezTo>
                      <a:pt x="249" y="34"/>
                      <a:pt x="243" y="35"/>
                      <a:pt x="237" y="34"/>
                    </a:cubicBezTo>
                    <a:cubicBezTo>
                      <a:pt x="235" y="35"/>
                      <a:pt x="238" y="35"/>
                      <a:pt x="238" y="36"/>
                    </a:cubicBezTo>
                    <a:cubicBezTo>
                      <a:pt x="235" y="36"/>
                      <a:pt x="235" y="36"/>
                      <a:pt x="235" y="36"/>
                    </a:cubicBezTo>
                    <a:cubicBezTo>
                      <a:pt x="219" y="32"/>
                      <a:pt x="205" y="33"/>
                      <a:pt x="189" y="31"/>
                    </a:cubicBezTo>
                    <a:cubicBezTo>
                      <a:pt x="140" y="28"/>
                      <a:pt x="89" y="19"/>
                      <a:pt x="38" y="8"/>
                    </a:cubicBezTo>
                    <a:cubicBezTo>
                      <a:pt x="31" y="9"/>
                      <a:pt x="25" y="0"/>
                      <a:pt x="18" y="7"/>
                    </a:cubicBezTo>
                    <a:cubicBezTo>
                      <a:pt x="13" y="9"/>
                      <a:pt x="12" y="11"/>
                      <a:pt x="10" y="15"/>
                    </a:cubicBezTo>
                    <a:cubicBezTo>
                      <a:pt x="9" y="18"/>
                      <a:pt x="12" y="16"/>
                      <a:pt x="13" y="18"/>
                    </a:cubicBezTo>
                    <a:cubicBezTo>
                      <a:pt x="11" y="19"/>
                      <a:pt x="9" y="19"/>
                      <a:pt x="8" y="22"/>
                    </a:cubicBezTo>
                    <a:cubicBezTo>
                      <a:pt x="10" y="23"/>
                      <a:pt x="13" y="22"/>
                      <a:pt x="14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6"/>
                      <a:pt x="11" y="25"/>
                      <a:pt x="10" y="25"/>
                    </a:cubicBezTo>
                    <a:cubicBezTo>
                      <a:pt x="9" y="26"/>
                      <a:pt x="7" y="28"/>
                      <a:pt x="6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9"/>
                      <a:pt x="8" y="31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10" y="32"/>
                      <a:pt x="12" y="32"/>
                      <a:pt x="12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3" y="39"/>
                      <a:pt x="5" y="38"/>
                      <a:pt x="6" y="41"/>
                    </a:cubicBezTo>
                    <a:cubicBezTo>
                      <a:pt x="7" y="43"/>
                      <a:pt x="9" y="44"/>
                      <a:pt x="10" y="45"/>
                    </a:cubicBezTo>
                    <a:cubicBezTo>
                      <a:pt x="10" y="46"/>
                      <a:pt x="8" y="45"/>
                      <a:pt x="7" y="46"/>
                    </a:cubicBezTo>
                    <a:cubicBezTo>
                      <a:pt x="6" y="48"/>
                      <a:pt x="8" y="50"/>
                      <a:pt x="1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7" y="54"/>
                      <a:pt x="6" y="54"/>
                    </a:cubicBezTo>
                    <a:cubicBezTo>
                      <a:pt x="8" y="55"/>
                      <a:pt x="5" y="57"/>
                      <a:pt x="6" y="58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10" y="57"/>
                      <a:pt x="11" y="58"/>
                      <a:pt x="13" y="59"/>
                    </a:cubicBezTo>
                    <a:cubicBezTo>
                      <a:pt x="12" y="61"/>
                      <a:pt x="11" y="59"/>
                      <a:pt x="10" y="59"/>
                    </a:cubicBezTo>
                    <a:cubicBezTo>
                      <a:pt x="7" y="61"/>
                      <a:pt x="12" y="61"/>
                      <a:pt x="12" y="63"/>
                    </a:cubicBezTo>
                    <a:cubicBezTo>
                      <a:pt x="10" y="63"/>
                      <a:pt x="7" y="61"/>
                      <a:pt x="5" y="61"/>
                    </a:cubicBezTo>
                    <a:cubicBezTo>
                      <a:pt x="8" y="62"/>
                      <a:pt x="6" y="64"/>
                      <a:pt x="9" y="65"/>
                    </a:cubicBezTo>
                    <a:cubicBezTo>
                      <a:pt x="8" y="66"/>
                      <a:pt x="6" y="65"/>
                      <a:pt x="5" y="66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9"/>
                      <a:pt x="8" y="73"/>
                      <a:pt x="3" y="75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5" y="79"/>
                      <a:pt x="5" y="80"/>
                      <a:pt x="3" y="80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3" y="83"/>
                      <a:pt x="1" y="86"/>
                      <a:pt x="5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3" y="93"/>
                      <a:pt x="3" y="93"/>
                      <a:pt x="3" y="93"/>
                    </a:cubicBezTo>
                    <a:cubicBezTo>
                      <a:pt x="2" y="95"/>
                      <a:pt x="4" y="96"/>
                      <a:pt x="5" y="97"/>
                    </a:cubicBezTo>
                    <a:cubicBezTo>
                      <a:pt x="6" y="96"/>
                      <a:pt x="3" y="94"/>
                      <a:pt x="6" y="93"/>
                    </a:cubicBezTo>
                    <a:cubicBezTo>
                      <a:pt x="10" y="96"/>
                      <a:pt x="15" y="97"/>
                      <a:pt x="21" y="98"/>
                    </a:cubicBezTo>
                    <a:cubicBezTo>
                      <a:pt x="28" y="102"/>
                      <a:pt x="33" y="107"/>
                      <a:pt x="41" y="110"/>
                    </a:cubicBezTo>
                    <a:cubicBezTo>
                      <a:pt x="45" y="110"/>
                      <a:pt x="48" y="113"/>
                      <a:pt x="52" y="111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2" y="107"/>
                      <a:pt x="39" y="105"/>
                      <a:pt x="40" y="103"/>
                    </a:cubicBezTo>
                    <a:cubicBezTo>
                      <a:pt x="43" y="103"/>
                      <a:pt x="45" y="105"/>
                      <a:pt x="46" y="107"/>
                    </a:cubicBezTo>
                    <a:cubicBezTo>
                      <a:pt x="48" y="109"/>
                      <a:pt x="54" y="109"/>
                      <a:pt x="53" y="112"/>
                    </a:cubicBezTo>
                    <a:cubicBezTo>
                      <a:pt x="66" y="120"/>
                      <a:pt x="84" y="124"/>
                      <a:pt x="100" y="128"/>
                    </a:cubicBezTo>
                    <a:cubicBezTo>
                      <a:pt x="101" y="129"/>
                      <a:pt x="104" y="127"/>
                      <a:pt x="103" y="129"/>
                    </a:cubicBezTo>
                    <a:cubicBezTo>
                      <a:pt x="111" y="131"/>
                      <a:pt x="118" y="131"/>
                      <a:pt x="125" y="131"/>
                    </a:cubicBezTo>
                    <a:cubicBezTo>
                      <a:pt x="122" y="130"/>
                      <a:pt x="122" y="130"/>
                      <a:pt x="122" y="130"/>
                    </a:cubicBezTo>
                    <a:cubicBezTo>
                      <a:pt x="135" y="130"/>
                      <a:pt x="148" y="131"/>
                      <a:pt x="161" y="132"/>
                    </a:cubicBezTo>
                    <a:cubicBezTo>
                      <a:pt x="163" y="131"/>
                      <a:pt x="163" y="131"/>
                      <a:pt x="163" y="131"/>
                    </a:cubicBezTo>
                    <a:cubicBezTo>
                      <a:pt x="163" y="132"/>
                      <a:pt x="163" y="132"/>
                      <a:pt x="163" y="132"/>
                    </a:cubicBezTo>
                    <a:cubicBezTo>
                      <a:pt x="164" y="131"/>
                      <a:pt x="167" y="130"/>
                      <a:pt x="167" y="132"/>
                    </a:cubicBezTo>
                    <a:cubicBezTo>
                      <a:pt x="169" y="131"/>
                      <a:pt x="169" y="131"/>
                      <a:pt x="169" y="131"/>
                    </a:cubicBezTo>
                    <a:cubicBezTo>
                      <a:pt x="180" y="131"/>
                      <a:pt x="192" y="131"/>
                      <a:pt x="203" y="130"/>
                    </a:cubicBezTo>
                    <a:cubicBezTo>
                      <a:pt x="210" y="131"/>
                      <a:pt x="218" y="132"/>
                      <a:pt x="224" y="130"/>
                    </a:cubicBezTo>
                    <a:cubicBezTo>
                      <a:pt x="211" y="130"/>
                      <a:pt x="198" y="130"/>
                      <a:pt x="186" y="128"/>
                    </a:cubicBezTo>
                    <a:cubicBezTo>
                      <a:pt x="193" y="127"/>
                      <a:pt x="200" y="127"/>
                      <a:pt x="207" y="128"/>
                    </a:cubicBezTo>
                    <a:cubicBezTo>
                      <a:pt x="209" y="128"/>
                      <a:pt x="212" y="126"/>
                      <a:pt x="214" y="127"/>
                    </a:cubicBezTo>
                    <a:cubicBezTo>
                      <a:pt x="213" y="127"/>
                      <a:pt x="213" y="128"/>
                      <a:pt x="212" y="127"/>
                    </a:cubicBezTo>
                    <a:cubicBezTo>
                      <a:pt x="212" y="128"/>
                      <a:pt x="212" y="128"/>
                      <a:pt x="212" y="128"/>
                    </a:cubicBezTo>
                    <a:cubicBezTo>
                      <a:pt x="219" y="128"/>
                      <a:pt x="226" y="129"/>
                      <a:pt x="232" y="128"/>
                    </a:cubicBezTo>
                    <a:cubicBezTo>
                      <a:pt x="228" y="127"/>
                      <a:pt x="224" y="128"/>
                      <a:pt x="221" y="126"/>
                    </a:cubicBezTo>
                    <a:cubicBezTo>
                      <a:pt x="222" y="125"/>
                      <a:pt x="225" y="126"/>
                      <a:pt x="226" y="125"/>
                    </a:cubicBezTo>
                    <a:cubicBezTo>
                      <a:pt x="249" y="125"/>
                      <a:pt x="272" y="124"/>
                      <a:pt x="295" y="123"/>
                    </a:cubicBezTo>
                    <a:cubicBezTo>
                      <a:pt x="300" y="125"/>
                      <a:pt x="306" y="121"/>
                      <a:pt x="311" y="123"/>
                    </a:cubicBezTo>
                    <a:cubicBezTo>
                      <a:pt x="311" y="123"/>
                      <a:pt x="310" y="123"/>
                      <a:pt x="310" y="124"/>
                    </a:cubicBezTo>
                    <a:cubicBezTo>
                      <a:pt x="318" y="122"/>
                      <a:pt x="326" y="122"/>
                      <a:pt x="334" y="121"/>
                    </a:cubicBezTo>
                    <a:cubicBezTo>
                      <a:pt x="338" y="119"/>
                      <a:pt x="338" y="119"/>
                      <a:pt x="338" y="119"/>
                    </a:cubicBezTo>
                    <a:cubicBezTo>
                      <a:pt x="337" y="118"/>
                      <a:pt x="337" y="118"/>
                      <a:pt x="337" y="118"/>
                    </a:cubicBezTo>
                    <a:cubicBezTo>
                      <a:pt x="332" y="120"/>
                      <a:pt x="327" y="119"/>
                      <a:pt x="322" y="121"/>
                    </a:cubicBezTo>
                    <a:close/>
                    <a:moveTo>
                      <a:pt x="308" y="65"/>
                    </a:moveTo>
                    <a:cubicBezTo>
                      <a:pt x="304" y="64"/>
                      <a:pt x="300" y="67"/>
                      <a:pt x="298" y="65"/>
                    </a:cubicBezTo>
                    <a:cubicBezTo>
                      <a:pt x="300" y="65"/>
                      <a:pt x="304" y="64"/>
                      <a:pt x="308" y="65"/>
                    </a:cubicBezTo>
                    <a:close/>
                    <a:moveTo>
                      <a:pt x="380" y="41"/>
                    </a:moveTo>
                    <a:cubicBezTo>
                      <a:pt x="379" y="42"/>
                      <a:pt x="377" y="41"/>
                      <a:pt x="376" y="41"/>
                    </a:cubicBezTo>
                    <a:cubicBezTo>
                      <a:pt x="377" y="41"/>
                      <a:pt x="379" y="41"/>
                      <a:pt x="380" y="41"/>
                    </a:cubicBezTo>
                    <a:close/>
                    <a:moveTo>
                      <a:pt x="355" y="44"/>
                    </a:moveTo>
                    <a:cubicBezTo>
                      <a:pt x="350" y="45"/>
                      <a:pt x="345" y="45"/>
                      <a:pt x="340" y="45"/>
                    </a:cubicBezTo>
                    <a:cubicBezTo>
                      <a:pt x="338" y="45"/>
                      <a:pt x="336" y="45"/>
                      <a:pt x="334" y="45"/>
                    </a:cubicBezTo>
                    <a:cubicBezTo>
                      <a:pt x="336" y="45"/>
                      <a:pt x="338" y="45"/>
                      <a:pt x="340" y="45"/>
                    </a:cubicBezTo>
                    <a:cubicBezTo>
                      <a:pt x="345" y="45"/>
                      <a:pt x="350" y="44"/>
                      <a:pt x="355" y="44"/>
                    </a:cubicBezTo>
                    <a:close/>
                    <a:moveTo>
                      <a:pt x="289" y="83"/>
                    </a:moveTo>
                    <a:cubicBezTo>
                      <a:pt x="290" y="84"/>
                      <a:pt x="290" y="84"/>
                      <a:pt x="290" y="84"/>
                    </a:cubicBezTo>
                    <a:cubicBezTo>
                      <a:pt x="283" y="84"/>
                      <a:pt x="283" y="84"/>
                      <a:pt x="283" y="84"/>
                    </a:cubicBezTo>
                    <a:lnTo>
                      <a:pt x="289" y="83"/>
                    </a:lnTo>
                    <a:close/>
                    <a:moveTo>
                      <a:pt x="287" y="59"/>
                    </a:moveTo>
                    <a:cubicBezTo>
                      <a:pt x="288" y="59"/>
                      <a:pt x="288" y="59"/>
                      <a:pt x="288" y="59"/>
                    </a:cubicBezTo>
                    <a:cubicBezTo>
                      <a:pt x="276" y="59"/>
                      <a:pt x="276" y="59"/>
                      <a:pt x="276" y="59"/>
                    </a:cubicBezTo>
                    <a:lnTo>
                      <a:pt x="287" y="59"/>
                    </a:lnTo>
                    <a:close/>
                    <a:moveTo>
                      <a:pt x="271" y="84"/>
                    </a:moveTo>
                    <a:cubicBezTo>
                      <a:pt x="272" y="84"/>
                      <a:pt x="272" y="84"/>
                      <a:pt x="272" y="84"/>
                    </a:cubicBezTo>
                    <a:cubicBezTo>
                      <a:pt x="269" y="84"/>
                      <a:pt x="269" y="84"/>
                      <a:pt x="269" y="84"/>
                    </a:cubicBezTo>
                    <a:lnTo>
                      <a:pt x="271" y="84"/>
                    </a:lnTo>
                    <a:close/>
                    <a:moveTo>
                      <a:pt x="13" y="38"/>
                    </a:moveTo>
                    <a:cubicBezTo>
                      <a:pt x="13" y="37"/>
                      <a:pt x="14" y="36"/>
                      <a:pt x="15" y="37"/>
                    </a:cubicBezTo>
                    <a:cubicBezTo>
                      <a:pt x="14" y="37"/>
                      <a:pt x="14" y="38"/>
                      <a:pt x="1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16">
                <a:extLst>
                  <a:ext uri="{FF2B5EF4-FFF2-40B4-BE49-F238E27FC236}">
                    <a16:creationId xmlns:a16="http://schemas.microsoft.com/office/drawing/2014/main" id="{F99D46E2-80DF-98F3-A4F5-3C5EE9B65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-825500"/>
                <a:ext cx="55563" cy="11113"/>
              </a:xfrm>
              <a:custGeom>
                <a:avLst/>
                <a:gdLst>
                  <a:gd name="T0" fmla="*/ 0 w 15"/>
                  <a:gd name="T1" fmla="*/ 3 h 3"/>
                  <a:gd name="T2" fmla="*/ 15 w 15"/>
                  <a:gd name="T3" fmla="*/ 0 h 3"/>
                  <a:gd name="T4" fmla="*/ 0 w 1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3">
                    <a:moveTo>
                      <a:pt x="0" y="3"/>
                    </a:moveTo>
                    <a:cubicBezTo>
                      <a:pt x="5" y="2"/>
                      <a:pt x="10" y="1"/>
                      <a:pt x="15" y="0"/>
                    </a:cubicBezTo>
                    <a:cubicBezTo>
                      <a:pt x="10" y="0"/>
                      <a:pt x="4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17">
                <a:extLst>
                  <a:ext uri="{FF2B5EF4-FFF2-40B4-BE49-F238E27FC236}">
                    <a16:creationId xmlns:a16="http://schemas.microsoft.com/office/drawing/2014/main" id="{2AD059D1-BD45-7218-F51A-43BF43D58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7112" y="-803275"/>
                <a:ext cx="49213" cy="11113"/>
              </a:xfrm>
              <a:custGeom>
                <a:avLst/>
                <a:gdLst>
                  <a:gd name="T0" fmla="*/ 0 w 13"/>
                  <a:gd name="T1" fmla="*/ 3 h 3"/>
                  <a:gd name="T2" fmla="*/ 13 w 13"/>
                  <a:gd name="T3" fmla="*/ 0 h 3"/>
                  <a:gd name="T4" fmla="*/ 1 w 13"/>
                  <a:gd name="T5" fmla="*/ 2 h 3"/>
                  <a:gd name="T6" fmla="*/ 0 w 1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">
                    <a:moveTo>
                      <a:pt x="0" y="3"/>
                    </a:moveTo>
                    <a:cubicBezTo>
                      <a:pt x="5" y="3"/>
                      <a:pt x="8" y="1"/>
                      <a:pt x="13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418">
                <a:extLst>
                  <a:ext uri="{FF2B5EF4-FFF2-40B4-BE49-F238E27FC236}">
                    <a16:creationId xmlns:a16="http://schemas.microsoft.com/office/drawing/2014/main" id="{5AAAA27F-AE4D-2198-1367-76BD50AA3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6000" y="-795338"/>
                <a:ext cx="63500" cy="11113"/>
              </a:xfrm>
              <a:custGeom>
                <a:avLst/>
                <a:gdLst>
                  <a:gd name="T0" fmla="*/ 2 w 40"/>
                  <a:gd name="T1" fmla="*/ 7 h 7"/>
                  <a:gd name="T2" fmla="*/ 40 w 40"/>
                  <a:gd name="T3" fmla="*/ 0 h 7"/>
                  <a:gd name="T4" fmla="*/ 0 w 40"/>
                  <a:gd name="T5" fmla="*/ 7 h 7"/>
                  <a:gd name="T6" fmla="*/ 2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2" y="7"/>
                    </a:moveTo>
                    <a:lnTo>
                      <a:pt x="40" y="0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419">
                <a:extLst>
                  <a:ext uri="{FF2B5EF4-FFF2-40B4-BE49-F238E27FC236}">
                    <a16:creationId xmlns:a16="http://schemas.microsoft.com/office/drawing/2014/main" id="{147BFADF-3042-8FB1-445F-E29BC1C273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5350" y="-792163"/>
                <a:ext cx="128588" cy="19050"/>
              </a:xfrm>
              <a:custGeom>
                <a:avLst/>
                <a:gdLst>
                  <a:gd name="T0" fmla="*/ 25 w 34"/>
                  <a:gd name="T1" fmla="*/ 1 h 5"/>
                  <a:gd name="T2" fmla="*/ 10 w 34"/>
                  <a:gd name="T3" fmla="*/ 3 h 5"/>
                  <a:gd name="T4" fmla="*/ 0 w 34"/>
                  <a:gd name="T5" fmla="*/ 4 h 5"/>
                  <a:gd name="T6" fmla="*/ 34 w 34"/>
                  <a:gd name="T7" fmla="*/ 0 h 5"/>
                  <a:gd name="T8" fmla="*/ 25 w 3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">
                    <a:moveTo>
                      <a:pt x="25" y="1"/>
                    </a:moveTo>
                    <a:cubicBezTo>
                      <a:pt x="19" y="1"/>
                      <a:pt x="15" y="3"/>
                      <a:pt x="10" y="3"/>
                    </a:cubicBezTo>
                    <a:cubicBezTo>
                      <a:pt x="7" y="5"/>
                      <a:pt x="3" y="3"/>
                      <a:pt x="0" y="4"/>
                    </a:cubicBezTo>
                    <a:cubicBezTo>
                      <a:pt x="12" y="4"/>
                      <a:pt x="23" y="2"/>
                      <a:pt x="34" y="0"/>
                    </a:cubicBezTo>
                    <a:cubicBezTo>
                      <a:pt x="31" y="0"/>
                      <a:pt x="28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420">
                <a:extLst>
                  <a:ext uri="{FF2B5EF4-FFF2-40B4-BE49-F238E27FC236}">
                    <a16:creationId xmlns:a16="http://schemas.microsoft.com/office/drawing/2014/main" id="{3CA0AB09-3082-C8BF-6D01-02596E22C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300" y="-798513"/>
                <a:ext cx="7938" cy="3175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2"/>
                    </a:lnTo>
                    <a:lnTo>
                      <a:pt x="5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21">
                <a:extLst>
                  <a:ext uri="{FF2B5EF4-FFF2-40B4-BE49-F238E27FC236}">
                    <a16:creationId xmlns:a16="http://schemas.microsoft.com/office/drawing/2014/main" id="{8C9F8AE6-42D4-EECC-F7A5-DFFADF81C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887" y="-7350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422">
                <a:extLst>
                  <a:ext uri="{FF2B5EF4-FFF2-40B4-BE49-F238E27FC236}">
                    <a16:creationId xmlns:a16="http://schemas.microsoft.com/office/drawing/2014/main" id="{04DA2BE9-514D-96EE-4EDD-DD9B7FE86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0275" y="-735013"/>
                <a:ext cx="201613" cy="41275"/>
              </a:xfrm>
              <a:custGeom>
                <a:avLst/>
                <a:gdLst>
                  <a:gd name="T0" fmla="*/ 47 w 54"/>
                  <a:gd name="T1" fmla="*/ 3 h 11"/>
                  <a:gd name="T2" fmla="*/ 54 w 54"/>
                  <a:gd name="T3" fmla="*/ 0 h 11"/>
                  <a:gd name="T4" fmla="*/ 32 w 54"/>
                  <a:gd name="T5" fmla="*/ 5 h 11"/>
                  <a:gd name="T6" fmla="*/ 32 w 54"/>
                  <a:gd name="T7" fmla="*/ 5 h 11"/>
                  <a:gd name="T8" fmla="*/ 0 w 54"/>
                  <a:gd name="T9" fmla="*/ 11 h 11"/>
                  <a:gd name="T10" fmla="*/ 47 w 54"/>
                  <a:gd name="T1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1">
                    <a:moveTo>
                      <a:pt x="47" y="3"/>
                    </a:moveTo>
                    <a:cubicBezTo>
                      <a:pt x="51" y="4"/>
                      <a:pt x="52" y="1"/>
                      <a:pt x="54" y="0"/>
                    </a:cubicBezTo>
                    <a:cubicBezTo>
                      <a:pt x="47" y="2"/>
                      <a:pt x="38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22" y="8"/>
                      <a:pt x="11" y="9"/>
                      <a:pt x="0" y="11"/>
                    </a:cubicBezTo>
                    <a:cubicBezTo>
                      <a:pt x="15" y="9"/>
                      <a:pt x="32" y="7"/>
                      <a:pt x="4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423">
                <a:extLst>
                  <a:ext uri="{FF2B5EF4-FFF2-40B4-BE49-F238E27FC236}">
                    <a16:creationId xmlns:a16="http://schemas.microsoft.com/office/drawing/2014/main" id="{11B9AE53-A96C-AE75-3D0F-48D9EF5C74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650" y="-798513"/>
                <a:ext cx="233363" cy="17463"/>
              </a:xfrm>
              <a:custGeom>
                <a:avLst/>
                <a:gdLst>
                  <a:gd name="T0" fmla="*/ 9 w 62"/>
                  <a:gd name="T1" fmla="*/ 5 h 5"/>
                  <a:gd name="T2" fmla="*/ 62 w 62"/>
                  <a:gd name="T3" fmla="*/ 1 h 5"/>
                  <a:gd name="T4" fmla="*/ 58 w 62"/>
                  <a:gd name="T5" fmla="*/ 0 h 5"/>
                  <a:gd name="T6" fmla="*/ 23 w 62"/>
                  <a:gd name="T7" fmla="*/ 3 h 5"/>
                  <a:gd name="T8" fmla="*/ 0 w 62"/>
                  <a:gd name="T9" fmla="*/ 4 h 5"/>
                  <a:gd name="T10" fmla="*/ 9 w 6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">
                    <a:moveTo>
                      <a:pt x="9" y="5"/>
                    </a:moveTo>
                    <a:cubicBezTo>
                      <a:pt x="27" y="4"/>
                      <a:pt x="46" y="3"/>
                      <a:pt x="62" y="1"/>
                    </a:cubicBezTo>
                    <a:cubicBezTo>
                      <a:pt x="61" y="1"/>
                      <a:pt x="59" y="1"/>
                      <a:pt x="58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3"/>
                      <a:pt x="7" y="3"/>
                      <a:pt x="0" y="4"/>
                    </a:cubicBezTo>
                    <a:cubicBezTo>
                      <a:pt x="3" y="4"/>
                      <a:pt x="6" y="4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424">
                <a:extLst>
                  <a:ext uri="{FF2B5EF4-FFF2-40B4-BE49-F238E27FC236}">
                    <a16:creationId xmlns:a16="http://schemas.microsoft.com/office/drawing/2014/main" id="{9C1D47CE-7119-5531-3E58-5383FC2635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70167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0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425">
                <a:extLst>
                  <a:ext uri="{FF2B5EF4-FFF2-40B4-BE49-F238E27FC236}">
                    <a16:creationId xmlns:a16="http://schemas.microsoft.com/office/drawing/2014/main" id="{10E4384A-AB6A-19FD-64C5-2180D0C45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062" y="-693738"/>
                <a:ext cx="288925" cy="52388"/>
              </a:xfrm>
              <a:custGeom>
                <a:avLst/>
                <a:gdLst>
                  <a:gd name="T0" fmla="*/ 77 w 77"/>
                  <a:gd name="T1" fmla="*/ 0 h 14"/>
                  <a:gd name="T2" fmla="*/ 0 w 77"/>
                  <a:gd name="T3" fmla="*/ 14 h 14"/>
                  <a:gd name="T4" fmla="*/ 77 w 77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14">
                    <a:moveTo>
                      <a:pt x="77" y="0"/>
                    </a:moveTo>
                    <a:cubicBezTo>
                      <a:pt x="51" y="7"/>
                      <a:pt x="26" y="11"/>
                      <a:pt x="0" y="14"/>
                    </a:cubicBezTo>
                    <a:cubicBezTo>
                      <a:pt x="26" y="12"/>
                      <a:pt x="52" y="7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426">
                <a:extLst>
                  <a:ext uri="{FF2B5EF4-FFF2-40B4-BE49-F238E27FC236}">
                    <a16:creationId xmlns:a16="http://schemas.microsoft.com/office/drawing/2014/main" id="{E7E9616E-D43F-5478-A91D-48EBC3D26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2012" y="-776288"/>
                <a:ext cx="30163" cy="7938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0 h 2"/>
                  <a:gd name="T4" fmla="*/ 0 w 8"/>
                  <a:gd name="T5" fmla="*/ 1 h 2"/>
                  <a:gd name="T6" fmla="*/ 8 w 8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0"/>
                      <a:pt x="3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5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427">
                <a:extLst>
                  <a:ext uri="{FF2B5EF4-FFF2-40B4-BE49-F238E27FC236}">
                    <a16:creationId xmlns:a16="http://schemas.microsoft.com/office/drawing/2014/main" id="{B0B1349E-6ACA-54A3-BAF2-CBE7184713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7900" y="-731838"/>
                <a:ext cx="65088" cy="11113"/>
              </a:xfrm>
              <a:custGeom>
                <a:avLst/>
                <a:gdLst>
                  <a:gd name="T0" fmla="*/ 0 w 41"/>
                  <a:gd name="T1" fmla="*/ 7 h 7"/>
                  <a:gd name="T2" fmla="*/ 41 w 41"/>
                  <a:gd name="T3" fmla="*/ 0 h 7"/>
                  <a:gd name="T4" fmla="*/ 38 w 41"/>
                  <a:gd name="T5" fmla="*/ 0 h 7"/>
                  <a:gd name="T6" fmla="*/ 0 w 4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">
                    <a:moveTo>
                      <a:pt x="0" y="7"/>
                    </a:moveTo>
                    <a:lnTo>
                      <a:pt x="41" y="0"/>
                    </a:lnTo>
                    <a:lnTo>
                      <a:pt x="38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28">
                <a:extLst>
                  <a:ext uri="{FF2B5EF4-FFF2-40B4-BE49-F238E27FC236}">
                    <a16:creationId xmlns:a16="http://schemas.microsoft.com/office/drawing/2014/main" id="{CC309DD2-F131-DC67-557E-785914A11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787" y="-679450"/>
                <a:ext cx="379413" cy="76200"/>
              </a:xfrm>
              <a:custGeom>
                <a:avLst/>
                <a:gdLst>
                  <a:gd name="T0" fmla="*/ 88 w 101"/>
                  <a:gd name="T1" fmla="*/ 5 h 20"/>
                  <a:gd name="T2" fmla="*/ 101 w 101"/>
                  <a:gd name="T3" fmla="*/ 0 h 20"/>
                  <a:gd name="T4" fmla="*/ 0 w 101"/>
                  <a:gd name="T5" fmla="*/ 18 h 20"/>
                  <a:gd name="T6" fmla="*/ 10 w 101"/>
                  <a:gd name="T7" fmla="*/ 18 h 20"/>
                  <a:gd name="T8" fmla="*/ 53 w 101"/>
                  <a:gd name="T9" fmla="*/ 13 h 20"/>
                  <a:gd name="T10" fmla="*/ 53 w 101"/>
                  <a:gd name="T11" fmla="*/ 12 h 20"/>
                  <a:gd name="T12" fmla="*/ 84 w 101"/>
                  <a:gd name="T13" fmla="*/ 5 h 20"/>
                  <a:gd name="T14" fmla="*/ 86 w 101"/>
                  <a:gd name="T15" fmla="*/ 5 h 20"/>
                  <a:gd name="T16" fmla="*/ 86 w 101"/>
                  <a:gd name="T17" fmla="*/ 6 h 20"/>
                  <a:gd name="T18" fmla="*/ 88 w 101"/>
                  <a:gd name="T19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20">
                    <a:moveTo>
                      <a:pt x="88" y="5"/>
                    </a:moveTo>
                    <a:cubicBezTo>
                      <a:pt x="91" y="1"/>
                      <a:pt x="97" y="3"/>
                      <a:pt x="101" y="0"/>
                    </a:cubicBezTo>
                    <a:cubicBezTo>
                      <a:pt x="68" y="10"/>
                      <a:pt x="34" y="15"/>
                      <a:pt x="0" y="18"/>
                    </a:cubicBezTo>
                    <a:cubicBezTo>
                      <a:pt x="3" y="20"/>
                      <a:pt x="7" y="17"/>
                      <a:pt x="10" y="18"/>
                    </a:cubicBezTo>
                    <a:cubicBezTo>
                      <a:pt x="25" y="18"/>
                      <a:pt x="39" y="15"/>
                      <a:pt x="53" y="13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3" y="10"/>
                      <a:pt x="73" y="7"/>
                      <a:pt x="84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6" y="6"/>
                      <a:pt x="86" y="6"/>
                    </a:cubicBezTo>
                    <a:lnTo>
                      <a:pt x="8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429">
                <a:extLst>
                  <a:ext uri="{FF2B5EF4-FFF2-40B4-BE49-F238E27FC236}">
                    <a16:creationId xmlns:a16="http://schemas.microsoft.com/office/drawing/2014/main" id="{F7E8CDF6-522A-4CDF-FABC-9CDE35FF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025" y="-773113"/>
                <a:ext cx="7938" cy="476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430">
                <a:extLst>
                  <a:ext uri="{FF2B5EF4-FFF2-40B4-BE49-F238E27FC236}">
                    <a16:creationId xmlns:a16="http://schemas.microsoft.com/office/drawing/2014/main" id="{AA5CCAB7-CE7C-8692-D785-3D53ADD78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612" y="-701675"/>
                <a:ext cx="26988" cy="7938"/>
              </a:xfrm>
              <a:custGeom>
                <a:avLst/>
                <a:gdLst>
                  <a:gd name="T0" fmla="*/ 17 w 17"/>
                  <a:gd name="T1" fmla="*/ 0 h 5"/>
                  <a:gd name="T2" fmla="*/ 0 w 17"/>
                  <a:gd name="T3" fmla="*/ 5 h 5"/>
                  <a:gd name="T4" fmla="*/ 3 w 17"/>
                  <a:gd name="T5" fmla="*/ 5 h 5"/>
                  <a:gd name="T6" fmla="*/ 17 w 1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">
                    <a:moveTo>
                      <a:pt x="17" y="0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431">
                <a:extLst>
                  <a:ext uri="{FF2B5EF4-FFF2-40B4-BE49-F238E27FC236}">
                    <a16:creationId xmlns:a16="http://schemas.microsoft.com/office/drawing/2014/main" id="{5EFBEAFD-3264-61E2-4FC7-1A65E744C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191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432">
                <a:extLst>
                  <a:ext uri="{FF2B5EF4-FFF2-40B4-BE49-F238E27FC236}">
                    <a16:creationId xmlns:a16="http://schemas.microsoft.com/office/drawing/2014/main" id="{54136108-2925-15B9-FC25-3A77CBFBF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22300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433">
                <a:extLst>
                  <a:ext uri="{FF2B5EF4-FFF2-40B4-BE49-F238E27FC236}">
                    <a16:creationId xmlns:a16="http://schemas.microsoft.com/office/drawing/2014/main" id="{68E20C21-E829-B2DD-B60B-373256BA1F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49288"/>
                <a:ext cx="85725" cy="26988"/>
              </a:xfrm>
              <a:custGeom>
                <a:avLst/>
                <a:gdLst>
                  <a:gd name="T0" fmla="*/ 0 w 23"/>
                  <a:gd name="T1" fmla="*/ 7 h 7"/>
                  <a:gd name="T2" fmla="*/ 1 w 23"/>
                  <a:gd name="T3" fmla="*/ 7 h 7"/>
                  <a:gd name="T4" fmla="*/ 1 w 23"/>
                  <a:gd name="T5" fmla="*/ 7 h 7"/>
                  <a:gd name="T6" fmla="*/ 2 w 23"/>
                  <a:gd name="T7" fmla="*/ 7 h 7"/>
                  <a:gd name="T8" fmla="*/ 1 w 23"/>
                  <a:gd name="T9" fmla="*/ 7 h 7"/>
                  <a:gd name="T10" fmla="*/ 23 w 23"/>
                  <a:gd name="T11" fmla="*/ 0 h 7"/>
                  <a:gd name="T12" fmla="*/ 0 w 23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7">
                    <a:moveTo>
                      <a:pt x="0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6"/>
                      <a:pt x="16" y="3"/>
                      <a:pt x="23" y="0"/>
                    </a:cubicBezTo>
                    <a:cubicBezTo>
                      <a:pt x="15" y="2"/>
                      <a:pt x="5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434">
                <a:extLst>
                  <a:ext uri="{FF2B5EF4-FFF2-40B4-BE49-F238E27FC236}">
                    <a16:creationId xmlns:a16="http://schemas.microsoft.com/office/drawing/2014/main" id="{1E959D17-6505-D600-EDA2-46E87FFEB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425" y="-781050"/>
                <a:ext cx="22225" cy="0"/>
              </a:xfrm>
              <a:custGeom>
                <a:avLst/>
                <a:gdLst>
                  <a:gd name="T0" fmla="*/ 6 w 6"/>
                  <a:gd name="T1" fmla="*/ 0 w 6"/>
                  <a:gd name="T2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435">
                <a:extLst>
                  <a:ext uri="{FF2B5EF4-FFF2-40B4-BE49-F238E27FC236}">
                    <a16:creationId xmlns:a16="http://schemas.microsoft.com/office/drawing/2014/main" id="{3D967F91-6EDD-7404-E734-98B2F424C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650" y="-784225"/>
                <a:ext cx="123825" cy="3175"/>
              </a:xfrm>
              <a:custGeom>
                <a:avLst/>
                <a:gdLst>
                  <a:gd name="T0" fmla="*/ 0 w 33"/>
                  <a:gd name="T1" fmla="*/ 1 h 1"/>
                  <a:gd name="T2" fmla="*/ 33 w 33"/>
                  <a:gd name="T3" fmla="*/ 0 h 1"/>
                  <a:gd name="T4" fmla="*/ 0 w 3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">
                    <a:moveTo>
                      <a:pt x="0" y="1"/>
                    </a:moveTo>
                    <a:cubicBezTo>
                      <a:pt x="11" y="1"/>
                      <a:pt x="23" y="1"/>
                      <a:pt x="33" y="0"/>
                    </a:cubicBezTo>
                    <a:cubicBezTo>
                      <a:pt x="22" y="0"/>
                      <a:pt x="1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436">
                <a:extLst>
                  <a:ext uri="{FF2B5EF4-FFF2-40B4-BE49-F238E27FC236}">
                    <a16:creationId xmlns:a16="http://schemas.microsoft.com/office/drawing/2014/main" id="{C3D6240A-529D-FAB2-315D-40F3F7F3B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5" y="-712788"/>
                <a:ext cx="7938" cy="317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437">
                <a:extLst>
                  <a:ext uri="{FF2B5EF4-FFF2-40B4-BE49-F238E27FC236}">
                    <a16:creationId xmlns:a16="http://schemas.microsoft.com/office/drawing/2014/main" id="{3109E482-A517-CDDE-0652-1DA5D02971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5" y="-7127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438">
                <a:extLst>
                  <a:ext uri="{FF2B5EF4-FFF2-40B4-BE49-F238E27FC236}">
                    <a16:creationId xmlns:a16="http://schemas.microsoft.com/office/drawing/2014/main" id="{DC1E5081-3415-1371-DF7F-E385DFCA5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050" y="-641350"/>
                <a:ext cx="82550" cy="19050"/>
              </a:xfrm>
              <a:custGeom>
                <a:avLst/>
                <a:gdLst>
                  <a:gd name="T0" fmla="*/ 22 w 22"/>
                  <a:gd name="T1" fmla="*/ 0 h 5"/>
                  <a:gd name="T2" fmla="*/ 0 w 22"/>
                  <a:gd name="T3" fmla="*/ 5 h 5"/>
                  <a:gd name="T4" fmla="*/ 22 w 2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2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7" y="5"/>
                      <a:pt x="16" y="2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439">
                <a:extLst>
                  <a:ext uri="{FF2B5EF4-FFF2-40B4-BE49-F238E27FC236}">
                    <a16:creationId xmlns:a16="http://schemas.microsoft.com/office/drawing/2014/main" id="{BE7CFE43-57E9-79E2-AE82-44862878A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7987" y="-784225"/>
                <a:ext cx="44450" cy="3175"/>
              </a:xfrm>
              <a:custGeom>
                <a:avLst/>
                <a:gdLst>
                  <a:gd name="T0" fmla="*/ 23 w 28"/>
                  <a:gd name="T1" fmla="*/ 0 h 2"/>
                  <a:gd name="T2" fmla="*/ 0 w 28"/>
                  <a:gd name="T3" fmla="*/ 0 h 2"/>
                  <a:gd name="T4" fmla="*/ 28 w 28"/>
                  <a:gd name="T5" fmla="*/ 2 h 2"/>
                  <a:gd name="T6" fmla="*/ 23 w 2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">
                    <a:moveTo>
                      <a:pt x="23" y="0"/>
                    </a:moveTo>
                    <a:lnTo>
                      <a:pt x="0" y="0"/>
                    </a:lnTo>
                    <a:lnTo>
                      <a:pt x="28" y="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440">
                <a:extLst>
                  <a:ext uri="{FF2B5EF4-FFF2-40B4-BE49-F238E27FC236}">
                    <a16:creationId xmlns:a16="http://schemas.microsoft.com/office/drawing/2014/main" id="{7FF36265-940A-04C9-90C6-326463B35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225" y="-773113"/>
                <a:ext cx="12700" cy="0"/>
              </a:xfrm>
              <a:custGeom>
                <a:avLst/>
                <a:gdLst>
                  <a:gd name="T0" fmla="*/ 3 w 8"/>
                  <a:gd name="T1" fmla="*/ 0 w 8"/>
                  <a:gd name="T2" fmla="*/ 8 w 8"/>
                  <a:gd name="T3" fmla="*/ 3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8">
                    <a:moveTo>
                      <a:pt x="3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441">
                <a:extLst>
                  <a:ext uri="{FF2B5EF4-FFF2-40B4-BE49-F238E27FC236}">
                    <a16:creationId xmlns:a16="http://schemas.microsoft.com/office/drawing/2014/main" id="{6EFB9BE5-34B5-2267-518A-5EB45A9B82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4487" y="-784225"/>
                <a:ext cx="22225" cy="3175"/>
              </a:xfrm>
              <a:custGeom>
                <a:avLst/>
                <a:gdLst>
                  <a:gd name="T0" fmla="*/ 6 w 6"/>
                  <a:gd name="T1" fmla="*/ 0 h 1"/>
                  <a:gd name="T2" fmla="*/ 0 w 6"/>
                  <a:gd name="T3" fmla="*/ 0 h 1"/>
                  <a:gd name="T4" fmla="*/ 6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1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442">
                <a:extLst>
                  <a:ext uri="{FF2B5EF4-FFF2-40B4-BE49-F238E27FC236}">
                    <a16:creationId xmlns:a16="http://schemas.microsoft.com/office/drawing/2014/main" id="{7C003EDB-28FA-51B9-1E4F-9959D3879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612" y="-781050"/>
                <a:ext cx="26988" cy="7938"/>
              </a:xfrm>
              <a:custGeom>
                <a:avLst/>
                <a:gdLst>
                  <a:gd name="T0" fmla="*/ 7 w 7"/>
                  <a:gd name="T1" fmla="*/ 1 h 2"/>
                  <a:gd name="T2" fmla="*/ 0 w 7"/>
                  <a:gd name="T3" fmla="*/ 1 h 2"/>
                  <a:gd name="T4" fmla="*/ 7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4" y="0"/>
                      <a:pt x="3" y="2"/>
                      <a:pt x="0" y="1"/>
                    </a:cubicBezTo>
                    <a:cubicBezTo>
                      <a:pt x="3" y="2"/>
                      <a:pt x="5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443">
                <a:extLst>
                  <a:ext uri="{FF2B5EF4-FFF2-40B4-BE49-F238E27FC236}">
                    <a16:creationId xmlns:a16="http://schemas.microsoft.com/office/drawing/2014/main" id="{2B497575-69E9-32BA-AE16-23D25A7AD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0512" y="-781050"/>
                <a:ext cx="12700" cy="4763"/>
              </a:xfrm>
              <a:custGeom>
                <a:avLst/>
                <a:gdLst>
                  <a:gd name="T0" fmla="*/ 3 w 8"/>
                  <a:gd name="T1" fmla="*/ 0 h 3"/>
                  <a:gd name="T2" fmla="*/ 0 w 8"/>
                  <a:gd name="T3" fmla="*/ 3 h 3"/>
                  <a:gd name="T4" fmla="*/ 8 w 8"/>
                  <a:gd name="T5" fmla="*/ 3 h 3"/>
                  <a:gd name="T6" fmla="*/ 3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lnTo>
                      <a:pt x="0" y="3"/>
                    </a:lnTo>
                    <a:lnTo>
                      <a:pt x="8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444">
                <a:extLst>
                  <a:ext uri="{FF2B5EF4-FFF2-40B4-BE49-F238E27FC236}">
                    <a16:creationId xmlns:a16="http://schemas.microsoft.com/office/drawing/2014/main" id="{527C3EFF-8C04-E107-2DFA-F4E95D07D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550" y="-536575"/>
                <a:ext cx="284163" cy="74613"/>
              </a:xfrm>
              <a:custGeom>
                <a:avLst/>
                <a:gdLst>
                  <a:gd name="T0" fmla="*/ 76 w 76"/>
                  <a:gd name="T1" fmla="*/ 0 h 20"/>
                  <a:gd name="T2" fmla="*/ 0 w 76"/>
                  <a:gd name="T3" fmla="*/ 18 h 20"/>
                  <a:gd name="T4" fmla="*/ 9 w 76"/>
                  <a:gd name="T5" fmla="*/ 19 h 20"/>
                  <a:gd name="T6" fmla="*/ 9 w 76"/>
                  <a:gd name="T7" fmla="*/ 19 h 20"/>
                  <a:gd name="T8" fmla="*/ 16 w 76"/>
                  <a:gd name="T9" fmla="*/ 18 h 20"/>
                  <a:gd name="T10" fmla="*/ 20 w 76"/>
                  <a:gd name="T11" fmla="*/ 16 h 20"/>
                  <a:gd name="T12" fmla="*/ 38 w 76"/>
                  <a:gd name="T13" fmla="*/ 14 h 20"/>
                  <a:gd name="T14" fmla="*/ 62 w 76"/>
                  <a:gd name="T15" fmla="*/ 7 h 20"/>
                  <a:gd name="T16" fmla="*/ 62 w 76"/>
                  <a:gd name="T17" fmla="*/ 5 h 20"/>
                  <a:gd name="T18" fmla="*/ 76 w 76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20">
                    <a:moveTo>
                      <a:pt x="76" y="0"/>
                    </a:moveTo>
                    <a:cubicBezTo>
                      <a:pt x="51" y="9"/>
                      <a:pt x="25" y="13"/>
                      <a:pt x="0" y="18"/>
                    </a:cubicBezTo>
                    <a:cubicBezTo>
                      <a:pt x="2" y="20"/>
                      <a:pt x="6" y="17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1" y="18"/>
                      <a:pt x="14" y="19"/>
                      <a:pt x="16" y="18"/>
                    </a:cubicBezTo>
                    <a:cubicBezTo>
                      <a:pt x="16" y="16"/>
                      <a:pt x="19" y="17"/>
                      <a:pt x="20" y="16"/>
                    </a:cubicBezTo>
                    <a:cubicBezTo>
                      <a:pt x="26" y="17"/>
                      <a:pt x="32" y="14"/>
                      <a:pt x="38" y="14"/>
                    </a:cubicBezTo>
                    <a:cubicBezTo>
                      <a:pt x="46" y="11"/>
                      <a:pt x="55" y="9"/>
                      <a:pt x="62" y="7"/>
                    </a:cubicBezTo>
                    <a:cubicBezTo>
                      <a:pt x="62" y="6"/>
                      <a:pt x="63" y="6"/>
                      <a:pt x="62" y="5"/>
                    </a:cubicBez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445">
                <a:extLst>
                  <a:ext uri="{FF2B5EF4-FFF2-40B4-BE49-F238E27FC236}">
                    <a16:creationId xmlns:a16="http://schemas.microsoft.com/office/drawing/2014/main" id="{F295A623-03CB-95C4-138E-DD9CE824B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9462" y="-608013"/>
                <a:ext cx="22225" cy="0"/>
              </a:xfrm>
              <a:custGeom>
                <a:avLst/>
                <a:gdLst>
                  <a:gd name="T0" fmla="*/ 14 w 14"/>
                  <a:gd name="T1" fmla="*/ 12 w 14"/>
                  <a:gd name="T2" fmla="*/ 0 w 14"/>
                  <a:gd name="T3" fmla="*/ 14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4">
                    <a:moveTo>
                      <a:pt x="14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446">
                <a:extLst>
                  <a:ext uri="{FF2B5EF4-FFF2-40B4-BE49-F238E27FC236}">
                    <a16:creationId xmlns:a16="http://schemas.microsoft.com/office/drawing/2014/main" id="{DE9218C8-7F32-1E64-BB3C-EE66ED0D8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5375" y="-514350"/>
                <a:ext cx="52388" cy="15875"/>
              </a:xfrm>
              <a:custGeom>
                <a:avLst/>
                <a:gdLst>
                  <a:gd name="T0" fmla="*/ 0 w 14"/>
                  <a:gd name="T1" fmla="*/ 4 h 4"/>
                  <a:gd name="T2" fmla="*/ 14 w 14"/>
                  <a:gd name="T3" fmla="*/ 0 h 4"/>
                  <a:gd name="T4" fmla="*/ 0 w 1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cubicBezTo>
                      <a:pt x="4" y="2"/>
                      <a:pt x="11" y="2"/>
                      <a:pt x="14" y="0"/>
                    </a:cubicBezTo>
                    <a:cubicBezTo>
                      <a:pt x="10" y="2"/>
                      <a:pt x="4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447">
                <a:extLst>
                  <a:ext uri="{FF2B5EF4-FFF2-40B4-BE49-F238E27FC236}">
                    <a16:creationId xmlns:a16="http://schemas.microsoft.com/office/drawing/2014/main" id="{B88951EB-C246-7615-1EEB-37FC5C3F2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7" y="-608013"/>
                <a:ext cx="11113" cy="476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448">
                <a:extLst>
                  <a:ext uri="{FF2B5EF4-FFF2-40B4-BE49-F238E27FC236}">
                    <a16:creationId xmlns:a16="http://schemas.microsoft.com/office/drawing/2014/main" id="{510A7B7C-4E9E-CFF8-A930-496DC97FD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-514350"/>
                <a:ext cx="22225" cy="4763"/>
              </a:xfrm>
              <a:custGeom>
                <a:avLst/>
                <a:gdLst>
                  <a:gd name="T0" fmla="*/ 2 w 14"/>
                  <a:gd name="T1" fmla="*/ 3 h 3"/>
                  <a:gd name="T2" fmla="*/ 14 w 14"/>
                  <a:gd name="T3" fmla="*/ 0 h 3"/>
                  <a:gd name="T4" fmla="*/ 0 w 14"/>
                  <a:gd name="T5" fmla="*/ 3 h 3"/>
                  <a:gd name="T6" fmla="*/ 2 w 1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3">
                    <a:moveTo>
                      <a:pt x="2" y="3"/>
                    </a:moveTo>
                    <a:lnTo>
                      <a:pt x="14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449">
                <a:extLst>
                  <a:ext uri="{FF2B5EF4-FFF2-40B4-BE49-F238E27FC236}">
                    <a16:creationId xmlns:a16="http://schemas.microsoft.com/office/drawing/2014/main" id="{E391DDAC-4DE3-73D1-138E-E0467DE00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6787" y="-506413"/>
                <a:ext cx="11113" cy="3175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450">
                <a:extLst>
                  <a:ext uri="{FF2B5EF4-FFF2-40B4-BE49-F238E27FC236}">
                    <a16:creationId xmlns:a16="http://schemas.microsoft.com/office/drawing/2014/main" id="{D7DE285D-E9B8-4C15-BCBB-14180F99B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6625" y="-465138"/>
                <a:ext cx="15875" cy="7938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1 h 2"/>
                  <a:gd name="T4" fmla="*/ 4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451">
                <a:extLst>
                  <a:ext uri="{FF2B5EF4-FFF2-40B4-BE49-F238E27FC236}">
                    <a16:creationId xmlns:a16="http://schemas.microsoft.com/office/drawing/2014/main" id="{52AF3756-A24D-E573-7E2E-B5C6D9ADB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9012" y="-454025"/>
                <a:ext cx="12700" cy="3175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452">
                <a:extLst>
                  <a:ext uri="{FF2B5EF4-FFF2-40B4-BE49-F238E27FC236}">
                    <a16:creationId xmlns:a16="http://schemas.microsoft.com/office/drawing/2014/main" id="{3D3CB369-C7B7-8AE0-14E0-F4CD47488D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400" y="-465138"/>
                <a:ext cx="15875" cy="7938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2" y="2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453">
                <a:extLst>
                  <a:ext uri="{FF2B5EF4-FFF2-40B4-BE49-F238E27FC236}">
                    <a16:creationId xmlns:a16="http://schemas.microsoft.com/office/drawing/2014/main" id="{D316B1FC-FF3F-4699-A600-B5AC0ADC3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337" y="-450850"/>
                <a:ext cx="44450" cy="7938"/>
              </a:xfrm>
              <a:custGeom>
                <a:avLst/>
                <a:gdLst>
                  <a:gd name="T0" fmla="*/ 0 w 12"/>
                  <a:gd name="T1" fmla="*/ 2 h 2"/>
                  <a:gd name="T2" fmla="*/ 12 w 12"/>
                  <a:gd name="T3" fmla="*/ 0 h 2"/>
                  <a:gd name="T4" fmla="*/ 0 w 1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">
                    <a:moveTo>
                      <a:pt x="0" y="2"/>
                    </a:moveTo>
                    <a:cubicBezTo>
                      <a:pt x="4" y="2"/>
                      <a:pt x="9" y="2"/>
                      <a:pt x="12" y="0"/>
                    </a:cubicBezTo>
                    <a:cubicBezTo>
                      <a:pt x="8" y="0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454">
                <a:extLst>
                  <a:ext uri="{FF2B5EF4-FFF2-40B4-BE49-F238E27FC236}">
                    <a16:creationId xmlns:a16="http://schemas.microsoft.com/office/drawing/2014/main" id="{BAC5DB98-EF02-4E35-1957-C9ABB56B3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1225" y="-442913"/>
                <a:ext cx="1111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455">
                <a:extLst>
                  <a:ext uri="{FF2B5EF4-FFF2-40B4-BE49-F238E27FC236}">
                    <a16:creationId xmlns:a16="http://schemas.microsoft.com/office/drawing/2014/main" id="{DD2FC2D9-3DBC-BAB6-E25E-EE322D1F5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7" y="-473075"/>
                <a:ext cx="63500" cy="11113"/>
              </a:xfrm>
              <a:custGeom>
                <a:avLst/>
                <a:gdLst>
                  <a:gd name="T0" fmla="*/ 17 w 17"/>
                  <a:gd name="T1" fmla="*/ 1 h 3"/>
                  <a:gd name="T2" fmla="*/ 0 w 17"/>
                  <a:gd name="T3" fmla="*/ 3 h 3"/>
                  <a:gd name="T4" fmla="*/ 17 w 1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">
                    <a:moveTo>
                      <a:pt x="17" y="1"/>
                    </a:moveTo>
                    <a:cubicBezTo>
                      <a:pt x="12" y="0"/>
                      <a:pt x="4" y="2"/>
                      <a:pt x="0" y="3"/>
                    </a:cubicBezTo>
                    <a:cubicBezTo>
                      <a:pt x="6" y="3"/>
                      <a:pt x="12" y="2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456">
                <a:extLst>
                  <a:ext uri="{FF2B5EF4-FFF2-40B4-BE49-F238E27FC236}">
                    <a16:creationId xmlns:a16="http://schemas.microsoft.com/office/drawing/2014/main" id="{D3D1B5E2-808D-41EB-3EEB-4E8E6E8C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5475" y="-390525"/>
                <a:ext cx="79375" cy="11113"/>
              </a:xfrm>
              <a:custGeom>
                <a:avLst/>
                <a:gdLst>
                  <a:gd name="T0" fmla="*/ 20 w 21"/>
                  <a:gd name="T1" fmla="*/ 2 h 3"/>
                  <a:gd name="T2" fmla="*/ 21 w 21"/>
                  <a:gd name="T3" fmla="*/ 1 h 3"/>
                  <a:gd name="T4" fmla="*/ 0 w 21"/>
                  <a:gd name="T5" fmla="*/ 3 h 3"/>
                  <a:gd name="T6" fmla="*/ 20 w 2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">
                    <a:moveTo>
                      <a:pt x="20" y="2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14" y="2"/>
                      <a:pt x="7" y="0"/>
                      <a:pt x="0" y="3"/>
                    </a:cubicBezTo>
                    <a:cubicBezTo>
                      <a:pt x="7" y="3"/>
                      <a:pt x="14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457">
                <a:extLst>
                  <a:ext uri="{FF2B5EF4-FFF2-40B4-BE49-F238E27FC236}">
                    <a16:creationId xmlns:a16="http://schemas.microsoft.com/office/drawing/2014/main" id="{1DB3C911-151A-50A6-C558-28503094D5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7075" y="-374650"/>
                <a:ext cx="14288" cy="6350"/>
              </a:xfrm>
              <a:custGeom>
                <a:avLst/>
                <a:gdLst>
                  <a:gd name="T0" fmla="*/ 2 w 9"/>
                  <a:gd name="T1" fmla="*/ 4 h 4"/>
                  <a:gd name="T2" fmla="*/ 9 w 9"/>
                  <a:gd name="T3" fmla="*/ 0 h 4"/>
                  <a:gd name="T4" fmla="*/ 0 w 9"/>
                  <a:gd name="T5" fmla="*/ 4 h 4"/>
                  <a:gd name="T6" fmla="*/ 2 w 9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2" y="4"/>
                    </a:moveTo>
                    <a:lnTo>
                      <a:pt x="9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458">
                <a:extLst>
                  <a:ext uri="{FF2B5EF4-FFF2-40B4-BE49-F238E27FC236}">
                    <a16:creationId xmlns:a16="http://schemas.microsoft.com/office/drawing/2014/main" id="{50BFE136-E684-231C-400B-1D4F67801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650" y="-396875"/>
                <a:ext cx="19050" cy="3175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1"/>
                      <a:pt x="3" y="1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459">
                <a:extLst>
                  <a:ext uri="{FF2B5EF4-FFF2-40B4-BE49-F238E27FC236}">
                    <a16:creationId xmlns:a16="http://schemas.microsoft.com/office/drawing/2014/main" id="{C66F80AA-5FA3-F828-0567-BCD67012F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600" y="-385763"/>
                <a:ext cx="49213" cy="6350"/>
              </a:xfrm>
              <a:custGeom>
                <a:avLst/>
                <a:gdLst>
                  <a:gd name="T0" fmla="*/ 0 w 13"/>
                  <a:gd name="T1" fmla="*/ 1 h 2"/>
                  <a:gd name="T2" fmla="*/ 13 w 13"/>
                  <a:gd name="T3" fmla="*/ 1 h 2"/>
                  <a:gd name="T4" fmla="*/ 0 w 1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">
                    <a:moveTo>
                      <a:pt x="0" y="1"/>
                    </a:moveTo>
                    <a:cubicBezTo>
                      <a:pt x="5" y="2"/>
                      <a:pt x="9" y="2"/>
                      <a:pt x="13" y="1"/>
                    </a:cubicBezTo>
                    <a:cubicBezTo>
                      <a:pt x="9" y="0"/>
                      <a:pt x="4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460">
                <a:extLst>
                  <a:ext uri="{FF2B5EF4-FFF2-40B4-BE49-F238E27FC236}">
                    <a16:creationId xmlns:a16="http://schemas.microsoft.com/office/drawing/2014/main" id="{918D34B3-B5CF-7ACA-5A1F-C828F9D2E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237" y="-393700"/>
                <a:ext cx="200025" cy="11113"/>
              </a:xfrm>
              <a:custGeom>
                <a:avLst/>
                <a:gdLst>
                  <a:gd name="T0" fmla="*/ 37 w 53"/>
                  <a:gd name="T1" fmla="*/ 0 h 3"/>
                  <a:gd name="T2" fmla="*/ 0 w 53"/>
                  <a:gd name="T3" fmla="*/ 1 h 3"/>
                  <a:gd name="T4" fmla="*/ 0 w 53"/>
                  <a:gd name="T5" fmla="*/ 1 h 3"/>
                  <a:gd name="T6" fmla="*/ 50 w 53"/>
                  <a:gd name="T7" fmla="*/ 3 h 3"/>
                  <a:gd name="T8" fmla="*/ 53 w 53"/>
                  <a:gd name="T9" fmla="*/ 2 h 3"/>
                  <a:gd name="T10" fmla="*/ 37 w 5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">
                    <a:moveTo>
                      <a:pt x="37" y="0"/>
                    </a:moveTo>
                    <a:cubicBezTo>
                      <a:pt x="24" y="1"/>
                      <a:pt x="1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3"/>
                      <a:pt x="34" y="3"/>
                      <a:pt x="50" y="3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47" y="3"/>
                      <a:pt x="42" y="1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461">
                <a:extLst>
                  <a:ext uri="{FF2B5EF4-FFF2-40B4-BE49-F238E27FC236}">
                    <a16:creationId xmlns:a16="http://schemas.microsoft.com/office/drawing/2014/main" id="{B228330A-58CD-7308-B608-2E3CCE0EF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6712" y="-374650"/>
                <a:ext cx="14288" cy="0"/>
              </a:xfrm>
              <a:custGeom>
                <a:avLst/>
                <a:gdLst>
                  <a:gd name="T0" fmla="*/ 4 w 9"/>
                  <a:gd name="T1" fmla="*/ 9 w 9"/>
                  <a:gd name="T2" fmla="*/ 0 w 9"/>
                  <a:gd name="T3" fmla="*/ 4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9">
                    <a:moveTo>
                      <a:pt x="4" y="0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462">
                <a:extLst>
                  <a:ext uri="{FF2B5EF4-FFF2-40B4-BE49-F238E27FC236}">
                    <a16:creationId xmlns:a16="http://schemas.microsoft.com/office/drawing/2014/main" id="{384081C1-D5CF-B558-6863-9A624BDC6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450" y="-390525"/>
                <a:ext cx="101600" cy="15875"/>
              </a:xfrm>
              <a:custGeom>
                <a:avLst/>
                <a:gdLst>
                  <a:gd name="T0" fmla="*/ 0 w 27"/>
                  <a:gd name="T1" fmla="*/ 2 h 4"/>
                  <a:gd name="T2" fmla="*/ 27 w 27"/>
                  <a:gd name="T3" fmla="*/ 3 h 4"/>
                  <a:gd name="T4" fmla="*/ 0 w 2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4">
                    <a:moveTo>
                      <a:pt x="0" y="2"/>
                    </a:moveTo>
                    <a:cubicBezTo>
                      <a:pt x="9" y="4"/>
                      <a:pt x="18" y="2"/>
                      <a:pt x="27" y="3"/>
                    </a:cubicBezTo>
                    <a:cubicBezTo>
                      <a:pt x="18" y="2"/>
                      <a:pt x="8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463">
                <a:extLst>
                  <a:ext uri="{FF2B5EF4-FFF2-40B4-BE49-F238E27FC236}">
                    <a16:creationId xmlns:a16="http://schemas.microsoft.com/office/drawing/2014/main" id="{A8C15FB0-83B2-052E-9DA3-3174D4CF3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8737" y="-396875"/>
                <a:ext cx="14288" cy="3175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464">
                <a:extLst>
                  <a:ext uri="{FF2B5EF4-FFF2-40B4-BE49-F238E27FC236}">
                    <a16:creationId xmlns:a16="http://schemas.microsoft.com/office/drawing/2014/main" id="{B0D190EE-B269-4A29-3A82-424E444EE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2037" y="-454025"/>
                <a:ext cx="19050" cy="1111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0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958D99D8-B75B-CE6E-53A5-E52DB95DFC56}"/>
                </a:ext>
              </a:extLst>
            </p:cNvPr>
            <p:cNvGrpSpPr/>
            <p:nvPr/>
          </p:nvGrpSpPr>
          <p:grpSpPr>
            <a:xfrm rot="10800000">
              <a:off x="5281624" y="2958409"/>
              <a:ext cx="2991292" cy="758392"/>
              <a:chOff x="2120900" y="-889000"/>
              <a:chExt cx="1674813" cy="520700"/>
            </a:xfrm>
            <a:grpFill/>
          </p:grpSpPr>
          <p:sp>
            <p:nvSpPr>
              <p:cNvPr id="251" name="Freeform 414">
                <a:extLst>
                  <a:ext uri="{FF2B5EF4-FFF2-40B4-BE49-F238E27FC236}">
                    <a16:creationId xmlns:a16="http://schemas.microsoft.com/office/drawing/2014/main" id="{882092DD-A80A-A93C-2FA4-BA0A7E21B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9175" y="-836613"/>
                <a:ext cx="142875" cy="33338"/>
              </a:xfrm>
              <a:custGeom>
                <a:avLst/>
                <a:gdLst>
                  <a:gd name="T0" fmla="*/ 0 w 90"/>
                  <a:gd name="T1" fmla="*/ 21 h 21"/>
                  <a:gd name="T2" fmla="*/ 10 w 90"/>
                  <a:gd name="T3" fmla="*/ 19 h 21"/>
                  <a:gd name="T4" fmla="*/ 90 w 90"/>
                  <a:gd name="T5" fmla="*/ 0 h 21"/>
                  <a:gd name="T6" fmla="*/ 0 w 90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1">
                    <a:moveTo>
                      <a:pt x="0" y="21"/>
                    </a:moveTo>
                    <a:lnTo>
                      <a:pt x="10" y="19"/>
                    </a:lnTo>
                    <a:lnTo>
                      <a:pt x="9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415">
                <a:extLst>
                  <a:ext uri="{FF2B5EF4-FFF2-40B4-BE49-F238E27FC236}">
                    <a16:creationId xmlns:a16="http://schemas.microsoft.com/office/drawing/2014/main" id="{D9692FEC-E040-7A41-BBBF-27A99445D5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20900" y="-889000"/>
                <a:ext cx="1652588" cy="495300"/>
              </a:xfrm>
              <a:custGeom>
                <a:avLst/>
                <a:gdLst>
                  <a:gd name="T0" fmla="*/ 257 w 440"/>
                  <a:gd name="T1" fmla="*/ 118 h 132"/>
                  <a:gd name="T2" fmla="*/ 302 w 440"/>
                  <a:gd name="T3" fmla="*/ 111 h 132"/>
                  <a:gd name="T4" fmla="*/ 426 w 440"/>
                  <a:gd name="T5" fmla="*/ 87 h 132"/>
                  <a:gd name="T6" fmla="*/ 419 w 440"/>
                  <a:gd name="T7" fmla="*/ 86 h 132"/>
                  <a:gd name="T8" fmla="*/ 365 w 440"/>
                  <a:gd name="T9" fmla="*/ 92 h 132"/>
                  <a:gd name="T10" fmla="*/ 344 w 440"/>
                  <a:gd name="T11" fmla="*/ 91 h 132"/>
                  <a:gd name="T12" fmla="*/ 377 w 440"/>
                  <a:gd name="T13" fmla="*/ 85 h 132"/>
                  <a:gd name="T14" fmla="*/ 272 w 440"/>
                  <a:gd name="T15" fmla="*/ 92 h 132"/>
                  <a:gd name="T16" fmla="*/ 303 w 440"/>
                  <a:gd name="T17" fmla="*/ 87 h 132"/>
                  <a:gd name="T18" fmla="*/ 314 w 440"/>
                  <a:gd name="T19" fmla="*/ 86 h 132"/>
                  <a:gd name="T20" fmla="*/ 351 w 440"/>
                  <a:gd name="T21" fmla="*/ 84 h 132"/>
                  <a:gd name="T22" fmla="*/ 294 w 440"/>
                  <a:gd name="T23" fmla="*/ 84 h 132"/>
                  <a:gd name="T24" fmla="*/ 325 w 440"/>
                  <a:gd name="T25" fmla="*/ 78 h 132"/>
                  <a:gd name="T26" fmla="*/ 335 w 440"/>
                  <a:gd name="T27" fmla="*/ 71 h 132"/>
                  <a:gd name="T28" fmla="*/ 343 w 440"/>
                  <a:gd name="T29" fmla="*/ 70 h 132"/>
                  <a:gd name="T30" fmla="*/ 290 w 440"/>
                  <a:gd name="T31" fmla="*/ 70 h 132"/>
                  <a:gd name="T32" fmla="*/ 310 w 440"/>
                  <a:gd name="T33" fmla="*/ 64 h 132"/>
                  <a:gd name="T34" fmla="*/ 286 w 440"/>
                  <a:gd name="T35" fmla="*/ 62 h 132"/>
                  <a:gd name="T36" fmla="*/ 356 w 440"/>
                  <a:gd name="T37" fmla="*/ 55 h 132"/>
                  <a:gd name="T38" fmla="*/ 295 w 440"/>
                  <a:gd name="T39" fmla="*/ 54 h 132"/>
                  <a:gd name="T40" fmla="*/ 355 w 440"/>
                  <a:gd name="T41" fmla="*/ 43 h 132"/>
                  <a:gd name="T42" fmla="*/ 357 w 440"/>
                  <a:gd name="T43" fmla="*/ 47 h 132"/>
                  <a:gd name="T44" fmla="*/ 385 w 440"/>
                  <a:gd name="T45" fmla="*/ 40 h 132"/>
                  <a:gd name="T46" fmla="*/ 322 w 440"/>
                  <a:gd name="T47" fmla="*/ 45 h 132"/>
                  <a:gd name="T48" fmla="*/ 313 w 440"/>
                  <a:gd name="T49" fmla="*/ 44 h 132"/>
                  <a:gd name="T50" fmla="*/ 434 w 440"/>
                  <a:gd name="T51" fmla="*/ 20 h 132"/>
                  <a:gd name="T52" fmla="*/ 239 w 440"/>
                  <a:gd name="T53" fmla="*/ 37 h 132"/>
                  <a:gd name="T54" fmla="*/ 294 w 440"/>
                  <a:gd name="T55" fmla="*/ 35 h 132"/>
                  <a:gd name="T56" fmla="*/ 260 w 440"/>
                  <a:gd name="T57" fmla="*/ 34 h 132"/>
                  <a:gd name="T58" fmla="*/ 235 w 440"/>
                  <a:gd name="T59" fmla="*/ 36 h 132"/>
                  <a:gd name="T60" fmla="*/ 10 w 440"/>
                  <a:gd name="T61" fmla="*/ 15 h 132"/>
                  <a:gd name="T62" fmla="*/ 14 w 440"/>
                  <a:gd name="T63" fmla="*/ 24 h 132"/>
                  <a:gd name="T64" fmla="*/ 8 w 440"/>
                  <a:gd name="T65" fmla="*/ 32 h 132"/>
                  <a:gd name="T66" fmla="*/ 6 w 440"/>
                  <a:gd name="T67" fmla="*/ 41 h 132"/>
                  <a:gd name="T68" fmla="*/ 6 w 440"/>
                  <a:gd name="T69" fmla="*/ 51 h 132"/>
                  <a:gd name="T70" fmla="*/ 8 w 440"/>
                  <a:gd name="T71" fmla="*/ 57 h 132"/>
                  <a:gd name="T72" fmla="*/ 5 w 440"/>
                  <a:gd name="T73" fmla="*/ 61 h 132"/>
                  <a:gd name="T74" fmla="*/ 3 w 440"/>
                  <a:gd name="T75" fmla="*/ 75 h 132"/>
                  <a:gd name="T76" fmla="*/ 5 w 440"/>
                  <a:gd name="T77" fmla="*/ 88 h 132"/>
                  <a:gd name="T78" fmla="*/ 5 w 440"/>
                  <a:gd name="T79" fmla="*/ 97 h 132"/>
                  <a:gd name="T80" fmla="*/ 52 w 440"/>
                  <a:gd name="T81" fmla="*/ 111 h 132"/>
                  <a:gd name="T82" fmla="*/ 53 w 440"/>
                  <a:gd name="T83" fmla="*/ 112 h 132"/>
                  <a:gd name="T84" fmla="*/ 122 w 440"/>
                  <a:gd name="T85" fmla="*/ 130 h 132"/>
                  <a:gd name="T86" fmla="*/ 167 w 440"/>
                  <a:gd name="T87" fmla="*/ 132 h 132"/>
                  <a:gd name="T88" fmla="*/ 186 w 440"/>
                  <a:gd name="T89" fmla="*/ 128 h 132"/>
                  <a:gd name="T90" fmla="*/ 212 w 440"/>
                  <a:gd name="T91" fmla="*/ 128 h 132"/>
                  <a:gd name="T92" fmla="*/ 295 w 440"/>
                  <a:gd name="T93" fmla="*/ 123 h 132"/>
                  <a:gd name="T94" fmla="*/ 338 w 440"/>
                  <a:gd name="T95" fmla="*/ 119 h 132"/>
                  <a:gd name="T96" fmla="*/ 298 w 440"/>
                  <a:gd name="T97" fmla="*/ 65 h 132"/>
                  <a:gd name="T98" fmla="*/ 380 w 440"/>
                  <a:gd name="T99" fmla="*/ 41 h 132"/>
                  <a:gd name="T100" fmla="*/ 340 w 440"/>
                  <a:gd name="T101" fmla="*/ 45 h 132"/>
                  <a:gd name="T102" fmla="*/ 283 w 440"/>
                  <a:gd name="T103" fmla="*/ 84 h 132"/>
                  <a:gd name="T104" fmla="*/ 276 w 440"/>
                  <a:gd name="T105" fmla="*/ 59 h 132"/>
                  <a:gd name="T106" fmla="*/ 269 w 440"/>
                  <a:gd name="T107" fmla="*/ 84 h 132"/>
                  <a:gd name="T108" fmla="*/ 13 w 440"/>
                  <a:gd name="T109" fmla="*/ 3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0" h="132">
                    <a:moveTo>
                      <a:pt x="322" y="121"/>
                    </a:moveTo>
                    <a:cubicBezTo>
                      <a:pt x="319" y="119"/>
                      <a:pt x="315" y="122"/>
                      <a:pt x="313" y="120"/>
                    </a:cubicBezTo>
                    <a:cubicBezTo>
                      <a:pt x="315" y="120"/>
                      <a:pt x="316" y="118"/>
                      <a:pt x="317" y="117"/>
                    </a:cubicBezTo>
                    <a:cubicBezTo>
                      <a:pt x="297" y="117"/>
                      <a:pt x="277" y="119"/>
                      <a:pt x="257" y="118"/>
                    </a:cubicBezTo>
                    <a:cubicBezTo>
                      <a:pt x="246" y="115"/>
                      <a:pt x="234" y="118"/>
                      <a:pt x="222" y="116"/>
                    </a:cubicBezTo>
                    <a:cubicBezTo>
                      <a:pt x="240" y="115"/>
                      <a:pt x="258" y="115"/>
                      <a:pt x="276" y="115"/>
                    </a:cubicBezTo>
                    <a:cubicBezTo>
                      <a:pt x="276" y="113"/>
                      <a:pt x="276" y="113"/>
                      <a:pt x="276" y="113"/>
                    </a:cubicBezTo>
                    <a:cubicBezTo>
                      <a:pt x="284" y="111"/>
                      <a:pt x="293" y="111"/>
                      <a:pt x="302" y="111"/>
                    </a:cubicBezTo>
                    <a:cubicBezTo>
                      <a:pt x="322" y="108"/>
                      <a:pt x="343" y="107"/>
                      <a:pt x="364" y="103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71" y="99"/>
                      <a:pt x="381" y="101"/>
                      <a:pt x="387" y="97"/>
                    </a:cubicBezTo>
                    <a:cubicBezTo>
                      <a:pt x="400" y="95"/>
                      <a:pt x="414" y="91"/>
                      <a:pt x="426" y="87"/>
                    </a:cubicBezTo>
                    <a:cubicBezTo>
                      <a:pt x="397" y="94"/>
                      <a:pt x="368" y="100"/>
                      <a:pt x="339" y="102"/>
                    </a:cubicBezTo>
                    <a:cubicBezTo>
                      <a:pt x="338" y="102"/>
                      <a:pt x="335" y="102"/>
                      <a:pt x="335" y="101"/>
                    </a:cubicBezTo>
                    <a:cubicBezTo>
                      <a:pt x="336" y="100"/>
                      <a:pt x="336" y="100"/>
                      <a:pt x="336" y="100"/>
                    </a:cubicBezTo>
                    <a:cubicBezTo>
                      <a:pt x="364" y="99"/>
                      <a:pt x="392" y="92"/>
                      <a:pt x="419" y="86"/>
                    </a:cubicBezTo>
                    <a:cubicBezTo>
                      <a:pt x="405" y="88"/>
                      <a:pt x="391" y="93"/>
                      <a:pt x="377" y="93"/>
                    </a:cubicBezTo>
                    <a:cubicBezTo>
                      <a:pt x="374" y="94"/>
                      <a:pt x="371" y="94"/>
                      <a:pt x="368" y="94"/>
                    </a:cubicBezTo>
                    <a:cubicBezTo>
                      <a:pt x="372" y="92"/>
                      <a:pt x="377" y="91"/>
                      <a:pt x="380" y="90"/>
                    </a:cubicBezTo>
                    <a:cubicBezTo>
                      <a:pt x="375" y="91"/>
                      <a:pt x="370" y="92"/>
                      <a:pt x="365" y="92"/>
                    </a:cubicBezTo>
                    <a:cubicBezTo>
                      <a:pt x="365" y="91"/>
                      <a:pt x="365" y="91"/>
                      <a:pt x="365" y="91"/>
                    </a:cubicBezTo>
                    <a:cubicBezTo>
                      <a:pt x="367" y="90"/>
                      <a:pt x="367" y="90"/>
                      <a:pt x="367" y="90"/>
                    </a:cubicBezTo>
                    <a:cubicBezTo>
                      <a:pt x="361" y="91"/>
                      <a:pt x="355" y="92"/>
                      <a:pt x="349" y="91"/>
                    </a:cubicBezTo>
                    <a:cubicBezTo>
                      <a:pt x="347" y="92"/>
                      <a:pt x="345" y="92"/>
                      <a:pt x="344" y="9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356" y="89"/>
                      <a:pt x="369" y="89"/>
                      <a:pt x="380" y="85"/>
                    </a:cubicBezTo>
                    <a:cubicBezTo>
                      <a:pt x="385" y="85"/>
                      <a:pt x="392" y="84"/>
                      <a:pt x="396" y="82"/>
                    </a:cubicBezTo>
                    <a:cubicBezTo>
                      <a:pt x="390" y="83"/>
                      <a:pt x="382" y="82"/>
                      <a:pt x="377" y="85"/>
                    </a:cubicBezTo>
                    <a:cubicBezTo>
                      <a:pt x="375" y="83"/>
                      <a:pt x="372" y="85"/>
                      <a:pt x="370" y="85"/>
                    </a:cubicBezTo>
                    <a:cubicBezTo>
                      <a:pt x="350" y="91"/>
                      <a:pt x="329" y="89"/>
                      <a:pt x="309" y="92"/>
                    </a:cubicBezTo>
                    <a:cubicBezTo>
                      <a:pt x="297" y="92"/>
                      <a:pt x="284" y="93"/>
                      <a:pt x="272" y="92"/>
                    </a:cubicBezTo>
                    <a:cubicBezTo>
                      <a:pt x="272" y="92"/>
                      <a:pt x="272" y="92"/>
                      <a:pt x="272" y="92"/>
                    </a:cubicBezTo>
                    <a:cubicBezTo>
                      <a:pt x="273" y="91"/>
                      <a:pt x="276" y="91"/>
                      <a:pt x="276" y="90"/>
                    </a:cubicBezTo>
                    <a:cubicBezTo>
                      <a:pt x="275" y="90"/>
                      <a:pt x="275" y="90"/>
                      <a:pt x="275" y="90"/>
                    </a:cubicBezTo>
                    <a:cubicBezTo>
                      <a:pt x="285" y="89"/>
                      <a:pt x="294" y="89"/>
                      <a:pt x="303" y="88"/>
                    </a:cubicBezTo>
                    <a:cubicBezTo>
                      <a:pt x="303" y="87"/>
                      <a:pt x="303" y="87"/>
                      <a:pt x="303" y="87"/>
                    </a:cubicBezTo>
                    <a:cubicBezTo>
                      <a:pt x="304" y="86"/>
                      <a:pt x="306" y="86"/>
                      <a:pt x="307" y="86"/>
                    </a:cubicBezTo>
                    <a:cubicBezTo>
                      <a:pt x="308" y="89"/>
                      <a:pt x="311" y="85"/>
                      <a:pt x="313" y="86"/>
                    </a:cubicBezTo>
                    <a:cubicBezTo>
                      <a:pt x="313" y="86"/>
                      <a:pt x="313" y="87"/>
                      <a:pt x="313" y="87"/>
                    </a:cubicBezTo>
                    <a:cubicBezTo>
                      <a:pt x="314" y="86"/>
                      <a:pt x="314" y="86"/>
                      <a:pt x="314" y="86"/>
                    </a:cubicBezTo>
                    <a:cubicBezTo>
                      <a:pt x="331" y="85"/>
                      <a:pt x="331" y="85"/>
                      <a:pt x="331" y="85"/>
                    </a:cubicBezTo>
                    <a:cubicBezTo>
                      <a:pt x="332" y="87"/>
                      <a:pt x="332" y="87"/>
                      <a:pt x="332" y="87"/>
                    </a:cubicBezTo>
                    <a:cubicBezTo>
                      <a:pt x="336" y="86"/>
                      <a:pt x="340" y="85"/>
                      <a:pt x="344" y="85"/>
                    </a:cubicBezTo>
                    <a:cubicBezTo>
                      <a:pt x="346" y="83"/>
                      <a:pt x="350" y="85"/>
                      <a:pt x="351" y="84"/>
                    </a:cubicBezTo>
                    <a:cubicBezTo>
                      <a:pt x="348" y="83"/>
                      <a:pt x="346" y="85"/>
                      <a:pt x="344" y="84"/>
                    </a:cubicBezTo>
                    <a:cubicBezTo>
                      <a:pt x="357" y="81"/>
                      <a:pt x="370" y="80"/>
                      <a:pt x="382" y="78"/>
                    </a:cubicBezTo>
                    <a:cubicBezTo>
                      <a:pt x="400" y="74"/>
                      <a:pt x="419" y="72"/>
                      <a:pt x="434" y="63"/>
                    </a:cubicBezTo>
                    <a:cubicBezTo>
                      <a:pt x="388" y="76"/>
                      <a:pt x="341" y="82"/>
                      <a:pt x="294" y="84"/>
                    </a:cubicBezTo>
                    <a:cubicBezTo>
                      <a:pt x="291" y="83"/>
                      <a:pt x="291" y="83"/>
                      <a:pt x="291" y="83"/>
                    </a:cubicBezTo>
                    <a:cubicBezTo>
                      <a:pt x="300" y="82"/>
                      <a:pt x="308" y="82"/>
                      <a:pt x="316" y="81"/>
                    </a:cubicBezTo>
                    <a:cubicBezTo>
                      <a:pt x="320" y="81"/>
                      <a:pt x="324" y="80"/>
                      <a:pt x="327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25" y="78"/>
                      <a:pt x="327" y="78"/>
                      <a:pt x="326" y="77"/>
                    </a:cubicBezTo>
                    <a:cubicBezTo>
                      <a:pt x="319" y="78"/>
                      <a:pt x="312" y="78"/>
                      <a:pt x="305" y="78"/>
                    </a:cubicBezTo>
                    <a:cubicBezTo>
                      <a:pt x="305" y="77"/>
                      <a:pt x="303" y="76"/>
                      <a:pt x="304" y="75"/>
                    </a:cubicBezTo>
                    <a:cubicBezTo>
                      <a:pt x="314" y="73"/>
                      <a:pt x="325" y="73"/>
                      <a:pt x="335" y="71"/>
                    </a:cubicBezTo>
                    <a:cubicBezTo>
                      <a:pt x="342" y="73"/>
                      <a:pt x="348" y="69"/>
                      <a:pt x="355" y="69"/>
                    </a:cubicBezTo>
                    <a:cubicBezTo>
                      <a:pt x="356" y="70"/>
                      <a:pt x="356" y="70"/>
                      <a:pt x="356" y="70"/>
                    </a:cubicBezTo>
                    <a:cubicBezTo>
                      <a:pt x="364" y="70"/>
                      <a:pt x="373" y="69"/>
                      <a:pt x="381" y="65"/>
                    </a:cubicBezTo>
                    <a:cubicBezTo>
                      <a:pt x="343" y="70"/>
                      <a:pt x="343" y="70"/>
                      <a:pt x="343" y="70"/>
                    </a:cubicBezTo>
                    <a:cubicBezTo>
                      <a:pt x="340" y="70"/>
                      <a:pt x="336" y="71"/>
                      <a:pt x="334" y="69"/>
                    </a:cubicBezTo>
                    <a:cubicBezTo>
                      <a:pt x="293" y="71"/>
                      <a:pt x="293" y="71"/>
                      <a:pt x="293" y="71"/>
                    </a:cubicBezTo>
                    <a:cubicBezTo>
                      <a:pt x="289" y="70"/>
                      <a:pt x="289" y="70"/>
                      <a:pt x="289" y="70"/>
                    </a:cubicBezTo>
                    <a:cubicBezTo>
                      <a:pt x="290" y="70"/>
                      <a:pt x="290" y="70"/>
                      <a:pt x="290" y="70"/>
                    </a:cubicBezTo>
                    <a:cubicBezTo>
                      <a:pt x="308" y="68"/>
                      <a:pt x="326" y="68"/>
                      <a:pt x="344" y="66"/>
                    </a:cubicBezTo>
                    <a:cubicBezTo>
                      <a:pt x="335" y="65"/>
                      <a:pt x="326" y="68"/>
                      <a:pt x="317" y="66"/>
                    </a:cubicBezTo>
                    <a:cubicBezTo>
                      <a:pt x="320" y="65"/>
                      <a:pt x="323" y="65"/>
                      <a:pt x="326" y="65"/>
                    </a:cubicBezTo>
                    <a:cubicBezTo>
                      <a:pt x="320" y="64"/>
                      <a:pt x="315" y="66"/>
                      <a:pt x="310" y="64"/>
                    </a:cubicBezTo>
                    <a:cubicBezTo>
                      <a:pt x="313" y="62"/>
                      <a:pt x="317" y="64"/>
                      <a:pt x="320" y="63"/>
                    </a:cubicBezTo>
                    <a:cubicBezTo>
                      <a:pt x="328" y="62"/>
                      <a:pt x="337" y="62"/>
                      <a:pt x="345" y="60"/>
                    </a:cubicBezTo>
                    <a:cubicBezTo>
                      <a:pt x="327" y="61"/>
                      <a:pt x="309" y="62"/>
                      <a:pt x="291" y="63"/>
                    </a:cubicBezTo>
                    <a:cubicBezTo>
                      <a:pt x="286" y="62"/>
                      <a:pt x="286" y="62"/>
                      <a:pt x="286" y="62"/>
                    </a:cubicBezTo>
                    <a:cubicBezTo>
                      <a:pt x="287" y="61"/>
                      <a:pt x="287" y="61"/>
                      <a:pt x="287" y="61"/>
                    </a:cubicBezTo>
                    <a:cubicBezTo>
                      <a:pt x="312" y="60"/>
                      <a:pt x="338" y="58"/>
                      <a:pt x="364" y="56"/>
                    </a:cubicBezTo>
                    <a:cubicBezTo>
                      <a:pt x="375" y="53"/>
                      <a:pt x="387" y="53"/>
                      <a:pt x="397" y="49"/>
                    </a:cubicBezTo>
                    <a:cubicBezTo>
                      <a:pt x="384" y="50"/>
                      <a:pt x="370" y="55"/>
                      <a:pt x="356" y="55"/>
                    </a:cubicBezTo>
                    <a:cubicBezTo>
                      <a:pt x="347" y="55"/>
                      <a:pt x="336" y="56"/>
                      <a:pt x="328" y="56"/>
                    </a:cubicBezTo>
                    <a:cubicBezTo>
                      <a:pt x="329" y="55"/>
                      <a:pt x="329" y="55"/>
                      <a:pt x="329" y="55"/>
                    </a:cubicBezTo>
                    <a:cubicBezTo>
                      <a:pt x="317" y="55"/>
                      <a:pt x="306" y="58"/>
                      <a:pt x="295" y="54"/>
                    </a:cubicBezTo>
                    <a:cubicBezTo>
                      <a:pt x="295" y="54"/>
                      <a:pt x="295" y="54"/>
                      <a:pt x="295" y="54"/>
                    </a:cubicBezTo>
                    <a:cubicBezTo>
                      <a:pt x="312" y="51"/>
                      <a:pt x="330" y="52"/>
                      <a:pt x="347" y="48"/>
                    </a:cubicBezTo>
                    <a:cubicBezTo>
                      <a:pt x="344" y="47"/>
                      <a:pt x="344" y="47"/>
                      <a:pt x="344" y="47"/>
                    </a:cubicBezTo>
                    <a:cubicBezTo>
                      <a:pt x="361" y="44"/>
                      <a:pt x="361" y="44"/>
                      <a:pt x="361" y="44"/>
                    </a:cubicBezTo>
                    <a:cubicBezTo>
                      <a:pt x="359" y="44"/>
                      <a:pt x="357" y="45"/>
                      <a:pt x="355" y="43"/>
                    </a:cubicBezTo>
                    <a:cubicBezTo>
                      <a:pt x="361" y="43"/>
                      <a:pt x="367" y="41"/>
                      <a:pt x="372" y="42"/>
                    </a:cubicBezTo>
                    <a:cubicBezTo>
                      <a:pt x="365" y="44"/>
                      <a:pt x="365" y="44"/>
                      <a:pt x="365" y="44"/>
                    </a:cubicBezTo>
                    <a:cubicBezTo>
                      <a:pt x="366" y="44"/>
                      <a:pt x="366" y="45"/>
                      <a:pt x="366" y="45"/>
                    </a:cubicBezTo>
                    <a:cubicBezTo>
                      <a:pt x="357" y="47"/>
                      <a:pt x="357" y="47"/>
                      <a:pt x="357" y="47"/>
                    </a:cubicBezTo>
                    <a:cubicBezTo>
                      <a:pt x="370" y="45"/>
                      <a:pt x="370" y="45"/>
                      <a:pt x="370" y="45"/>
                    </a:cubicBezTo>
                    <a:cubicBezTo>
                      <a:pt x="367" y="44"/>
                      <a:pt x="367" y="44"/>
                      <a:pt x="367" y="44"/>
                    </a:cubicBezTo>
                    <a:cubicBezTo>
                      <a:pt x="378" y="42"/>
                      <a:pt x="390" y="42"/>
                      <a:pt x="400" y="38"/>
                    </a:cubicBezTo>
                    <a:cubicBezTo>
                      <a:pt x="385" y="40"/>
                      <a:pt x="385" y="40"/>
                      <a:pt x="385" y="40"/>
                    </a:cubicBezTo>
                    <a:cubicBezTo>
                      <a:pt x="385" y="41"/>
                      <a:pt x="385" y="41"/>
                      <a:pt x="385" y="41"/>
                    </a:cubicBezTo>
                    <a:cubicBezTo>
                      <a:pt x="383" y="40"/>
                      <a:pt x="381" y="43"/>
                      <a:pt x="381" y="40"/>
                    </a:cubicBezTo>
                    <a:cubicBezTo>
                      <a:pt x="386" y="38"/>
                      <a:pt x="392" y="38"/>
                      <a:pt x="398" y="36"/>
                    </a:cubicBezTo>
                    <a:cubicBezTo>
                      <a:pt x="373" y="41"/>
                      <a:pt x="347" y="43"/>
                      <a:pt x="322" y="45"/>
                    </a:cubicBezTo>
                    <a:cubicBezTo>
                      <a:pt x="315" y="45"/>
                      <a:pt x="307" y="44"/>
                      <a:pt x="301" y="47"/>
                    </a:cubicBezTo>
                    <a:cubicBezTo>
                      <a:pt x="295" y="45"/>
                      <a:pt x="288" y="47"/>
                      <a:pt x="282" y="45"/>
                    </a:cubicBezTo>
                    <a:cubicBezTo>
                      <a:pt x="282" y="45"/>
                      <a:pt x="282" y="45"/>
                      <a:pt x="282" y="45"/>
                    </a:cubicBezTo>
                    <a:cubicBezTo>
                      <a:pt x="293" y="45"/>
                      <a:pt x="302" y="44"/>
                      <a:pt x="313" y="44"/>
                    </a:cubicBezTo>
                    <a:cubicBezTo>
                      <a:pt x="321" y="43"/>
                      <a:pt x="330" y="43"/>
                      <a:pt x="338" y="41"/>
                    </a:cubicBezTo>
                    <a:cubicBezTo>
                      <a:pt x="360" y="38"/>
                      <a:pt x="382" y="36"/>
                      <a:pt x="403" y="30"/>
                    </a:cubicBezTo>
                    <a:cubicBezTo>
                      <a:pt x="415" y="25"/>
                      <a:pt x="429" y="24"/>
                      <a:pt x="440" y="20"/>
                    </a:cubicBezTo>
                    <a:cubicBezTo>
                      <a:pt x="438" y="20"/>
                      <a:pt x="436" y="21"/>
                      <a:pt x="434" y="20"/>
                    </a:cubicBezTo>
                    <a:cubicBezTo>
                      <a:pt x="388" y="34"/>
                      <a:pt x="340" y="39"/>
                      <a:pt x="291" y="39"/>
                    </a:cubicBezTo>
                    <a:cubicBezTo>
                      <a:pt x="285" y="41"/>
                      <a:pt x="277" y="37"/>
                      <a:pt x="271" y="40"/>
                    </a:cubicBezTo>
                    <a:cubicBezTo>
                      <a:pt x="240" y="38"/>
                      <a:pt x="240" y="38"/>
                      <a:pt x="240" y="38"/>
                    </a:cubicBezTo>
                    <a:cubicBezTo>
                      <a:pt x="239" y="37"/>
                      <a:pt x="239" y="37"/>
                      <a:pt x="239" y="37"/>
                    </a:cubicBezTo>
                    <a:cubicBezTo>
                      <a:pt x="241" y="34"/>
                      <a:pt x="243" y="37"/>
                      <a:pt x="246" y="35"/>
                    </a:cubicBezTo>
                    <a:cubicBezTo>
                      <a:pt x="247" y="36"/>
                      <a:pt x="249" y="36"/>
                      <a:pt x="251" y="36"/>
                    </a:cubicBezTo>
                    <a:cubicBezTo>
                      <a:pt x="266" y="39"/>
                      <a:pt x="281" y="38"/>
                      <a:pt x="296" y="36"/>
                    </a:cubicBezTo>
                    <a:cubicBezTo>
                      <a:pt x="295" y="35"/>
                      <a:pt x="293" y="37"/>
                      <a:pt x="294" y="35"/>
                    </a:cubicBezTo>
                    <a:cubicBezTo>
                      <a:pt x="306" y="34"/>
                      <a:pt x="317" y="33"/>
                      <a:pt x="329" y="32"/>
                    </a:cubicBezTo>
                    <a:cubicBezTo>
                      <a:pt x="329" y="32"/>
                      <a:pt x="332" y="33"/>
                      <a:pt x="332" y="32"/>
                    </a:cubicBezTo>
                    <a:cubicBezTo>
                      <a:pt x="324" y="33"/>
                      <a:pt x="316" y="32"/>
                      <a:pt x="308" y="33"/>
                    </a:cubicBezTo>
                    <a:cubicBezTo>
                      <a:pt x="292" y="33"/>
                      <a:pt x="276" y="33"/>
                      <a:pt x="260" y="34"/>
                    </a:cubicBezTo>
                    <a:cubicBezTo>
                      <a:pt x="255" y="35"/>
                      <a:pt x="255" y="35"/>
                      <a:pt x="255" y="35"/>
                    </a:cubicBezTo>
                    <a:cubicBezTo>
                      <a:pt x="249" y="34"/>
                      <a:pt x="243" y="35"/>
                      <a:pt x="237" y="34"/>
                    </a:cubicBezTo>
                    <a:cubicBezTo>
                      <a:pt x="235" y="35"/>
                      <a:pt x="238" y="35"/>
                      <a:pt x="238" y="36"/>
                    </a:cubicBezTo>
                    <a:cubicBezTo>
                      <a:pt x="235" y="36"/>
                      <a:pt x="235" y="36"/>
                      <a:pt x="235" y="36"/>
                    </a:cubicBezTo>
                    <a:cubicBezTo>
                      <a:pt x="219" y="32"/>
                      <a:pt x="205" y="33"/>
                      <a:pt x="189" y="31"/>
                    </a:cubicBezTo>
                    <a:cubicBezTo>
                      <a:pt x="140" y="28"/>
                      <a:pt x="89" y="19"/>
                      <a:pt x="38" y="8"/>
                    </a:cubicBezTo>
                    <a:cubicBezTo>
                      <a:pt x="31" y="9"/>
                      <a:pt x="25" y="0"/>
                      <a:pt x="18" y="7"/>
                    </a:cubicBezTo>
                    <a:cubicBezTo>
                      <a:pt x="13" y="9"/>
                      <a:pt x="12" y="11"/>
                      <a:pt x="10" y="15"/>
                    </a:cubicBezTo>
                    <a:cubicBezTo>
                      <a:pt x="9" y="18"/>
                      <a:pt x="12" y="16"/>
                      <a:pt x="13" y="18"/>
                    </a:cubicBezTo>
                    <a:cubicBezTo>
                      <a:pt x="11" y="19"/>
                      <a:pt x="9" y="19"/>
                      <a:pt x="8" y="22"/>
                    </a:cubicBezTo>
                    <a:cubicBezTo>
                      <a:pt x="10" y="23"/>
                      <a:pt x="13" y="22"/>
                      <a:pt x="14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6"/>
                      <a:pt x="11" y="25"/>
                      <a:pt x="10" y="25"/>
                    </a:cubicBezTo>
                    <a:cubicBezTo>
                      <a:pt x="9" y="26"/>
                      <a:pt x="7" y="28"/>
                      <a:pt x="6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9"/>
                      <a:pt x="8" y="31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10" y="32"/>
                      <a:pt x="12" y="32"/>
                      <a:pt x="12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3" y="39"/>
                      <a:pt x="5" y="38"/>
                      <a:pt x="6" y="41"/>
                    </a:cubicBezTo>
                    <a:cubicBezTo>
                      <a:pt x="7" y="43"/>
                      <a:pt x="9" y="44"/>
                      <a:pt x="10" y="45"/>
                    </a:cubicBezTo>
                    <a:cubicBezTo>
                      <a:pt x="10" y="46"/>
                      <a:pt x="8" y="45"/>
                      <a:pt x="7" y="46"/>
                    </a:cubicBezTo>
                    <a:cubicBezTo>
                      <a:pt x="6" y="48"/>
                      <a:pt x="8" y="50"/>
                      <a:pt x="1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7" y="54"/>
                      <a:pt x="6" y="54"/>
                    </a:cubicBezTo>
                    <a:cubicBezTo>
                      <a:pt x="8" y="55"/>
                      <a:pt x="5" y="57"/>
                      <a:pt x="6" y="58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10" y="57"/>
                      <a:pt x="11" y="58"/>
                      <a:pt x="13" y="59"/>
                    </a:cubicBezTo>
                    <a:cubicBezTo>
                      <a:pt x="12" y="61"/>
                      <a:pt x="11" y="59"/>
                      <a:pt x="10" y="59"/>
                    </a:cubicBezTo>
                    <a:cubicBezTo>
                      <a:pt x="7" y="61"/>
                      <a:pt x="12" y="61"/>
                      <a:pt x="12" y="63"/>
                    </a:cubicBezTo>
                    <a:cubicBezTo>
                      <a:pt x="10" y="63"/>
                      <a:pt x="7" y="61"/>
                      <a:pt x="5" y="61"/>
                    </a:cubicBezTo>
                    <a:cubicBezTo>
                      <a:pt x="8" y="62"/>
                      <a:pt x="6" y="64"/>
                      <a:pt x="9" y="65"/>
                    </a:cubicBezTo>
                    <a:cubicBezTo>
                      <a:pt x="8" y="66"/>
                      <a:pt x="6" y="65"/>
                      <a:pt x="5" y="66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9"/>
                      <a:pt x="8" y="73"/>
                      <a:pt x="3" y="75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5" y="79"/>
                      <a:pt x="5" y="80"/>
                      <a:pt x="3" y="80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3" y="83"/>
                      <a:pt x="1" y="86"/>
                      <a:pt x="5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3" y="93"/>
                      <a:pt x="3" y="93"/>
                      <a:pt x="3" y="93"/>
                    </a:cubicBezTo>
                    <a:cubicBezTo>
                      <a:pt x="2" y="95"/>
                      <a:pt x="4" y="96"/>
                      <a:pt x="5" y="97"/>
                    </a:cubicBezTo>
                    <a:cubicBezTo>
                      <a:pt x="6" y="96"/>
                      <a:pt x="3" y="94"/>
                      <a:pt x="6" y="93"/>
                    </a:cubicBezTo>
                    <a:cubicBezTo>
                      <a:pt x="10" y="96"/>
                      <a:pt x="15" y="97"/>
                      <a:pt x="21" y="98"/>
                    </a:cubicBezTo>
                    <a:cubicBezTo>
                      <a:pt x="28" y="102"/>
                      <a:pt x="33" y="107"/>
                      <a:pt x="41" y="110"/>
                    </a:cubicBezTo>
                    <a:cubicBezTo>
                      <a:pt x="45" y="110"/>
                      <a:pt x="48" y="113"/>
                      <a:pt x="52" y="111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2" y="107"/>
                      <a:pt x="39" y="105"/>
                      <a:pt x="40" y="103"/>
                    </a:cubicBezTo>
                    <a:cubicBezTo>
                      <a:pt x="43" y="103"/>
                      <a:pt x="45" y="105"/>
                      <a:pt x="46" y="107"/>
                    </a:cubicBezTo>
                    <a:cubicBezTo>
                      <a:pt x="48" y="109"/>
                      <a:pt x="54" y="109"/>
                      <a:pt x="53" y="112"/>
                    </a:cubicBezTo>
                    <a:cubicBezTo>
                      <a:pt x="66" y="120"/>
                      <a:pt x="84" y="124"/>
                      <a:pt x="100" y="128"/>
                    </a:cubicBezTo>
                    <a:cubicBezTo>
                      <a:pt x="101" y="129"/>
                      <a:pt x="104" y="127"/>
                      <a:pt x="103" y="129"/>
                    </a:cubicBezTo>
                    <a:cubicBezTo>
                      <a:pt x="111" y="131"/>
                      <a:pt x="118" y="131"/>
                      <a:pt x="125" y="131"/>
                    </a:cubicBezTo>
                    <a:cubicBezTo>
                      <a:pt x="122" y="130"/>
                      <a:pt x="122" y="130"/>
                      <a:pt x="122" y="130"/>
                    </a:cubicBezTo>
                    <a:cubicBezTo>
                      <a:pt x="135" y="130"/>
                      <a:pt x="148" y="131"/>
                      <a:pt x="161" y="132"/>
                    </a:cubicBezTo>
                    <a:cubicBezTo>
                      <a:pt x="163" y="131"/>
                      <a:pt x="163" y="131"/>
                      <a:pt x="163" y="131"/>
                    </a:cubicBezTo>
                    <a:cubicBezTo>
                      <a:pt x="163" y="132"/>
                      <a:pt x="163" y="132"/>
                      <a:pt x="163" y="132"/>
                    </a:cubicBezTo>
                    <a:cubicBezTo>
                      <a:pt x="164" y="131"/>
                      <a:pt x="167" y="130"/>
                      <a:pt x="167" y="132"/>
                    </a:cubicBezTo>
                    <a:cubicBezTo>
                      <a:pt x="169" y="131"/>
                      <a:pt x="169" y="131"/>
                      <a:pt x="169" y="131"/>
                    </a:cubicBezTo>
                    <a:cubicBezTo>
                      <a:pt x="180" y="131"/>
                      <a:pt x="192" y="131"/>
                      <a:pt x="203" y="130"/>
                    </a:cubicBezTo>
                    <a:cubicBezTo>
                      <a:pt x="210" y="131"/>
                      <a:pt x="218" y="132"/>
                      <a:pt x="224" y="130"/>
                    </a:cubicBezTo>
                    <a:cubicBezTo>
                      <a:pt x="211" y="130"/>
                      <a:pt x="198" y="130"/>
                      <a:pt x="186" y="128"/>
                    </a:cubicBezTo>
                    <a:cubicBezTo>
                      <a:pt x="193" y="127"/>
                      <a:pt x="200" y="127"/>
                      <a:pt x="207" y="128"/>
                    </a:cubicBezTo>
                    <a:cubicBezTo>
                      <a:pt x="209" y="128"/>
                      <a:pt x="212" y="126"/>
                      <a:pt x="214" y="127"/>
                    </a:cubicBezTo>
                    <a:cubicBezTo>
                      <a:pt x="213" y="127"/>
                      <a:pt x="213" y="128"/>
                      <a:pt x="212" y="127"/>
                    </a:cubicBezTo>
                    <a:cubicBezTo>
                      <a:pt x="212" y="128"/>
                      <a:pt x="212" y="128"/>
                      <a:pt x="212" y="128"/>
                    </a:cubicBezTo>
                    <a:cubicBezTo>
                      <a:pt x="219" y="128"/>
                      <a:pt x="226" y="129"/>
                      <a:pt x="232" y="128"/>
                    </a:cubicBezTo>
                    <a:cubicBezTo>
                      <a:pt x="228" y="127"/>
                      <a:pt x="224" y="128"/>
                      <a:pt x="221" y="126"/>
                    </a:cubicBezTo>
                    <a:cubicBezTo>
                      <a:pt x="222" y="125"/>
                      <a:pt x="225" y="126"/>
                      <a:pt x="226" y="125"/>
                    </a:cubicBezTo>
                    <a:cubicBezTo>
                      <a:pt x="249" y="125"/>
                      <a:pt x="272" y="124"/>
                      <a:pt x="295" y="123"/>
                    </a:cubicBezTo>
                    <a:cubicBezTo>
                      <a:pt x="300" y="125"/>
                      <a:pt x="306" y="121"/>
                      <a:pt x="311" y="123"/>
                    </a:cubicBezTo>
                    <a:cubicBezTo>
                      <a:pt x="311" y="123"/>
                      <a:pt x="310" y="123"/>
                      <a:pt x="310" y="124"/>
                    </a:cubicBezTo>
                    <a:cubicBezTo>
                      <a:pt x="318" y="122"/>
                      <a:pt x="326" y="122"/>
                      <a:pt x="334" y="121"/>
                    </a:cubicBezTo>
                    <a:cubicBezTo>
                      <a:pt x="338" y="119"/>
                      <a:pt x="338" y="119"/>
                      <a:pt x="338" y="119"/>
                    </a:cubicBezTo>
                    <a:cubicBezTo>
                      <a:pt x="337" y="118"/>
                      <a:pt x="337" y="118"/>
                      <a:pt x="337" y="118"/>
                    </a:cubicBezTo>
                    <a:cubicBezTo>
                      <a:pt x="332" y="120"/>
                      <a:pt x="327" y="119"/>
                      <a:pt x="322" y="121"/>
                    </a:cubicBezTo>
                    <a:close/>
                    <a:moveTo>
                      <a:pt x="308" y="65"/>
                    </a:moveTo>
                    <a:cubicBezTo>
                      <a:pt x="304" y="64"/>
                      <a:pt x="300" y="67"/>
                      <a:pt x="298" y="65"/>
                    </a:cubicBezTo>
                    <a:cubicBezTo>
                      <a:pt x="300" y="65"/>
                      <a:pt x="304" y="64"/>
                      <a:pt x="308" y="65"/>
                    </a:cubicBezTo>
                    <a:close/>
                    <a:moveTo>
                      <a:pt x="380" y="41"/>
                    </a:moveTo>
                    <a:cubicBezTo>
                      <a:pt x="379" y="42"/>
                      <a:pt x="377" y="41"/>
                      <a:pt x="376" y="41"/>
                    </a:cubicBezTo>
                    <a:cubicBezTo>
                      <a:pt x="377" y="41"/>
                      <a:pt x="379" y="41"/>
                      <a:pt x="380" y="41"/>
                    </a:cubicBezTo>
                    <a:close/>
                    <a:moveTo>
                      <a:pt x="355" y="44"/>
                    </a:moveTo>
                    <a:cubicBezTo>
                      <a:pt x="350" y="45"/>
                      <a:pt x="345" y="45"/>
                      <a:pt x="340" y="45"/>
                    </a:cubicBezTo>
                    <a:cubicBezTo>
                      <a:pt x="338" y="45"/>
                      <a:pt x="336" y="45"/>
                      <a:pt x="334" y="45"/>
                    </a:cubicBezTo>
                    <a:cubicBezTo>
                      <a:pt x="336" y="45"/>
                      <a:pt x="338" y="45"/>
                      <a:pt x="340" y="45"/>
                    </a:cubicBezTo>
                    <a:cubicBezTo>
                      <a:pt x="345" y="45"/>
                      <a:pt x="350" y="44"/>
                      <a:pt x="355" y="44"/>
                    </a:cubicBezTo>
                    <a:close/>
                    <a:moveTo>
                      <a:pt x="289" y="83"/>
                    </a:moveTo>
                    <a:cubicBezTo>
                      <a:pt x="290" y="84"/>
                      <a:pt x="290" y="84"/>
                      <a:pt x="290" y="84"/>
                    </a:cubicBezTo>
                    <a:cubicBezTo>
                      <a:pt x="283" y="84"/>
                      <a:pt x="283" y="84"/>
                      <a:pt x="283" y="84"/>
                    </a:cubicBezTo>
                    <a:lnTo>
                      <a:pt x="289" y="83"/>
                    </a:lnTo>
                    <a:close/>
                    <a:moveTo>
                      <a:pt x="287" y="59"/>
                    </a:moveTo>
                    <a:cubicBezTo>
                      <a:pt x="288" y="59"/>
                      <a:pt x="288" y="59"/>
                      <a:pt x="288" y="59"/>
                    </a:cubicBezTo>
                    <a:cubicBezTo>
                      <a:pt x="276" y="59"/>
                      <a:pt x="276" y="59"/>
                      <a:pt x="276" y="59"/>
                    </a:cubicBezTo>
                    <a:lnTo>
                      <a:pt x="287" y="59"/>
                    </a:lnTo>
                    <a:close/>
                    <a:moveTo>
                      <a:pt x="271" y="84"/>
                    </a:moveTo>
                    <a:cubicBezTo>
                      <a:pt x="272" y="84"/>
                      <a:pt x="272" y="84"/>
                      <a:pt x="272" y="84"/>
                    </a:cubicBezTo>
                    <a:cubicBezTo>
                      <a:pt x="269" y="84"/>
                      <a:pt x="269" y="84"/>
                      <a:pt x="269" y="84"/>
                    </a:cubicBezTo>
                    <a:lnTo>
                      <a:pt x="271" y="84"/>
                    </a:lnTo>
                    <a:close/>
                    <a:moveTo>
                      <a:pt x="13" y="38"/>
                    </a:moveTo>
                    <a:cubicBezTo>
                      <a:pt x="13" y="37"/>
                      <a:pt x="14" y="36"/>
                      <a:pt x="15" y="37"/>
                    </a:cubicBezTo>
                    <a:cubicBezTo>
                      <a:pt x="14" y="37"/>
                      <a:pt x="14" y="38"/>
                      <a:pt x="1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416">
                <a:extLst>
                  <a:ext uri="{FF2B5EF4-FFF2-40B4-BE49-F238E27FC236}">
                    <a16:creationId xmlns:a16="http://schemas.microsoft.com/office/drawing/2014/main" id="{75BB1C2A-B722-B6B1-B41D-C36582B72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-825500"/>
                <a:ext cx="55563" cy="11113"/>
              </a:xfrm>
              <a:custGeom>
                <a:avLst/>
                <a:gdLst>
                  <a:gd name="T0" fmla="*/ 0 w 15"/>
                  <a:gd name="T1" fmla="*/ 3 h 3"/>
                  <a:gd name="T2" fmla="*/ 15 w 15"/>
                  <a:gd name="T3" fmla="*/ 0 h 3"/>
                  <a:gd name="T4" fmla="*/ 0 w 1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3">
                    <a:moveTo>
                      <a:pt x="0" y="3"/>
                    </a:moveTo>
                    <a:cubicBezTo>
                      <a:pt x="5" y="2"/>
                      <a:pt x="10" y="1"/>
                      <a:pt x="15" y="0"/>
                    </a:cubicBezTo>
                    <a:cubicBezTo>
                      <a:pt x="10" y="0"/>
                      <a:pt x="4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417">
                <a:extLst>
                  <a:ext uri="{FF2B5EF4-FFF2-40B4-BE49-F238E27FC236}">
                    <a16:creationId xmlns:a16="http://schemas.microsoft.com/office/drawing/2014/main" id="{F6F35EB3-B544-2A00-4B41-C125C6C63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7112" y="-803275"/>
                <a:ext cx="49213" cy="11113"/>
              </a:xfrm>
              <a:custGeom>
                <a:avLst/>
                <a:gdLst>
                  <a:gd name="T0" fmla="*/ 0 w 13"/>
                  <a:gd name="T1" fmla="*/ 3 h 3"/>
                  <a:gd name="T2" fmla="*/ 13 w 13"/>
                  <a:gd name="T3" fmla="*/ 0 h 3"/>
                  <a:gd name="T4" fmla="*/ 1 w 13"/>
                  <a:gd name="T5" fmla="*/ 2 h 3"/>
                  <a:gd name="T6" fmla="*/ 0 w 1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">
                    <a:moveTo>
                      <a:pt x="0" y="3"/>
                    </a:moveTo>
                    <a:cubicBezTo>
                      <a:pt x="5" y="3"/>
                      <a:pt x="8" y="1"/>
                      <a:pt x="13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418">
                <a:extLst>
                  <a:ext uri="{FF2B5EF4-FFF2-40B4-BE49-F238E27FC236}">
                    <a16:creationId xmlns:a16="http://schemas.microsoft.com/office/drawing/2014/main" id="{F42FFE2C-7F06-B643-1567-1C2CD0673B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6000" y="-795338"/>
                <a:ext cx="63500" cy="11113"/>
              </a:xfrm>
              <a:custGeom>
                <a:avLst/>
                <a:gdLst>
                  <a:gd name="T0" fmla="*/ 2 w 40"/>
                  <a:gd name="T1" fmla="*/ 7 h 7"/>
                  <a:gd name="T2" fmla="*/ 40 w 40"/>
                  <a:gd name="T3" fmla="*/ 0 h 7"/>
                  <a:gd name="T4" fmla="*/ 0 w 40"/>
                  <a:gd name="T5" fmla="*/ 7 h 7"/>
                  <a:gd name="T6" fmla="*/ 2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2" y="7"/>
                    </a:moveTo>
                    <a:lnTo>
                      <a:pt x="40" y="0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419">
                <a:extLst>
                  <a:ext uri="{FF2B5EF4-FFF2-40B4-BE49-F238E27FC236}">
                    <a16:creationId xmlns:a16="http://schemas.microsoft.com/office/drawing/2014/main" id="{F3054A65-2411-AAB0-9A9A-B52F0DD99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5350" y="-792163"/>
                <a:ext cx="128588" cy="19050"/>
              </a:xfrm>
              <a:custGeom>
                <a:avLst/>
                <a:gdLst>
                  <a:gd name="T0" fmla="*/ 25 w 34"/>
                  <a:gd name="T1" fmla="*/ 1 h 5"/>
                  <a:gd name="T2" fmla="*/ 10 w 34"/>
                  <a:gd name="T3" fmla="*/ 3 h 5"/>
                  <a:gd name="T4" fmla="*/ 0 w 34"/>
                  <a:gd name="T5" fmla="*/ 4 h 5"/>
                  <a:gd name="T6" fmla="*/ 34 w 34"/>
                  <a:gd name="T7" fmla="*/ 0 h 5"/>
                  <a:gd name="T8" fmla="*/ 25 w 3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">
                    <a:moveTo>
                      <a:pt x="25" y="1"/>
                    </a:moveTo>
                    <a:cubicBezTo>
                      <a:pt x="19" y="1"/>
                      <a:pt x="15" y="3"/>
                      <a:pt x="10" y="3"/>
                    </a:cubicBezTo>
                    <a:cubicBezTo>
                      <a:pt x="7" y="5"/>
                      <a:pt x="3" y="3"/>
                      <a:pt x="0" y="4"/>
                    </a:cubicBezTo>
                    <a:cubicBezTo>
                      <a:pt x="12" y="4"/>
                      <a:pt x="23" y="2"/>
                      <a:pt x="34" y="0"/>
                    </a:cubicBezTo>
                    <a:cubicBezTo>
                      <a:pt x="31" y="0"/>
                      <a:pt x="28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420">
                <a:extLst>
                  <a:ext uri="{FF2B5EF4-FFF2-40B4-BE49-F238E27FC236}">
                    <a16:creationId xmlns:a16="http://schemas.microsoft.com/office/drawing/2014/main" id="{92AACF2F-AA07-EAE7-B35D-A031725DE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300" y="-798513"/>
                <a:ext cx="7938" cy="3175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2"/>
                    </a:lnTo>
                    <a:lnTo>
                      <a:pt x="5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421">
                <a:extLst>
                  <a:ext uri="{FF2B5EF4-FFF2-40B4-BE49-F238E27FC236}">
                    <a16:creationId xmlns:a16="http://schemas.microsoft.com/office/drawing/2014/main" id="{7E59DD4C-6DF0-6EFB-CB76-2C073FC13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887" y="-7350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22">
                <a:extLst>
                  <a:ext uri="{FF2B5EF4-FFF2-40B4-BE49-F238E27FC236}">
                    <a16:creationId xmlns:a16="http://schemas.microsoft.com/office/drawing/2014/main" id="{6313B097-3067-843D-97E5-DAD6E2826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0275" y="-735013"/>
                <a:ext cx="201613" cy="41275"/>
              </a:xfrm>
              <a:custGeom>
                <a:avLst/>
                <a:gdLst>
                  <a:gd name="T0" fmla="*/ 47 w 54"/>
                  <a:gd name="T1" fmla="*/ 3 h 11"/>
                  <a:gd name="T2" fmla="*/ 54 w 54"/>
                  <a:gd name="T3" fmla="*/ 0 h 11"/>
                  <a:gd name="T4" fmla="*/ 32 w 54"/>
                  <a:gd name="T5" fmla="*/ 5 h 11"/>
                  <a:gd name="T6" fmla="*/ 32 w 54"/>
                  <a:gd name="T7" fmla="*/ 5 h 11"/>
                  <a:gd name="T8" fmla="*/ 0 w 54"/>
                  <a:gd name="T9" fmla="*/ 11 h 11"/>
                  <a:gd name="T10" fmla="*/ 47 w 54"/>
                  <a:gd name="T1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1">
                    <a:moveTo>
                      <a:pt x="47" y="3"/>
                    </a:moveTo>
                    <a:cubicBezTo>
                      <a:pt x="51" y="4"/>
                      <a:pt x="52" y="1"/>
                      <a:pt x="54" y="0"/>
                    </a:cubicBezTo>
                    <a:cubicBezTo>
                      <a:pt x="47" y="2"/>
                      <a:pt x="38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22" y="8"/>
                      <a:pt x="11" y="9"/>
                      <a:pt x="0" y="11"/>
                    </a:cubicBezTo>
                    <a:cubicBezTo>
                      <a:pt x="15" y="9"/>
                      <a:pt x="32" y="7"/>
                      <a:pt x="4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423">
                <a:extLst>
                  <a:ext uri="{FF2B5EF4-FFF2-40B4-BE49-F238E27FC236}">
                    <a16:creationId xmlns:a16="http://schemas.microsoft.com/office/drawing/2014/main" id="{93A849B3-83D4-2D25-ACFA-82207608DD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650" y="-798513"/>
                <a:ext cx="233363" cy="17463"/>
              </a:xfrm>
              <a:custGeom>
                <a:avLst/>
                <a:gdLst>
                  <a:gd name="T0" fmla="*/ 9 w 62"/>
                  <a:gd name="T1" fmla="*/ 5 h 5"/>
                  <a:gd name="T2" fmla="*/ 62 w 62"/>
                  <a:gd name="T3" fmla="*/ 1 h 5"/>
                  <a:gd name="T4" fmla="*/ 58 w 62"/>
                  <a:gd name="T5" fmla="*/ 0 h 5"/>
                  <a:gd name="T6" fmla="*/ 23 w 62"/>
                  <a:gd name="T7" fmla="*/ 3 h 5"/>
                  <a:gd name="T8" fmla="*/ 0 w 62"/>
                  <a:gd name="T9" fmla="*/ 4 h 5"/>
                  <a:gd name="T10" fmla="*/ 9 w 6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">
                    <a:moveTo>
                      <a:pt x="9" y="5"/>
                    </a:moveTo>
                    <a:cubicBezTo>
                      <a:pt x="27" y="4"/>
                      <a:pt x="46" y="3"/>
                      <a:pt x="62" y="1"/>
                    </a:cubicBezTo>
                    <a:cubicBezTo>
                      <a:pt x="61" y="1"/>
                      <a:pt x="59" y="1"/>
                      <a:pt x="58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3"/>
                      <a:pt x="7" y="3"/>
                      <a:pt x="0" y="4"/>
                    </a:cubicBezTo>
                    <a:cubicBezTo>
                      <a:pt x="3" y="4"/>
                      <a:pt x="6" y="4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424">
                <a:extLst>
                  <a:ext uri="{FF2B5EF4-FFF2-40B4-BE49-F238E27FC236}">
                    <a16:creationId xmlns:a16="http://schemas.microsoft.com/office/drawing/2014/main" id="{02EBB8E8-4D5B-DA6F-BE47-5E77BE2C2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70167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0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425">
                <a:extLst>
                  <a:ext uri="{FF2B5EF4-FFF2-40B4-BE49-F238E27FC236}">
                    <a16:creationId xmlns:a16="http://schemas.microsoft.com/office/drawing/2014/main" id="{0698B339-F6D5-EBF1-A62B-0A64D1516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062" y="-693738"/>
                <a:ext cx="288925" cy="52388"/>
              </a:xfrm>
              <a:custGeom>
                <a:avLst/>
                <a:gdLst>
                  <a:gd name="T0" fmla="*/ 77 w 77"/>
                  <a:gd name="T1" fmla="*/ 0 h 14"/>
                  <a:gd name="T2" fmla="*/ 0 w 77"/>
                  <a:gd name="T3" fmla="*/ 14 h 14"/>
                  <a:gd name="T4" fmla="*/ 77 w 77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14">
                    <a:moveTo>
                      <a:pt x="77" y="0"/>
                    </a:moveTo>
                    <a:cubicBezTo>
                      <a:pt x="51" y="7"/>
                      <a:pt x="26" y="11"/>
                      <a:pt x="0" y="14"/>
                    </a:cubicBezTo>
                    <a:cubicBezTo>
                      <a:pt x="26" y="12"/>
                      <a:pt x="52" y="7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426">
                <a:extLst>
                  <a:ext uri="{FF2B5EF4-FFF2-40B4-BE49-F238E27FC236}">
                    <a16:creationId xmlns:a16="http://schemas.microsoft.com/office/drawing/2014/main" id="{F75B7BF0-EC8F-505D-364F-8A4D0E31EE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2012" y="-776288"/>
                <a:ext cx="30163" cy="7938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0 h 2"/>
                  <a:gd name="T4" fmla="*/ 0 w 8"/>
                  <a:gd name="T5" fmla="*/ 1 h 2"/>
                  <a:gd name="T6" fmla="*/ 8 w 8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0"/>
                      <a:pt x="3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5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427">
                <a:extLst>
                  <a:ext uri="{FF2B5EF4-FFF2-40B4-BE49-F238E27FC236}">
                    <a16:creationId xmlns:a16="http://schemas.microsoft.com/office/drawing/2014/main" id="{D8BF69F0-2F09-3235-2DF6-A264AB682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7900" y="-731838"/>
                <a:ext cx="65088" cy="11113"/>
              </a:xfrm>
              <a:custGeom>
                <a:avLst/>
                <a:gdLst>
                  <a:gd name="T0" fmla="*/ 0 w 41"/>
                  <a:gd name="T1" fmla="*/ 7 h 7"/>
                  <a:gd name="T2" fmla="*/ 41 w 41"/>
                  <a:gd name="T3" fmla="*/ 0 h 7"/>
                  <a:gd name="T4" fmla="*/ 38 w 41"/>
                  <a:gd name="T5" fmla="*/ 0 h 7"/>
                  <a:gd name="T6" fmla="*/ 0 w 4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">
                    <a:moveTo>
                      <a:pt x="0" y="7"/>
                    </a:moveTo>
                    <a:lnTo>
                      <a:pt x="41" y="0"/>
                    </a:lnTo>
                    <a:lnTo>
                      <a:pt x="38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428">
                <a:extLst>
                  <a:ext uri="{FF2B5EF4-FFF2-40B4-BE49-F238E27FC236}">
                    <a16:creationId xmlns:a16="http://schemas.microsoft.com/office/drawing/2014/main" id="{D4217130-C88C-F928-588A-13A24DAB8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787" y="-679450"/>
                <a:ext cx="379413" cy="76200"/>
              </a:xfrm>
              <a:custGeom>
                <a:avLst/>
                <a:gdLst>
                  <a:gd name="T0" fmla="*/ 88 w 101"/>
                  <a:gd name="T1" fmla="*/ 5 h 20"/>
                  <a:gd name="T2" fmla="*/ 101 w 101"/>
                  <a:gd name="T3" fmla="*/ 0 h 20"/>
                  <a:gd name="T4" fmla="*/ 0 w 101"/>
                  <a:gd name="T5" fmla="*/ 18 h 20"/>
                  <a:gd name="T6" fmla="*/ 10 w 101"/>
                  <a:gd name="T7" fmla="*/ 18 h 20"/>
                  <a:gd name="T8" fmla="*/ 53 w 101"/>
                  <a:gd name="T9" fmla="*/ 13 h 20"/>
                  <a:gd name="T10" fmla="*/ 53 w 101"/>
                  <a:gd name="T11" fmla="*/ 12 h 20"/>
                  <a:gd name="T12" fmla="*/ 84 w 101"/>
                  <a:gd name="T13" fmla="*/ 5 h 20"/>
                  <a:gd name="T14" fmla="*/ 86 w 101"/>
                  <a:gd name="T15" fmla="*/ 5 h 20"/>
                  <a:gd name="T16" fmla="*/ 86 w 101"/>
                  <a:gd name="T17" fmla="*/ 6 h 20"/>
                  <a:gd name="T18" fmla="*/ 88 w 101"/>
                  <a:gd name="T19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20">
                    <a:moveTo>
                      <a:pt x="88" y="5"/>
                    </a:moveTo>
                    <a:cubicBezTo>
                      <a:pt x="91" y="1"/>
                      <a:pt x="97" y="3"/>
                      <a:pt x="101" y="0"/>
                    </a:cubicBezTo>
                    <a:cubicBezTo>
                      <a:pt x="68" y="10"/>
                      <a:pt x="34" y="15"/>
                      <a:pt x="0" y="18"/>
                    </a:cubicBezTo>
                    <a:cubicBezTo>
                      <a:pt x="3" y="20"/>
                      <a:pt x="7" y="17"/>
                      <a:pt x="10" y="18"/>
                    </a:cubicBezTo>
                    <a:cubicBezTo>
                      <a:pt x="25" y="18"/>
                      <a:pt x="39" y="15"/>
                      <a:pt x="53" y="13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3" y="10"/>
                      <a:pt x="73" y="7"/>
                      <a:pt x="84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6" y="6"/>
                      <a:pt x="86" y="6"/>
                    </a:cubicBezTo>
                    <a:lnTo>
                      <a:pt x="8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429">
                <a:extLst>
                  <a:ext uri="{FF2B5EF4-FFF2-40B4-BE49-F238E27FC236}">
                    <a16:creationId xmlns:a16="http://schemas.microsoft.com/office/drawing/2014/main" id="{34CF2C09-6DEF-400F-4F5A-512466E26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025" y="-773113"/>
                <a:ext cx="7938" cy="476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430">
                <a:extLst>
                  <a:ext uri="{FF2B5EF4-FFF2-40B4-BE49-F238E27FC236}">
                    <a16:creationId xmlns:a16="http://schemas.microsoft.com/office/drawing/2014/main" id="{0A73BB20-18C3-93DA-E9D7-11A8F61BF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612" y="-701675"/>
                <a:ext cx="26988" cy="7938"/>
              </a:xfrm>
              <a:custGeom>
                <a:avLst/>
                <a:gdLst>
                  <a:gd name="T0" fmla="*/ 17 w 17"/>
                  <a:gd name="T1" fmla="*/ 0 h 5"/>
                  <a:gd name="T2" fmla="*/ 0 w 17"/>
                  <a:gd name="T3" fmla="*/ 5 h 5"/>
                  <a:gd name="T4" fmla="*/ 3 w 17"/>
                  <a:gd name="T5" fmla="*/ 5 h 5"/>
                  <a:gd name="T6" fmla="*/ 17 w 1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">
                    <a:moveTo>
                      <a:pt x="17" y="0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431">
                <a:extLst>
                  <a:ext uri="{FF2B5EF4-FFF2-40B4-BE49-F238E27FC236}">
                    <a16:creationId xmlns:a16="http://schemas.microsoft.com/office/drawing/2014/main" id="{4D61CFC1-F06A-D52F-E4E2-36861E2A6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191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432">
                <a:extLst>
                  <a:ext uri="{FF2B5EF4-FFF2-40B4-BE49-F238E27FC236}">
                    <a16:creationId xmlns:a16="http://schemas.microsoft.com/office/drawing/2014/main" id="{A4662032-55E3-1A5A-0484-A41AAF56DA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22300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433">
                <a:extLst>
                  <a:ext uri="{FF2B5EF4-FFF2-40B4-BE49-F238E27FC236}">
                    <a16:creationId xmlns:a16="http://schemas.microsoft.com/office/drawing/2014/main" id="{F0005DDB-C218-6A1A-6359-EABD360E5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49288"/>
                <a:ext cx="85725" cy="26988"/>
              </a:xfrm>
              <a:custGeom>
                <a:avLst/>
                <a:gdLst>
                  <a:gd name="T0" fmla="*/ 0 w 23"/>
                  <a:gd name="T1" fmla="*/ 7 h 7"/>
                  <a:gd name="T2" fmla="*/ 1 w 23"/>
                  <a:gd name="T3" fmla="*/ 7 h 7"/>
                  <a:gd name="T4" fmla="*/ 1 w 23"/>
                  <a:gd name="T5" fmla="*/ 7 h 7"/>
                  <a:gd name="T6" fmla="*/ 2 w 23"/>
                  <a:gd name="T7" fmla="*/ 7 h 7"/>
                  <a:gd name="T8" fmla="*/ 1 w 23"/>
                  <a:gd name="T9" fmla="*/ 7 h 7"/>
                  <a:gd name="T10" fmla="*/ 23 w 23"/>
                  <a:gd name="T11" fmla="*/ 0 h 7"/>
                  <a:gd name="T12" fmla="*/ 0 w 23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7">
                    <a:moveTo>
                      <a:pt x="0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6"/>
                      <a:pt x="16" y="3"/>
                      <a:pt x="23" y="0"/>
                    </a:cubicBezTo>
                    <a:cubicBezTo>
                      <a:pt x="15" y="2"/>
                      <a:pt x="5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434">
                <a:extLst>
                  <a:ext uri="{FF2B5EF4-FFF2-40B4-BE49-F238E27FC236}">
                    <a16:creationId xmlns:a16="http://schemas.microsoft.com/office/drawing/2014/main" id="{80088358-5E68-0A9B-A080-270C60B4C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425" y="-781050"/>
                <a:ext cx="22225" cy="0"/>
              </a:xfrm>
              <a:custGeom>
                <a:avLst/>
                <a:gdLst>
                  <a:gd name="T0" fmla="*/ 6 w 6"/>
                  <a:gd name="T1" fmla="*/ 0 w 6"/>
                  <a:gd name="T2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435">
                <a:extLst>
                  <a:ext uri="{FF2B5EF4-FFF2-40B4-BE49-F238E27FC236}">
                    <a16:creationId xmlns:a16="http://schemas.microsoft.com/office/drawing/2014/main" id="{09FDC915-D3E8-B7FE-8293-E010AF4B0E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650" y="-784225"/>
                <a:ext cx="123825" cy="3175"/>
              </a:xfrm>
              <a:custGeom>
                <a:avLst/>
                <a:gdLst>
                  <a:gd name="T0" fmla="*/ 0 w 33"/>
                  <a:gd name="T1" fmla="*/ 1 h 1"/>
                  <a:gd name="T2" fmla="*/ 33 w 33"/>
                  <a:gd name="T3" fmla="*/ 0 h 1"/>
                  <a:gd name="T4" fmla="*/ 0 w 3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">
                    <a:moveTo>
                      <a:pt x="0" y="1"/>
                    </a:moveTo>
                    <a:cubicBezTo>
                      <a:pt x="11" y="1"/>
                      <a:pt x="23" y="1"/>
                      <a:pt x="33" y="0"/>
                    </a:cubicBezTo>
                    <a:cubicBezTo>
                      <a:pt x="22" y="0"/>
                      <a:pt x="1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436">
                <a:extLst>
                  <a:ext uri="{FF2B5EF4-FFF2-40B4-BE49-F238E27FC236}">
                    <a16:creationId xmlns:a16="http://schemas.microsoft.com/office/drawing/2014/main" id="{A431A5A2-28AC-0489-34CB-2F2905026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5" y="-712788"/>
                <a:ext cx="7938" cy="317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437">
                <a:extLst>
                  <a:ext uri="{FF2B5EF4-FFF2-40B4-BE49-F238E27FC236}">
                    <a16:creationId xmlns:a16="http://schemas.microsoft.com/office/drawing/2014/main" id="{962E36ED-76F5-29B3-29C3-4CD02D525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5" y="-7127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438">
                <a:extLst>
                  <a:ext uri="{FF2B5EF4-FFF2-40B4-BE49-F238E27FC236}">
                    <a16:creationId xmlns:a16="http://schemas.microsoft.com/office/drawing/2014/main" id="{5825F403-C589-930F-8276-7961D8D09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050" y="-641350"/>
                <a:ext cx="82550" cy="19050"/>
              </a:xfrm>
              <a:custGeom>
                <a:avLst/>
                <a:gdLst>
                  <a:gd name="T0" fmla="*/ 22 w 22"/>
                  <a:gd name="T1" fmla="*/ 0 h 5"/>
                  <a:gd name="T2" fmla="*/ 0 w 22"/>
                  <a:gd name="T3" fmla="*/ 5 h 5"/>
                  <a:gd name="T4" fmla="*/ 22 w 2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2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7" y="5"/>
                      <a:pt x="16" y="2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439">
                <a:extLst>
                  <a:ext uri="{FF2B5EF4-FFF2-40B4-BE49-F238E27FC236}">
                    <a16:creationId xmlns:a16="http://schemas.microsoft.com/office/drawing/2014/main" id="{6189B2C1-0358-D837-0489-2CB200ACE5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7987" y="-784225"/>
                <a:ext cx="44450" cy="3175"/>
              </a:xfrm>
              <a:custGeom>
                <a:avLst/>
                <a:gdLst>
                  <a:gd name="T0" fmla="*/ 23 w 28"/>
                  <a:gd name="T1" fmla="*/ 0 h 2"/>
                  <a:gd name="T2" fmla="*/ 0 w 28"/>
                  <a:gd name="T3" fmla="*/ 0 h 2"/>
                  <a:gd name="T4" fmla="*/ 28 w 28"/>
                  <a:gd name="T5" fmla="*/ 2 h 2"/>
                  <a:gd name="T6" fmla="*/ 23 w 2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">
                    <a:moveTo>
                      <a:pt x="23" y="0"/>
                    </a:moveTo>
                    <a:lnTo>
                      <a:pt x="0" y="0"/>
                    </a:lnTo>
                    <a:lnTo>
                      <a:pt x="28" y="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440">
                <a:extLst>
                  <a:ext uri="{FF2B5EF4-FFF2-40B4-BE49-F238E27FC236}">
                    <a16:creationId xmlns:a16="http://schemas.microsoft.com/office/drawing/2014/main" id="{F94E747A-1148-CB47-3F2A-C4A49361B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225" y="-773113"/>
                <a:ext cx="12700" cy="0"/>
              </a:xfrm>
              <a:custGeom>
                <a:avLst/>
                <a:gdLst>
                  <a:gd name="T0" fmla="*/ 3 w 8"/>
                  <a:gd name="T1" fmla="*/ 0 w 8"/>
                  <a:gd name="T2" fmla="*/ 8 w 8"/>
                  <a:gd name="T3" fmla="*/ 3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8">
                    <a:moveTo>
                      <a:pt x="3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441">
                <a:extLst>
                  <a:ext uri="{FF2B5EF4-FFF2-40B4-BE49-F238E27FC236}">
                    <a16:creationId xmlns:a16="http://schemas.microsoft.com/office/drawing/2014/main" id="{55850E40-4C25-F34F-602E-760195F8F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4487" y="-784225"/>
                <a:ext cx="22225" cy="3175"/>
              </a:xfrm>
              <a:custGeom>
                <a:avLst/>
                <a:gdLst>
                  <a:gd name="T0" fmla="*/ 6 w 6"/>
                  <a:gd name="T1" fmla="*/ 0 h 1"/>
                  <a:gd name="T2" fmla="*/ 0 w 6"/>
                  <a:gd name="T3" fmla="*/ 0 h 1"/>
                  <a:gd name="T4" fmla="*/ 6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1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442">
                <a:extLst>
                  <a:ext uri="{FF2B5EF4-FFF2-40B4-BE49-F238E27FC236}">
                    <a16:creationId xmlns:a16="http://schemas.microsoft.com/office/drawing/2014/main" id="{07CB1946-065E-3595-8F7A-CD1060B8D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612" y="-781050"/>
                <a:ext cx="26988" cy="7938"/>
              </a:xfrm>
              <a:custGeom>
                <a:avLst/>
                <a:gdLst>
                  <a:gd name="T0" fmla="*/ 7 w 7"/>
                  <a:gd name="T1" fmla="*/ 1 h 2"/>
                  <a:gd name="T2" fmla="*/ 0 w 7"/>
                  <a:gd name="T3" fmla="*/ 1 h 2"/>
                  <a:gd name="T4" fmla="*/ 7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4" y="0"/>
                      <a:pt x="3" y="2"/>
                      <a:pt x="0" y="1"/>
                    </a:cubicBezTo>
                    <a:cubicBezTo>
                      <a:pt x="3" y="2"/>
                      <a:pt x="5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443">
                <a:extLst>
                  <a:ext uri="{FF2B5EF4-FFF2-40B4-BE49-F238E27FC236}">
                    <a16:creationId xmlns:a16="http://schemas.microsoft.com/office/drawing/2014/main" id="{0F3FAD98-1C4B-A72F-11B9-903FCBC1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0512" y="-781050"/>
                <a:ext cx="12700" cy="4763"/>
              </a:xfrm>
              <a:custGeom>
                <a:avLst/>
                <a:gdLst>
                  <a:gd name="T0" fmla="*/ 3 w 8"/>
                  <a:gd name="T1" fmla="*/ 0 h 3"/>
                  <a:gd name="T2" fmla="*/ 0 w 8"/>
                  <a:gd name="T3" fmla="*/ 3 h 3"/>
                  <a:gd name="T4" fmla="*/ 8 w 8"/>
                  <a:gd name="T5" fmla="*/ 3 h 3"/>
                  <a:gd name="T6" fmla="*/ 3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lnTo>
                      <a:pt x="0" y="3"/>
                    </a:lnTo>
                    <a:lnTo>
                      <a:pt x="8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444">
                <a:extLst>
                  <a:ext uri="{FF2B5EF4-FFF2-40B4-BE49-F238E27FC236}">
                    <a16:creationId xmlns:a16="http://schemas.microsoft.com/office/drawing/2014/main" id="{EFE03E19-F2BF-78FF-9DEA-6CFF2828D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550" y="-536575"/>
                <a:ext cx="284163" cy="74613"/>
              </a:xfrm>
              <a:custGeom>
                <a:avLst/>
                <a:gdLst>
                  <a:gd name="T0" fmla="*/ 76 w 76"/>
                  <a:gd name="T1" fmla="*/ 0 h 20"/>
                  <a:gd name="T2" fmla="*/ 0 w 76"/>
                  <a:gd name="T3" fmla="*/ 18 h 20"/>
                  <a:gd name="T4" fmla="*/ 9 w 76"/>
                  <a:gd name="T5" fmla="*/ 19 h 20"/>
                  <a:gd name="T6" fmla="*/ 9 w 76"/>
                  <a:gd name="T7" fmla="*/ 19 h 20"/>
                  <a:gd name="T8" fmla="*/ 16 w 76"/>
                  <a:gd name="T9" fmla="*/ 18 h 20"/>
                  <a:gd name="T10" fmla="*/ 20 w 76"/>
                  <a:gd name="T11" fmla="*/ 16 h 20"/>
                  <a:gd name="T12" fmla="*/ 38 w 76"/>
                  <a:gd name="T13" fmla="*/ 14 h 20"/>
                  <a:gd name="T14" fmla="*/ 62 w 76"/>
                  <a:gd name="T15" fmla="*/ 7 h 20"/>
                  <a:gd name="T16" fmla="*/ 62 w 76"/>
                  <a:gd name="T17" fmla="*/ 5 h 20"/>
                  <a:gd name="T18" fmla="*/ 76 w 76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20">
                    <a:moveTo>
                      <a:pt x="76" y="0"/>
                    </a:moveTo>
                    <a:cubicBezTo>
                      <a:pt x="51" y="9"/>
                      <a:pt x="25" y="13"/>
                      <a:pt x="0" y="18"/>
                    </a:cubicBezTo>
                    <a:cubicBezTo>
                      <a:pt x="2" y="20"/>
                      <a:pt x="6" y="17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1" y="18"/>
                      <a:pt x="14" y="19"/>
                      <a:pt x="16" y="18"/>
                    </a:cubicBezTo>
                    <a:cubicBezTo>
                      <a:pt x="16" y="16"/>
                      <a:pt x="19" y="17"/>
                      <a:pt x="20" y="16"/>
                    </a:cubicBezTo>
                    <a:cubicBezTo>
                      <a:pt x="26" y="17"/>
                      <a:pt x="32" y="14"/>
                      <a:pt x="38" y="14"/>
                    </a:cubicBezTo>
                    <a:cubicBezTo>
                      <a:pt x="46" y="11"/>
                      <a:pt x="55" y="9"/>
                      <a:pt x="62" y="7"/>
                    </a:cubicBezTo>
                    <a:cubicBezTo>
                      <a:pt x="62" y="6"/>
                      <a:pt x="63" y="6"/>
                      <a:pt x="62" y="5"/>
                    </a:cubicBez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445">
                <a:extLst>
                  <a:ext uri="{FF2B5EF4-FFF2-40B4-BE49-F238E27FC236}">
                    <a16:creationId xmlns:a16="http://schemas.microsoft.com/office/drawing/2014/main" id="{F27775B5-3FCA-5B4C-0A7E-9E847C5E3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9462" y="-608013"/>
                <a:ext cx="22225" cy="0"/>
              </a:xfrm>
              <a:custGeom>
                <a:avLst/>
                <a:gdLst>
                  <a:gd name="T0" fmla="*/ 14 w 14"/>
                  <a:gd name="T1" fmla="*/ 12 w 14"/>
                  <a:gd name="T2" fmla="*/ 0 w 14"/>
                  <a:gd name="T3" fmla="*/ 14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4">
                    <a:moveTo>
                      <a:pt x="14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446">
                <a:extLst>
                  <a:ext uri="{FF2B5EF4-FFF2-40B4-BE49-F238E27FC236}">
                    <a16:creationId xmlns:a16="http://schemas.microsoft.com/office/drawing/2014/main" id="{9EC286B7-BCF4-A758-DDDE-C8C6E305E7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5375" y="-514350"/>
                <a:ext cx="52388" cy="15875"/>
              </a:xfrm>
              <a:custGeom>
                <a:avLst/>
                <a:gdLst>
                  <a:gd name="T0" fmla="*/ 0 w 14"/>
                  <a:gd name="T1" fmla="*/ 4 h 4"/>
                  <a:gd name="T2" fmla="*/ 14 w 14"/>
                  <a:gd name="T3" fmla="*/ 0 h 4"/>
                  <a:gd name="T4" fmla="*/ 0 w 1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cubicBezTo>
                      <a:pt x="4" y="2"/>
                      <a:pt x="11" y="2"/>
                      <a:pt x="14" y="0"/>
                    </a:cubicBezTo>
                    <a:cubicBezTo>
                      <a:pt x="10" y="2"/>
                      <a:pt x="4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447">
                <a:extLst>
                  <a:ext uri="{FF2B5EF4-FFF2-40B4-BE49-F238E27FC236}">
                    <a16:creationId xmlns:a16="http://schemas.microsoft.com/office/drawing/2014/main" id="{487E5F57-6B9F-EFB6-74DE-53FDB42A0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7" y="-608013"/>
                <a:ext cx="11113" cy="476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448">
                <a:extLst>
                  <a:ext uri="{FF2B5EF4-FFF2-40B4-BE49-F238E27FC236}">
                    <a16:creationId xmlns:a16="http://schemas.microsoft.com/office/drawing/2014/main" id="{01CF6BE9-28ED-3EF7-FCA4-EA1239116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-514350"/>
                <a:ext cx="22225" cy="4763"/>
              </a:xfrm>
              <a:custGeom>
                <a:avLst/>
                <a:gdLst>
                  <a:gd name="T0" fmla="*/ 2 w 14"/>
                  <a:gd name="T1" fmla="*/ 3 h 3"/>
                  <a:gd name="T2" fmla="*/ 14 w 14"/>
                  <a:gd name="T3" fmla="*/ 0 h 3"/>
                  <a:gd name="T4" fmla="*/ 0 w 14"/>
                  <a:gd name="T5" fmla="*/ 3 h 3"/>
                  <a:gd name="T6" fmla="*/ 2 w 1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3">
                    <a:moveTo>
                      <a:pt x="2" y="3"/>
                    </a:moveTo>
                    <a:lnTo>
                      <a:pt x="14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449">
                <a:extLst>
                  <a:ext uri="{FF2B5EF4-FFF2-40B4-BE49-F238E27FC236}">
                    <a16:creationId xmlns:a16="http://schemas.microsoft.com/office/drawing/2014/main" id="{10CF85AF-C8D7-D917-701F-551DE3264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6787" y="-506413"/>
                <a:ext cx="11113" cy="3175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450">
                <a:extLst>
                  <a:ext uri="{FF2B5EF4-FFF2-40B4-BE49-F238E27FC236}">
                    <a16:creationId xmlns:a16="http://schemas.microsoft.com/office/drawing/2014/main" id="{B481C3BF-3EB3-6A98-7FC2-6F497FE2E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6625" y="-465138"/>
                <a:ext cx="15875" cy="7938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1 h 2"/>
                  <a:gd name="T4" fmla="*/ 4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451">
                <a:extLst>
                  <a:ext uri="{FF2B5EF4-FFF2-40B4-BE49-F238E27FC236}">
                    <a16:creationId xmlns:a16="http://schemas.microsoft.com/office/drawing/2014/main" id="{C8566866-58A2-DEC7-293B-FEA2A2C92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9012" y="-454025"/>
                <a:ext cx="12700" cy="3175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452">
                <a:extLst>
                  <a:ext uri="{FF2B5EF4-FFF2-40B4-BE49-F238E27FC236}">
                    <a16:creationId xmlns:a16="http://schemas.microsoft.com/office/drawing/2014/main" id="{0F7912B2-7E46-4F9E-9744-5F2FFF498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400" y="-465138"/>
                <a:ext cx="15875" cy="7938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2" y="2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453">
                <a:extLst>
                  <a:ext uri="{FF2B5EF4-FFF2-40B4-BE49-F238E27FC236}">
                    <a16:creationId xmlns:a16="http://schemas.microsoft.com/office/drawing/2014/main" id="{6B47FFEF-EDE6-AFC0-AA64-C6087E375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337" y="-450850"/>
                <a:ext cx="44450" cy="7938"/>
              </a:xfrm>
              <a:custGeom>
                <a:avLst/>
                <a:gdLst>
                  <a:gd name="T0" fmla="*/ 0 w 12"/>
                  <a:gd name="T1" fmla="*/ 2 h 2"/>
                  <a:gd name="T2" fmla="*/ 12 w 12"/>
                  <a:gd name="T3" fmla="*/ 0 h 2"/>
                  <a:gd name="T4" fmla="*/ 0 w 1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">
                    <a:moveTo>
                      <a:pt x="0" y="2"/>
                    </a:moveTo>
                    <a:cubicBezTo>
                      <a:pt x="4" y="2"/>
                      <a:pt x="9" y="2"/>
                      <a:pt x="12" y="0"/>
                    </a:cubicBezTo>
                    <a:cubicBezTo>
                      <a:pt x="8" y="0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454">
                <a:extLst>
                  <a:ext uri="{FF2B5EF4-FFF2-40B4-BE49-F238E27FC236}">
                    <a16:creationId xmlns:a16="http://schemas.microsoft.com/office/drawing/2014/main" id="{C48FC7A5-3BEE-A134-4830-D27197698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1225" y="-442913"/>
                <a:ext cx="1111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455">
                <a:extLst>
                  <a:ext uri="{FF2B5EF4-FFF2-40B4-BE49-F238E27FC236}">
                    <a16:creationId xmlns:a16="http://schemas.microsoft.com/office/drawing/2014/main" id="{E2033A70-6350-29E5-466C-EE2367E77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7" y="-473075"/>
                <a:ext cx="63500" cy="11113"/>
              </a:xfrm>
              <a:custGeom>
                <a:avLst/>
                <a:gdLst>
                  <a:gd name="T0" fmla="*/ 17 w 17"/>
                  <a:gd name="T1" fmla="*/ 1 h 3"/>
                  <a:gd name="T2" fmla="*/ 0 w 17"/>
                  <a:gd name="T3" fmla="*/ 3 h 3"/>
                  <a:gd name="T4" fmla="*/ 17 w 1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">
                    <a:moveTo>
                      <a:pt x="17" y="1"/>
                    </a:moveTo>
                    <a:cubicBezTo>
                      <a:pt x="12" y="0"/>
                      <a:pt x="4" y="2"/>
                      <a:pt x="0" y="3"/>
                    </a:cubicBezTo>
                    <a:cubicBezTo>
                      <a:pt x="6" y="3"/>
                      <a:pt x="12" y="2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456">
                <a:extLst>
                  <a:ext uri="{FF2B5EF4-FFF2-40B4-BE49-F238E27FC236}">
                    <a16:creationId xmlns:a16="http://schemas.microsoft.com/office/drawing/2014/main" id="{EEE4DCA4-8011-F4A5-87BC-42B00B3E4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5475" y="-390525"/>
                <a:ext cx="79375" cy="11113"/>
              </a:xfrm>
              <a:custGeom>
                <a:avLst/>
                <a:gdLst>
                  <a:gd name="T0" fmla="*/ 20 w 21"/>
                  <a:gd name="T1" fmla="*/ 2 h 3"/>
                  <a:gd name="T2" fmla="*/ 21 w 21"/>
                  <a:gd name="T3" fmla="*/ 1 h 3"/>
                  <a:gd name="T4" fmla="*/ 0 w 21"/>
                  <a:gd name="T5" fmla="*/ 3 h 3"/>
                  <a:gd name="T6" fmla="*/ 20 w 2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">
                    <a:moveTo>
                      <a:pt x="20" y="2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14" y="2"/>
                      <a:pt x="7" y="0"/>
                      <a:pt x="0" y="3"/>
                    </a:cubicBezTo>
                    <a:cubicBezTo>
                      <a:pt x="7" y="3"/>
                      <a:pt x="14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457">
                <a:extLst>
                  <a:ext uri="{FF2B5EF4-FFF2-40B4-BE49-F238E27FC236}">
                    <a16:creationId xmlns:a16="http://schemas.microsoft.com/office/drawing/2014/main" id="{1C5E7258-7230-493C-8383-778390886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7075" y="-374650"/>
                <a:ext cx="14288" cy="6350"/>
              </a:xfrm>
              <a:custGeom>
                <a:avLst/>
                <a:gdLst>
                  <a:gd name="T0" fmla="*/ 2 w 9"/>
                  <a:gd name="T1" fmla="*/ 4 h 4"/>
                  <a:gd name="T2" fmla="*/ 9 w 9"/>
                  <a:gd name="T3" fmla="*/ 0 h 4"/>
                  <a:gd name="T4" fmla="*/ 0 w 9"/>
                  <a:gd name="T5" fmla="*/ 4 h 4"/>
                  <a:gd name="T6" fmla="*/ 2 w 9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2" y="4"/>
                    </a:moveTo>
                    <a:lnTo>
                      <a:pt x="9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458">
                <a:extLst>
                  <a:ext uri="{FF2B5EF4-FFF2-40B4-BE49-F238E27FC236}">
                    <a16:creationId xmlns:a16="http://schemas.microsoft.com/office/drawing/2014/main" id="{E8C70899-7B80-4444-10E7-6D7027FA7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650" y="-396875"/>
                <a:ext cx="19050" cy="3175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1"/>
                      <a:pt x="3" y="1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459">
                <a:extLst>
                  <a:ext uri="{FF2B5EF4-FFF2-40B4-BE49-F238E27FC236}">
                    <a16:creationId xmlns:a16="http://schemas.microsoft.com/office/drawing/2014/main" id="{9352DDB3-9334-A842-EF55-359BA2DE4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600" y="-385763"/>
                <a:ext cx="49213" cy="6350"/>
              </a:xfrm>
              <a:custGeom>
                <a:avLst/>
                <a:gdLst>
                  <a:gd name="T0" fmla="*/ 0 w 13"/>
                  <a:gd name="T1" fmla="*/ 1 h 2"/>
                  <a:gd name="T2" fmla="*/ 13 w 13"/>
                  <a:gd name="T3" fmla="*/ 1 h 2"/>
                  <a:gd name="T4" fmla="*/ 0 w 1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">
                    <a:moveTo>
                      <a:pt x="0" y="1"/>
                    </a:moveTo>
                    <a:cubicBezTo>
                      <a:pt x="5" y="2"/>
                      <a:pt x="9" y="2"/>
                      <a:pt x="13" y="1"/>
                    </a:cubicBezTo>
                    <a:cubicBezTo>
                      <a:pt x="9" y="0"/>
                      <a:pt x="4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460">
                <a:extLst>
                  <a:ext uri="{FF2B5EF4-FFF2-40B4-BE49-F238E27FC236}">
                    <a16:creationId xmlns:a16="http://schemas.microsoft.com/office/drawing/2014/main" id="{D18529FE-517A-2EA8-37DE-8A4819AB3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237" y="-393700"/>
                <a:ext cx="200025" cy="11113"/>
              </a:xfrm>
              <a:custGeom>
                <a:avLst/>
                <a:gdLst>
                  <a:gd name="T0" fmla="*/ 37 w 53"/>
                  <a:gd name="T1" fmla="*/ 0 h 3"/>
                  <a:gd name="T2" fmla="*/ 0 w 53"/>
                  <a:gd name="T3" fmla="*/ 1 h 3"/>
                  <a:gd name="T4" fmla="*/ 0 w 53"/>
                  <a:gd name="T5" fmla="*/ 1 h 3"/>
                  <a:gd name="T6" fmla="*/ 50 w 53"/>
                  <a:gd name="T7" fmla="*/ 3 h 3"/>
                  <a:gd name="T8" fmla="*/ 53 w 53"/>
                  <a:gd name="T9" fmla="*/ 2 h 3"/>
                  <a:gd name="T10" fmla="*/ 37 w 5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">
                    <a:moveTo>
                      <a:pt x="37" y="0"/>
                    </a:moveTo>
                    <a:cubicBezTo>
                      <a:pt x="24" y="1"/>
                      <a:pt x="1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3"/>
                      <a:pt x="34" y="3"/>
                      <a:pt x="50" y="3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47" y="3"/>
                      <a:pt x="42" y="1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461">
                <a:extLst>
                  <a:ext uri="{FF2B5EF4-FFF2-40B4-BE49-F238E27FC236}">
                    <a16:creationId xmlns:a16="http://schemas.microsoft.com/office/drawing/2014/main" id="{1EF8A8FC-953B-94A2-6DA3-388465B87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6712" y="-374650"/>
                <a:ext cx="14288" cy="0"/>
              </a:xfrm>
              <a:custGeom>
                <a:avLst/>
                <a:gdLst>
                  <a:gd name="T0" fmla="*/ 4 w 9"/>
                  <a:gd name="T1" fmla="*/ 9 w 9"/>
                  <a:gd name="T2" fmla="*/ 0 w 9"/>
                  <a:gd name="T3" fmla="*/ 4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9">
                    <a:moveTo>
                      <a:pt x="4" y="0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462">
                <a:extLst>
                  <a:ext uri="{FF2B5EF4-FFF2-40B4-BE49-F238E27FC236}">
                    <a16:creationId xmlns:a16="http://schemas.microsoft.com/office/drawing/2014/main" id="{26410922-FC0B-967C-DF33-3B88C0790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450" y="-390525"/>
                <a:ext cx="101600" cy="15875"/>
              </a:xfrm>
              <a:custGeom>
                <a:avLst/>
                <a:gdLst>
                  <a:gd name="T0" fmla="*/ 0 w 27"/>
                  <a:gd name="T1" fmla="*/ 2 h 4"/>
                  <a:gd name="T2" fmla="*/ 27 w 27"/>
                  <a:gd name="T3" fmla="*/ 3 h 4"/>
                  <a:gd name="T4" fmla="*/ 0 w 2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4">
                    <a:moveTo>
                      <a:pt x="0" y="2"/>
                    </a:moveTo>
                    <a:cubicBezTo>
                      <a:pt x="9" y="4"/>
                      <a:pt x="18" y="2"/>
                      <a:pt x="27" y="3"/>
                    </a:cubicBezTo>
                    <a:cubicBezTo>
                      <a:pt x="18" y="2"/>
                      <a:pt x="8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463">
                <a:extLst>
                  <a:ext uri="{FF2B5EF4-FFF2-40B4-BE49-F238E27FC236}">
                    <a16:creationId xmlns:a16="http://schemas.microsoft.com/office/drawing/2014/main" id="{367F85A9-CEAB-B3B6-964B-6FBB25FFD8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8737" y="-396875"/>
                <a:ext cx="14288" cy="3175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464">
                <a:extLst>
                  <a:ext uri="{FF2B5EF4-FFF2-40B4-BE49-F238E27FC236}">
                    <a16:creationId xmlns:a16="http://schemas.microsoft.com/office/drawing/2014/main" id="{A7169671-9965-B21A-D55C-E3D4A7304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2037" y="-454025"/>
                <a:ext cx="19050" cy="1111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0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7" name="组合 316">
              <a:extLst>
                <a:ext uri="{FF2B5EF4-FFF2-40B4-BE49-F238E27FC236}">
                  <a16:creationId xmlns:a16="http://schemas.microsoft.com/office/drawing/2014/main" id="{81F1D7C0-7C8A-B9DF-1311-34B1FFAABCA6}"/>
                </a:ext>
              </a:extLst>
            </p:cNvPr>
            <p:cNvGrpSpPr/>
            <p:nvPr/>
          </p:nvGrpSpPr>
          <p:grpSpPr>
            <a:xfrm rot="10452583">
              <a:off x="3119852" y="3015530"/>
              <a:ext cx="2991292" cy="572641"/>
              <a:chOff x="2120900" y="-889000"/>
              <a:chExt cx="1674813" cy="520700"/>
            </a:xfrm>
            <a:grpFill/>
          </p:grpSpPr>
          <p:sp>
            <p:nvSpPr>
              <p:cNvPr id="318" name="Freeform 414">
                <a:extLst>
                  <a:ext uri="{FF2B5EF4-FFF2-40B4-BE49-F238E27FC236}">
                    <a16:creationId xmlns:a16="http://schemas.microsoft.com/office/drawing/2014/main" id="{D19C79C9-BA72-FE37-717B-FC7535EDE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9175" y="-836613"/>
                <a:ext cx="142875" cy="33338"/>
              </a:xfrm>
              <a:custGeom>
                <a:avLst/>
                <a:gdLst>
                  <a:gd name="T0" fmla="*/ 0 w 90"/>
                  <a:gd name="T1" fmla="*/ 21 h 21"/>
                  <a:gd name="T2" fmla="*/ 10 w 90"/>
                  <a:gd name="T3" fmla="*/ 19 h 21"/>
                  <a:gd name="T4" fmla="*/ 90 w 90"/>
                  <a:gd name="T5" fmla="*/ 0 h 21"/>
                  <a:gd name="T6" fmla="*/ 0 w 90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1">
                    <a:moveTo>
                      <a:pt x="0" y="21"/>
                    </a:moveTo>
                    <a:lnTo>
                      <a:pt x="10" y="19"/>
                    </a:lnTo>
                    <a:lnTo>
                      <a:pt x="9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415">
                <a:extLst>
                  <a:ext uri="{FF2B5EF4-FFF2-40B4-BE49-F238E27FC236}">
                    <a16:creationId xmlns:a16="http://schemas.microsoft.com/office/drawing/2014/main" id="{345E8D73-1F13-317C-04B2-BF3EDCAA8A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20900" y="-889000"/>
                <a:ext cx="1652588" cy="495300"/>
              </a:xfrm>
              <a:custGeom>
                <a:avLst/>
                <a:gdLst>
                  <a:gd name="T0" fmla="*/ 257 w 440"/>
                  <a:gd name="T1" fmla="*/ 118 h 132"/>
                  <a:gd name="T2" fmla="*/ 302 w 440"/>
                  <a:gd name="T3" fmla="*/ 111 h 132"/>
                  <a:gd name="T4" fmla="*/ 426 w 440"/>
                  <a:gd name="T5" fmla="*/ 87 h 132"/>
                  <a:gd name="T6" fmla="*/ 419 w 440"/>
                  <a:gd name="T7" fmla="*/ 86 h 132"/>
                  <a:gd name="T8" fmla="*/ 365 w 440"/>
                  <a:gd name="T9" fmla="*/ 92 h 132"/>
                  <a:gd name="T10" fmla="*/ 344 w 440"/>
                  <a:gd name="T11" fmla="*/ 91 h 132"/>
                  <a:gd name="T12" fmla="*/ 377 w 440"/>
                  <a:gd name="T13" fmla="*/ 85 h 132"/>
                  <a:gd name="T14" fmla="*/ 272 w 440"/>
                  <a:gd name="T15" fmla="*/ 92 h 132"/>
                  <a:gd name="T16" fmla="*/ 303 w 440"/>
                  <a:gd name="T17" fmla="*/ 87 h 132"/>
                  <a:gd name="T18" fmla="*/ 314 w 440"/>
                  <a:gd name="T19" fmla="*/ 86 h 132"/>
                  <a:gd name="T20" fmla="*/ 351 w 440"/>
                  <a:gd name="T21" fmla="*/ 84 h 132"/>
                  <a:gd name="T22" fmla="*/ 294 w 440"/>
                  <a:gd name="T23" fmla="*/ 84 h 132"/>
                  <a:gd name="T24" fmla="*/ 325 w 440"/>
                  <a:gd name="T25" fmla="*/ 78 h 132"/>
                  <a:gd name="T26" fmla="*/ 335 w 440"/>
                  <a:gd name="T27" fmla="*/ 71 h 132"/>
                  <a:gd name="T28" fmla="*/ 343 w 440"/>
                  <a:gd name="T29" fmla="*/ 70 h 132"/>
                  <a:gd name="T30" fmla="*/ 290 w 440"/>
                  <a:gd name="T31" fmla="*/ 70 h 132"/>
                  <a:gd name="T32" fmla="*/ 310 w 440"/>
                  <a:gd name="T33" fmla="*/ 64 h 132"/>
                  <a:gd name="T34" fmla="*/ 286 w 440"/>
                  <a:gd name="T35" fmla="*/ 62 h 132"/>
                  <a:gd name="T36" fmla="*/ 356 w 440"/>
                  <a:gd name="T37" fmla="*/ 55 h 132"/>
                  <a:gd name="T38" fmla="*/ 295 w 440"/>
                  <a:gd name="T39" fmla="*/ 54 h 132"/>
                  <a:gd name="T40" fmla="*/ 355 w 440"/>
                  <a:gd name="T41" fmla="*/ 43 h 132"/>
                  <a:gd name="T42" fmla="*/ 357 w 440"/>
                  <a:gd name="T43" fmla="*/ 47 h 132"/>
                  <a:gd name="T44" fmla="*/ 385 w 440"/>
                  <a:gd name="T45" fmla="*/ 40 h 132"/>
                  <a:gd name="T46" fmla="*/ 322 w 440"/>
                  <a:gd name="T47" fmla="*/ 45 h 132"/>
                  <a:gd name="T48" fmla="*/ 313 w 440"/>
                  <a:gd name="T49" fmla="*/ 44 h 132"/>
                  <a:gd name="T50" fmla="*/ 434 w 440"/>
                  <a:gd name="T51" fmla="*/ 20 h 132"/>
                  <a:gd name="T52" fmla="*/ 239 w 440"/>
                  <a:gd name="T53" fmla="*/ 37 h 132"/>
                  <a:gd name="T54" fmla="*/ 294 w 440"/>
                  <a:gd name="T55" fmla="*/ 35 h 132"/>
                  <a:gd name="T56" fmla="*/ 260 w 440"/>
                  <a:gd name="T57" fmla="*/ 34 h 132"/>
                  <a:gd name="T58" fmla="*/ 235 w 440"/>
                  <a:gd name="T59" fmla="*/ 36 h 132"/>
                  <a:gd name="T60" fmla="*/ 10 w 440"/>
                  <a:gd name="T61" fmla="*/ 15 h 132"/>
                  <a:gd name="T62" fmla="*/ 14 w 440"/>
                  <a:gd name="T63" fmla="*/ 24 h 132"/>
                  <a:gd name="T64" fmla="*/ 8 w 440"/>
                  <a:gd name="T65" fmla="*/ 32 h 132"/>
                  <a:gd name="T66" fmla="*/ 6 w 440"/>
                  <a:gd name="T67" fmla="*/ 41 h 132"/>
                  <a:gd name="T68" fmla="*/ 6 w 440"/>
                  <a:gd name="T69" fmla="*/ 51 h 132"/>
                  <a:gd name="T70" fmla="*/ 8 w 440"/>
                  <a:gd name="T71" fmla="*/ 57 h 132"/>
                  <a:gd name="T72" fmla="*/ 5 w 440"/>
                  <a:gd name="T73" fmla="*/ 61 h 132"/>
                  <a:gd name="T74" fmla="*/ 3 w 440"/>
                  <a:gd name="T75" fmla="*/ 75 h 132"/>
                  <a:gd name="T76" fmla="*/ 5 w 440"/>
                  <a:gd name="T77" fmla="*/ 88 h 132"/>
                  <a:gd name="T78" fmla="*/ 5 w 440"/>
                  <a:gd name="T79" fmla="*/ 97 h 132"/>
                  <a:gd name="T80" fmla="*/ 52 w 440"/>
                  <a:gd name="T81" fmla="*/ 111 h 132"/>
                  <a:gd name="T82" fmla="*/ 53 w 440"/>
                  <a:gd name="T83" fmla="*/ 112 h 132"/>
                  <a:gd name="T84" fmla="*/ 122 w 440"/>
                  <a:gd name="T85" fmla="*/ 130 h 132"/>
                  <a:gd name="T86" fmla="*/ 167 w 440"/>
                  <a:gd name="T87" fmla="*/ 132 h 132"/>
                  <a:gd name="T88" fmla="*/ 186 w 440"/>
                  <a:gd name="T89" fmla="*/ 128 h 132"/>
                  <a:gd name="T90" fmla="*/ 212 w 440"/>
                  <a:gd name="T91" fmla="*/ 128 h 132"/>
                  <a:gd name="T92" fmla="*/ 295 w 440"/>
                  <a:gd name="T93" fmla="*/ 123 h 132"/>
                  <a:gd name="T94" fmla="*/ 338 w 440"/>
                  <a:gd name="T95" fmla="*/ 119 h 132"/>
                  <a:gd name="T96" fmla="*/ 298 w 440"/>
                  <a:gd name="T97" fmla="*/ 65 h 132"/>
                  <a:gd name="T98" fmla="*/ 380 w 440"/>
                  <a:gd name="T99" fmla="*/ 41 h 132"/>
                  <a:gd name="T100" fmla="*/ 340 w 440"/>
                  <a:gd name="T101" fmla="*/ 45 h 132"/>
                  <a:gd name="T102" fmla="*/ 283 w 440"/>
                  <a:gd name="T103" fmla="*/ 84 h 132"/>
                  <a:gd name="T104" fmla="*/ 276 w 440"/>
                  <a:gd name="T105" fmla="*/ 59 h 132"/>
                  <a:gd name="T106" fmla="*/ 269 w 440"/>
                  <a:gd name="T107" fmla="*/ 84 h 132"/>
                  <a:gd name="T108" fmla="*/ 13 w 440"/>
                  <a:gd name="T109" fmla="*/ 3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0" h="132">
                    <a:moveTo>
                      <a:pt x="322" y="121"/>
                    </a:moveTo>
                    <a:cubicBezTo>
                      <a:pt x="319" y="119"/>
                      <a:pt x="315" y="122"/>
                      <a:pt x="313" y="120"/>
                    </a:cubicBezTo>
                    <a:cubicBezTo>
                      <a:pt x="315" y="120"/>
                      <a:pt x="316" y="118"/>
                      <a:pt x="317" y="117"/>
                    </a:cubicBezTo>
                    <a:cubicBezTo>
                      <a:pt x="297" y="117"/>
                      <a:pt x="277" y="119"/>
                      <a:pt x="257" y="118"/>
                    </a:cubicBezTo>
                    <a:cubicBezTo>
                      <a:pt x="246" y="115"/>
                      <a:pt x="234" y="118"/>
                      <a:pt x="222" y="116"/>
                    </a:cubicBezTo>
                    <a:cubicBezTo>
                      <a:pt x="240" y="115"/>
                      <a:pt x="258" y="115"/>
                      <a:pt x="276" y="115"/>
                    </a:cubicBezTo>
                    <a:cubicBezTo>
                      <a:pt x="276" y="113"/>
                      <a:pt x="276" y="113"/>
                      <a:pt x="276" y="113"/>
                    </a:cubicBezTo>
                    <a:cubicBezTo>
                      <a:pt x="284" y="111"/>
                      <a:pt x="293" y="111"/>
                      <a:pt x="302" y="111"/>
                    </a:cubicBezTo>
                    <a:cubicBezTo>
                      <a:pt x="322" y="108"/>
                      <a:pt x="343" y="107"/>
                      <a:pt x="364" y="103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71" y="99"/>
                      <a:pt x="381" y="101"/>
                      <a:pt x="387" y="97"/>
                    </a:cubicBezTo>
                    <a:cubicBezTo>
                      <a:pt x="400" y="95"/>
                      <a:pt x="414" y="91"/>
                      <a:pt x="426" y="87"/>
                    </a:cubicBezTo>
                    <a:cubicBezTo>
                      <a:pt x="397" y="94"/>
                      <a:pt x="368" y="100"/>
                      <a:pt x="339" y="102"/>
                    </a:cubicBezTo>
                    <a:cubicBezTo>
                      <a:pt x="338" y="102"/>
                      <a:pt x="335" y="102"/>
                      <a:pt x="335" y="101"/>
                    </a:cubicBezTo>
                    <a:cubicBezTo>
                      <a:pt x="336" y="100"/>
                      <a:pt x="336" y="100"/>
                      <a:pt x="336" y="100"/>
                    </a:cubicBezTo>
                    <a:cubicBezTo>
                      <a:pt x="364" y="99"/>
                      <a:pt x="392" y="92"/>
                      <a:pt x="419" y="86"/>
                    </a:cubicBezTo>
                    <a:cubicBezTo>
                      <a:pt x="405" y="88"/>
                      <a:pt x="391" y="93"/>
                      <a:pt x="377" y="93"/>
                    </a:cubicBezTo>
                    <a:cubicBezTo>
                      <a:pt x="374" y="94"/>
                      <a:pt x="371" y="94"/>
                      <a:pt x="368" y="94"/>
                    </a:cubicBezTo>
                    <a:cubicBezTo>
                      <a:pt x="372" y="92"/>
                      <a:pt x="377" y="91"/>
                      <a:pt x="380" y="90"/>
                    </a:cubicBezTo>
                    <a:cubicBezTo>
                      <a:pt x="375" y="91"/>
                      <a:pt x="370" y="92"/>
                      <a:pt x="365" y="92"/>
                    </a:cubicBezTo>
                    <a:cubicBezTo>
                      <a:pt x="365" y="91"/>
                      <a:pt x="365" y="91"/>
                      <a:pt x="365" y="91"/>
                    </a:cubicBezTo>
                    <a:cubicBezTo>
                      <a:pt x="367" y="90"/>
                      <a:pt x="367" y="90"/>
                      <a:pt x="367" y="90"/>
                    </a:cubicBezTo>
                    <a:cubicBezTo>
                      <a:pt x="361" y="91"/>
                      <a:pt x="355" y="92"/>
                      <a:pt x="349" y="91"/>
                    </a:cubicBezTo>
                    <a:cubicBezTo>
                      <a:pt x="347" y="92"/>
                      <a:pt x="345" y="92"/>
                      <a:pt x="344" y="9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356" y="89"/>
                      <a:pt x="369" y="89"/>
                      <a:pt x="380" y="85"/>
                    </a:cubicBezTo>
                    <a:cubicBezTo>
                      <a:pt x="385" y="85"/>
                      <a:pt x="392" y="84"/>
                      <a:pt x="396" y="82"/>
                    </a:cubicBezTo>
                    <a:cubicBezTo>
                      <a:pt x="390" y="83"/>
                      <a:pt x="382" y="82"/>
                      <a:pt x="377" y="85"/>
                    </a:cubicBezTo>
                    <a:cubicBezTo>
                      <a:pt x="375" y="83"/>
                      <a:pt x="372" y="85"/>
                      <a:pt x="370" y="85"/>
                    </a:cubicBezTo>
                    <a:cubicBezTo>
                      <a:pt x="350" y="91"/>
                      <a:pt x="329" y="89"/>
                      <a:pt x="309" y="92"/>
                    </a:cubicBezTo>
                    <a:cubicBezTo>
                      <a:pt x="297" y="92"/>
                      <a:pt x="284" y="93"/>
                      <a:pt x="272" y="92"/>
                    </a:cubicBezTo>
                    <a:cubicBezTo>
                      <a:pt x="272" y="92"/>
                      <a:pt x="272" y="92"/>
                      <a:pt x="272" y="92"/>
                    </a:cubicBezTo>
                    <a:cubicBezTo>
                      <a:pt x="273" y="91"/>
                      <a:pt x="276" y="91"/>
                      <a:pt x="276" y="90"/>
                    </a:cubicBezTo>
                    <a:cubicBezTo>
                      <a:pt x="275" y="90"/>
                      <a:pt x="275" y="90"/>
                      <a:pt x="275" y="90"/>
                    </a:cubicBezTo>
                    <a:cubicBezTo>
                      <a:pt x="285" y="89"/>
                      <a:pt x="294" y="89"/>
                      <a:pt x="303" y="88"/>
                    </a:cubicBezTo>
                    <a:cubicBezTo>
                      <a:pt x="303" y="87"/>
                      <a:pt x="303" y="87"/>
                      <a:pt x="303" y="87"/>
                    </a:cubicBezTo>
                    <a:cubicBezTo>
                      <a:pt x="304" y="86"/>
                      <a:pt x="306" y="86"/>
                      <a:pt x="307" y="86"/>
                    </a:cubicBezTo>
                    <a:cubicBezTo>
                      <a:pt x="308" y="89"/>
                      <a:pt x="311" y="85"/>
                      <a:pt x="313" y="86"/>
                    </a:cubicBezTo>
                    <a:cubicBezTo>
                      <a:pt x="313" y="86"/>
                      <a:pt x="313" y="87"/>
                      <a:pt x="313" y="87"/>
                    </a:cubicBezTo>
                    <a:cubicBezTo>
                      <a:pt x="314" y="86"/>
                      <a:pt x="314" y="86"/>
                      <a:pt x="314" y="86"/>
                    </a:cubicBezTo>
                    <a:cubicBezTo>
                      <a:pt x="331" y="85"/>
                      <a:pt x="331" y="85"/>
                      <a:pt x="331" y="85"/>
                    </a:cubicBezTo>
                    <a:cubicBezTo>
                      <a:pt x="332" y="87"/>
                      <a:pt x="332" y="87"/>
                      <a:pt x="332" y="87"/>
                    </a:cubicBezTo>
                    <a:cubicBezTo>
                      <a:pt x="336" y="86"/>
                      <a:pt x="340" y="85"/>
                      <a:pt x="344" y="85"/>
                    </a:cubicBezTo>
                    <a:cubicBezTo>
                      <a:pt x="346" y="83"/>
                      <a:pt x="350" y="85"/>
                      <a:pt x="351" y="84"/>
                    </a:cubicBezTo>
                    <a:cubicBezTo>
                      <a:pt x="348" y="83"/>
                      <a:pt x="346" y="85"/>
                      <a:pt x="344" y="84"/>
                    </a:cubicBezTo>
                    <a:cubicBezTo>
                      <a:pt x="357" y="81"/>
                      <a:pt x="370" y="80"/>
                      <a:pt x="382" y="78"/>
                    </a:cubicBezTo>
                    <a:cubicBezTo>
                      <a:pt x="400" y="74"/>
                      <a:pt x="419" y="72"/>
                      <a:pt x="434" y="63"/>
                    </a:cubicBezTo>
                    <a:cubicBezTo>
                      <a:pt x="388" y="76"/>
                      <a:pt x="341" y="82"/>
                      <a:pt x="294" y="84"/>
                    </a:cubicBezTo>
                    <a:cubicBezTo>
                      <a:pt x="291" y="83"/>
                      <a:pt x="291" y="83"/>
                      <a:pt x="291" y="83"/>
                    </a:cubicBezTo>
                    <a:cubicBezTo>
                      <a:pt x="300" y="82"/>
                      <a:pt x="308" y="82"/>
                      <a:pt x="316" y="81"/>
                    </a:cubicBezTo>
                    <a:cubicBezTo>
                      <a:pt x="320" y="81"/>
                      <a:pt x="324" y="80"/>
                      <a:pt x="327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25" y="78"/>
                      <a:pt x="327" y="78"/>
                      <a:pt x="326" y="77"/>
                    </a:cubicBezTo>
                    <a:cubicBezTo>
                      <a:pt x="319" y="78"/>
                      <a:pt x="312" y="78"/>
                      <a:pt x="305" y="78"/>
                    </a:cubicBezTo>
                    <a:cubicBezTo>
                      <a:pt x="305" y="77"/>
                      <a:pt x="303" y="76"/>
                      <a:pt x="304" y="75"/>
                    </a:cubicBezTo>
                    <a:cubicBezTo>
                      <a:pt x="314" y="73"/>
                      <a:pt x="325" y="73"/>
                      <a:pt x="335" y="71"/>
                    </a:cubicBezTo>
                    <a:cubicBezTo>
                      <a:pt x="342" y="73"/>
                      <a:pt x="348" y="69"/>
                      <a:pt x="355" y="69"/>
                    </a:cubicBezTo>
                    <a:cubicBezTo>
                      <a:pt x="356" y="70"/>
                      <a:pt x="356" y="70"/>
                      <a:pt x="356" y="70"/>
                    </a:cubicBezTo>
                    <a:cubicBezTo>
                      <a:pt x="364" y="70"/>
                      <a:pt x="373" y="69"/>
                      <a:pt x="381" y="65"/>
                    </a:cubicBezTo>
                    <a:cubicBezTo>
                      <a:pt x="343" y="70"/>
                      <a:pt x="343" y="70"/>
                      <a:pt x="343" y="70"/>
                    </a:cubicBezTo>
                    <a:cubicBezTo>
                      <a:pt x="340" y="70"/>
                      <a:pt x="336" y="71"/>
                      <a:pt x="334" y="69"/>
                    </a:cubicBezTo>
                    <a:cubicBezTo>
                      <a:pt x="293" y="71"/>
                      <a:pt x="293" y="71"/>
                      <a:pt x="293" y="71"/>
                    </a:cubicBezTo>
                    <a:cubicBezTo>
                      <a:pt x="289" y="70"/>
                      <a:pt x="289" y="70"/>
                      <a:pt x="289" y="70"/>
                    </a:cubicBezTo>
                    <a:cubicBezTo>
                      <a:pt x="290" y="70"/>
                      <a:pt x="290" y="70"/>
                      <a:pt x="290" y="70"/>
                    </a:cubicBezTo>
                    <a:cubicBezTo>
                      <a:pt x="308" y="68"/>
                      <a:pt x="326" y="68"/>
                      <a:pt x="344" y="66"/>
                    </a:cubicBezTo>
                    <a:cubicBezTo>
                      <a:pt x="335" y="65"/>
                      <a:pt x="326" y="68"/>
                      <a:pt x="317" y="66"/>
                    </a:cubicBezTo>
                    <a:cubicBezTo>
                      <a:pt x="320" y="65"/>
                      <a:pt x="323" y="65"/>
                      <a:pt x="326" y="65"/>
                    </a:cubicBezTo>
                    <a:cubicBezTo>
                      <a:pt x="320" y="64"/>
                      <a:pt x="315" y="66"/>
                      <a:pt x="310" y="64"/>
                    </a:cubicBezTo>
                    <a:cubicBezTo>
                      <a:pt x="313" y="62"/>
                      <a:pt x="317" y="64"/>
                      <a:pt x="320" y="63"/>
                    </a:cubicBezTo>
                    <a:cubicBezTo>
                      <a:pt x="328" y="62"/>
                      <a:pt x="337" y="62"/>
                      <a:pt x="345" y="60"/>
                    </a:cubicBezTo>
                    <a:cubicBezTo>
                      <a:pt x="327" y="61"/>
                      <a:pt x="309" y="62"/>
                      <a:pt x="291" y="63"/>
                    </a:cubicBezTo>
                    <a:cubicBezTo>
                      <a:pt x="286" y="62"/>
                      <a:pt x="286" y="62"/>
                      <a:pt x="286" y="62"/>
                    </a:cubicBezTo>
                    <a:cubicBezTo>
                      <a:pt x="287" y="61"/>
                      <a:pt x="287" y="61"/>
                      <a:pt x="287" y="61"/>
                    </a:cubicBezTo>
                    <a:cubicBezTo>
                      <a:pt x="312" y="60"/>
                      <a:pt x="338" y="58"/>
                      <a:pt x="364" y="56"/>
                    </a:cubicBezTo>
                    <a:cubicBezTo>
                      <a:pt x="375" y="53"/>
                      <a:pt x="387" y="53"/>
                      <a:pt x="397" y="49"/>
                    </a:cubicBezTo>
                    <a:cubicBezTo>
                      <a:pt x="384" y="50"/>
                      <a:pt x="370" y="55"/>
                      <a:pt x="356" y="55"/>
                    </a:cubicBezTo>
                    <a:cubicBezTo>
                      <a:pt x="347" y="55"/>
                      <a:pt x="336" y="56"/>
                      <a:pt x="328" y="56"/>
                    </a:cubicBezTo>
                    <a:cubicBezTo>
                      <a:pt x="329" y="55"/>
                      <a:pt x="329" y="55"/>
                      <a:pt x="329" y="55"/>
                    </a:cubicBezTo>
                    <a:cubicBezTo>
                      <a:pt x="317" y="55"/>
                      <a:pt x="306" y="58"/>
                      <a:pt x="295" y="54"/>
                    </a:cubicBezTo>
                    <a:cubicBezTo>
                      <a:pt x="295" y="54"/>
                      <a:pt x="295" y="54"/>
                      <a:pt x="295" y="54"/>
                    </a:cubicBezTo>
                    <a:cubicBezTo>
                      <a:pt x="312" y="51"/>
                      <a:pt x="330" y="52"/>
                      <a:pt x="347" y="48"/>
                    </a:cubicBezTo>
                    <a:cubicBezTo>
                      <a:pt x="344" y="47"/>
                      <a:pt x="344" y="47"/>
                      <a:pt x="344" y="47"/>
                    </a:cubicBezTo>
                    <a:cubicBezTo>
                      <a:pt x="361" y="44"/>
                      <a:pt x="361" y="44"/>
                      <a:pt x="361" y="44"/>
                    </a:cubicBezTo>
                    <a:cubicBezTo>
                      <a:pt x="359" y="44"/>
                      <a:pt x="357" y="45"/>
                      <a:pt x="355" y="43"/>
                    </a:cubicBezTo>
                    <a:cubicBezTo>
                      <a:pt x="361" y="43"/>
                      <a:pt x="367" y="41"/>
                      <a:pt x="372" y="42"/>
                    </a:cubicBezTo>
                    <a:cubicBezTo>
                      <a:pt x="365" y="44"/>
                      <a:pt x="365" y="44"/>
                      <a:pt x="365" y="44"/>
                    </a:cubicBezTo>
                    <a:cubicBezTo>
                      <a:pt x="366" y="44"/>
                      <a:pt x="366" y="45"/>
                      <a:pt x="366" y="45"/>
                    </a:cubicBezTo>
                    <a:cubicBezTo>
                      <a:pt x="357" y="47"/>
                      <a:pt x="357" y="47"/>
                      <a:pt x="357" y="47"/>
                    </a:cubicBezTo>
                    <a:cubicBezTo>
                      <a:pt x="370" y="45"/>
                      <a:pt x="370" y="45"/>
                      <a:pt x="370" y="45"/>
                    </a:cubicBezTo>
                    <a:cubicBezTo>
                      <a:pt x="367" y="44"/>
                      <a:pt x="367" y="44"/>
                      <a:pt x="367" y="44"/>
                    </a:cubicBezTo>
                    <a:cubicBezTo>
                      <a:pt x="378" y="42"/>
                      <a:pt x="390" y="42"/>
                      <a:pt x="400" y="38"/>
                    </a:cubicBezTo>
                    <a:cubicBezTo>
                      <a:pt x="385" y="40"/>
                      <a:pt x="385" y="40"/>
                      <a:pt x="385" y="40"/>
                    </a:cubicBezTo>
                    <a:cubicBezTo>
                      <a:pt x="385" y="41"/>
                      <a:pt x="385" y="41"/>
                      <a:pt x="385" y="41"/>
                    </a:cubicBezTo>
                    <a:cubicBezTo>
                      <a:pt x="383" y="40"/>
                      <a:pt x="381" y="43"/>
                      <a:pt x="381" y="40"/>
                    </a:cubicBezTo>
                    <a:cubicBezTo>
                      <a:pt x="386" y="38"/>
                      <a:pt x="392" y="38"/>
                      <a:pt x="398" y="36"/>
                    </a:cubicBezTo>
                    <a:cubicBezTo>
                      <a:pt x="373" y="41"/>
                      <a:pt x="347" y="43"/>
                      <a:pt x="322" y="45"/>
                    </a:cubicBezTo>
                    <a:cubicBezTo>
                      <a:pt x="315" y="45"/>
                      <a:pt x="307" y="44"/>
                      <a:pt x="301" y="47"/>
                    </a:cubicBezTo>
                    <a:cubicBezTo>
                      <a:pt x="295" y="45"/>
                      <a:pt x="288" y="47"/>
                      <a:pt x="282" y="45"/>
                    </a:cubicBezTo>
                    <a:cubicBezTo>
                      <a:pt x="282" y="45"/>
                      <a:pt x="282" y="45"/>
                      <a:pt x="282" y="45"/>
                    </a:cubicBezTo>
                    <a:cubicBezTo>
                      <a:pt x="293" y="45"/>
                      <a:pt x="302" y="44"/>
                      <a:pt x="313" y="44"/>
                    </a:cubicBezTo>
                    <a:cubicBezTo>
                      <a:pt x="321" y="43"/>
                      <a:pt x="330" y="43"/>
                      <a:pt x="338" y="41"/>
                    </a:cubicBezTo>
                    <a:cubicBezTo>
                      <a:pt x="360" y="38"/>
                      <a:pt x="382" y="36"/>
                      <a:pt x="403" y="30"/>
                    </a:cubicBezTo>
                    <a:cubicBezTo>
                      <a:pt x="415" y="25"/>
                      <a:pt x="429" y="24"/>
                      <a:pt x="440" y="20"/>
                    </a:cubicBezTo>
                    <a:cubicBezTo>
                      <a:pt x="438" y="20"/>
                      <a:pt x="436" y="21"/>
                      <a:pt x="434" y="20"/>
                    </a:cubicBezTo>
                    <a:cubicBezTo>
                      <a:pt x="388" y="34"/>
                      <a:pt x="340" y="39"/>
                      <a:pt x="291" y="39"/>
                    </a:cubicBezTo>
                    <a:cubicBezTo>
                      <a:pt x="285" y="41"/>
                      <a:pt x="277" y="37"/>
                      <a:pt x="271" y="40"/>
                    </a:cubicBezTo>
                    <a:cubicBezTo>
                      <a:pt x="240" y="38"/>
                      <a:pt x="240" y="38"/>
                      <a:pt x="240" y="38"/>
                    </a:cubicBezTo>
                    <a:cubicBezTo>
                      <a:pt x="239" y="37"/>
                      <a:pt x="239" y="37"/>
                      <a:pt x="239" y="37"/>
                    </a:cubicBezTo>
                    <a:cubicBezTo>
                      <a:pt x="241" y="34"/>
                      <a:pt x="243" y="37"/>
                      <a:pt x="246" y="35"/>
                    </a:cubicBezTo>
                    <a:cubicBezTo>
                      <a:pt x="247" y="36"/>
                      <a:pt x="249" y="36"/>
                      <a:pt x="251" y="36"/>
                    </a:cubicBezTo>
                    <a:cubicBezTo>
                      <a:pt x="266" y="39"/>
                      <a:pt x="281" y="38"/>
                      <a:pt x="296" y="36"/>
                    </a:cubicBezTo>
                    <a:cubicBezTo>
                      <a:pt x="295" y="35"/>
                      <a:pt x="293" y="37"/>
                      <a:pt x="294" y="35"/>
                    </a:cubicBezTo>
                    <a:cubicBezTo>
                      <a:pt x="306" y="34"/>
                      <a:pt x="317" y="33"/>
                      <a:pt x="329" y="32"/>
                    </a:cubicBezTo>
                    <a:cubicBezTo>
                      <a:pt x="329" y="32"/>
                      <a:pt x="332" y="33"/>
                      <a:pt x="332" y="32"/>
                    </a:cubicBezTo>
                    <a:cubicBezTo>
                      <a:pt x="324" y="33"/>
                      <a:pt x="316" y="32"/>
                      <a:pt x="308" y="33"/>
                    </a:cubicBezTo>
                    <a:cubicBezTo>
                      <a:pt x="292" y="33"/>
                      <a:pt x="276" y="33"/>
                      <a:pt x="260" y="34"/>
                    </a:cubicBezTo>
                    <a:cubicBezTo>
                      <a:pt x="255" y="35"/>
                      <a:pt x="255" y="35"/>
                      <a:pt x="255" y="35"/>
                    </a:cubicBezTo>
                    <a:cubicBezTo>
                      <a:pt x="249" y="34"/>
                      <a:pt x="243" y="35"/>
                      <a:pt x="237" y="34"/>
                    </a:cubicBezTo>
                    <a:cubicBezTo>
                      <a:pt x="235" y="35"/>
                      <a:pt x="238" y="35"/>
                      <a:pt x="238" y="36"/>
                    </a:cubicBezTo>
                    <a:cubicBezTo>
                      <a:pt x="235" y="36"/>
                      <a:pt x="235" y="36"/>
                      <a:pt x="235" y="36"/>
                    </a:cubicBezTo>
                    <a:cubicBezTo>
                      <a:pt x="219" y="32"/>
                      <a:pt x="205" y="33"/>
                      <a:pt x="189" y="31"/>
                    </a:cubicBezTo>
                    <a:cubicBezTo>
                      <a:pt x="140" y="28"/>
                      <a:pt x="89" y="19"/>
                      <a:pt x="38" y="8"/>
                    </a:cubicBezTo>
                    <a:cubicBezTo>
                      <a:pt x="31" y="9"/>
                      <a:pt x="25" y="0"/>
                      <a:pt x="18" y="7"/>
                    </a:cubicBezTo>
                    <a:cubicBezTo>
                      <a:pt x="13" y="9"/>
                      <a:pt x="12" y="11"/>
                      <a:pt x="10" y="15"/>
                    </a:cubicBezTo>
                    <a:cubicBezTo>
                      <a:pt x="9" y="18"/>
                      <a:pt x="12" y="16"/>
                      <a:pt x="13" y="18"/>
                    </a:cubicBezTo>
                    <a:cubicBezTo>
                      <a:pt x="11" y="19"/>
                      <a:pt x="9" y="19"/>
                      <a:pt x="8" y="22"/>
                    </a:cubicBezTo>
                    <a:cubicBezTo>
                      <a:pt x="10" y="23"/>
                      <a:pt x="13" y="22"/>
                      <a:pt x="14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6"/>
                      <a:pt x="11" y="25"/>
                      <a:pt x="10" y="25"/>
                    </a:cubicBezTo>
                    <a:cubicBezTo>
                      <a:pt x="9" y="26"/>
                      <a:pt x="7" y="28"/>
                      <a:pt x="6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9"/>
                      <a:pt x="8" y="31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10" y="32"/>
                      <a:pt x="12" y="32"/>
                      <a:pt x="12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3" y="39"/>
                      <a:pt x="5" y="38"/>
                      <a:pt x="6" y="41"/>
                    </a:cubicBezTo>
                    <a:cubicBezTo>
                      <a:pt x="7" y="43"/>
                      <a:pt x="9" y="44"/>
                      <a:pt x="10" y="45"/>
                    </a:cubicBezTo>
                    <a:cubicBezTo>
                      <a:pt x="10" y="46"/>
                      <a:pt x="8" y="45"/>
                      <a:pt x="7" y="46"/>
                    </a:cubicBezTo>
                    <a:cubicBezTo>
                      <a:pt x="6" y="48"/>
                      <a:pt x="8" y="50"/>
                      <a:pt x="1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7" y="54"/>
                      <a:pt x="6" y="54"/>
                    </a:cubicBezTo>
                    <a:cubicBezTo>
                      <a:pt x="8" y="55"/>
                      <a:pt x="5" y="57"/>
                      <a:pt x="6" y="58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10" y="57"/>
                      <a:pt x="11" y="58"/>
                      <a:pt x="13" y="59"/>
                    </a:cubicBezTo>
                    <a:cubicBezTo>
                      <a:pt x="12" y="61"/>
                      <a:pt x="11" y="59"/>
                      <a:pt x="10" y="59"/>
                    </a:cubicBezTo>
                    <a:cubicBezTo>
                      <a:pt x="7" y="61"/>
                      <a:pt x="12" y="61"/>
                      <a:pt x="12" y="63"/>
                    </a:cubicBezTo>
                    <a:cubicBezTo>
                      <a:pt x="10" y="63"/>
                      <a:pt x="7" y="61"/>
                      <a:pt x="5" y="61"/>
                    </a:cubicBezTo>
                    <a:cubicBezTo>
                      <a:pt x="8" y="62"/>
                      <a:pt x="6" y="64"/>
                      <a:pt x="9" y="65"/>
                    </a:cubicBezTo>
                    <a:cubicBezTo>
                      <a:pt x="8" y="66"/>
                      <a:pt x="6" y="65"/>
                      <a:pt x="5" y="66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9"/>
                      <a:pt x="8" y="73"/>
                      <a:pt x="3" y="75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5" y="79"/>
                      <a:pt x="5" y="80"/>
                      <a:pt x="3" y="80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3" y="83"/>
                      <a:pt x="1" y="86"/>
                      <a:pt x="5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3" y="93"/>
                      <a:pt x="3" y="93"/>
                      <a:pt x="3" y="93"/>
                    </a:cubicBezTo>
                    <a:cubicBezTo>
                      <a:pt x="2" y="95"/>
                      <a:pt x="4" y="96"/>
                      <a:pt x="5" y="97"/>
                    </a:cubicBezTo>
                    <a:cubicBezTo>
                      <a:pt x="6" y="96"/>
                      <a:pt x="3" y="94"/>
                      <a:pt x="6" y="93"/>
                    </a:cubicBezTo>
                    <a:cubicBezTo>
                      <a:pt x="10" y="96"/>
                      <a:pt x="15" y="97"/>
                      <a:pt x="21" y="98"/>
                    </a:cubicBezTo>
                    <a:cubicBezTo>
                      <a:pt x="28" y="102"/>
                      <a:pt x="33" y="107"/>
                      <a:pt x="41" y="110"/>
                    </a:cubicBezTo>
                    <a:cubicBezTo>
                      <a:pt x="45" y="110"/>
                      <a:pt x="48" y="113"/>
                      <a:pt x="52" y="111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2" y="107"/>
                      <a:pt x="39" y="105"/>
                      <a:pt x="40" y="103"/>
                    </a:cubicBezTo>
                    <a:cubicBezTo>
                      <a:pt x="43" y="103"/>
                      <a:pt x="45" y="105"/>
                      <a:pt x="46" y="107"/>
                    </a:cubicBezTo>
                    <a:cubicBezTo>
                      <a:pt x="48" y="109"/>
                      <a:pt x="54" y="109"/>
                      <a:pt x="53" y="112"/>
                    </a:cubicBezTo>
                    <a:cubicBezTo>
                      <a:pt x="66" y="120"/>
                      <a:pt x="84" y="124"/>
                      <a:pt x="100" y="128"/>
                    </a:cubicBezTo>
                    <a:cubicBezTo>
                      <a:pt x="101" y="129"/>
                      <a:pt x="104" y="127"/>
                      <a:pt x="103" y="129"/>
                    </a:cubicBezTo>
                    <a:cubicBezTo>
                      <a:pt x="111" y="131"/>
                      <a:pt x="118" y="131"/>
                      <a:pt x="125" y="131"/>
                    </a:cubicBezTo>
                    <a:cubicBezTo>
                      <a:pt x="122" y="130"/>
                      <a:pt x="122" y="130"/>
                      <a:pt x="122" y="130"/>
                    </a:cubicBezTo>
                    <a:cubicBezTo>
                      <a:pt x="135" y="130"/>
                      <a:pt x="148" y="131"/>
                      <a:pt x="161" y="132"/>
                    </a:cubicBezTo>
                    <a:cubicBezTo>
                      <a:pt x="163" y="131"/>
                      <a:pt x="163" y="131"/>
                      <a:pt x="163" y="131"/>
                    </a:cubicBezTo>
                    <a:cubicBezTo>
                      <a:pt x="163" y="132"/>
                      <a:pt x="163" y="132"/>
                      <a:pt x="163" y="132"/>
                    </a:cubicBezTo>
                    <a:cubicBezTo>
                      <a:pt x="164" y="131"/>
                      <a:pt x="167" y="130"/>
                      <a:pt x="167" y="132"/>
                    </a:cubicBezTo>
                    <a:cubicBezTo>
                      <a:pt x="169" y="131"/>
                      <a:pt x="169" y="131"/>
                      <a:pt x="169" y="131"/>
                    </a:cubicBezTo>
                    <a:cubicBezTo>
                      <a:pt x="180" y="131"/>
                      <a:pt x="192" y="131"/>
                      <a:pt x="203" y="130"/>
                    </a:cubicBezTo>
                    <a:cubicBezTo>
                      <a:pt x="210" y="131"/>
                      <a:pt x="218" y="132"/>
                      <a:pt x="224" y="130"/>
                    </a:cubicBezTo>
                    <a:cubicBezTo>
                      <a:pt x="211" y="130"/>
                      <a:pt x="198" y="130"/>
                      <a:pt x="186" y="128"/>
                    </a:cubicBezTo>
                    <a:cubicBezTo>
                      <a:pt x="193" y="127"/>
                      <a:pt x="200" y="127"/>
                      <a:pt x="207" y="128"/>
                    </a:cubicBezTo>
                    <a:cubicBezTo>
                      <a:pt x="209" y="128"/>
                      <a:pt x="212" y="126"/>
                      <a:pt x="214" y="127"/>
                    </a:cubicBezTo>
                    <a:cubicBezTo>
                      <a:pt x="213" y="127"/>
                      <a:pt x="213" y="128"/>
                      <a:pt x="212" y="127"/>
                    </a:cubicBezTo>
                    <a:cubicBezTo>
                      <a:pt x="212" y="128"/>
                      <a:pt x="212" y="128"/>
                      <a:pt x="212" y="128"/>
                    </a:cubicBezTo>
                    <a:cubicBezTo>
                      <a:pt x="219" y="128"/>
                      <a:pt x="226" y="129"/>
                      <a:pt x="232" y="128"/>
                    </a:cubicBezTo>
                    <a:cubicBezTo>
                      <a:pt x="228" y="127"/>
                      <a:pt x="224" y="128"/>
                      <a:pt x="221" y="126"/>
                    </a:cubicBezTo>
                    <a:cubicBezTo>
                      <a:pt x="222" y="125"/>
                      <a:pt x="225" y="126"/>
                      <a:pt x="226" y="125"/>
                    </a:cubicBezTo>
                    <a:cubicBezTo>
                      <a:pt x="249" y="125"/>
                      <a:pt x="272" y="124"/>
                      <a:pt x="295" y="123"/>
                    </a:cubicBezTo>
                    <a:cubicBezTo>
                      <a:pt x="300" y="125"/>
                      <a:pt x="306" y="121"/>
                      <a:pt x="311" y="123"/>
                    </a:cubicBezTo>
                    <a:cubicBezTo>
                      <a:pt x="311" y="123"/>
                      <a:pt x="310" y="123"/>
                      <a:pt x="310" y="124"/>
                    </a:cubicBezTo>
                    <a:cubicBezTo>
                      <a:pt x="318" y="122"/>
                      <a:pt x="326" y="122"/>
                      <a:pt x="334" y="121"/>
                    </a:cubicBezTo>
                    <a:cubicBezTo>
                      <a:pt x="338" y="119"/>
                      <a:pt x="338" y="119"/>
                      <a:pt x="338" y="119"/>
                    </a:cubicBezTo>
                    <a:cubicBezTo>
                      <a:pt x="337" y="118"/>
                      <a:pt x="337" y="118"/>
                      <a:pt x="337" y="118"/>
                    </a:cubicBezTo>
                    <a:cubicBezTo>
                      <a:pt x="332" y="120"/>
                      <a:pt x="327" y="119"/>
                      <a:pt x="322" y="121"/>
                    </a:cubicBezTo>
                    <a:close/>
                    <a:moveTo>
                      <a:pt x="308" y="65"/>
                    </a:moveTo>
                    <a:cubicBezTo>
                      <a:pt x="304" y="64"/>
                      <a:pt x="300" y="67"/>
                      <a:pt x="298" y="65"/>
                    </a:cubicBezTo>
                    <a:cubicBezTo>
                      <a:pt x="300" y="65"/>
                      <a:pt x="304" y="64"/>
                      <a:pt x="308" y="65"/>
                    </a:cubicBezTo>
                    <a:close/>
                    <a:moveTo>
                      <a:pt x="380" y="41"/>
                    </a:moveTo>
                    <a:cubicBezTo>
                      <a:pt x="379" y="42"/>
                      <a:pt x="377" y="41"/>
                      <a:pt x="376" y="41"/>
                    </a:cubicBezTo>
                    <a:cubicBezTo>
                      <a:pt x="377" y="41"/>
                      <a:pt x="379" y="41"/>
                      <a:pt x="380" y="41"/>
                    </a:cubicBezTo>
                    <a:close/>
                    <a:moveTo>
                      <a:pt x="355" y="44"/>
                    </a:moveTo>
                    <a:cubicBezTo>
                      <a:pt x="350" y="45"/>
                      <a:pt x="345" y="45"/>
                      <a:pt x="340" y="45"/>
                    </a:cubicBezTo>
                    <a:cubicBezTo>
                      <a:pt x="338" y="45"/>
                      <a:pt x="336" y="45"/>
                      <a:pt x="334" y="45"/>
                    </a:cubicBezTo>
                    <a:cubicBezTo>
                      <a:pt x="336" y="45"/>
                      <a:pt x="338" y="45"/>
                      <a:pt x="340" y="45"/>
                    </a:cubicBezTo>
                    <a:cubicBezTo>
                      <a:pt x="345" y="45"/>
                      <a:pt x="350" y="44"/>
                      <a:pt x="355" y="44"/>
                    </a:cubicBezTo>
                    <a:close/>
                    <a:moveTo>
                      <a:pt x="289" y="83"/>
                    </a:moveTo>
                    <a:cubicBezTo>
                      <a:pt x="290" y="84"/>
                      <a:pt x="290" y="84"/>
                      <a:pt x="290" y="84"/>
                    </a:cubicBezTo>
                    <a:cubicBezTo>
                      <a:pt x="283" y="84"/>
                      <a:pt x="283" y="84"/>
                      <a:pt x="283" y="84"/>
                    </a:cubicBezTo>
                    <a:lnTo>
                      <a:pt x="289" y="83"/>
                    </a:lnTo>
                    <a:close/>
                    <a:moveTo>
                      <a:pt x="287" y="59"/>
                    </a:moveTo>
                    <a:cubicBezTo>
                      <a:pt x="288" y="59"/>
                      <a:pt x="288" y="59"/>
                      <a:pt x="288" y="59"/>
                    </a:cubicBezTo>
                    <a:cubicBezTo>
                      <a:pt x="276" y="59"/>
                      <a:pt x="276" y="59"/>
                      <a:pt x="276" y="59"/>
                    </a:cubicBezTo>
                    <a:lnTo>
                      <a:pt x="287" y="59"/>
                    </a:lnTo>
                    <a:close/>
                    <a:moveTo>
                      <a:pt x="271" y="84"/>
                    </a:moveTo>
                    <a:cubicBezTo>
                      <a:pt x="272" y="84"/>
                      <a:pt x="272" y="84"/>
                      <a:pt x="272" y="84"/>
                    </a:cubicBezTo>
                    <a:cubicBezTo>
                      <a:pt x="269" y="84"/>
                      <a:pt x="269" y="84"/>
                      <a:pt x="269" y="84"/>
                    </a:cubicBezTo>
                    <a:lnTo>
                      <a:pt x="271" y="84"/>
                    </a:lnTo>
                    <a:close/>
                    <a:moveTo>
                      <a:pt x="13" y="38"/>
                    </a:moveTo>
                    <a:cubicBezTo>
                      <a:pt x="13" y="37"/>
                      <a:pt x="14" y="36"/>
                      <a:pt x="15" y="37"/>
                    </a:cubicBezTo>
                    <a:cubicBezTo>
                      <a:pt x="14" y="37"/>
                      <a:pt x="14" y="38"/>
                      <a:pt x="1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416">
                <a:extLst>
                  <a:ext uri="{FF2B5EF4-FFF2-40B4-BE49-F238E27FC236}">
                    <a16:creationId xmlns:a16="http://schemas.microsoft.com/office/drawing/2014/main" id="{FA41EB31-CDBD-FB86-32E1-67AD0BF187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-825500"/>
                <a:ext cx="55563" cy="11113"/>
              </a:xfrm>
              <a:custGeom>
                <a:avLst/>
                <a:gdLst>
                  <a:gd name="T0" fmla="*/ 0 w 15"/>
                  <a:gd name="T1" fmla="*/ 3 h 3"/>
                  <a:gd name="T2" fmla="*/ 15 w 15"/>
                  <a:gd name="T3" fmla="*/ 0 h 3"/>
                  <a:gd name="T4" fmla="*/ 0 w 1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3">
                    <a:moveTo>
                      <a:pt x="0" y="3"/>
                    </a:moveTo>
                    <a:cubicBezTo>
                      <a:pt x="5" y="2"/>
                      <a:pt x="10" y="1"/>
                      <a:pt x="15" y="0"/>
                    </a:cubicBezTo>
                    <a:cubicBezTo>
                      <a:pt x="10" y="0"/>
                      <a:pt x="4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417">
                <a:extLst>
                  <a:ext uri="{FF2B5EF4-FFF2-40B4-BE49-F238E27FC236}">
                    <a16:creationId xmlns:a16="http://schemas.microsoft.com/office/drawing/2014/main" id="{E8D5FE06-B6EA-A0F4-4841-07F2F889E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7112" y="-803275"/>
                <a:ext cx="49213" cy="11113"/>
              </a:xfrm>
              <a:custGeom>
                <a:avLst/>
                <a:gdLst>
                  <a:gd name="T0" fmla="*/ 0 w 13"/>
                  <a:gd name="T1" fmla="*/ 3 h 3"/>
                  <a:gd name="T2" fmla="*/ 13 w 13"/>
                  <a:gd name="T3" fmla="*/ 0 h 3"/>
                  <a:gd name="T4" fmla="*/ 1 w 13"/>
                  <a:gd name="T5" fmla="*/ 2 h 3"/>
                  <a:gd name="T6" fmla="*/ 0 w 1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">
                    <a:moveTo>
                      <a:pt x="0" y="3"/>
                    </a:moveTo>
                    <a:cubicBezTo>
                      <a:pt x="5" y="3"/>
                      <a:pt x="8" y="1"/>
                      <a:pt x="13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418">
                <a:extLst>
                  <a:ext uri="{FF2B5EF4-FFF2-40B4-BE49-F238E27FC236}">
                    <a16:creationId xmlns:a16="http://schemas.microsoft.com/office/drawing/2014/main" id="{1901374D-D6EB-14FF-3342-1C85E3EF7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6000" y="-795338"/>
                <a:ext cx="63500" cy="11113"/>
              </a:xfrm>
              <a:custGeom>
                <a:avLst/>
                <a:gdLst>
                  <a:gd name="T0" fmla="*/ 2 w 40"/>
                  <a:gd name="T1" fmla="*/ 7 h 7"/>
                  <a:gd name="T2" fmla="*/ 40 w 40"/>
                  <a:gd name="T3" fmla="*/ 0 h 7"/>
                  <a:gd name="T4" fmla="*/ 0 w 40"/>
                  <a:gd name="T5" fmla="*/ 7 h 7"/>
                  <a:gd name="T6" fmla="*/ 2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2" y="7"/>
                    </a:moveTo>
                    <a:lnTo>
                      <a:pt x="40" y="0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419">
                <a:extLst>
                  <a:ext uri="{FF2B5EF4-FFF2-40B4-BE49-F238E27FC236}">
                    <a16:creationId xmlns:a16="http://schemas.microsoft.com/office/drawing/2014/main" id="{8DC8F708-F2CD-5E1F-FCE3-CA44BF631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5350" y="-792163"/>
                <a:ext cx="128588" cy="19050"/>
              </a:xfrm>
              <a:custGeom>
                <a:avLst/>
                <a:gdLst>
                  <a:gd name="T0" fmla="*/ 25 w 34"/>
                  <a:gd name="T1" fmla="*/ 1 h 5"/>
                  <a:gd name="T2" fmla="*/ 10 w 34"/>
                  <a:gd name="T3" fmla="*/ 3 h 5"/>
                  <a:gd name="T4" fmla="*/ 0 w 34"/>
                  <a:gd name="T5" fmla="*/ 4 h 5"/>
                  <a:gd name="T6" fmla="*/ 34 w 34"/>
                  <a:gd name="T7" fmla="*/ 0 h 5"/>
                  <a:gd name="T8" fmla="*/ 25 w 3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">
                    <a:moveTo>
                      <a:pt x="25" y="1"/>
                    </a:moveTo>
                    <a:cubicBezTo>
                      <a:pt x="19" y="1"/>
                      <a:pt x="15" y="3"/>
                      <a:pt x="10" y="3"/>
                    </a:cubicBezTo>
                    <a:cubicBezTo>
                      <a:pt x="7" y="5"/>
                      <a:pt x="3" y="3"/>
                      <a:pt x="0" y="4"/>
                    </a:cubicBezTo>
                    <a:cubicBezTo>
                      <a:pt x="12" y="4"/>
                      <a:pt x="23" y="2"/>
                      <a:pt x="34" y="0"/>
                    </a:cubicBezTo>
                    <a:cubicBezTo>
                      <a:pt x="31" y="0"/>
                      <a:pt x="28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420">
                <a:extLst>
                  <a:ext uri="{FF2B5EF4-FFF2-40B4-BE49-F238E27FC236}">
                    <a16:creationId xmlns:a16="http://schemas.microsoft.com/office/drawing/2014/main" id="{4A747A1C-FB53-2AAA-D066-9EE76CC96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300" y="-798513"/>
                <a:ext cx="7938" cy="3175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2"/>
                    </a:lnTo>
                    <a:lnTo>
                      <a:pt x="5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421">
                <a:extLst>
                  <a:ext uri="{FF2B5EF4-FFF2-40B4-BE49-F238E27FC236}">
                    <a16:creationId xmlns:a16="http://schemas.microsoft.com/office/drawing/2014/main" id="{C3C13A53-0055-E20B-B67B-533D29C323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887" y="-7350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422">
                <a:extLst>
                  <a:ext uri="{FF2B5EF4-FFF2-40B4-BE49-F238E27FC236}">
                    <a16:creationId xmlns:a16="http://schemas.microsoft.com/office/drawing/2014/main" id="{4958D55E-BAB8-A36D-428A-6EE3FC90B0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0275" y="-735013"/>
                <a:ext cx="201613" cy="41275"/>
              </a:xfrm>
              <a:custGeom>
                <a:avLst/>
                <a:gdLst>
                  <a:gd name="T0" fmla="*/ 47 w 54"/>
                  <a:gd name="T1" fmla="*/ 3 h 11"/>
                  <a:gd name="T2" fmla="*/ 54 w 54"/>
                  <a:gd name="T3" fmla="*/ 0 h 11"/>
                  <a:gd name="T4" fmla="*/ 32 w 54"/>
                  <a:gd name="T5" fmla="*/ 5 h 11"/>
                  <a:gd name="T6" fmla="*/ 32 w 54"/>
                  <a:gd name="T7" fmla="*/ 5 h 11"/>
                  <a:gd name="T8" fmla="*/ 0 w 54"/>
                  <a:gd name="T9" fmla="*/ 11 h 11"/>
                  <a:gd name="T10" fmla="*/ 47 w 54"/>
                  <a:gd name="T1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1">
                    <a:moveTo>
                      <a:pt x="47" y="3"/>
                    </a:moveTo>
                    <a:cubicBezTo>
                      <a:pt x="51" y="4"/>
                      <a:pt x="52" y="1"/>
                      <a:pt x="54" y="0"/>
                    </a:cubicBezTo>
                    <a:cubicBezTo>
                      <a:pt x="47" y="2"/>
                      <a:pt x="38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22" y="8"/>
                      <a:pt x="11" y="9"/>
                      <a:pt x="0" y="11"/>
                    </a:cubicBezTo>
                    <a:cubicBezTo>
                      <a:pt x="15" y="9"/>
                      <a:pt x="32" y="7"/>
                      <a:pt x="4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423">
                <a:extLst>
                  <a:ext uri="{FF2B5EF4-FFF2-40B4-BE49-F238E27FC236}">
                    <a16:creationId xmlns:a16="http://schemas.microsoft.com/office/drawing/2014/main" id="{383A14F2-F4AC-62C4-69DC-3410FB80D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650" y="-798513"/>
                <a:ext cx="233363" cy="17463"/>
              </a:xfrm>
              <a:custGeom>
                <a:avLst/>
                <a:gdLst>
                  <a:gd name="T0" fmla="*/ 9 w 62"/>
                  <a:gd name="T1" fmla="*/ 5 h 5"/>
                  <a:gd name="T2" fmla="*/ 62 w 62"/>
                  <a:gd name="T3" fmla="*/ 1 h 5"/>
                  <a:gd name="T4" fmla="*/ 58 w 62"/>
                  <a:gd name="T5" fmla="*/ 0 h 5"/>
                  <a:gd name="T6" fmla="*/ 23 w 62"/>
                  <a:gd name="T7" fmla="*/ 3 h 5"/>
                  <a:gd name="T8" fmla="*/ 0 w 62"/>
                  <a:gd name="T9" fmla="*/ 4 h 5"/>
                  <a:gd name="T10" fmla="*/ 9 w 6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">
                    <a:moveTo>
                      <a:pt x="9" y="5"/>
                    </a:moveTo>
                    <a:cubicBezTo>
                      <a:pt x="27" y="4"/>
                      <a:pt x="46" y="3"/>
                      <a:pt x="62" y="1"/>
                    </a:cubicBezTo>
                    <a:cubicBezTo>
                      <a:pt x="61" y="1"/>
                      <a:pt x="59" y="1"/>
                      <a:pt x="58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3"/>
                      <a:pt x="7" y="3"/>
                      <a:pt x="0" y="4"/>
                    </a:cubicBezTo>
                    <a:cubicBezTo>
                      <a:pt x="3" y="4"/>
                      <a:pt x="6" y="4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424">
                <a:extLst>
                  <a:ext uri="{FF2B5EF4-FFF2-40B4-BE49-F238E27FC236}">
                    <a16:creationId xmlns:a16="http://schemas.microsoft.com/office/drawing/2014/main" id="{ABCC87BC-EF66-EF2D-7085-70E90A35A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70167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0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425">
                <a:extLst>
                  <a:ext uri="{FF2B5EF4-FFF2-40B4-BE49-F238E27FC236}">
                    <a16:creationId xmlns:a16="http://schemas.microsoft.com/office/drawing/2014/main" id="{6C4874F6-B3B5-FF68-965D-AA150B335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062" y="-693738"/>
                <a:ext cx="288925" cy="52388"/>
              </a:xfrm>
              <a:custGeom>
                <a:avLst/>
                <a:gdLst>
                  <a:gd name="T0" fmla="*/ 77 w 77"/>
                  <a:gd name="T1" fmla="*/ 0 h 14"/>
                  <a:gd name="T2" fmla="*/ 0 w 77"/>
                  <a:gd name="T3" fmla="*/ 14 h 14"/>
                  <a:gd name="T4" fmla="*/ 77 w 77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14">
                    <a:moveTo>
                      <a:pt x="77" y="0"/>
                    </a:moveTo>
                    <a:cubicBezTo>
                      <a:pt x="51" y="7"/>
                      <a:pt x="26" y="11"/>
                      <a:pt x="0" y="14"/>
                    </a:cubicBezTo>
                    <a:cubicBezTo>
                      <a:pt x="26" y="12"/>
                      <a:pt x="52" y="7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426">
                <a:extLst>
                  <a:ext uri="{FF2B5EF4-FFF2-40B4-BE49-F238E27FC236}">
                    <a16:creationId xmlns:a16="http://schemas.microsoft.com/office/drawing/2014/main" id="{E9A92D02-19B5-63C2-3F7A-042C95A23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2012" y="-776288"/>
                <a:ext cx="30163" cy="7938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0 h 2"/>
                  <a:gd name="T4" fmla="*/ 0 w 8"/>
                  <a:gd name="T5" fmla="*/ 1 h 2"/>
                  <a:gd name="T6" fmla="*/ 8 w 8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0"/>
                      <a:pt x="3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5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427">
                <a:extLst>
                  <a:ext uri="{FF2B5EF4-FFF2-40B4-BE49-F238E27FC236}">
                    <a16:creationId xmlns:a16="http://schemas.microsoft.com/office/drawing/2014/main" id="{8DB68BF7-5F6A-CE2C-486D-EAC344C966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7900" y="-731838"/>
                <a:ext cx="65088" cy="11113"/>
              </a:xfrm>
              <a:custGeom>
                <a:avLst/>
                <a:gdLst>
                  <a:gd name="T0" fmla="*/ 0 w 41"/>
                  <a:gd name="T1" fmla="*/ 7 h 7"/>
                  <a:gd name="T2" fmla="*/ 41 w 41"/>
                  <a:gd name="T3" fmla="*/ 0 h 7"/>
                  <a:gd name="T4" fmla="*/ 38 w 41"/>
                  <a:gd name="T5" fmla="*/ 0 h 7"/>
                  <a:gd name="T6" fmla="*/ 0 w 4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">
                    <a:moveTo>
                      <a:pt x="0" y="7"/>
                    </a:moveTo>
                    <a:lnTo>
                      <a:pt x="41" y="0"/>
                    </a:lnTo>
                    <a:lnTo>
                      <a:pt x="38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428">
                <a:extLst>
                  <a:ext uri="{FF2B5EF4-FFF2-40B4-BE49-F238E27FC236}">
                    <a16:creationId xmlns:a16="http://schemas.microsoft.com/office/drawing/2014/main" id="{1E998C55-8DAA-EE16-75E8-78CE99046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787" y="-679450"/>
                <a:ext cx="379413" cy="76200"/>
              </a:xfrm>
              <a:custGeom>
                <a:avLst/>
                <a:gdLst>
                  <a:gd name="T0" fmla="*/ 88 w 101"/>
                  <a:gd name="T1" fmla="*/ 5 h 20"/>
                  <a:gd name="T2" fmla="*/ 101 w 101"/>
                  <a:gd name="T3" fmla="*/ 0 h 20"/>
                  <a:gd name="T4" fmla="*/ 0 w 101"/>
                  <a:gd name="T5" fmla="*/ 18 h 20"/>
                  <a:gd name="T6" fmla="*/ 10 w 101"/>
                  <a:gd name="T7" fmla="*/ 18 h 20"/>
                  <a:gd name="T8" fmla="*/ 53 w 101"/>
                  <a:gd name="T9" fmla="*/ 13 h 20"/>
                  <a:gd name="T10" fmla="*/ 53 w 101"/>
                  <a:gd name="T11" fmla="*/ 12 h 20"/>
                  <a:gd name="T12" fmla="*/ 84 w 101"/>
                  <a:gd name="T13" fmla="*/ 5 h 20"/>
                  <a:gd name="T14" fmla="*/ 86 w 101"/>
                  <a:gd name="T15" fmla="*/ 5 h 20"/>
                  <a:gd name="T16" fmla="*/ 86 w 101"/>
                  <a:gd name="T17" fmla="*/ 6 h 20"/>
                  <a:gd name="T18" fmla="*/ 88 w 101"/>
                  <a:gd name="T19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20">
                    <a:moveTo>
                      <a:pt x="88" y="5"/>
                    </a:moveTo>
                    <a:cubicBezTo>
                      <a:pt x="91" y="1"/>
                      <a:pt x="97" y="3"/>
                      <a:pt x="101" y="0"/>
                    </a:cubicBezTo>
                    <a:cubicBezTo>
                      <a:pt x="68" y="10"/>
                      <a:pt x="34" y="15"/>
                      <a:pt x="0" y="18"/>
                    </a:cubicBezTo>
                    <a:cubicBezTo>
                      <a:pt x="3" y="20"/>
                      <a:pt x="7" y="17"/>
                      <a:pt x="10" y="18"/>
                    </a:cubicBezTo>
                    <a:cubicBezTo>
                      <a:pt x="25" y="18"/>
                      <a:pt x="39" y="15"/>
                      <a:pt x="53" y="13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3" y="10"/>
                      <a:pt x="73" y="7"/>
                      <a:pt x="84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6" y="6"/>
                      <a:pt x="86" y="6"/>
                    </a:cubicBezTo>
                    <a:lnTo>
                      <a:pt x="8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429">
                <a:extLst>
                  <a:ext uri="{FF2B5EF4-FFF2-40B4-BE49-F238E27FC236}">
                    <a16:creationId xmlns:a16="http://schemas.microsoft.com/office/drawing/2014/main" id="{A4226EB4-D387-247E-F3AB-6264C903C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025" y="-773113"/>
                <a:ext cx="7938" cy="476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430">
                <a:extLst>
                  <a:ext uri="{FF2B5EF4-FFF2-40B4-BE49-F238E27FC236}">
                    <a16:creationId xmlns:a16="http://schemas.microsoft.com/office/drawing/2014/main" id="{3A7B6EE6-A74A-03A8-7DDF-70C84789C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612" y="-701675"/>
                <a:ext cx="26988" cy="7938"/>
              </a:xfrm>
              <a:custGeom>
                <a:avLst/>
                <a:gdLst>
                  <a:gd name="T0" fmla="*/ 17 w 17"/>
                  <a:gd name="T1" fmla="*/ 0 h 5"/>
                  <a:gd name="T2" fmla="*/ 0 w 17"/>
                  <a:gd name="T3" fmla="*/ 5 h 5"/>
                  <a:gd name="T4" fmla="*/ 3 w 17"/>
                  <a:gd name="T5" fmla="*/ 5 h 5"/>
                  <a:gd name="T6" fmla="*/ 17 w 1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">
                    <a:moveTo>
                      <a:pt x="17" y="0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431">
                <a:extLst>
                  <a:ext uri="{FF2B5EF4-FFF2-40B4-BE49-F238E27FC236}">
                    <a16:creationId xmlns:a16="http://schemas.microsoft.com/office/drawing/2014/main" id="{9565F734-FB8D-316D-ECC9-592A86581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191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432">
                <a:extLst>
                  <a:ext uri="{FF2B5EF4-FFF2-40B4-BE49-F238E27FC236}">
                    <a16:creationId xmlns:a16="http://schemas.microsoft.com/office/drawing/2014/main" id="{E813EBC7-487E-1134-2C44-A5A8880C88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22300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433">
                <a:extLst>
                  <a:ext uri="{FF2B5EF4-FFF2-40B4-BE49-F238E27FC236}">
                    <a16:creationId xmlns:a16="http://schemas.microsoft.com/office/drawing/2014/main" id="{1871EB91-5388-868A-29F8-D356F911C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49288"/>
                <a:ext cx="85725" cy="26988"/>
              </a:xfrm>
              <a:custGeom>
                <a:avLst/>
                <a:gdLst>
                  <a:gd name="T0" fmla="*/ 0 w 23"/>
                  <a:gd name="T1" fmla="*/ 7 h 7"/>
                  <a:gd name="T2" fmla="*/ 1 w 23"/>
                  <a:gd name="T3" fmla="*/ 7 h 7"/>
                  <a:gd name="T4" fmla="*/ 1 w 23"/>
                  <a:gd name="T5" fmla="*/ 7 h 7"/>
                  <a:gd name="T6" fmla="*/ 2 w 23"/>
                  <a:gd name="T7" fmla="*/ 7 h 7"/>
                  <a:gd name="T8" fmla="*/ 1 w 23"/>
                  <a:gd name="T9" fmla="*/ 7 h 7"/>
                  <a:gd name="T10" fmla="*/ 23 w 23"/>
                  <a:gd name="T11" fmla="*/ 0 h 7"/>
                  <a:gd name="T12" fmla="*/ 0 w 23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7">
                    <a:moveTo>
                      <a:pt x="0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6"/>
                      <a:pt x="16" y="3"/>
                      <a:pt x="23" y="0"/>
                    </a:cubicBezTo>
                    <a:cubicBezTo>
                      <a:pt x="15" y="2"/>
                      <a:pt x="5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434">
                <a:extLst>
                  <a:ext uri="{FF2B5EF4-FFF2-40B4-BE49-F238E27FC236}">
                    <a16:creationId xmlns:a16="http://schemas.microsoft.com/office/drawing/2014/main" id="{0B885738-4DD6-FB3D-7F40-DE9929A59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425" y="-781050"/>
                <a:ext cx="22225" cy="0"/>
              </a:xfrm>
              <a:custGeom>
                <a:avLst/>
                <a:gdLst>
                  <a:gd name="T0" fmla="*/ 6 w 6"/>
                  <a:gd name="T1" fmla="*/ 0 w 6"/>
                  <a:gd name="T2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435">
                <a:extLst>
                  <a:ext uri="{FF2B5EF4-FFF2-40B4-BE49-F238E27FC236}">
                    <a16:creationId xmlns:a16="http://schemas.microsoft.com/office/drawing/2014/main" id="{D3E0B2E9-4EAD-0C0F-4A44-B9795A0A8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650" y="-784225"/>
                <a:ext cx="123825" cy="3175"/>
              </a:xfrm>
              <a:custGeom>
                <a:avLst/>
                <a:gdLst>
                  <a:gd name="T0" fmla="*/ 0 w 33"/>
                  <a:gd name="T1" fmla="*/ 1 h 1"/>
                  <a:gd name="T2" fmla="*/ 33 w 33"/>
                  <a:gd name="T3" fmla="*/ 0 h 1"/>
                  <a:gd name="T4" fmla="*/ 0 w 3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">
                    <a:moveTo>
                      <a:pt x="0" y="1"/>
                    </a:moveTo>
                    <a:cubicBezTo>
                      <a:pt x="11" y="1"/>
                      <a:pt x="23" y="1"/>
                      <a:pt x="33" y="0"/>
                    </a:cubicBezTo>
                    <a:cubicBezTo>
                      <a:pt x="22" y="0"/>
                      <a:pt x="1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436">
                <a:extLst>
                  <a:ext uri="{FF2B5EF4-FFF2-40B4-BE49-F238E27FC236}">
                    <a16:creationId xmlns:a16="http://schemas.microsoft.com/office/drawing/2014/main" id="{203191ED-5FF3-FA0D-237F-1DF080081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5" y="-712788"/>
                <a:ext cx="7938" cy="317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437">
                <a:extLst>
                  <a:ext uri="{FF2B5EF4-FFF2-40B4-BE49-F238E27FC236}">
                    <a16:creationId xmlns:a16="http://schemas.microsoft.com/office/drawing/2014/main" id="{B115B9D6-3457-ED44-6165-CC1B23E2B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5" y="-7127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438">
                <a:extLst>
                  <a:ext uri="{FF2B5EF4-FFF2-40B4-BE49-F238E27FC236}">
                    <a16:creationId xmlns:a16="http://schemas.microsoft.com/office/drawing/2014/main" id="{F26BACA6-F0C6-CA21-7A1B-8DE3F777D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050" y="-641350"/>
                <a:ext cx="82550" cy="19050"/>
              </a:xfrm>
              <a:custGeom>
                <a:avLst/>
                <a:gdLst>
                  <a:gd name="T0" fmla="*/ 22 w 22"/>
                  <a:gd name="T1" fmla="*/ 0 h 5"/>
                  <a:gd name="T2" fmla="*/ 0 w 22"/>
                  <a:gd name="T3" fmla="*/ 5 h 5"/>
                  <a:gd name="T4" fmla="*/ 22 w 2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2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7" y="5"/>
                      <a:pt x="16" y="2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439">
                <a:extLst>
                  <a:ext uri="{FF2B5EF4-FFF2-40B4-BE49-F238E27FC236}">
                    <a16:creationId xmlns:a16="http://schemas.microsoft.com/office/drawing/2014/main" id="{E98B5E0F-4E2F-D80B-F41F-5D38CCA33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7987" y="-784225"/>
                <a:ext cx="44450" cy="3175"/>
              </a:xfrm>
              <a:custGeom>
                <a:avLst/>
                <a:gdLst>
                  <a:gd name="T0" fmla="*/ 23 w 28"/>
                  <a:gd name="T1" fmla="*/ 0 h 2"/>
                  <a:gd name="T2" fmla="*/ 0 w 28"/>
                  <a:gd name="T3" fmla="*/ 0 h 2"/>
                  <a:gd name="T4" fmla="*/ 28 w 28"/>
                  <a:gd name="T5" fmla="*/ 2 h 2"/>
                  <a:gd name="T6" fmla="*/ 23 w 2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">
                    <a:moveTo>
                      <a:pt x="23" y="0"/>
                    </a:moveTo>
                    <a:lnTo>
                      <a:pt x="0" y="0"/>
                    </a:lnTo>
                    <a:lnTo>
                      <a:pt x="28" y="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440">
                <a:extLst>
                  <a:ext uri="{FF2B5EF4-FFF2-40B4-BE49-F238E27FC236}">
                    <a16:creationId xmlns:a16="http://schemas.microsoft.com/office/drawing/2014/main" id="{79039C03-93A4-5EDE-0232-900B1DDAD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225" y="-773113"/>
                <a:ext cx="12700" cy="0"/>
              </a:xfrm>
              <a:custGeom>
                <a:avLst/>
                <a:gdLst>
                  <a:gd name="T0" fmla="*/ 3 w 8"/>
                  <a:gd name="T1" fmla="*/ 0 w 8"/>
                  <a:gd name="T2" fmla="*/ 8 w 8"/>
                  <a:gd name="T3" fmla="*/ 3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8">
                    <a:moveTo>
                      <a:pt x="3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441">
                <a:extLst>
                  <a:ext uri="{FF2B5EF4-FFF2-40B4-BE49-F238E27FC236}">
                    <a16:creationId xmlns:a16="http://schemas.microsoft.com/office/drawing/2014/main" id="{93396A69-9860-78BB-13B5-9182D655B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4487" y="-784225"/>
                <a:ext cx="22225" cy="3175"/>
              </a:xfrm>
              <a:custGeom>
                <a:avLst/>
                <a:gdLst>
                  <a:gd name="T0" fmla="*/ 6 w 6"/>
                  <a:gd name="T1" fmla="*/ 0 h 1"/>
                  <a:gd name="T2" fmla="*/ 0 w 6"/>
                  <a:gd name="T3" fmla="*/ 0 h 1"/>
                  <a:gd name="T4" fmla="*/ 6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1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442">
                <a:extLst>
                  <a:ext uri="{FF2B5EF4-FFF2-40B4-BE49-F238E27FC236}">
                    <a16:creationId xmlns:a16="http://schemas.microsoft.com/office/drawing/2014/main" id="{E65E4DF5-81F5-CF00-8A61-A2072288A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612" y="-781050"/>
                <a:ext cx="26988" cy="7938"/>
              </a:xfrm>
              <a:custGeom>
                <a:avLst/>
                <a:gdLst>
                  <a:gd name="T0" fmla="*/ 7 w 7"/>
                  <a:gd name="T1" fmla="*/ 1 h 2"/>
                  <a:gd name="T2" fmla="*/ 0 w 7"/>
                  <a:gd name="T3" fmla="*/ 1 h 2"/>
                  <a:gd name="T4" fmla="*/ 7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4" y="0"/>
                      <a:pt x="3" y="2"/>
                      <a:pt x="0" y="1"/>
                    </a:cubicBezTo>
                    <a:cubicBezTo>
                      <a:pt x="3" y="2"/>
                      <a:pt x="5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443">
                <a:extLst>
                  <a:ext uri="{FF2B5EF4-FFF2-40B4-BE49-F238E27FC236}">
                    <a16:creationId xmlns:a16="http://schemas.microsoft.com/office/drawing/2014/main" id="{C1CDB736-8281-8C03-AF19-494AAC67E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0512" y="-781050"/>
                <a:ext cx="12700" cy="4763"/>
              </a:xfrm>
              <a:custGeom>
                <a:avLst/>
                <a:gdLst>
                  <a:gd name="T0" fmla="*/ 3 w 8"/>
                  <a:gd name="T1" fmla="*/ 0 h 3"/>
                  <a:gd name="T2" fmla="*/ 0 w 8"/>
                  <a:gd name="T3" fmla="*/ 3 h 3"/>
                  <a:gd name="T4" fmla="*/ 8 w 8"/>
                  <a:gd name="T5" fmla="*/ 3 h 3"/>
                  <a:gd name="T6" fmla="*/ 3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lnTo>
                      <a:pt x="0" y="3"/>
                    </a:lnTo>
                    <a:lnTo>
                      <a:pt x="8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444">
                <a:extLst>
                  <a:ext uri="{FF2B5EF4-FFF2-40B4-BE49-F238E27FC236}">
                    <a16:creationId xmlns:a16="http://schemas.microsoft.com/office/drawing/2014/main" id="{8106619E-99CB-EF36-3B8E-C77B420EE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550" y="-536575"/>
                <a:ext cx="284163" cy="74613"/>
              </a:xfrm>
              <a:custGeom>
                <a:avLst/>
                <a:gdLst>
                  <a:gd name="T0" fmla="*/ 76 w 76"/>
                  <a:gd name="T1" fmla="*/ 0 h 20"/>
                  <a:gd name="T2" fmla="*/ 0 w 76"/>
                  <a:gd name="T3" fmla="*/ 18 h 20"/>
                  <a:gd name="T4" fmla="*/ 9 w 76"/>
                  <a:gd name="T5" fmla="*/ 19 h 20"/>
                  <a:gd name="T6" fmla="*/ 9 w 76"/>
                  <a:gd name="T7" fmla="*/ 19 h 20"/>
                  <a:gd name="T8" fmla="*/ 16 w 76"/>
                  <a:gd name="T9" fmla="*/ 18 h 20"/>
                  <a:gd name="T10" fmla="*/ 20 w 76"/>
                  <a:gd name="T11" fmla="*/ 16 h 20"/>
                  <a:gd name="T12" fmla="*/ 38 w 76"/>
                  <a:gd name="T13" fmla="*/ 14 h 20"/>
                  <a:gd name="T14" fmla="*/ 62 w 76"/>
                  <a:gd name="T15" fmla="*/ 7 h 20"/>
                  <a:gd name="T16" fmla="*/ 62 w 76"/>
                  <a:gd name="T17" fmla="*/ 5 h 20"/>
                  <a:gd name="T18" fmla="*/ 76 w 76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20">
                    <a:moveTo>
                      <a:pt x="76" y="0"/>
                    </a:moveTo>
                    <a:cubicBezTo>
                      <a:pt x="51" y="9"/>
                      <a:pt x="25" y="13"/>
                      <a:pt x="0" y="18"/>
                    </a:cubicBezTo>
                    <a:cubicBezTo>
                      <a:pt x="2" y="20"/>
                      <a:pt x="6" y="17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1" y="18"/>
                      <a:pt x="14" y="19"/>
                      <a:pt x="16" y="18"/>
                    </a:cubicBezTo>
                    <a:cubicBezTo>
                      <a:pt x="16" y="16"/>
                      <a:pt x="19" y="17"/>
                      <a:pt x="20" y="16"/>
                    </a:cubicBezTo>
                    <a:cubicBezTo>
                      <a:pt x="26" y="17"/>
                      <a:pt x="32" y="14"/>
                      <a:pt x="38" y="14"/>
                    </a:cubicBezTo>
                    <a:cubicBezTo>
                      <a:pt x="46" y="11"/>
                      <a:pt x="55" y="9"/>
                      <a:pt x="62" y="7"/>
                    </a:cubicBezTo>
                    <a:cubicBezTo>
                      <a:pt x="62" y="6"/>
                      <a:pt x="63" y="6"/>
                      <a:pt x="62" y="5"/>
                    </a:cubicBez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445">
                <a:extLst>
                  <a:ext uri="{FF2B5EF4-FFF2-40B4-BE49-F238E27FC236}">
                    <a16:creationId xmlns:a16="http://schemas.microsoft.com/office/drawing/2014/main" id="{E520A5A3-57FF-8B0C-8CD4-F13824296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9462" y="-608013"/>
                <a:ext cx="22225" cy="0"/>
              </a:xfrm>
              <a:custGeom>
                <a:avLst/>
                <a:gdLst>
                  <a:gd name="T0" fmla="*/ 14 w 14"/>
                  <a:gd name="T1" fmla="*/ 12 w 14"/>
                  <a:gd name="T2" fmla="*/ 0 w 14"/>
                  <a:gd name="T3" fmla="*/ 14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4">
                    <a:moveTo>
                      <a:pt x="14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446">
                <a:extLst>
                  <a:ext uri="{FF2B5EF4-FFF2-40B4-BE49-F238E27FC236}">
                    <a16:creationId xmlns:a16="http://schemas.microsoft.com/office/drawing/2014/main" id="{77270837-3C21-B449-5D03-68F7F322B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5375" y="-514350"/>
                <a:ext cx="52388" cy="15875"/>
              </a:xfrm>
              <a:custGeom>
                <a:avLst/>
                <a:gdLst>
                  <a:gd name="T0" fmla="*/ 0 w 14"/>
                  <a:gd name="T1" fmla="*/ 4 h 4"/>
                  <a:gd name="T2" fmla="*/ 14 w 14"/>
                  <a:gd name="T3" fmla="*/ 0 h 4"/>
                  <a:gd name="T4" fmla="*/ 0 w 1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cubicBezTo>
                      <a:pt x="4" y="2"/>
                      <a:pt x="11" y="2"/>
                      <a:pt x="14" y="0"/>
                    </a:cubicBezTo>
                    <a:cubicBezTo>
                      <a:pt x="10" y="2"/>
                      <a:pt x="4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447">
                <a:extLst>
                  <a:ext uri="{FF2B5EF4-FFF2-40B4-BE49-F238E27FC236}">
                    <a16:creationId xmlns:a16="http://schemas.microsoft.com/office/drawing/2014/main" id="{051123EA-D012-D50B-9D07-D05FE8CC9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7" y="-608013"/>
                <a:ext cx="11113" cy="476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448">
                <a:extLst>
                  <a:ext uri="{FF2B5EF4-FFF2-40B4-BE49-F238E27FC236}">
                    <a16:creationId xmlns:a16="http://schemas.microsoft.com/office/drawing/2014/main" id="{180116C2-92E5-2E75-45CB-EFECEBEAC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-514350"/>
                <a:ext cx="22225" cy="4763"/>
              </a:xfrm>
              <a:custGeom>
                <a:avLst/>
                <a:gdLst>
                  <a:gd name="T0" fmla="*/ 2 w 14"/>
                  <a:gd name="T1" fmla="*/ 3 h 3"/>
                  <a:gd name="T2" fmla="*/ 14 w 14"/>
                  <a:gd name="T3" fmla="*/ 0 h 3"/>
                  <a:gd name="T4" fmla="*/ 0 w 14"/>
                  <a:gd name="T5" fmla="*/ 3 h 3"/>
                  <a:gd name="T6" fmla="*/ 2 w 1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3">
                    <a:moveTo>
                      <a:pt x="2" y="3"/>
                    </a:moveTo>
                    <a:lnTo>
                      <a:pt x="14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449">
                <a:extLst>
                  <a:ext uri="{FF2B5EF4-FFF2-40B4-BE49-F238E27FC236}">
                    <a16:creationId xmlns:a16="http://schemas.microsoft.com/office/drawing/2014/main" id="{8DD9C32D-FEFC-DF81-7547-802E26FB9C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6787" y="-506413"/>
                <a:ext cx="11113" cy="3175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450">
                <a:extLst>
                  <a:ext uri="{FF2B5EF4-FFF2-40B4-BE49-F238E27FC236}">
                    <a16:creationId xmlns:a16="http://schemas.microsoft.com/office/drawing/2014/main" id="{85CB3D08-7001-A3DF-B70D-C98B8EB02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6625" y="-465138"/>
                <a:ext cx="15875" cy="7938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1 h 2"/>
                  <a:gd name="T4" fmla="*/ 4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451">
                <a:extLst>
                  <a:ext uri="{FF2B5EF4-FFF2-40B4-BE49-F238E27FC236}">
                    <a16:creationId xmlns:a16="http://schemas.microsoft.com/office/drawing/2014/main" id="{1A0309A0-286A-0D7E-3EFF-03904D509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9012" y="-454025"/>
                <a:ext cx="12700" cy="3175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452">
                <a:extLst>
                  <a:ext uri="{FF2B5EF4-FFF2-40B4-BE49-F238E27FC236}">
                    <a16:creationId xmlns:a16="http://schemas.microsoft.com/office/drawing/2014/main" id="{88E7E7FE-FA2F-0D31-B2A8-742A69AD4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400" y="-465138"/>
                <a:ext cx="15875" cy="7938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2" y="2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453">
                <a:extLst>
                  <a:ext uri="{FF2B5EF4-FFF2-40B4-BE49-F238E27FC236}">
                    <a16:creationId xmlns:a16="http://schemas.microsoft.com/office/drawing/2014/main" id="{E801E827-84A3-24EF-B872-000EEDEBD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337" y="-450850"/>
                <a:ext cx="44450" cy="7938"/>
              </a:xfrm>
              <a:custGeom>
                <a:avLst/>
                <a:gdLst>
                  <a:gd name="T0" fmla="*/ 0 w 12"/>
                  <a:gd name="T1" fmla="*/ 2 h 2"/>
                  <a:gd name="T2" fmla="*/ 12 w 12"/>
                  <a:gd name="T3" fmla="*/ 0 h 2"/>
                  <a:gd name="T4" fmla="*/ 0 w 1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">
                    <a:moveTo>
                      <a:pt x="0" y="2"/>
                    </a:moveTo>
                    <a:cubicBezTo>
                      <a:pt x="4" y="2"/>
                      <a:pt x="9" y="2"/>
                      <a:pt x="12" y="0"/>
                    </a:cubicBezTo>
                    <a:cubicBezTo>
                      <a:pt x="8" y="0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454">
                <a:extLst>
                  <a:ext uri="{FF2B5EF4-FFF2-40B4-BE49-F238E27FC236}">
                    <a16:creationId xmlns:a16="http://schemas.microsoft.com/office/drawing/2014/main" id="{E5AA9A8E-7AA8-4827-47FA-2C4C87426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1225" y="-442913"/>
                <a:ext cx="1111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455">
                <a:extLst>
                  <a:ext uri="{FF2B5EF4-FFF2-40B4-BE49-F238E27FC236}">
                    <a16:creationId xmlns:a16="http://schemas.microsoft.com/office/drawing/2014/main" id="{D8EDB3DF-DB3A-E0AB-A66D-C71D87DB6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7" y="-473075"/>
                <a:ext cx="63500" cy="11113"/>
              </a:xfrm>
              <a:custGeom>
                <a:avLst/>
                <a:gdLst>
                  <a:gd name="T0" fmla="*/ 17 w 17"/>
                  <a:gd name="T1" fmla="*/ 1 h 3"/>
                  <a:gd name="T2" fmla="*/ 0 w 17"/>
                  <a:gd name="T3" fmla="*/ 3 h 3"/>
                  <a:gd name="T4" fmla="*/ 17 w 1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">
                    <a:moveTo>
                      <a:pt x="17" y="1"/>
                    </a:moveTo>
                    <a:cubicBezTo>
                      <a:pt x="12" y="0"/>
                      <a:pt x="4" y="2"/>
                      <a:pt x="0" y="3"/>
                    </a:cubicBezTo>
                    <a:cubicBezTo>
                      <a:pt x="6" y="3"/>
                      <a:pt x="12" y="2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456">
                <a:extLst>
                  <a:ext uri="{FF2B5EF4-FFF2-40B4-BE49-F238E27FC236}">
                    <a16:creationId xmlns:a16="http://schemas.microsoft.com/office/drawing/2014/main" id="{0887B87E-F56C-32FC-025D-F64233579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5475" y="-390525"/>
                <a:ext cx="79375" cy="11113"/>
              </a:xfrm>
              <a:custGeom>
                <a:avLst/>
                <a:gdLst>
                  <a:gd name="T0" fmla="*/ 20 w 21"/>
                  <a:gd name="T1" fmla="*/ 2 h 3"/>
                  <a:gd name="T2" fmla="*/ 21 w 21"/>
                  <a:gd name="T3" fmla="*/ 1 h 3"/>
                  <a:gd name="T4" fmla="*/ 0 w 21"/>
                  <a:gd name="T5" fmla="*/ 3 h 3"/>
                  <a:gd name="T6" fmla="*/ 20 w 2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">
                    <a:moveTo>
                      <a:pt x="20" y="2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14" y="2"/>
                      <a:pt x="7" y="0"/>
                      <a:pt x="0" y="3"/>
                    </a:cubicBezTo>
                    <a:cubicBezTo>
                      <a:pt x="7" y="3"/>
                      <a:pt x="14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457">
                <a:extLst>
                  <a:ext uri="{FF2B5EF4-FFF2-40B4-BE49-F238E27FC236}">
                    <a16:creationId xmlns:a16="http://schemas.microsoft.com/office/drawing/2014/main" id="{862A0CF9-7E5B-29AE-E74F-5AFE73045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7075" y="-374650"/>
                <a:ext cx="14288" cy="6350"/>
              </a:xfrm>
              <a:custGeom>
                <a:avLst/>
                <a:gdLst>
                  <a:gd name="T0" fmla="*/ 2 w 9"/>
                  <a:gd name="T1" fmla="*/ 4 h 4"/>
                  <a:gd name="T2" fmla="*/ 9 w 9"/>
                  <a:gd name="T3" fmla="*/ 0 h 4"/>
                  <a:gd name="T4" fmla="*/ 0 w 9"/>
                  <a:gd name="T5" fmla="*/ 4 h 4"/>
                  <a:gd name="T6" fmla="*/ 2 w 9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2" y="4"/>
                    </a:moveTo>
                    <a:lnTo>
                      <a:pt x="9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458">
                <a:extLst>
                  <a:ext uri="{FF2B5EF4-FFF2-40B4-BE49-F238E27FC236}">
                    <a16:creationId xmlns:a16="http://schemas.microsoft.com/office/drawing/2014/main" id="{9DC3BE0F-3DA6-1624-1EE0-DF291FE38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650" y="-396875"/>
                <a:ext cx="19050" cy="3175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1"/>
                      <a:pt x="3" y="1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459">
                <a:extLst>
                  <a:ext uri="{FF2B5EF4-FFF2-40B4-BE49-F238E27FC236}">
                    <a16:creationId xmlns:a16="http://schemas.microsoft.com/office/drawing/2014/main" id="{5995168C-FDBF-D33C-350B-6739777E2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600" y="-385763"/>
                <a:ext cx="49213" cy="6350"/>
              </a:xfrm>
              <a:custGeom>
                <a:avLst/>
                <a:gdLst>
                  <a:gd name="T0" fmla="*/ 0 w 13"/>
                  <a:gd name="T1" fmla="*/ 1 h 2"/>
                  <a:gd name="T2" fmla="*/ 13 w 13"/>
                  <a:gd name="T3" fmla="*/ 1 h 2"/>
                  <a:gd name="T4" fmla="*/ 0 w 1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">
                    <a:moveTo>
                      <a:pt x="0" y="1"/>
                    </a:moveTo>
                    <a:cubicBezTo>
                      <a:pt x="5" y="2"/>
                      <a:pt x="9" y="2"/>
                      <a:pt x="13" y="1"/>
                    </a:cubicBezTo>
                    <a:cubicBezTo>
                      <a:pt x="9" y="0"/>
                      <a:pt x="4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460">
                <a:extLst>
                  <a:ext uri="{FF2B5EF4-FFF2-40B4-BE49-F238E27FC236}">
                    <a16:creationId xmlns:a16="http://schemas.microsoft.com/office/drawing/2014/main" id="{B1FDE125-AE76-F1E4-5E48-9E551B7B4F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237" y="-393700"/>
                <a:ext cx="200025" cy="11113"/>
              </a:xfrm>
              <a:custGeom>
                <a:avLst/>
                <a:gdLst>
                  <a:gd name="T0" fmla="*/ 37 w 53"/>
                  <a:gd name="T1" fmla="*/ 0 h 3"/>
                  <a:gd name="T2" fmla="*/ 0 w 53"/>
                  <a:gd name="T3" fmla="*/ 1 h 3"/>
                  <a:gd name="T4" fmla="*/ 0 w 53"/>
                  <a:gd name="T5" fmla="*/ 1 h 3"/>
                  <a:gd name="T6" fmla="*/ 50 w 53"/>
                  <a:gd name="T7" fmla="*/ 3 h 3"/>
                  <a:gd name="T8" fmla="*/ 53 w 53"/>
                  <a:gd name="T9" fmla="*/ 2 h 3"/>
                  <a:gd name="T10" fmla="*/ 37 w 5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">
                    <a:moveTo>
                      <a:pt x="37" y="0"/>
                    </a:moveTo>
                    <a:cubicBezTo>
                      <a:pt x="24" y="1"/>
                      <a:pt x="1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3"/>
                      <a:pt x="34" y="3"/>
                      <a:pt x="50" y="3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47" y="3"/>
                      <a:pt x="42" y="1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461">
                <a:extLst>
                  <a:ext uri="{FF2B5EF4-FFF2-40B4-BE49-F238E27FC236}">
                    <a16:creationId xmlns:a16="http://schemas.microsoft.com/office/drawing/2014/main" id="{14539A1C-F996-E0AE-3C83-304D818E9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6712" y="-374650"/>
                <a:ext cx="14288" cy="0"/>
              </a:xfrm>
              <a:custGeom>
                <a:avLst/>
                <a:gdLst>
                  <a:gd name="T0" fmla="*/ 4 w 9"/>
                  <a:gd name="T1" fmla="*/ 9 w 9"/>
                  <a:gd name="T2" fmla="*/ 0 w 9"/>
                  <a:gd name="T3" fmla="*/ 4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9">
                    <a:moveTo>
                      <a:pt x="4" y="0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462">
                <a:extLst>
                  <a:ext uri="{FF2B5EF4-FFF2-40B4-BE49-F238E27FC236}">
                    <a16:creationId xmlns:a16="http://schemas.microsoft.com/office/drawing/2014/main" id="{366499BF-3595-D961-E62C-FA95F636E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450" y="-390525"/>
                <a:ext cx="101600" cy="15875"/>
              </a:xfrm>
              <a:custGeom>
                <a:avLst/>
                <a:gdLst>
                  <a:gd name="T0" fmla="*/ 0 w 27"/>
                  <a:gd name="T1" fmla="*/ 2 h 4"/>
                  <a:gd name="T2" fmla="*/ 27 w 27"/>
                  <a:gd name="T3" fmla="*/ 3 h 4"/>
                  <a:gd name="T4" fmla="*/ 0 w 2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4">
                    <a:moveTo>
                      <a:pt x="0" y="2"/>
                    </a:moveTo>
                    <a:cubicBezTo>
                      <a:pt x="9" y="4"/>
                      <a:pt x="18" y="2"/>
                      <a:pt x="27" y="3"/>
                    </a:cubicBezTo>
                    <a:cubicBezTo>
                      <a:pt x="18" y="2"/>
                      <a:pt x="8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463">
                <a:extLst>
                  <a:ext uri="{FF2B5EF4-FFF2-40B4-BE49-F238E27FC236}">
                    <a16:creationId xmlns:a16="http://schemas.microsoft.com/office/drawing/2014/main" id="{CAA54CDA-52EC-CF17-02BF-5A5164F90E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8737" y="-396875"/>
                <a:ext cx="14288" cy="3175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464">
                <a:extLst>
                  <a:ext uri="{FF2B5EF4-FFF2-40B4-BE49-F238E27FC236}">
                    <a16:creationId xmlns:a16="http://schemas.microsoft.com/office/drawing/2014/main" id="{0CF1AE56-3AAE-30BB-0844-EBDD7EB9E4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2037" y="-454025"/>
                <a:ext cx="19050" cy="1111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0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335" name="图片 334">
            <a:extLst>
              <a:ext uri="{FF2B5EF4-FFF2-40B4-BE49-F238E27FC236}">
                <a16:creationId xmlns:a16="http://schemas.microsoft.com/office/drawing/2014/main" id="{550A21CA-4B14-1718-EB81-1DB9037DEB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20086"/>
            <a:ext cx="12192000" cy="2237914"/>
          </a:xfrm>
          <a:custGeom>
            <a:avLst/>
            <a:gdLst>
              <a:gd name="connsiteX0" fmla="*/ 0 w 12192000"/>
              <a:gd name="connsiteY0" fmla="*/ 0 h 2237914"/>
              <a:gd name="connsiteX1" fmla="*/ 12192000 w 12192000"/>
              <a:gd name="connsiteY1" fmla="*/ 0 h 2237914"/>
              <a:gd name="connsiteX2" fmla="*/ 12192000 w 12192000"/>
              <a:gd name="connsiteY2" fmla="*/ 2237914 h 2237914"/>
              <a:gd name="connsiteX3" fmla="*/ 0 w 12192000"/>
              <a:gd name="connsiteY3" fmla="*/ 2237914 h 2237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37914">
                <a:moveTo>
                  <a:pt x="0" y="0"/>
                </a:moveTo>
                <a:lnTo>
                  <a:pt x="12192000" y="0"/>
                </a:lnTo>
                <a:lnTo>
                  <a:pt x="12192000" y="2237914"/>
                </a:lnTo>
                <a:lnTo>
                  <a:pt x="0" y="2237914"/>
                </a:lnTo>
                <a:close/>
              </a:path>
            </a:pathLst>
          </a:custGeom>
        </p:spPr>
      </p:pic>
      <p:pic>
        <p:nvPicPr>
          <p:cNvPr id="308" name="图片 307">
            <a:extLst>
              <a:ext uri="{FF2B5EF4-FFF2-40B4-BE49-F238E27FC236}">
                <a16:creationId xmlns:a16="http://schemas.microsoft.com/office/drawing/2014/main" id="{29391362-D372-7155-5EDC-0437CD4B6C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311116" cy="3496330"/>
          </a:xfrm>
          <a:custGeom>
            <a:avLst/>
            <a:gdLst>
              <a:gd name="connsiteX0" fmla="*/ 0 w 2311116"/>
              <a:gd name="connsiteY0" fmla="*/ 0 h 3496330"/>
              <a:gd name="connsiteX1" fmla="*/ 2311116 w 2311116"/>
              <a:gd name="connsiteY1" fmla="*/ 0 h 3496330"/>
              <a:gd name="connsiteX2" fmla="*/ 2311116 w 2311116"/>
              <a:gd name="connsiteY2" fmla="*/ 3496330 h 3496330"/>
              <a:gd name="connsiteX3" fmla="*/ 0 w 2311116"/>
              <a:gd name="connsiteY3" fmla="*/ 3496330 h 349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1116" h="3496330">
                <a:moveTo>
                  <a:pt x="0" y="0"/>
                </a:moveTo>
                <a:lnTo>
                  <a:pt x="2311116" y="0"/>
                </a:lnTo>
                <a:lnTo>
                  <a:pt x="2311116" y="3496330"/>
                </a:lnTo>
                <a:lnTo>
                  <a:pt x="0" y="349633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10803950" y="1626738"/>
            <a:ext cx="747395" cy="523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4600" y="2765678"/>
            <a:ext cx="663575" cy="5391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7751" y="723133"/>
            <a:ext cx="622935" cy="452120"/>
          </a:xfrm>
          <a:prstGeom prst="rect">
            <a:avLst/>
          </a:prstGeom>
        </p:spPr>
      </p:pic>
      <p:grpSp>
        <p:nvGrpSpPr>
          <p:cNvPr id="300" name="组合 299" descr="D:\51PPT模板网\51pptmoban.com\图片.jpg">
            <a:extLst>
              <a:ext uri="{FF2B5EF4-FFF2-40B4-BE49-F238E27FC236}">
                <a16:creationId xmlns:a16="http://schemas.microsoft.com/office/drawing/2014/main" id="{5139E766-AA81-0DD7-D8EA-C2FE4794D600}"/>
              </a:ext>
            </a:extLst>
          </p:cNvPr>
          <p:cNvGrpSpPr/>
          <p:nvPr/>
        </p:nvGrpSpPr>
        <p:grpSpPr>
          <a:xfrm>
            <a:off x="1400124" y="3575758"/>
            <a:ext cx="1663063" cy="2252511"/>
            <a:chOff x="-7562551" y="2268771"/>
            <a:chExt cx="3147793" cy="4263483"/>
          </a:xfrm>
        </p:grpSpPr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0D268FE-7780-4631-7B99-6787CE2449D0}"/>
                </a:ext>
              </a:extLst>
            </p:cNvPr>
            <p:cNvSpPr/>
            <p:nvPr/>
          </p:nvSpPr>
          <p:spPr>
            <a:xfrm>
              <a:off x="-7202128" y="4796700"/>
              <a:ext cx="212663" cy="214644"/>
            </a:xfrm>
            <a:custGeom>
              <a:avLst/>
              <a:gdLst>
                <a:gd name="connsiteX0" fmla="*/ 145844 w 212663"/>
                <a:gd name="connsiteY0" fmla="*/ 1940 h 214644"/>
                <a:gd name="connsiteX1" fmla="*/ 134057 w 212663"/>
                <a:gd name="connsiteY1" fmla="*/ 4926 h 214644"/>
                <a:gd name="connsiteX2" fmla="*/ 116529 w 212663"/>
                <a:gd name="connsiteY2" fmla="*/ 1711 h 214644"/>
                <a:gd name="connsiteX3" fmla="*/ 98006 w 212663"/>
                <a:gd name="connsiteY3" fmla="*/ 103 h 214644"/>
                <a:gd name="connsiteX4" fmla="*/ 76193 w 212663"/>
                <a:gd name="connsiteY4" fmla="*/ 793 h 214644"/>
                <a:gd name="connsiteX5" fmla="*/ 64788 w 212663"/>
                <a:gd name="connsiteY5" fmla="*/ 2476 h 214644"/>
                <a:gd name="connsiteX6" fmla="*/ 53383 w 212663"/>
                <a:gd name="connsiteY6" fmla="*/ 5308 h 214644"/>
                <a:gd name="connsiteX7" fmla="*/ 42362 w 212663"/>
                <a:gd name="connsiteY7" fmla="*/ 9518 h 214644"/>
                <a:gd name="connsiteX8" fmla="*/ 31952 w 212663"/>
                <a:gd name="connsiteY8" fmla="*/ 15335 h 214644"/>
                <a:gd name="connsiteX9" fmla="*/ 22461 w 212663"/>
                <a:gd name="connsiteY9" fmla="*/ 22913 h 214644"/>
                <a:gd name="connsiteX10" fmla="*/ 14195 w 212663"/>
                <a:gd name="connsiteY10" fmla="*/ 32480 h 214644"/>
                <a:gd name="connsiteX11" fmla="*/ 7459 w 212663"/>
                <a:gd name="connsiteY11" fmla="*/ 44191 h 214644"/>
                <a:gd name="connsiteX12" fmla="*/ 2484 w 212663"/>
                <a:gd name="connsiteY12" fmla="*/ 58351 h 214644"/>
                <a:gd name="connsiteX13" fmla="*/ 111 w 212663"/>
                <a:gd name="connsiteY13" fmla="*/ 73812 h 214644"/>
                <a:gd name="connsiteX14" fmla="*/ 724 w 212663"/>
                <a:gd name="connsiteY14" fmla="*/ 89120 h 214644"/>
                <a:gd name="connsiteX15" fmla="*/ 3862 w 212663"/>
                <a:gd name="connsiteY15" fmla="*/ 104275 h 214644"/>
                <a:gd name="connsiteX16" fmla="*/ 9220 w 212663"/>
                <a:gd name="connsiteY16" fmla="*/ 119124 h 214644"/>
                <a:gd name="connsiteX17" fmla="*/ 16338 w 212663"/>
                <a:gd name="connsiteY17" fmla="*/ 133437 h 214644"/>
                <a:gd name="connsiteX18" fmla="*/ 24910 w 212663"/>
                <a:gd name="connsiteY18" fmla="*/ 147214 h 214644"/>
                <a:gd name="connsiteX19" fmla="*/ 44658 w 212663"/>
                <a:gd name="connsiteY19" fmla="*/ 172471 h 214644"/>
                <a:gd name="connsiteX20" fmla="*/ 65400 w 212663"/>
                <a:gd name="connsiteY20" fmla="*/ 193902 h 214644"/>
                <a:gd name="connsiteX21" fmla="*/ 83999 w 212663"/>
                <a:gd name="connsiteY21" fmla="*/ 210512 h 214644"/>
                <a:gd name="connsiteX22" fmla="*/ 84765 w 212663"/>
                <a:gd name="connsiteY22" fmla="*/ 211124 h 214644"/>
                <a:gd name="connsiteX23" fmla="*/ 149135 w 212663"/>
                <a:gd name="connsiteY23" fmla="*/ 214645 h 214644"/>
                <a:gd name="connsiteX24" fmla="*/ 149671 w 212663"/>
                <a:gd name="connsiteY24" fmla="*/ 204312 h 214644"/>
                <a:gd name="connsiteX25" fmla="*/ 154722 w 212663"/>
                <a:gd name="connsiteY25" fmla="*/ 165199 h 214644"/>
                <a:gd name="connsiteX26" fmla="*/ 159314 w 212663"/>
                <a:gd name="connsiteY26" fmla="*/ 142773 h 214644"/>
                <a:gd name="connsiteX27" fmla="*/ 165514 w 212663"/>
                <a:gd name="connsiteY27" fmla="*/ 119198 h 214644"/>
                <a:gd name="connsiteX28" fmla="*/ 173704 w 212663"/>
                <a:gd name="connsiteY28" fmla="*/ 95165 h 214644"/>
                <a:gd name="connsiteX29" fmla="*/ 184114 w 212663"/>
                <a:gd name="connsiteY29" fmla="*/ 71284 h 214644"/>
                <a:gd name="connsiteX30" fmla="*/ 196972 w 212663"/>
                <a:gd name="connsiteY30" fmla="*/ 48169 h 214644"/>
                <a:gd name="connsiteX31" fmla="*/ 212663 w 212663"/>
                <a:gd name="connsiteY31" fmla="*/ 26508 h 214644"/>
                <a:gd name="connsiteX32" fmla="*/ 145920 w 212663"/>
                <a:gd name="connsiteY32" fmla="*/ 1939 h 214644"/>
                <a:gd name="connsiteX33" fmla="*/ 145844 w 212663"/>
                <a:gd name="connsiteY33" fmla="*/ 1939 h 21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2663" h="214644">
                  <a:moveTo>
                    <a:pt x="145844" y="1940"/>
                  </a:moveTo>
                  <a:lnTo>
                    <a:pt x="134057" y="4926"/>
                  </a:lnTo>
                  <a:cubicBezTo>
                    <a:pt x="134057" y="4926"/>
                    <a:pt x="127215" y="3125"/>
                    <a:pt x="116529" y="1711"/>
                  </a:cubicBezTo>
                  <a:cubicBezTo>
                    <a:pt x="111186" y="1004"/>
                    <a:pt x="104850" y="344"/>
                    <a:pt x="98006" y="103"/>
                  </a:cubicBezTo>
                  <a:cubicBezTo>
                    <a:pt x="91162" y="-136"/>
                    <a:pt x="83757" y="20"/>
                    <a:pt x="76193" y="793"/>
                  </a:cubicBezTo>
                  <a:cubicBezTo>
                    <a:pt x="72410" y="1178"/>
                    <a:pt x="68604" y="1735"/>
                    <a:pt x="64788" y="2476"/>
                  </a:cubicBezTo>
                  <a:cubicBezTo>
                    <a:pt x="60972" y="3218"/>
                    <a:pt x="57136" y="4144"/>
                    <a:pt x="53383" y="5308"/>
                  </a:cubicBezTo>
                  <a:cubicBezTo>
                    <a:pt x="49631" y="6473"/>
                    <a:pt x="45953" y="7861"/>
                    <a:pt x="42362" y="9518"/>
                  </a:cubicBezTo>
                  <a:cubicBezTo>
                    <a:pt x="38770" y="11175"/>
                    <a:pt x="35285" y="13118"/>
                    <a:pt x="31952" y="15335"/>
                  </a:cubicBezTo>
                  <a:cubicBezTo>
                    <a:pt x="28620" y="17552"/>
                    <a:pt x="25437" y="20067"/>
                    <a:pt x="22461" y="22913"/>
                  </a:cubicBezTo>
                  <a:cubicBezTo>
                    <a:pt x="19485" y="25758"/>
                    <a:pt x="16717" y="28937"/>
                    <a:pt x="14195" y="32480"/>
                  </a:cubicBezTo>
                  <a:cubicBezTo>
                    <a:pt x="11673" y="36023"/>
                    <a:pt x="9430" y="39883"/>
                    <a:pt x="7459" y="44191"/>
                  </a:cubicBezTo>
                  <a:cubicBezTo>
                    <a:pt x="5488" y="48498"/>
                    <a:pt x="3806" y="53210"/>
                    <a:pt x="2484" y="58351"/>
                  </a:cubicBezTo>
                  <a:cubicBezTo>
                    <a:pt x="1162" y="63492"/>
                    <a:pt x="385" y="68676"/>
                    <a:pt x="111" y="73812"/>
                  </a:cubicBezTo>
                  <a:cubicBezTo>
                    <a:pt x="-162" y="78948"/>
                    <a:pt x="77" y="84031"/>
                    <a:pt x="724" y="89120"/>
                  </a:cubicBezTo>
                  <a:cubicBezTo>
                    <a:pt x="1370" y="94209"/>
                    <a:pt x="2424" y="99275"/>
                    <a:pt x="3862" y="104275"/>
                  </a:cubicBezTo>
                  <a:cubicBezTo>
                    <a:pt x="5300" y="109274"/>
                    <a:pt x="7120" y="114256"/>
                    <a:pt x="9220" y="119124"/>
                  </a:cubicBezTo>
                  <a:cubicBezTo>
                    <a:pt x="11320" y="123991"/>
                    <a:pt x="13705" y="128742"/>
                    <a:pt x="16338" y="133437"/>
                  </a:cubicBezTo>
                  <a:cubicBezTo>
                    <a:pt x="18971" y="138131"/>
                    <a:pt x="21872" y="142735"/>
                    <a:pt x="24910" y="147214"/>
                  </a:cubicBezTo>
                  <a:cubicBezTo>
                    <a:pt x="30987" y="156171"/>
                    <a:pt x="37736" y="164632"/>
                    <a:pt x="44658" y="172471"/>
                  </a:cubicBezTo>
                  <a:cubicBezTo>
                    <a:pt x="51580" y="180312"/>
                    <a:pt x="58663" y="187516"/>
                    <a:pt x="65400" y="193902"/>
                  </a:cubicBezTo>
                  <a:cubicBezTo>
                    <a:pt x="72138" y="200289"/>
                    <a:pt x="78478" y="205917"/>
                    <a:pt x="83999" y="210512"/>
                  </a:cubicBezTo>
                  <a:cubicBezTo>
                    <a:pt x="84458" y="210893"/>
                    <a:pt x="84319" y="210757"/>
                    <a:pt x="84765" y="211124"/>
                  </a:cubicBezTo>
                  <a:cubicBezTo>
                    <a:pt x="102714" y="211124"/>
                    <a:pt x="123944" y="211626"/>
                    <a:pt x="149135" y="214645"/>
                  </a:cubicBezTo>
                  <a:cubicBezTo>
                    <a:pt x="149353" y="210959"/>
                    <a:pt x="149301" y="208619"/>
                    <a:pt x="149671" y="204312"/>
                  </a:cubicBezTo>
                  <a:cubicBezTo>
                    <a:pt x="150644" y="192983"/>
                    <a:pt x="152203" y="179672"/>
                    <a:pt x="154722" y="165199"/>
                  </a:cubicBezTo>
                  <a:cubicBezTo>
                    <a:pt x="155982" y="157962"/>
                    <a:pt x="157535" y="150480"/>
                    <a:pt x="159314" y="142773"/>
                  </a:cubicBezTo>
                  <a:cubicBezTo>
                    <a:pt x="161094" y="135066"/>
                    <a:pt x="163128" y="127167"/>
                    <a:pt x="165514" y="119198"/>
                  </a:cubicBezTo>
                  <a:cubicBezTo>
                    <a:pt x="167901" y="111230"/>
                    <a:pt x="170621" y="103185"/>
                    <a:pt x="173704" y="95165"/>
                  </a:cubicBezTo>
                  <a:cubicBezTo>
                    <a:pt x="176787" y="87145"/>
                    <a:pt x="180247" y="79145"/>
                    <a:pt x="184114" y="71284"/>
                  </a:cubicBezTo>
                  <a:cubicBezTo>
                    <a:pt x="187981" y="63423"/>
                    <a:pt x="192233" y="55661"/>
                    <a:pt x="196972" y="48169"/>
                  </a:cubicBezTo>
                  <a:cubicBezTo>
                    <a:pt x="201713" y="40677"/>
                    <a:pt x="206962" y="33421"/>
                    <a:pt x="212663" y="26508"/>
                  </a:cubicBezTo>
                  <a:lnTo>
                    <a:pt x="145920" y="1939"/>
                  </a:lnTo>
                  <a:lnTo>
                    <a:pt x="145844" y="1939"/>
                  </a:ln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4728A480-5DEA-F223-A3AE-0DDECAA6A7FA}"/>
                </a:ext>
              </a:extLst>
            </p:cNvPr>
            <p:cNvSpPr/>
            <p:nvPr/>
          </p:nvSpPr>
          <p:spPr>
            <a:xfrm>
              <a:off x="-7562551" y="4607965"/>
              <a:ext cx="509805" cy="636556"/>
            </a:xfrm>
            <a:custGeom>
              <a:avLst/>
              <a:gdLst>
                <a:gd name="connsiteX0" fmla="*/ 339643 w 509805"/>
                <a:gd name="connsiteY0" fmla="*/ 121 h 636556"/>
                <a:gd name="connsiteX1" fmla="*/ 228964 w 509805"/>
                <a:gd name="connsiteY1" fmla="*/ 89672 h 636556"/>
                <a:gd name="connsiteX2" fmla="*/ 156098 w 509805"/>
                <a:gd name="connsiteY2" fmla="*/ 235404 h 636556"/>
                <a:gd name="connsiteX3" fmla="*/ 5697 w 509805"/>
                <a:gd name="connsiteY3" fmla="*/ 580827 h 636556"/>
                <a:gd name="connsiteX4" fmla="*/ 111399 w 509805"/>
                <a:gd name="connsiteY4" fmla="*/ 613741 h 636556"/>
                <a:gd name="connsiteX5" fmla="*/ 290045 w 509805"/>
                <a:gd name="connsiteY5" fmla="*/ 482167 h 636556"/>
                <a:gd name="connsiteX6" fmla="*/ 445192 w 509805"/>
                <a:gd name="connsiteY6" fmla="*/ 399886 h 636556"/>
                <a:gd name="connsiteX7" fmla="*/ 444426 w 509805"/>
                <a:gd name="connsiteY7" fmla="*/ 399274 h 636556"/>
                <a:gd name="connsiteX8" fmla="*/ 425827 w 509805"/>
                <a:gd name="connsiteY8" fmla="*/ 382665 h 636556"/>
                <a:gd name="connsiteX9" fmla="*/ 405085 w 509805"/>
                <a:gd name="connsiteY9" fmla="*/ 361233 h 636556"/>
                <a:gd name="connsiteX10" fmla="*/ 385337 w 509805"/>
                <a:gd name="connsiteY10" fmla="*/ 335976 h 636556"/>
                <a:gd name="connsiteX11" fmla="*/ 376765 w 509805"/>
                <a:gd name="connsiteY11" fmla="*/ 322199 h 636556"/>
                <a:gd name="connsiteX12" fmla="*/ 369647 w 509805"/>
                <a:gd name="connsiteY12" fmla="*/ 307886 h 636556"/>
                <a:gd name="connsiteX13" fmla="*/ 364289 w 509805"/>
                <a:gd name="connsiteY13" fmla="*/ 293037 h 636556"/>
                <a:gd name="connsiteX14" fmla="*/ 361151 w 509805"/>
                <a:gd name="connsiteY14" fmla="*/ 277882 h 636556"/>
                <a:gd name="connsiteX15" fmla="*/ 360538 w 509805"/>
                <a:gd name="connsiteY15" fmla="*/ 262574 h 636556"/>
                <a:gd name="connsiteX16" fmla="*/ 362911 w 509805"/>
                <a:gd name="connsiteY16" fmla="*/ 247113 h 636556"/>
                <a:gd name="connsiteX17" fmla="*/ 367886 w 509805"/>
                <a:gd name="connsiteY17" fmla="*/ 232953 h 636556"/>
                <a:gd name="connsiteX18" fmla="*/ 374622 w 509805"/>
                <a:gd name="connsiteY18" fmla="*/ 221242 h 636556"/>
                <a:gd name="connsiteX19" fmla="*/ 382888 w 509805"/>
                <a:gd name="connsiteY19" fmla="*/ 211675 h 636556"/>
                <a:gd name="connsiteX20" fmla="*/ 392379 w 509805"/>
                <a:gd name="connsiteY20" fmla="*/ 204097 h 636556"/>
                <a:gd name="connsiteX21" fmla="*/ 402789 w 509805"/>
                <a:gd name="connsiteY21" fmla="*/ 198280 h 636556"/>
                <a:gd name="connsiteX22" fmla="*/ 413810 w 509805"/>
                <a:gd name="connsiteY22" fmla="*/ 194070 h 636556"/>
                <a:gd name="connsiteX23" fmla="*/ 425215 w 509805"/>
                <a:gd name="connsiteY23" fmla="*/ 191239 h 636556"/>
                <a:gd name="connsiteX24" fmla="*/ 436620 w 509805"/>
                <a:gd name="connsiteY24" fmla="*/ 189555 h 636556"/>
                <a:gd name="connsiteX25" fmla="*/ 458433 w 509805"/>
                <a:gd name="connsiteY25" fmla="*/ 188866 h 636556"/>
                <a:gd name="connsiteX26" fmla="*/ 476956 w 509805"/>
                <a:gd name="connsiteY26" fmla="*/ 190473 h 636556"/>
                <a:gd name="connsiteX27" fmla="*/ 494484 w 509805"/>
                <a:gd name="connsiteY27" fmla="*/ 193688 h 636556"/>
                <a:gd name="connsiteX28" fmla="*/ 506271 w 509805"/>
                <a:gd name="connsiteY28" fmla="*/ 190703 h 636556"/>
                <a:gd name="connsiteX29" fmla="*/ 492188 w 509805"/>
                <a:gd name="connsiteY29" fmla="*/ 134293 h 636556"/>
                <a:gd name="connsiteX30" fmla="*/ 362912 w 509805"/>
                <a:gd name="connsiteY30" fmla="*/ 16803 h 636556"/>
                <a:gd name="connsiteX31" fmla="*/ 339644 w 509805"/>
                <a:gd name="connsiteY31" fmla="*/ 118 h 63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9805" h="636556">
                  <a:moveTo>
                    <a:pt x="339643" y="121"/>
                  </a:moveTo>
                  <a:cubicBezTo>
                    <a:pt x="311334" y="-2412"/>
                    <a:pt x="269507" y="35023"/>
                    <a:pt x="228964" y="89672"/>
                  </a:cubicBezTo>
                  <a:cubicBezTo>
                    <a:pt x="174908" y="162528"/>
                    <a:pt x="184302" y="214252"/>
                    <a:pt x="156098" y="235404"/>
                  </a:cubicBezTo>
                  <a:cubicBezTo>
                    <a:pt x="127894" y="256556"/>
                    <a:pt x="-31907" y="327008"/>
                    <a:pt x="5697" y="580827"/>
                  </a:cubicBezTo>
                  <a:cubicBezTo>
                    <a:pt x="36250" y="627832"/>
                    <a:pt x="76146" y="660743"/>
                    <a:pt x="111399" y="613741"/>
                  </a:cubicBezTo>
                  <a:cubicBezTo>
                    <a:pt x="146651" y="566736"/>
                    <a:pt x="179582" y="524471"/>
                    <a:pt x="290045" y="482167"/>
                  </a:cubicBezTo>
                  <a:cubicBezTo>
                    <a:pt x="400505" y="439863"/>
                    <a:pt x="449892" y="435141"/>
                    <a:pt x="445192" y="399886"/>
                  </a:cubicBezTo>
                  <a:cubicBezTo>
                    <a:pt x="444746" y="399519"/>
                    <a:pt x="444885" y="399656"/>
                    <a:pt x="444426" y="399274"/>
                  </a:cubicBezTo>
                  <a:cubicBezTo>
                    <a:pt x="438905" y="394679"/>
                    <a:pt x="432565" y="389051"/>
                    <a:pt x="425827" y="382665"/>
                  </a:cubicBezTo>
                  <a:cubicBezTo>
                    <a:pt x="419090" y="376278"/>
                    <a:pt x="412007" y="369074"/>
                    <a:pt x="405085" y="361233"/>
                  </a:cubicBezTo>
                  <a:cubicBezTo>
                    <a:pt x="398163" y="353393"/>
                    <a:pt x="391414" y="344932"/>
                    <a:pt x="385337" y="335976"/>
                  </a:cubicBezTo>
                  <a:cubicBezTo>
                    <a:pt x="382299" y="331498"/>
                    <a:pt x="379398" y="326893"/>
                    <a:pt x="376765" y="322199"/>
                  </a:cubicBezTo>
                  <a:cubicBezTo>
                    <a:pt x="374131" y="317505"/>
                    <a:pt x="371747" y="312754"/>
                    <a:pt x="369647" y="307886"/>
                  </a:cubicBezTo>
                  <a:cubicBezTo>
                    <a:pt x="367547" y="303018"/>
                    <a:pt x="365727" y="298036"/>
                    <a:pt x="364289" y="293037"/>
                  </a:cubicBezTo>
                  <a:cubicBezTo>
                    <a:pt x="362851" y="288038"/>
                    <a:pt x="361797" y="282971"/>
                    <a:pt x="361151" y="277882"/>
                  </a:cubicBezTo>
                  <a:cubicBezTo>
                    <a:pt x="360504" y="272793"/>
                    <a:pt x="360265" y="267710"/>
                    <a:pt x="360538" y="262574"/>
                  </a:cubicBezTo>
                  <a:cubicBezTo>
                    <a:pt x="360812" y="257438"/>
                    <a:pt x="361589" y="252254"/>
                    <a:pt x="362911" y="247113"/>
                  </a:cubicBezTo>
                  <a:cubicBezTo>
                    <a:pt x="364233" y="241972"/>
                    <a:pt x="365915" y="237261"/>
                    <a:pt x="367886" y="232953"/>
                  </a:cubicBezTo>
                  <a:cubicBezTo>
                    <a:pt x="369857" y="228645"/>
                    <a:pt x="372100" y="224785"/>
                    <a:pt x="374622" y="221242"/>
                  </a:cubicBezTo>
                  <a:cubicBezTo>
                    <a:pt x="377144" y="217700"/>
                    <a:pt x="379912" y="214521"/>
                    <a:pt x="382888" y="211675"/>
                  </a:cubicBezTo>
                  <a:cubicBezTo>
                    <a:pt x="385864" y="208829"/>
                    <a:pt x="389047" y="206314"/>
                    <a:pt x="392379" y="204097"/>
                  </a:cubicBezTo>
                  <a:cubicBezTo>
                    <a:pt x="395712" y="201880"/>
                    <a:pt x="399197" y="199937"/>
                    <a:pt x="402789" y="198280"/>
                  </a:cubicBezTo>
                  <a:cubicBezTo>
                    <a:pt x="406380" y="196624"/>
                    <a:pt x="410058" y="195235"/>
                    <a:pt x="413810" y="194070"/>
                  </a:cubicBezTo>
                  <a:cubicBezTo>
                    <a:pt x="417563" y="192906"/>
                    <a:pt x="421399" y="191980"/>
                    <a:pt x="425215" y="191239"/>
                  </a:cubicBezTo>
                  <a:cubicBezTo>
                    <a:pt x="429031" y="190498"/>
                    <a:pt x="432837" y="189940"/>
                    <a:pt x="436620" y="189555"/>
                  </a:cubicBezTo>
                  <a:cubicBezTo>
                    <a:pt x="444184" y="188783"/>
                    <a:pt x="451589" y="188625"/>
                    <a:pt x="458433" y="188866"/>
                  </a:cubicBezTo>
                  <a:cubicBezTo>
                    <a:pt x="465277" y="189106"/>
                    <a:pt x="471613" y="189767"/>
                    <a:pt x="476956" y="190473"/>
                  </a:cubicBezTo>
                  <a:cubicBezTo>
                    <a:pt x="487642" y="191887"/>
                    <a:pt x="494484" y="193688"/>
                    <a:pt x="494484" y="193688"/>
                  </a:cubicBezTo>
                  <a:lnTo>
                    <a:pt x="506271" y="190703"/>
                  </a:lnTo>
                  <a:cubicBezTo>
                    <a:pt x="506271" y="190703"/>
                    <a:pt x="520390" y="160145"/>
                    <a:pt x="492188" y="134293"/>
                  </a:cubicBezTo>
                  <a:cubicBezTo>
                    <a:pt x="463986" y="108441"/>
                    <a:pt x="386413" y="59108"/>
                    <a:pt x="362912" y="16803"/>
                  </a:cubicBezTo>
                  <a:cubicBezTo>
                    <a:pt x="357036" y="6228"/>
                    <a:pt x="349079" y="962"/>
                    <a:pt x="339644" y="1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1DCF37E-0214-36E2-09BF-9F249AF3EE09}"/>
                </a:ext>
              </a:extLst>
            </p:cNvPr>
            <p:cNvSpPr/>
            <p:nvPr/>
          </p:nvSpPr>
          <p:spPr>
            <a:xfrm>
              <a:off x="-5113043" y="6180513"/>
              <a:ext cx="698285" cy="351741"/>
            </a:xfrm>
            <a:custGeom>
              <a:avLst/>
              <a:gdLst>
                <a:gd name="connsiteX0" fmla="*/ 70636 w 698285"/>
                <a:gd name="connsiteY0" fmla="*/ 13240 h 351741"/>
                <a:gd name="connsiteX1" fmla="*/ 37952 w 698285"/>
                <a:gd name="connsiteY1" fmla="*/ 63375 h 351741"/>
                <a:gd name="connsiteX2" fmla="*/ 16750 w 698285"/>
                <a:gd name="connsiteY2" fmla="*/ 183238 h 351741"/>
                <a:gd name="connsiteX3" fmla="*/ 33207 w 698285"/>
                <a:gd name="connsiteY3" fmla="*/ 265519 h 351741"/>
                <a:gd name="connsiteX4" fmla="*/ 263591 w 698285"/>
                <a:gd name="connsiteY4" fmla="*/ 293686 h 351741"/>
                <a:gd name="connsiteX5" fmla="*/ 336382 w 698285"/>
                <a:gd name="connsiteY5" fmla="*/ 324302 h 351741"/>
                <a:gd name="connsiteX6" fmla="*/ 597304 w 698285"/>
                <a:gd name="connsiteY6" fmla="*/ 345427 h 351741"/>
                <a:gd name="connsiteX7" fmla="*/ 695964 w 698285"/>
                <a:gd name="connsiteY7" fmla="*/ 249062 h 351741"/>
                <a:gd name="connsiteX8" fmla="*/ 573806 w 698285"/>
                <a:gd name="connsiteY8" fmla="*/ 162113 h 351741"/>
                <a:gd name="connsiteX9" fmla="*/ 348165 w 698285"/>
                <a:gd name="connsiteY9" fmla="*/ 6965 h 351741"/>
                <a:gd name="connsiteX10" fmla="*/ 342272 w 698285"/>
                <a:gd name="connsiteY10" fmla="*/ 0 h 351741"/>
                <a:gd name="connsiteX11" fmla="*/ 329872 w 698285"/>
                <a:gd name="connsiteY11" fmla="*/ 3368 h 351741"/>
                <a:gd name="connsiteX12" fmla="*/ 290608 w 698285"/>
                <a:gd name="connsiteY12" fmla="*/ 14849 h 351741"/>
                <a:gd name="connsiteX13" fmla="*/ 266727 w 698285"/>
                <a:gd name="connsiteY13" fmla="*/ 20436 h 351741"/>
                <a:gd name="connsiteX14" fmla="*/ 239555 w 698285"/>
                <a:gd name="connsiteY14" fmla="*/ 25182 h 351741"/>
                <a:gd name="connsiteX15" fmla="*/ 213761 w 698285"/>
                <a:gd name="connsiteY15" fmla="*/ 28243 h 351741"/>
                <a:gd name="connsiteX16" fmla="*/ 193631 w 698285"/>
                <a:gd name="connsiteY16" fmla="*/ 29621 h 351741"/>
                <a:gd name="connsiteX17" fmla="*/ 177557 w 698285"/>
                <a:gd name="connsiteY17" fmla="*/ 29391 h 351741"/>
                <a:gd name="connsiteX18" fmla="*/ 164316 w 698285"/>
                <a:gd name="connsiteY18" fmla="*/ 27860 h 351741"/>
                <a:gd name="connsiteX19" fmla="*/ 140665 w 698285"/>
                <a:gd name="connsiteY19" fmla="*/ 21431 h 351741"/>
                <a:gd name="connsiteX20" fmla="*/ 111580 w 698285"/>
                <a:gd name="connsiteY20" fmla="*/ 11863 h 351741"/>
                <a:gd name="connsiteX21" fmla="*/ 102701 w 698285"/>
                <a:gd name="connsiteY21" fmla="*/ 9950 h 351741"/>
                <a:gd name="connsiteX22" fmla="*/ 93899 w 698285"/>
                <a:gd name="connsiteY22" fmla="*/ 9261 h 351741"/>
                <a:gd name="connsiteX23" fmla="*/ 76677 w 698285"/>
                <a:gd name="connsiteY23" fmla="*/ 11251 h 351741"/>
                <a:gd name="connsiteX24" fmla="*/ 70631 w 698285"/>
                <a:gd name="connsiteY24" fmla="*/ 13241 h 35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98285" h="351741">
                  <a:moveTo>
                    <a:pt x="70636" y="13240"/>
                  </a:moveTo>
                  <a:cubicBezTo>
                    <a:pt x="60994" y="22976"/>
                    <a:pt x="52035" y="19115"/>
                    <a:pt x="37952" y="63375"/>
                  </a:cubicBezTo>
                  <a:cubicBezTo>
                    <a:pt x="21501" y="115079"/>
                    <a:pt x="16751" y="183238"/>
                    <a:pt x="16750" y="183238"/>
                  </a:cubicBezTo>
                  <a:cubicBezTo>
                    <a:pt x="16750" y="183238"/>
                    <a:pt x="-30249" y="242016"/>
                    <a:pt x="33207" y="265519"/>
                  </a:cubicBezTo>
                  <a:cubicBezTo>
                    <a:pt x="96663" y="289021"/>
                    <a:pt x="188386" y="324238"/>
                    <a:pt x="263591" y="293686"/>
                  </a:cubicBezTo>
                  <a:cubicBezTo>
                    <a:pt x="294144" y="288985"/>
                    <a:pt x="305829" y="305500"/>
                    <a:pt x="336382" y="324302"/>
                  </a:cubicBezTo>
                  <a:cubicBezTo>
                    <a:pt x="366934" y="343103"/>
                    <a:pt x="519750" y="361879"/>
                    <a:pt x="597304" y="345427"/>
                  </a:cubicBezTo>
                  <a:cubicBezTo>
                    <a:pt x="674861" y="328975"/>
                    <a:pt x="707715" y="300766"/>
                    <a:pt x="695964" y="249062"/>
                  </a:cubicBezTo>
                  <a:cubicBezTo>
                    <a:pt x="684213" y="197358"/>
                    <a:pt x="625510" y="185614"/>
                    <a:pt x="573806" y="162113"/>
                  </a:cubicBezTo>
                  <a:cubicBezTo>
                    <a:pt x="522101" y="138611"/>
                    <a:pt x="348165" y="6965"/>
                    <a:pt x="348165" y="6965"/>
                  </a:cubicBezTo>
                  <a:cubicBezTo>
                    <a:pt x="348165" y="6965"/>
                    <a:pt x="342832" y="667"/>
                    <a:pt x="342272" y="0"/>
                  </a:cubicBezTo>
                  <a:cubicBezTo>
                    <a:pt x="338057" y="1203"/>
                    <a:pt x="334562" y="1918"/>
                    <a:pt x="329872" y="3368"/>
                  </a:cubicBezTo>
                  <a:cubicBezTo>
                    <a:pt x="318447" y="6899"/>
                    <a:pt x="305512" y="10954"/>
                    <a:pt x="290608" y="14849"/>
                  </a:cubicBezTo>
                  <a:cubicBezTo>
                    <a:pt x="283155" y="16796"/>
                    <a:pt x="275224" y="18690"/>
                    <a:pt x="266727" y="20436"/>
                  </a:cubicBezTo>
                  <a:cubicBezTo>
                    <a:pt x="258230" y="22182"/>
                    <a:pt x="249215" y="23832"/>
                    <a:pt x="239555" y="25182"/>
                  </a:cubicBezTo>
                  <a:cubicBezTo>
                    <a:pt x="229895" y="26532"/>
                    <a:pt x="221340" y="27510"/>
                    <a:pt x="213761" y="28243"/>
                  </a:cubicBezTo>
                  <a:cubicBezTo>
                    <a:pt x="206182" y="28977"/>
                    <a:pt x="199590" y="29439"/>
                    <a:pt x="193631" y="29621"/>
                  </a:cubicBezTo>
                  <a:cubicBezTo>
                    <a:pt x="187671" y="29802"/>
                    <a:pt x="182358" y="29697"/>
                    <a:pt x="177557" y="29391"/>
                  </a:cubicBezTo>
                  <a:cubicBezTo>
                    <a:pt x="172757" y="29086"/>
                    <a:pt x="168419" y="28587"/>
                    <a:pt x="164316" y="27860"/>
                  </a:cubicBezTo>
                  <a:cubicBezTo>
                    <a:pt x="156111" y="26406"/>
                    <a:pt x="148845" y="24183"/>
                    <a:pt x="140665" y="21431"/>
                  </a:cubicBezTo>
                  <a:cubicBezTo>
                    <a:pt x="132486" y="18678"/>
                    <a:pt x="123421" y="15395"/>
                    <a:pt x="111580" y="11863"/>
                  </a:cubicBezTo>
                  <a:cubicBezTo>
                    <a:pt x="108620" y="10980"/>
                    <a:pt x="105656" y="10372"/>
                    <a:pt x="102701" y="9950"/>
                  </a:cubicBezTo>
                  <a:cubicBezTo>
                    <a:pt x="99747" y="9527"/>
                    <a:pt x="96825" y="9278"/>
                    <a:pt x="93899" y="9261"/>
                  </a:cubicBezTo>
                  <a:cubicBezTo>
                    <a:pt x="88049" y="9227"/>
                    <a:pt x="82267" y="9985"/>
                    <a:pt x="76677" y="11251"/>
                  </a:cubicBezTo>
                  <a:cubicBezTo>
                    <a:pt x="74581" y="11726"/>
                    <a:pt x="72673" y="12625"/>
                    <a:pt x="70631" y="1324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B9027FF-A9A5-12F1-3FFA-277EBABBE80E}"/>
                </a:ext>
              </a:extLst>
            </p:cNvPr>
            <p:cNvSpPr/>
            <p:nvPr/>
          </p:nvSpPr>
          <p:spPr>
            <a:xfrm>
              <a:off x="-5042408" y="6035392"/>
              <a:ext cx="271640" cy="174830"/>
            </a:xfrm>
            <a:custGeom>
              <a:avLst/>
              <a:gdLst>
                <a:gd name="connsiteX0" fmla="*/ 0 w 271640"/>
                <a:gd name="connsiteY0" fmla="*/ 158362 h 174830"/>
                <a:gd name="connsiteX1" fmla="*/ 6047 w 271640"/>
                <a:gd name="connsiteY1" fmla="*/ 156372 h 174830"/>
                <a:gd name="connsiteX2" fmla="*/ 23268 w 271640"/>
                <a:gd name="connsiteY2" fmla="*/ 154382 h 174830"/>
                <a:gd name="connsiteX3" fmla="*/ 32070 w 271640"/>
                <a:gd name="connsiteY3" fmla="*/ 155070 h 174830"/>
                <a:gd name="connsiteX4" fmla="*/ 40949 w 271640"/>
                <a:gd name="connsiteY4" fmla="*/ 156984 h 174830"/>
                <a:gd name="connsiteX5" fmla="*/ 70034 w 271640"/>
                <a:gd name="connsiteY5" fmla="*/ 166551 h 174830"/>
                <a:gd name="connsiteX6" fmla="*/ 93685 w 271640"/>
                <a:gd name="connsiteY6" fmla="*/ 172981 h 174830"/>
                <a:gd name="connsiteX7" fmla="*/ 106927 w 271640"/>
                <a:gd name="connsiteY7" fmla="*/ 174512 h 174830"/>
                <a:gd name="connsiteX8" fmla="*/ 123000 w 271640"/>
                <a:gd name="connsiteY8" fmla="*/ 174742 h 174830"/>
                <a:gd name="connsiteX9" fmla="*/ 143130 w 271640"/>
                <a:gd name="connsiteY9" fmla="*/ 173364 h 174830"/>
                <a:gd name="connsiteX10" fmla="*/ 168924 w 271640"/>
                <a:gd name="connsiteY10" fmla="*/ 170303 h 174830"/>
                <a:gd name="connsiteX11" fmla="*/ 196096 w 271640"/>
                <a:gd name="connsiteY11" fmla="*/ 165557 h 174830"/>
                <a:gd name="connsiteX12" fmla="*/ 219976 w 271640"/>
                <a:gd name="connsiteY12" fmla="*/ 159970 h 174830"/>
                <a:gd name="connsiteX13" fmla="*/ 259241 w 271640"/>
                <a:gd name="connsiteY13" fmla="*/ 148488 h 174830"/>
                <a:gd name="connsiteX14" fmla="*/ 271641 w 271640"/>
                <a:gd name="connsiteY14" fmla="*/ 145120 h 174830"/>
                <a:gd name="connsiteX15" fmla="*/ 146345 w 271640"/>
                <a:gd name="connsiteY15" fmla="*/ 0 h 174830"/>
                <a:gd name="connsiteX16" fmla="*/ 127134 w 271640"/>
                <a:gd name="connsiteY16" fmla="*/ 6353 h 174830"/>
                <a:gd name="connsiteX17" fmla="*/ 104248 w 271640"/>
                <a:gd name="connsiteY17" fmla="*/ 15079 h 174830"/>
                <a:gd name="connsiteX18" fmla="*/ 76311 w 271640"/>
                <a:gd name="connsiteY18" fmla="*/ 27248 h 174830"/>
                <a:gd name="connsiteX19" fmla="*/ 45544 w 271640"/>
                <a:gd name="connsiteY19" fmla="*/ 42863 h 174830"/>
                <a:gd name="connsiteX20" fmla="*/ 14391 w 271640"/>
                <a:gd name="connsiteY20" fmla="*/ 61844 h 174830"/>
                <a:gd name="connsiteX21" fmla="*/ 3446 w 271640"/>
                <a:gd name="connsiteY21" fmla="*/ 70188 h 174830"/>
                <a:gd name="connsiteX22" fmla="*/ 4747 w 271640"/>
                <a:gd name="connsiteY22" fmla="*/ 71948 h 174830"/>
                <a:gd name="connsiteX23" fmla="*/ 4899 w 271640"/>
                <a:gd name="connsiteY23" fmla="*/ 152086 h 174830"/>
                <a:gd name="connsiteX24" fmla="*/ 1 w 271640"/>
                <a:gd name="connsiteY24" fmla="*/ 158362 h 17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1640" h="174830">
                  <a:moveTo>
                    <a:pt x="0" y="158362"/>
                  </a:moveTo>
                  <a:cubicBezTo>
                    <a:pt x="2041" y="157746"/>
                    <a:pt x="3950" y="156846"/>
                    <a:pt x="6047" y="156372"/>
                  </a:cubicBezTo>
                  <a:cubicBezTo>
                    <a:pt x="11636" y="155106"/>
                    <a:pt x="17418" y="154347"/>
                    <a:pt x="23268" y="154382"/>
                  </a:cubicBezTo>
                  <a:cubicBezTo>
                    <a:pt x="26193" y="154406"/>
                    <a:pt x="29115" y="154648"/>
                    <a:pt x="32070" y="155070"/>
                  </a:cubicBezTo>
                  <a:cubicBezTo>
                    <a:pt x="35025" y="155493"/>
                    <a:pt x="37989" y="156101"/>
                    <a:pt x="40949" y="156984"/>
                  </a:cubicBezTo>
                  <a:cubicBezTo>
                    <a:pt x="52790" y="160515"/>
                    <a:pt x="61855" y="163799"/>
                    <a:pt x="70034" y="166551"/>
                  </a:cubicBezTo>
                  <a:cubicBezTo>
                    <a:pt x="78214" y="169304"/>
                    <a:pt x="85480" y="171527"/>
                    <a:pt x="93685" y="172981"/>
                  </a:cubicBezTo>
                  <a:cubicBezTo>
                    <a:pt x="97788" y="173708"/>
                    <a:pt x="102126" y="174207"/>
                    <a:pt x="106927" y="174512"/>
                  </a:cubicBezTo>
                  <a:cubicBezTo>
                    <a:pt x="111727" y="174817"/>
                    <a:pt x="117041" y="174923"/>
                    <a:pt x="123000" y="174742"/>
                  </a:cubicBezTo>
                  <a:cubicBezTo>
                    <a:pt x="128959" y="174561"/>
                    <a:pt x="135551" y="174097"/>
                    <a:pt x="143130" y="173364"/>
                  </a:cubicBezTo>
                  <a:cubicBezTo>
                    <a:pt x="150709" y="172630"/>
                    <a:pt x="159265" y="171653"/>
                    <a:pt x="168924" y="170303"/>
                  </a:cubicBezTo>
                  <a:cubicBezTo>
                    <a:pt x="178583" y="168952"/>
                    <a:pt x="187598" y="167303"/>
                    <a:pt x="196096" y="165557"/>
                  </a:cubicBezTo>
                  <a:cubicBezTo>
                    <a:pt x="204593" y="163810"/>
                    <a:pt x="212524" y="161917"/>
                    <a:pt x="219976" y="159970"/>
                  </a:cubicBezTo>
                  <a:cubicBezTo>
                    <a:pt x="234881" y="156074"/>
                    <a:pt x="247815" y="152020"/>
                    <a:pt x="259241" y="148488"/>
                  </a:cubicBezTo>
                  <a:cubicBezTo>
                    <a:pt x="263931" y="147038"/>
                    <a:pt x="267426" y="146324"/>
                    <a:pt x="271641" y="145120"/>
                  </a:cubicBezTo>
                  <a:cubicBezTo>
                    <a:pt x="261632" y="133209"/>
                    <a:pt x="171575" y="26075"/>
                    <a:pt x="146345" y="0"/>
                  </a:cubicBezTo>
                  <a:cubicBezTo>
                    <a:pt x="145041" y="386"/>
                    <a:pt x="138992" y="2111"/>
                    <a:pt x="127134" y="6353"/>
                  </a:cubicBezTo>
                  <a:cubicBezTo>
                    <a:pt x="120615" y="8685"/>
                    <a:pt x="112854" y="11595"/>
                    <a:pt x="104248" y="15079"/>
                  </a:cubicBezTo>
                  <a:cubicBezTo>
                    <a:pt x="95641" y="18563"/>
                    <a:pt x="86226" y="22622"/>
                    <a:pt x="76311" y="27248"/>
                  </a:cubicBezTo>
                  <a:cubicBezTo>
                    <a:pt x="66397" y="31876"/>
                    <a:pt x="55985" y="37102"/>
                    <a:pt x="45544" y="42863"/>
                  </a:cubicBezTo>
                  <a:cubicBezTo>
                    <a:pt x="35101" y="48624"/>
                    <a:pt x="24582" y="54960"/>
                    <a:pt x="14391" y="61844"/>
                  </a:cubicBezTo>
                  <a:cubicBezTo>
                    <a:pt x="10569" y="64427"/>
                    <a:pt x="7157" y="67448"/>
                    <a:pt x="3446" y="70188"/>
                  </a:cubicBezTo>
                  <a:cubicBezTo>
                    <a:pt x="3895" y="70800"/>
                    <a:pt x="4298" y="71334"/>
                    <a:pt x="4747" y="71948"/>
                  </a:cubicBezTo>
                  <a:cubicBezTo>
                    <a:pt x="3427" y="71553"/>
                    <a:pt x="16286" y="133871"/>
                    <a:pt x="4899" y="152086"/>
                  </a:cubicBezTo>
                  <a:cubicBezTo>
                    <a:pt x="3207" y="154794"/>
                    <a:pt x="1623" y="156724"/>
                    <a:pt x="1" y="15836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9619B00-95C5-25FB-3DB9-63B128BCABD7}"/>
                </a:ext>
              </a:extLst>
            </p:cNvPr>
            <p:cNvSpPr/>
            <p:nvPr/>
          </p:nvSpPr>
          <p:spPr>
            <a:xfrm>
              <a:off x="-7052981" y="3961784"/>
              <a:ext cx="2156968" cy="2143778"/>
            </a:xfrm>
            <a:custGeom>
              <a:avLst/>
              <a:gdLst>
                <a:gd name="connsiteX0" fmla="*/ 1482728 w 2156968"/>
                <a:gd name="connsiteY0" fmla="*/ 174324 h 2143778"/>
                <a:gd name="connsiteX1" fmla="*/ 1478977 w 2156968"/>
                <a:gd name="connsiteY1" fmla="*/ 167130 h 2143778"/>
                <a:gd name="connsiteX2" fmla="*/ 1469486 w 2156968"/>
                <a:gd name="connsiteY2" fmla="*/ 151975 h 2143778"/>
                <a:gd name="connsiteX3" fmla="*/ 1459000 w 2156968"/>
                <a:gd name="connsiteY3" fmla="*/ 137738 h 2143778"/>
                <a:gd name="connsiteX4" fmla="*/ 1447672 w 2156968"/>
                <a:gd name="connsiteY4" fmla="*/ 124497 h 2143778"/>
                <a:gd name="connsiteX5" fmla="*/ 1422719 w 2156968"/>
                <a:gd name="connsiteY5" fmla="*/ 100540 h 2143778"/>
                <a:gd name="connsiteX6" fmla="*/ 1395012 w 2156968"/>
                <a:gd name="connsiteY6" fmla="*/ 79874 h 2143778"/>
                <a:gd name="connsiteX7" fmla="*/ 1365315 w 2156968"/>
                <a:gd name="connsiteY7" fmla="*/ 62270 h 2143778"/>
                <a:gd name="connsiteX8" fmla="*/ 1334162 w 2156968"/>
                <a:gd name="connsiteY8" fmla="*/ 47497 h 2143778"/>
                <a:gd name="connsiteX9" fmla="*/ 1302246 w 2156968"/>
                <a:gd name="connsiteY9" fmla="*/ 35327 h 2143778"/>
                <a:gd name="connsiteX10" fmla="*/ 1270023 w 2156968"/>
                <a:gd name="connsiteY10" fmla="*/ 25377 h 2143778"/>
                <a:gd name="connsiteX11" fmla="*/ 1238258 w 2156968"/>
                <a:gd name="connsiteY11" fmla="*/ 17570 h 2143778"/>
                <a:gd name="connsiteX12" fmla="*/ 1207490 w 2156968"/>
                <a:gd name="connsiteY12" fmla="*/ 11523 h 2143778"/>
                <a:gd name="connsiteX13" fmla="*/ 1178251 w 2156968"/>
                <a:gd name="connsiteY13" fmla="*/ 7084 h 2143778"/>
                <a:gd name="connsiteX14" fmla="*/ 1127046 w 2156968"/>
                <a:gd name="connsiteY14" fmla="*/ 1956 h 2143778"/>
                <a:gd name="connsiteX15" fmla="*/ 1089543 w 2156968"/>
                <a:gd name="connsiteY15" fmla="*/ 42 h 2143778"/>
                <a:gd name="connsiteX16" fmla="*/ 1075153 w 2156968"/>
                <a:gd name="connsiteY16" fmla="*/ 655 h 2143778"/>
                <a:gd name="connsiteX17" fmla="*/ 1060993 w 2156968"/>
                <a:gd name="connsiteY17" fmla="*/ 3028 h 2143778"/>
                <a:gd name="connsiteX18" fmla="*/ 1047292 w 2156968"/>
                <a:gd name="connsiteY18" fmla="*/ 7084 h 2143778"/>
                <a:gd name="connsiteX19" fmla="*/ 1034051 w 2156968"/>
                <a:gd name="connsiteY19" fmla="*/ 12442 h 2143778"/>
                <a:gd name="connsiteX20" fmla="*/ 1009328 w 2156968"/>
                <a:gd name="connsiteY20" fmla="*/ 26143 h 2143778"/>
                <a:gd name="connsiteX21" fmla="*/ 987590 w 2156968"/>
                <a:gd name="connsiteY21" fmla="*/ 42063 h 2143778"/>
                <a:gd name="connsiteX22" fmla="*/ 969450 w 2156968"/>
                <a:gd name="connsiteY22" fmla="*/ 58060 h 2143778"/>
                <a:gd name="connsiteX23" fmla="*/ 955673 w 2156968"/>
                <a:gd name="connsiteY23" fmla="*/ 72067 h 2143778"/>
                <a:gd name="connsiteX24" fmla="*/ 943809 w 2156968"/>
                <a:gd name="connsiteY24" fmla="*/ 85844 h 2143778"/>
                <a:gd name="connsiteX25" fmla="*/ 942985 w 2156968"/>
                <a:gd name="connsiteY25" fmla="*/ 86894 h 2143778"/>
                <a:gd name="connsiteX26" fmla="*/ 903855 w 2156968"/>
                <a:gd name="connsiteY26" fmla="*/ 448947 h 2143778"/>
                <a:gd name="connsiteX27" fmla="*/ 880358 w 2156968"/>
                <a:gd name="connsiteY27" fmla="*/ 636930 h 2143778"/>
                <a:gd name="connsiteX28" fmla="*/ 816907 w 2156968"/>
                <a:gd name="connsiteY28" fmla="*/ 975397 h 2143778"/>
                <a:gd name="connsiteX29" fmla="*/ 774580 w 2156968"/>
                <a:gd name="connsiteY29" fmla="*/ 1092887 h 2143778"/>
                <a:gd name="connsiteX30" fmla="*/ 412698 w 2156968"/>
                <a:gd name="connsiteY30" fmla="*/ 930773 h 2143778"/>
                <a:gd name="connsiteX31" fmla="*/ 67202 w 2156968"/>
                <a:gd name="connsiteY31" fmla="*/ 862575 h 2143778"/>
                <a:gd name="connsiteX32" fmla="*/ 63528 w 2156968"/>
                <a:gd name="connsiteY32" fmla="*/ 861274 h 2143778"/>
                <a:gd name="connsiteX33" fmla="*/ 47837 w 2156968"/>
                <a:gd name="connsiteY33" fmla="*/ 882935 h 2143778"/>
                <a:gd name="connsiteX34" fmla="*/ 34979 w 2156968"/>
                <a:gd name="connsiteY34" fmla="*/ 906050 h 2143778"/>
                <a:gd name="connsiteX35" fmla="*/ 24569 w 2156968"/>
                <a:gd name="connsiteY35" fmla="*/ 929931 h 2143778"/>
                <a:gd name="connsiteX36" fmla="*/ 16380 w 2156968"/>
                <a:gd name="connsiteY36" fmla="*/ 953964 h 2143778"/>
                <a:gd name="connsiteX37" fmla="*/ 10180 w 2156968"/>
                <a:gd name="connsiteY37" fmla="*/ 977538 h 2143778"/>
                <a:gd name="connsiteX38" fmla="*/ 5587 w 2156968"/>
                <a:gd name="connsiteY38" fmla="*/ 999965 h 2143778"/>
                <a:gd name="connsiteX39" fmla="*/ 536 w 2156968"/>
                <a:gd name="connsiteY39" fmla="*/ 1039078 h 2143778"/>
                <a:gd name="connsiteX40" fmla="*/ 0 w 2156968"/>
                <a:gd name="connsiteY40" fmla="*/ 1049410 h 2143778"/>
                <a:gd name="connsiteX41" fmla="*/ 217604 w 2156968"/>
                <a:gd name="connsiteY41" fmla="*/ 1121128 h 2143778"/>
                <a:gd name="connsiteX42" fmla="*/ 671188 w 2156968"/>
                <a:gd name="connsiteY42" fmla="*/ 1339651 h 2143778"/>
                <a:gd name="connsiteX43" fmla="*/ 953247 w 2156968"/>
                <a:gd name="connsiteY43" fmla="*/ 1381977 h 2143778"/>
                <a:gd name="connsiteX44" fmla="*/ 1258796 w 2156968"/>
                <a:gd name="connsiteY44" fmla="*/ 841444 h 2143778"/>
                <a:gd name="connsiteX45" fmla="*/ 1571374 w 2156968"/>
                <a:gd name="connsiteY45" fmla="*/ 1231566 h 2143778"/>
                <a:gd name="connsiteX46" fmla="*/ 1679448 w 2156968"/>
                <a:gd name="connsiteY46" fmla="*/ 1490113 h 2143778"/>
                <a:gd name="connsiteX47" fmla="*/ 2014070 w 2156968"/>
                <a:gd name="connsiteY47" fmla="*/ 2143779 h 2143778"/>
                <a:gd name="connsiteX48" fmla="*/ 2025015 w 2156968"/>
                <a:gd name="connsiteY48" fmla="*/ 2135435 h 2143778"/>
                <a:gd name="connsiteX49" fmla="*/ 2056167 w 2156968"/>
                <a:gd name="connsiteY49" fmla="*/ 2116453 h 2143778"/>
                <a:gd name="connsiteX50" fmla="*/ 2086935 w 2156968"/>
                <a:gd name="connsiteY50" fmla="*/ 2100839 h 2143778"/>
                <a:gd name="connsiteX51" fmla="*/ 2114872 w 2156968"/>
                <a:gd name="connsiteY51" fmla="*/ 2088670 h 2143778"/>
                <a:gd name="connsiteX52" fmla="*/ 2137757 w 2156968"/>
                <a:gd name="connsiteY52" fmla="*/ 2079944 h 2143778"/>
                <a:gd name="connsiteX53" fmla="*/ 2156969 w 2156968"/>
                <a:gd name="connsiteY53" fmla="*/ 2073591 h 2143778"/>
                <a:gd name="connsiteX54" fmla="*/ 2154213 w 2156968"/>
                <a:gd name="connsiteY54" fmla="*/ 2070606 h 2143778"/>
                <a:gd name="connsiteX55" fmla="*/ 2008481 w 2156968"/>
                <a:gd name="connsiteY55" fmla="*/ 1652244 h 2143778"/>
                <a:gd name="connsiteX56" fmla="*/ 1923904 w 2156968"/>
                <a:gd name="connsiteY56" fmla="*/ 1323206 h 2143778"/>
                <a:gd name="connsiteX57" fmla="*/ 1881578 w 2156968"/>
                <a:gd name="connsiteY57" fmla="*/ 1130555 h 2143778"/>
                <a:gd name="connsiteX58" fmla="*/ 1712347 w 2156968"/>
                <a:gd name="connsiteY58" fmla="*/ 834412 h 2143778"/>
                <a:gd name="connsiteX59" fmla="*/ 1428010 w 2156968"/>
                <a:gd name="connsiteY59" fmla="*/ 361994 h 2143778"/>
                <a:gd name="connsiteX60" fmla="*/ 1482048 w 2156968"/>
                <a:gd name="connsiteY60" fmla="*/ 173935 h 2143778"/>
                <a:gd name="connsiteX61" fmla="*/ 1482737 w 2156968"/>
                <a:gd name="connsiteY61" fmla="*/ 174318 h 21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56968" h="2143778">
                  <a:moveTo>
                    <a:pt x="1482728" y="174324"/>
                  </a:moveTo>
                  <a:cubicBezTo>
                    <a:pt x="1481466" y="171936"/>
                    <a:pt x="1480309" y="169453"/>
                    <a:pt x="1478977" y="167130"/>
                  </a:cubicBezTo>
                  <a:cubicBezTo>
                    <a:pt x="1475988" y="161914"/>
                    <a:pt x="1472809" y="156868"/>
                    <a:pt x="1469486" y="151975"/>
                  </a:cubicBezTo>
                  <a:cubicBezTo>
                    <a:pt x="1466163" y="147082"/>
                    <a:pt x="1462632" y="142320"/>
                    <a:pt x="1459000" y="137738"/>
                  </a:cubicBezTo>
                  <a:cubicBezTo>
                    <a:pt x="1455368" y="133157"/>
                    <a:pt x="1451588" y="128777"/>
                    <a:pt x="1447672" y="124497"/>
                  </a:cubicBezTo>
                  <a:cubicBezTo>
                    <a:pt x="1439841" y="115936"/>
                    <a:pt x="1431533" y="107958"/>
                    <a:pt x="1422719" y="100540"/>
                  </a:cubicBezTo>
                  <a:cubicBezTo>
                    <a:pt x="1413906" y="93122"/>
                    <a:pt x="1404605" y="86231"/>
                    <a:pt x="1395012" y="79874"/>
                  </a:cubicBezTo>
                  <a:cubicBezTo>
                    <a:pt x="1385419" y="73516"/>
                    <a:pt x="1375487" y="67649"/>
                    <a:pt x="1365315" y="62270"/>
                  </a:cubicBezTo>
                  <a:cubicBezTo>
                    <a:pt x="1355143" y="56890"/>
                    <a:pt x="1344712" y="51982"/>
                    <a:pt x="1334162" y="47497"/>
                  </a:cubicBezTo>
                  <a:cubicBezTo>
                    <a:pt x="1323614" y="43013"/>
                    <a:pt x="1312968" y="39000"/>
                    <a:pt x="1302246" y="35327"/>
                  </a:cubicBezTo>
                  <a:cubicBezTo>
                    <a:pt x="1291523" y="31655"/>
                    <a:pt x="1280718" y="28320"/>
                    <a:pt x="1270023" y="25377"/>
                  </a:cubicBezTo>
                  <a:cubicBezTo>
                    <a:pt x="1259328" y="22435"/>
                    <a:pt x="1248725" y="19865"/>
                    <a:pt x="1238258" y="17570"/>
                  </a:cubicBezTo>
                  <a:cubicBezTo>
                    <a:pt x="1227793" y="15275"/>
                    <a:pt x="1217523" y="13254"/>
                    <a:pt x="1207490" y="11523"/>
                  </a:cubicBezTo>
                  <a:cubicBezTo>
                    <a:pt x="1197457" y="9793"/>
                    <a:pt x="1187653" y="8333"/>
                    <a:pt x="1178251" y="7084"/>
                  </a:cubicBezTo>
                  <a:cubicBezTo>
                    <a:pt x="1159449" y="4587"/>
                    <a:pt x="1142102" y="3021"/>
                    <a:pt x="1127046" y="1956"/>
                  </a:cubicBezTo>
                  <a:cubicBezTo>
                    <a:pt x="1111990" y="891"/>
                    <a:pt x="1099237" y="336"/>
                    <a:pt x="1089543" y="42"/>
                  </a:cubicBezTo>
                  <a:cubicBezTo>
                    <a:pt x="1084695" y="-105"/>
                    <a:pt x="1079912" y="138"/>
                    <a:pt x="1075153" y="655"/>
                  </a:cubicBezTo>
                  <a:cubicBezTo>
                    <a:pt x="1070393" y="1171"/>
                    <a:pt x="1065636" y="1935"/>
                    <a:pt x="1060993" y="3028"/>
                  </a:cubicBezTo>
                  <a:cubicBezTo>
                    <a:pt x="1056350" y="4120"/>
                    <a:pt x="1051790" y="5503"/>
                    <a:pt x="1047292" y="7084"/>
                  </a:cubicBezTo>
                  <a:cubicBezTo>
                    <a:pt x="1042794" y="8665"/>
                    <a:pt x="1038375" y="10459"/>
                    <a:pt x="1034051" y="12442"/>
                  </a:cubicBezTo>
                  <a:cubicBezTo>
                    <a:pt x="1025403" y="16408"/>
                    <a:pt x="1017109" y="21093"/>
                    <a:pt x="1009328" y="26143"/>
                  </a:cubicBezTo>
                  <a:cubicBezTo>
                    <a:pt x="1001547" y="31192"/>
                    <a:pt x="994274" y="36628"/>
                    <a:pt x="987590" y="42063"/>
                  </a:cubicBezTo>
                  <a:cubicBezTo>
                    <a:pt x="980907" y="47498"/>
                    <a:pt x="974807" y="52937"/>
                    <a:pt x="969450" y="58060"/>
                  </a:cubicBezTo>
                  <a:cubicBezTo>
                    <a:pt x="964093" y="63183"/>
                    <a:pt x="959474" y="67954"/>
                    <a:pt x="955673" y="72067"/>
                  </a:cubicBezTo>
                  <a:cubicBezTo>
                    <a:pt x="948071" y="80292"/>
                    <a:pt x="943809" y="85844"/>
                    <a:pt x="943809" y="85844"/>
                  </a:cubicBezTo>
                  <a:lnTo>
                    <a:pt x="942985" y="86894"/>
                  </a:lnTo>
                  <a:cubicBezTo>
                    <a:pt x="891447" y="148491"/>
                    <a:pt x="824602" y="269464"/>
                    <a:pt x="903855" y="448947"/>
                  </a:cubicBezTo>
                  <a:cubicBezTo>
                    <a:pt x="917957" y="484200"/>
                    <a:pt x="917961" y="549973"/>
                    <a:pt x="880358" y="636930"/>
                  </a:cubicBezTo>
                  <a:cubicBezTo>
                    <a:pt x="842754" y="723887"/>
                    <a:pt x="802804" y="813225"/>
                    <a:pt x="816907" y="975397"/>
                  </a:cubicBezTo>
                  <a:cubicBezTo>
                    <a:pt x="819257" y="1022401"/>
                    <a:pt x="774580" y="1092887"/>
                    <a:pt x="774580" y="1092887"/>
                  </a:cubicBezTo>
                  <a:cubicBezTo>
                    <a:pt x="774580" y="1092887"/>
                    <a:pt x="607767" y="987180"/>
                    <a:pt x="412698" y="930773"/>
                  </a:cubicBezTo>
                  <a:cubicBezTo>
                    <a:pt x="217630" y="874369"/>
                    <a:pt x="67202" y="862575"/>
                    <a:pt x="67202" y="862575"/>
                  </a:cubicBezTo>
                  <a:lnTo>
                    <a:pt x="63528" y="861274"/>
                  </a:lnTo>
                  <a:cubicBezTo>
                    <a:pt x="57827" y="868187"/>
                    <a:pt x="52578" y="875443"/>
                    <a:pt x="47837" y="882935"/>
                  </a:cubicBezTo>
                  <a:cubicBezTo>
                    <a:pt x="43098" y="890427"/>
                    <a:pt x="38846" y="898189"/>
                    <a:pt x="34979" y="906050"/>
                  </a:cubicBezTo>
                  <a:cubicBezTo>
                    <a:pt x="31112" y="913911"/>
                    <a:pt x="27652" y="921911"/>
                    <a:pt x="24569" y="929931"/>
                  </a:cubicBezTo>
                  <a:cubicBezTo>
                    <a:pt x="21486" y="937950"/>
                    <a:pt x="18766" y="945996"/>
                    <a:pt x="16380" y="953964"/>
                  </a:cubicBezTo>
                  <a:cubicBezTo>
                    <a:pt x="13993" y="961933"/>
                    <a:pt x="11959" y="969831"/>
                    <a:pt x="10180" y="977538"/>
                  </a:cubicBezTo>
                  <a:cubicBezTo>
                    <a:pt x="8401" y="985246"/>
                    <a:pt x="6847" y="992728"/>
                    <a:pt x="5587" y="999965"/>
                  </a:cubicBezTo>
                  <a:cubicBezTo>
                    <a:pt x="3067" y="1014438"/>
                    <a:pt x="1509" y="1027747"/>
                    <a:pt x="536" y="1039078"/>
                  </a:cubicBezTo>
                  <a:cubicBezTo>
                    <a:pt x="166" y="1043385"/>
                    <a:pt x="217" y="1045725"/>
                    <a:pt x="0" y="1049410"/>
                  </a:cubicBezTo>
                  <a:cubicBezTo>
                    <a:pt x="50673" y="1055483"/>
                    <a:pt x="118707" y="1072466"/>
                    <a:pt x="217604" y="1121128"/>
                  </a:cubicBezTo>
                  <a:cubicBezTo>
                    <a:pt x="365669" y="1193984"/>
                    <a:pt x="619483" y="1306747"/>
                    <a:pt x="671188" y="1339651"/>
                  </a:cubicBezTo>
                  <a:cubicBezTo>
                    <a:pt x="722892" y="1372554"/>
                    <a:pt x="859229" y="1468936"/>
                    <a:pt x="953247" y="1381977"/>
                  </a:cubicBezTo>
                  <a:cubicBezTo>
                    <a:pt x="1047256" y="1295020"/>
                    <a:pt x="1185939" y="1085883"/>
                    <a:pt x="1258796" y="841444"/>
                  </a:cubicBezTo>
                  <a:cubicBezTo>
                    <a:pt x="1399808" y="1045913"/>
                    <a:pt x="1512640" y="1142265"/>
                    <a:pt x="1571374" y="1231566"/>
                  </a:cubicBezTo>
                  <a:cubicBezTo>
                    <a:pt x="1630129" y="1320875"/>
                    <a:pt x="1660648" y="1358508"/>
                    <a:pt x="1679448" y="1490113"/>
                  </a:cubicBezTo>
                  <a:cubicBezTo>
                    <a:pt x="1698215" y="1621478"/>
                    <a:pt x="1745145" y="1776263"/>
                    <a:pt x="2014070" y="2143779"/>
                  </a:cubicBezTo>
                  <a:cubicBezTo>
                    <a:pt x="2017781" y="2141039"/>
                    <a:pt x="2021193" y="2138018"/>
                    <a:pt x="2025015" y="2135435"/>
                  </a:cubicBezTo>
                  <a:cubicBezTo>
                    <a:pt x="2035205" y="2128550"/>
                    <a:pt x="2045724" y="2122215"/>
                    <a:pt x="2056167" y="2116453"/>
                  </a:cubicBezTo>
                  <a:cubicBezTo>
                    <a:pt x="2066610" y="2110693"/>
                    <a:pt x="2077021" y="2105466"/>
                    <a:pt x="2086935" y="2100839"/>
                  </a:cubicBezTo>
                  <a:cubicBezTo>
                    <a:pt x="2096850" y="2096213"/>
                    <a:pt x="2106266" y="2092154"/>
                    <a:pt x="2114872" y="2088670"/>
                  </a:cubicBezTo>
                  <a:cubicBezTo>
                    <a:pt x="2123478" y="2085185"/>
                    <a:pt x="2131239" y="2082276"/>
                    <a:pt x="2137757" y="2079944"/>
                  </a:cubicBezTo>
                  <a:cubicBezTo>
                    <a:pt x="2149616" y="2075702"/>
                    <a:pt x="2155664" y="2073977"/>
                    <a:pt x="2156969" y="2073591"/>
                  </a:cubicBezTo>
                  <a:cubicBezTo>
                    <a:pt x="2156367" y="2072969"/>
                    <a:pt x="2154732" y="2071125"/>
                    <a:pt x="2154213" y="2070606"/>
                  </a:cubicBezTo>
                  <a:cubicBezTo>
                    <a:pt x="2118961" y="1988349"/>
                    <a:pt x="2013181" y="1689840"/>
                    <a:pt x="2008481" y="1652244"/>
                  </a:cubicBezTo>
                  <a:cubicBezTo>
                    <a:pt x="2003781" y="1614640"/>
                    <a:pt x="1923904" y="1464212"/>
                    <a:pt x="1923904" y="1323206"/>
                  </a:cubicBezTo>
                  <a:cubicBezTo>
                    <a:pt x="1923904" y="1182194"/>
                    <a:pt x="1916831" y="1175208"/>
                    <a:pt x="1881578" y="1130555"/>
                  </a:cubicBezTo>
                  <a:cubicBezTo>
                    <a:pt x="1846326" y="1085902"/>
                    <a:pt x="1796956" y="1008336"/>
                    <a:pt x="1712347" y="834412"/>
                  </a:cubicBezTo>
                  <a:cubicBezTo>
                    <a:pt x="1627739" y="660496"/>
                    <a:pt x="1517308" y="495970"/>
                    <a:pt x="1428010" y="361994"/>
                  </a:cubicBezTo>
                  <a:cubicBezTo>
                    <a:pt x="1467965" y="232733"/>
                    <a:pt x="1482048" y="173935"/>
                    <a:pt x="1482048" y="173935"/>
                  </a:cubicBezTo>
                  <a:cubicBezTo>
                    <a:pt x="1482048" y="173935"/>
                    <a:pt x="1482647" y="174251"/>
                    <a:pt x="1482737" y="174318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854AA7A-07F3-F2EA-F837-E25E2D8C8272}"/>
                </a:ext>
              </a:extLst>
            </p:cNvPr>
            <p:cNvSpPr/>
            <p:nvPr/>
          </p:nvSpPr>
          <p:spPr>
            <a:xfrm>
              <a:off x="-6108327" y="2915380"/>
              <a:ext cx="726329" cy="1223883"/>
            </a:xfrm>
            <a:custGeom>
              <a:avLst/>
              <a:gdLst>
                <a:gd name="connsiteX0" fmla="*/ 413087 w 726329"/>
                <a:gd name="connsiteY0" fmla="*/ 4 h 1223883"/>
                <a:gd name="connsiteX1" fmla="*/ 248603 w 726329"/>
                <a:gd name="connsiteY1" fmla="*/ 378884 h 1223883"/>
                <a:gd name="connsiteX2" fmla="*/ 62457 w 726329"/>
                <a:gd name="connsiteY2" fmla="*/ 483591 h 1223883"/>
                <a:gd name="connsiteX3" fmla="*/ 107617 w 726329"/>
                <a:gd name="connsiteY3" fmla="*/ 184778 h 1223883"/>
                <a:gd name="connsiteX4" fmla="*/ 68276 w 726329"/>
                <a:gd name="connsiteY4" fmla="*/ 212485 h 1223883"/>
                <a:gd name="connsiteX5" fmla="*/ 27403 w 726329"/>
                <a:gd name="connsiteY5" fmla="*/ 491923 h 1223883"/>
                <a:gd name="connsiteX6" fmla="*/ 25413 w 726329"/>
                <a:gd name="connsiteY6" fmla="*/ 493378 h 1223883"/>
                <a:gd name="connsiteX7" fmla="*/ 27403 w 726329"/>
                <a:gd name="connsiteY7" fmla="*/ 492000 h 1223883"/>
                <a:gd name="connsiteX8" fmla="*/ 81439 w 726329"/>
                <a:gd name="connsiteY8" fmla="*/ 644698 h 1223883"/>
                <a:gd name="connsiteX9" fmla="*/ 163414 w 726329"/>
                <a:gd name="connsiteY9" fmla="*/ 966706 h 1223883"/>
                <a:gd name="connsiteX10" fmla="*/ 163490 w 726329"/>
                <a:gd name="connsiteY10" fmla="*/ 966706 h 1223883"/>
                <a:gd name="connsiteX11" fmla="*/ 59089 w 726329"/>
                <a:gd name="connsiteY11" fmla="*/ 1062764 h 1223883"/>
                <a:gd name="connsiteX12" fmla="*/ 0 w 726329"/>
                <a:gd name="connsiteY12" fmla="*/ 1131268 h 1223883"/>
                <a:gd name="connsiteX13" fmla="*/ 11022 w 726329"/>
                <a:gd name="connsiteY13" fmla="*/ 1118640 h 1223883"/>
                <a:gd name="connsiteX14" fmla="*/ 24799 w 726329"/>
                <a:gd name="connsiteY14" fmla="*/ 1104632 h 1223883"/>
                <a:gd name="connsiteX15" fmla="*/ 42939 w 726329"/>
                <a:gd name="connsiteY15" fmla="*/ 1088636 h 1223883"/>
                <a:gd name="connsiteX16" fmla="*/ 64677 w 726329"/>
                <a:gd name="connsiteY16" fmla="*/ 1072715 h 1223883"/>
                <a:gd name="connsiteX17" fmla="*/ 89400 w 726329"/>
                <a:gd name="connsiteY17" fmla="*/ 1059014 h 1223883"/>
                <a:gd name="connsiteX18" fmla="*/ 102641 w 726329"/>
                <a:gd name="connsiteY18" fmla="*/ 1053657 h 1223883"/>
                <a:gd name="connsiteX19" fmla="*/ 116342 w 726329"/>
                <a:gd name="connsiteY19" fmla="*/ 1049600 h 1223883"/>
                <a:gd name="connsiteX20" fmla="*/ 130502 w 726329"/>
                <a:gd name="connsiteY20" fmla="*/ 1047227 h 1223883"/>
                <a:gd name="connsiteX21" fmla="*/ 144891 w 726329"/>
                <a:gd name="connsiteY21" fmla="*/ 1046615 h 1223883"/>
                <a:gd name="connsiteX22" fmla="*/ 182395 w 726329"/>
                <a:gd name="connsiteY22" fmla="*/ 1048529 h 1223883"/>
                <a:gd name="connsiteX23" fmla="*/ 233600 w 726329"/>
                <a:gd name="connsiteY23" fmla="*/ 1053657 h 1223883"/>
                <a:gd name="connsiteX24" fmla="*/ 262839 w 726329"/>
                <a:gd name="connsiteY24" fmla="*/ 1058096 h 1223883"/>
                <a:gd name="connsiteX25" fmla="*/ 293607 w 726329"/>
                <a:gd name="connsiteY25" fmla="*/ 1064143 h 1223883"/>
                <a:gd name="connsiteX26" fmla="*/ 325372 w 726329"/>
                <a:gd name="connsiteY26" fmla="*/ 1071950 h 1223883"/>
                <a:gd name="connsiteX27" fmla="*/ 357595 w 726329"/>
                <a:gd name="connsiteY27" fmla="*/ 1081900 h 1223883"/>
                <a:gd name="connsiteX28" fmla="*/ 389511 w 726329"/>
                <a:gd name="connsiteY28" fmla="*/ 1094070 h 1223883"/>
                <a:gd name="connsiteX29" fmla="*/ 420664 w 726329"/>
                <a:gd name="connsiteY29" fmla="*/ 1108842 h 1223883"/>
                <a:gd name="connsiteX30" fmla="*/ 450361 w 726329"/>
                <a:gd name="connsiteY30" fmla="*/ 1126446 h 1223883"/>
                <a:gd name="connsiteX31" fmla="*/ 478068 w 726329"/>
                <a:gd name="connsiteY31" fmla="*/ 1147113 h 1223883"/>
                <a:gd name="connsiteX32" fmla="*/ 503021 w 726329"/>
                <a:gd name="connsiteY32" fmla="*/ 1171069 h 1223883"/>
                <a:gd name="connsiteX33" fmla="*/ 514349 w 726329"/>
                <a:gd name="connsiteY33" fmla="*/ 1184311 h 1223883"/>
                <a:gd name="connsiteX34" fmla="*/ 524835 w 726329"/>
                <a:gd name="connsiteY34" fmla="*/ 1198548 h 1223883"/>
                <a:gd name="connsiteX35" fmla="*/ 534326 w 726329"/>
                <a:gd name="connsiteY35" fmla="*/ 1213702 h 1223883"/>
                <a:gd name="connsiteX36" fmla="*/ 538076 w 726329"/>
                <a:gd name="connsiteY36" fmla="*/ 1220897 h 1223883"/>
                <a:gd name="connsiteX37" fmla="*/ 574968 w 726329"/>
                <a:gd name="connsiteY37" fmla="*/ 1185307 h 1223883"/>
                <a:gd name="connsiteX38" fmla="*/ 636124 w 726329"/>
                <a:gd name="connsiteY38" fmla="*/ 889163 h 1223883"/>
                <a:gd name="connsiteX39" fmla="*/ 667428 w 726329"/>
                <a:gd name="connsiteY39" fmla="*/ 782850 h 1223883"/>
                <a:gd name="connsiteX40" fmla="*/ 418066 w 726329"/>
                <a:gd name="connsiteY40" fmla="*/ 771063 h 1223883"/>
                <a:gd name="connsiteX41" fmla="*/ 354921 w 726329"/>
                <a:gd name="connsiteY41" fmla="*/ 629846 h 1223883"/>
                <a:gd name="connsiteX42" fmla="*/ 374898 w 726329"/>
                <a:gd name="connsiteY42" fmla="*/ 373896 h 1223883"/>
                <a:gd name="connsiteX43" fmla="*/ 351630 w 726329"/>
                <a:gd name="connsiteY43" fmla="*/ 365553 h 1223883"/>
                <a:gd name="connsiteX44" fmla="*/ 338312 w 726329"/>
                <a:gd name="connsiteY44" fmla="*/ 134556 h 1223883"/>
                <a:gd name="connsiteX45" fmla="*/ 461313 w 726329"/>
                <a:gd name="connsiteY45" fmla="*/ 19900 h 1223883"/>
                <a:gd name="connsiteX46" fmla="*/ 413094 w 726329"/>
                <a:gd name="connsiteY46" fmla="*/ 0 h 1223883"/>
                <a:gd name="connsiteX47" fmla="*/ 614158 w 726329"/>
                <a:gd name="connsiteY47" fmla="*/ 357306 h 1223883"/>
                <a:gd name="connsiteX48" fmla="*/ 575964 w 726329"/>
                <a:gd name="connsiteY48" fmla="*/ 589912 h 1223883"/>
                <a:gd name="connsiteX49" fmla="*/ 708762 w 726329"/>
                <a:gd name="connsiteY49" fmla="*/ 616624 h 1223883"/>
                <a:gd name="connsiteX50" fmla="*/ 692459 w 726329"/>
                <a:gd name="connsiteY50" fmla="*/ 381493 h 1223883"/>
                <a:gd name="connsiteX51" fmla="*/ 682050 w 726329"/>
                <a:gd name="connsiteY51" fmla="*/ 359832 h 1223883"/>
                <a:gd name="connsiteX52" fmla="*/ 614158 w 726329"/>
                <a:gd name="connsiteY52" fmla="*/ 357306 h 1223883"/>
                <a:gd name="connsiteX53" fmla="*/ 121019 w 726329"/>
                <a:gd name="connsiteY53" fmla="*/ 966100 h 1223883"/>
                <a:gd name="connsiteX54" fmla="*/ 63307 w 726329"/>
                <a:gd name="connsiteY54" fmla="*/ 968856 h 1223883"/>
                <a:gd name="connsiteX55" fmla="*/ 131505 w 726329"/>
                <a:gd name="connsiteY55" fmla="*/ 966100 h 1223883"/>
                <a:gd name="connsiteX56" fmla="*/ 121019 w 726329"/>
                <a:gd name="connsiteY56" fmla="*/ 966100 h 1223883"/>
                <a:gd name="connsiteX57" fmla="*/ 131582 w 726329"/>
                <a:gd name="connsiteY57" fmla="*/ 966100 h 1223883"/>
                <a:gd name="connsiteX58" fmla="*/ 152860 w 726329"/>
                <a:gd name="connsiteY58" fmla="*/ 966331 h 1223883"/>
                <a:gd name="connsiteX59" fmla="*/ 131582 w 726329"/>
                <a:gd name="connsiteY59" fmla="*/ 966100 h 122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329" h="1223883">
                  <a:moveTo>
                    <a:pt x="413087" y="4"/>
                  </a:moveTo>
                  <a:cubicBezTo>
                    <a:pt x="261858" y="19946"/>
                    <a:pt x="240292" y="245937"/>
                    <a:pt x="248603" y="378884"/>
                  </a:cubicBezTo>
                  <a:cubicBezTo>
                    <a:pt x="206103" y="431887"/>
                    <a:pt x="105665" y="490238"/>
                    <a:pt x="62457" y="483591"/>
                  </a:cubicBezTo>
                  <a:cubicBezTo>
                    <a:pt x="40666" y="376455"/>
                    <a:pt x="73395" y="264436"/>
                    <a:pt x="107617" y="184778"/>
                  </a:cubicBezTo>
                  <a:cubicBezTo>
                    <a:pt x="100063" y="190807"/>
                    <a:pt x="87735" y="199857"/>
                    <a:pt x="68276" y="212485"/>
                  </a:cubicBezTo>
                  <a:cubicBezTo>
                    <a:pt x="19609" y="322879"/>
                    <a:pt x="27403" y="491923"/>
                    <a:pt x="27403" y="491923"/>
                  </a:cubicBezTo>
                  <a:lnTo>
                    <a:pt x="25413" y="493378"/>
                  </a:lnTo>
                  <a:cubicBezTo>
                    <a:pt x="26101" y="492889"/>
                    <a:pt x="26709" y="492492"/>
                    <a:pt x="27403" y="492000"/>
                  </a:cubicBezTo>
                  <a:cubicBezTo>
                    <a:pt x="27403" y="510802"/>
                    <a:pt x="39136" y="550690"/>
                    <a:pt x="81439" y="644698"/>
                  </a:cubicBezTo>
                  <a:cubicBezTo>
                    <a:pt x="123743" y="738707"/>
                    <a:pt x="203367" y="820988"/>
                    <a:pt x="163414" y="966706"/>
                  </a:cubicBezTo>
                  <a:cubicBezTo>
                    <a:pt x="163438" y="966707"/>
                    <a:pt x="163465" y="966705"/>
                    <a:pt x="163490" y="966706"/>
                  </a:cubicBezTo>
                  <a:cubicBezTo>
                    <a:pt x="156261" y="988615"/>
                    <a:pt x="119631" y="1012311"/>
                    <a:pt x="59089" y="1062764"/>
                  </a:cubicBezTo>
                  <a:cubicBezTo>
                    <a:pt x="21698" y="1093924"/>
                    <a:pt x="6091" y="1116267"/>
                    <a:pt x="0" y="1131268"/>
                  </a:cubicBezTo>
                  <a:cubicBezTo>
                    <a:pt x="1621" y="1129245"/>
                    <a:pt x="5451" y="1124668"/>
                    <a:pt x="11022" y="1118640"/>
                  </a:cubicBezTo>
                  <a:cubicBezTo>
                    <a:pt x="14823" y="1114526"/>
                    <a:pt x="19442" y="1109755"/>
                    <a:pt x="24799" y="1104632"/>
                  </a:cubicBezTo>
                  <a:cubicBezTo>
                    <a:pt x="30156" y="1099510"/>
                    <a:pt x="36255" y="1094070"/>
                    <a:pt x="42939" y="1088636"/>
                  </a:cubicBezTo>
                  <a:cubicBezTo>
                    <a:pt x="49622" y="1083201"/>
                    <a:pt x="56896" y="1077764"/>
                    <a:pt x="64677" y="1072715"/>
                  </a:cubicBezTo>
                  <a:cubicBezTo>
                    <a:pt x="72457" y="1067666"/>
                    <a:pt x="80751" y="1062980"/>
                    <a:pt x="89400" y="1059014"/>
                  </a:cubicBezTo>
                  <a:cubicBezTo>
                    <a:pt x="93724" y="1057032"/>
                    <a:pt x="98143" y="1055238"/>
                    <a:pt x="102641" y="1053657"/>
                  </a:cubicBezTo>
                  <a:cubicBezTo>
                    <a:pt x="107139" y="1052075"/>
                    <a:pt x="111699" y="1050693"/>
                    <a:pt x="116342" y="1049600"/>
                  </a:cubicBezTo>
                  <a:cubicBezTo>
                    <a:pt x="120985" y="1048508"/>
                    <a:pt x="125742" y="1047744"/>
                    <a:pt x="130502" y="1047227"/>
                  </a:cubicBezTo>
                  <a:cubicBezTo>
                    <a:pt x="135261" y="1046711"/>
                    <a:pt x="140044" y="1046468"/>
                    <a:pt x="144891" y="1046615"/>
                  </a:cubicBezTo>
                  <a:cubicBezTo>
                    <a:pt x="154586" y="1046909"/>
                    <a:pt x="167340" y="1047464"/>
                    <a:pt x="182395" y="1048529"/>
                  </a:cubicBezTo>
                  <a:cubicBezTo>
                    <a:pt x="197451" y="1049593"/>
                    <a:pt x="214799" y="1051160"/>
                    <a:pt x="233600" y="1053657"/>
                  </a:cubicBezTo>
                  <a:cubicBezTo>
                    <a:pt x="243000" y="1054906"/>
                    <a:pt x="252804" y="1056366"/>
                    <a:pt x="262839" y="1058096"/>
                  </a:cubicBezTo>
                  <a:cubicBezTo>
                    <a:pt x="272875" y="1059827"/>
                    <a:pt x="283143" y="1061847"/>
                    <a:pt x="293607" y="1064143"/>
                  </a:cubicBezTo>
                  <a:cubicBezTo>
                    <a:pt x="304073" y="1066438"/>
                    <a:pt x="314676" y="1069008"/>
                    <a:pt x="325372" y="1071950"/>
                  </a:cubicBezTo>
                  <a:cubicBezTo>
                    <a:pt x="336068" y="1074892"/>
                    <a:pt x="346872" y="1078228"/>
                    <a:pt x="357595" y="1081900"/>
                  </a:cubicBezTo>
                  <a:cubicBezTo>
                    <a:pt x="368318" y="1085572"/>
                    <a:pt x="378963" y="1089585"/>
                    <a:pt x="389511" y="1094070"/>
                  </a:cubicBezTo>
                  <a:cubicBezTo>
                    <a:pt x="400060" y="1098555"/>
                    <a:pt x="410491" y="1103462"/>
                    <a:pt x="420664" y="1108842"/>
                  </a:cubicBezTo>
                  <a:cubicBezTo>
                    <a:pt x="430836" y="1114222"/>
                    <a:pt x="440768" y="1120089"/>
                    <a:pt x="450361" y="1126446"/>
                  </a:cubicBezTo>
                  <a:cubicBezTo>
                    <a:pt x="459955" y="1132804"/>
                    <a:pt x="469256" y="1139694"/>
                    <a:pt x="478068" y="1147113"/>
                  </a:cubicBezTo>
                  <a:cubicBezTo>
                    <a:pt x="486881" y="1154530"/>
                    <a:pt x="495189" y="1162509"/>
                    <a:pt x="503021" y="1171069"/>
                  </a:cubicBezTo>
                  <a:cubicBezTo>
                    <a:pt x="506937" y="1175350"/>
                    <a:pt x="510717" y="1179729"/>
                    <a:pt x="514349" y="1184311"/>
                  </a:cubicBezTo>
                  <a:cubicBezTo>
                    <a:pt x="517981" y="1188893"/>
                    <a:pt x="521512" y="1193654"/>
                    <a:pt x="524835" y="1198548"/>
                  </a:cubicBezTo>
                  <a:cubicBezTo>
                    <a:pt x="528158" y="1203441"/>
                    <a:pt x="531336" y="1208487"/>
                    <a:pt x="534326" y="1213702"/>
                  </a:cubicBezTo>
                  <a:cubicBezTo>
                    <a:pt x="535658" y="1216026"/>
                    <a:pt x="536815" y="1218508"/>
                    <a:pt x="538076" y="1220897"/>
                  </a:cubicBezTo>
                  <a:cubicBezTo>
                    <a:pt x="540015" y="1222328"/>
                    <a:pt x="561496" y="1236950"/>
                    <a:pt x="574968" y="1185307"/>
                  </a:cubicBezTo>
                  <a:cubicBezTo>
                    <a:pt x="589069" y="1131251"/>
                    <a:pt x="613546" y="968677"/>
                    <a:pt x="636124" y="889163"/>
                  </a:cubicBezTo>
                  <a:cubicBezTo>
                    <a:pt x="655378" y="818800"/>
                    <a:pt x="667428" y="782850"/>
                    <a:pt x="667428" y="782850"/>
                  </a:cubicBezTo>
                  <a:cubicBezTo>
                    <a:pt x="584765" y="784602"/>
                    <a:pt x="500963" y="776813"/>
                    <a:pt x="418066" y="771063"/>
                  </a:cubicBezTo>
                  <a:cubicBezTo>
                    <a:pt x="376519" y="764415"/>
                    <a:pt x="354921" y="692996"/>
                    <a:pt x="354921" y="629846"/>
                  </a:cubicBezTo>
                  <a:cubicBezTo>
                    <a:pt x="354921" y="566697"/>
                    <a:pt x="374898" y="373896"/>
                    <a:pt x="374898" y="373896"/>
                  </a:cubicBezTo>
                  <a:lnTo>
                    <a:pt x="351630" y="365553"/>
                  </a:lnTo>
                  <a:cubicBezTo>
                    <a:pt x="351630" y="365553"/>
                    <a:pt x="301750" y="262517"/>
                    <a:pt x="338312" y="134556"/>
                  </a:cubicBezTo>
                  <a:cubicBezTo>
                    <a:pt x="374874" y="6596"/>
                    <a:pt x="461313" y="19900"/>
                    <a:pt x="461313" y="19900"/>
                  </a:cubicBezTo>
                  <a:cubicBezTo>
                    <a:pt x="461313" y="19900"/>
                    <a:pt x="436359" y="13295"/>
                    <a:pt x="413094" y="0"/>
                  </a:cubicBezTo>
                  <a:close/>
                  <a:moveTo>
                    <a:pt x="614158" y="357306"/>
                  </a:moveTo>
                  <a:cubicBezTo>
                    <a:pt x="607092" y="434953"/>
                    <a:pt x="595907" y="495186"/>
                    <a:pt x="575964" y="589912"/>
                  </a:cubicBezTo>
                  <a:cubicBezTo>
                    <a:pt x="621727" y="586382"/>
                    <a:pt x="659980" y="609317"/>
                    <a:pt x="708762" y="616624"/>
                  </a:cubicBezTo>
                  <a:cubicBezTo>
                    <a:pt x="718163" y="539067"/>
                    <a:pt x="750723" y="490180"/>
                    <a:pt x="692459" y="381493"/>
                  </a:cubicBezTo>
                  <a:cubicBezTo>
                    <a:pt x="688482" y="374073"/>
                    <a:pt x="685012" y="366881"/>
                    <a:pt x="682050" y="359832"/>
                  </a:cubicBezTo>
                  <a:cubicBezTo>
                    <a:pt x="682050" y="359832"/>
                    <a:pt x="644029" y="358541"/>
                    <a:pt x="614158" y="357306"/>
                  </a:cubicBezTo>
                  <a:close/>
                  <a:moveTo>
                    <a:pt x="121019" y="966100"/>
                  </a:moveTo>
                  <a:cubicBezTo>
                    <a:pt x="100099" y="966378"/>
                    <a:pt x="80062" y="967465"/>
                    <a:pt x="63307" y="968856"/>
                  </a:cubicBezTo>
                  <a:cubicBezTo>
                    <a:pt x="82872" y="967239"/>
                    <a:pt x="106804" y="966125"/>
                    <a:pt x="131505" y="966100"/>
                  </a:cubicBezTo>
                  <a:cubicBezTo>
                    <a:pt x="127972" y="966100"/>
                    <a:pt x="124510" y="966054"/>
                    <a:pt x="121019" y="966100"/>
                  </a:cubicBezTo>
                  <a:close/>
                  <a:moveTo>
                    <a:pt x="131582" y="966100"/>
                  </a:moveTo>
                  <a:cubicBezTo>
                    <a:pt x="138647" y="966100"/>
                    <a:pt x="145766" y="966145"/>
                    <a:pt x="152860" y="966331"/>
                  </a:cubicBezTo>
                  <a:cubicBezTo>
                    <a:pt x="145787" y="966145"/>
                    <a:pt x="138621" y="966096"/>
                    <a:pt x="131582" y="96610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A717FE39-CCC9-133E-FB9D-5C6F2E6E1A7E}"/>
                </a:ext>
              </a:extLst>
            </p:cNvPr>
            <p:cNvSpPr/>
            <p:nvPr/>
          </p:nvSpPr>
          <p:spPr>
            <a:xfrm>
              <a:off x="-6996953" y="4030048"/>
              <a:ext cx="1339673" cy="1222500"/>
            </a:xfrm>
            <a:custGeom>
              <a:avLst/>
              <a:gdLst>
                <a:gd name="connsiteX0" fmla="*/ 1222503 w 1339673"/>
                <a:gd name="connsiteY0" fmla="*/ 6 h 1222500"/>
                <a:gd name="connsiteX1" fmla="*/ 1092308 w 1339673"/>
                <a:gd name="connsiteY1" fmla="*/ 122164 h 1222500"/>
                <a:gd name="connsiteX2" fmla="*/ 984158 w 1339673"/>
                <a:gd name="connsiteY2" fmla="*/ 423034 h 1222500"/>
                <a:gd name="connsiteX3" fmla="*/ 871339 w 1339673"/>
                <a:gd name="connsiteY3" fmla="*/ 831918 h 1222500"/>
                <a:gd name="connsiteX4" fmla="*/ 758520 w 1339673"/>
                <a:gd name="connsiteY4" fmla="*/ 1104548 h 1222500"/>
                <a:gd name="connsiteX5" fmla="*/ 459780 w 1339673"/>
                <a:gd name="connsiteY5" fmla="*/ 897431 h 1222500"/>
                <a:gd name="connsiteX6" fmla="*/ 356680 w 1339673"/>
                <a:gd name="connsiteY6" fmla="*/ 862529 h 1222500"/>
                <a:gd name="connsiteX7" fmla="*/ 20589 w 1339673"/>
                <a:gd name="connsiteY7" fmla="*/ 795250 h 1222500"/>
                <a:gd name="connsiteX8" fmla="*/ 34673 w 1339673"/>
                <a:gd name="connsiteY8" fmla="*/ 911821 h 1222500"/>
                <a:gd name="connsiteX9" fmla="*/ 518798 w 1339673"/>
                <a:gd name="connsiteY9" fmla="*/ 1076384 h 1222500"/>
                <a:gd name="connsiteX10" fmla="*/ 871349 w 1339673"/>
                <a:gd name="connsiteY10" fmla="*/ 1193873 h 1222500"/>
                <a:gd name="connsiteX11" fmla="*/ 1143979 w 1339673"/>
                <a:gd name="connsiteY11" fmla="*/ 836670 h 1222500"/>
                <a:gd name="connsiteX12" fmla="*/ 1247385 w 1339673"/>
                <a:gd name="connsiteY12" fmla="*/ 328982 h 1222500"/>
                <a:gd name="connsiteX13" fmla="*/ 1299126 w 1339673"/>
                <a:gd name="connsiteY13" fmla="*/ 178581 h 1222500"/>
                <a:gd name="connsiteX14" fmla="*/ 1223887 w 1339673"/>
                <a:gd name="connsiteY14" fmla="*/ 13 h 1222500"/>
                <a:gd name="connsiteX15" fmla="*/ 1222509 w 1339673"/>
                <a:gd name="connsiteY15" fmla="*/ 13 h 1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9673" h="1222500">
                  <a:moveTo>
                    <a:pt x="1222503" y="6"/>
                  </a:moveTo>
                  <a:cubicBezTo>
                    <a:pt x="1208542" y="453"/>
                    <a:pt x="1096715" y="7591"/>
                    <a:pt x="1092308" y="122164"/>
                  </a:cubicBezTo>
                  <a:cubicBezTo>
                    <a:pt x="1087608" y="244376"/>
                    <a:pt x="984158" y="423034"/>
                    <a:pt x="984158" y="423034"/>
                  </a:cubicBezTo>
                  <a:cubicBezTo>
                    <a:pt x="984158" y="423034"/>
                    <a:pt x="890139" y="667397"/>
                    <a:pt x="871339" y="831918"/>
                  </a:cubicBezTo>
                  <a:cubicBezTo>
                    <a:pt x="852538" y="996439"/>
                    <a:pt x="758520" y="1104548"/>
                    <a:pt x="758520" y="1104548"/>
                  </a:cubicBezTo>
                  <a:cubicBezTo>
                    <a:pt x="758520" y="1104548"/>
                    <a:pt x="615812" y="1000696"/>
                    <a:pt x="459780" y="897431"/>
                  </a:cubicBezTo>
                  <a:cubicBezTo>
                    <a:pt x="426911" y="884798"/>
                    <a:pt x="392273" y="872821"/>
                    <a:pt x="356680" y="862529"/>
                  </a:cubicBezTo>
                  <a:cubicBezTo>
                    <a:pt x="189213" y="814104"/>
                    <a:pt x="55320" y="798679"/>
                    <a:pt x="20589" y="795250"/>
                  </a:cubicBezTo>
                  <a:cubicBezTo>
                    <a:pt x="-2538" y="837808"/>
                    <a:pt x="-15881" y="889072"/>
                    <a:pt x="34673" y="911821"/>
                  </a:cubicBezTo>
                  <a:cubicBezTo>
                    <a:pt x="128681" y="954125"/>
                    <a:pt x="391876" y="996476"/>
                    <a:pt x="518798" y="1076384"/>
                  </a:cubicBezTo>
                  <a:cubicBezTo>
                    <a:pt x="645711" y="1156292"/>
                    <a:pt x="735031" y="1278481"/>
                    <a:pt x="871349" y="1193873"/>
                  </a:cubicBezTo>
                  <a:cubicBezTo>
                    <a:pt x="1007666" y="1109265"/>
                    <a:pt x="1078179" y="1048180"/>
                    <a:pt x="1143979" y="836670"/>
                  </a:cubicBezTo>
                  <a:cubicBezTo>
                    <a:pt x="1209786" y="625149"/>
                    <a:pt x="1242685" y="390091"/>
                    <a:pt x="1247385" y="328982"/>
                  </a:cubicBezTo>
                  <a:cubicBezTo>
                    <a:pt x="1252086" y="267877"/>
                    <a:pt x="1238021" y="220885"/>
                    <a:pt x="1299126" y="178581"/>
                  </a:cubicBezTo>
                  <a:cubicBezTo>
                    <a:pt x="1360231" y="136277"/>
                    <a:pt x="1364899" y="4713"/>
                    <a:pt x="1223887" y="13"/>
                  </a:cubicBezTo>
                  <a:cubicBezTo>
                    <a:pt x="1223887" y="13"/>
                    <a:pt x="1223440" y="-16"/>
                    <a:pt x="1222509" y="13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4024C3D-F5B0-C7CF-4C08-970DB23E2CEE}"/>
                </a:ext>
              </a:extLst>
            </p:cNvPr>
            <p:cNvSpPr/>
            <p:nvPr/>
          </p:nvSpPr>
          <p:spPr>
            <a:xfrm>
              <a:off x="-5721362" y="4368545"/>
              <a:ext cx="789679" cy="1678061"/>
            </a:xfrm>
            <a:custGeom>
              <a:avLst/>
              <a:gdLst>
                <a:gd name="connsiteX0" fmla="*/ 79908 w 789679"/>
                <a:gd name="connsiteY0" fmla="*/ 0 h 1678061"/>
                <a:gd name="connsiteX1" fmla="*/ 0 w 789679"/>
                <a:gd name="connsiteY1" fmla="*/ 251640 h 1678061"/>
                <a:gd name="connsiteX2" fmla="*/ 380742 w 789679"/>
                <a:gd name="connsiteY2" fmla="*/ 784972 h 1678061"/>
                <a:gd name="connsiteX3" fmla="*/ 479450 w 789679"/>
                <a:gd name="connsiteY3" fmla="*/ 977689 h 1678061"/>
                <a:gd name="connsiteX4" fmla="*/ 559358 w 789679"/>
                <a:gd name="connsiteY4" fmla="*/ 1292618 h 1678061"/>
                <a:gd name="connsiteX5" fmla="*/ 742675 w 789679"/>
                <a:gd name="connsiteY5" fmla="*/ 1678062 h 1678061"/>
                <a:gd name="connsiteX6" fmla="*/ 789679 w 789679"/>
                <a:gd name="connsiteY6" fmla="*/ 1649859 h 1678061"/>
                <a:gd name="connsiteX7" fmla="*/ 601662 w 789679"/>
                <a:gd name="connsiteY7" fmla="*/ 1104598 h 1678061"/>
                <a:gd name="connsiteX8" fmla="*/ 568758 w 789679"/>
                <a:gd name="connsiteY8" fmla="*/ 864877 h 1678061"/>
                <a:gd name="connsiteX9" fmla="*/ 510977 w 789679"/>
                <a:gd name="connsiteY9" fmla="*/ 716174 h 1678061"/>
                <a:gd name="connsiteX10" fmla="*/ 79903 w 789679"/>
                <a:gd name="connsiteY10" fmla="*/ 2 h 167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9679" h="1678061">
                  <a:moveTo>
                    <a:pt x="79908" y="0"/>
                  </a:moveTo>
                  <a:cubicBezTo>
                    <a:pt x="79908" y="0"/>
                    <a:pt x="29864" y="166983"/>
                    <a:pt x="0" y="251640"/>
                  </a:cubicBezTo>
                  <a:cubicBezTo>
                    <a:pt x="108109" y="425556"/>
                    <a:pt x="332417" y="721339"/>
                    <a:pt x="380742" y="784972"/>
                  </a:cubicBezTo>
                  <a:cubicBezTo>
                    <a:pt x="489803" y="928600"/>
                    <a:pt x="479450" y="977689"/>
                    <a:pt x="479450" y="977689"/>
                  </a:cubicBezTo>
                  <a:cubicBezTo>
                    <a:pt x="479450" y="977689"/>
                    <a:pt x="488851" y="1175106"/>
                    <a:pt x="559358" y="1292618"/>
                  </a:cubicBezTo>
                  <a:cubicBezTo>
                    <a:pt x="629863" y="1410130"/>
                    <a:pt x="742675" y="1678062"/>
                    <a:pt x="742675" y="1678062"/>
                  </a:cubicBezTo>
                  <a:lnTo>
                    <a:pt x="789679" y="1649859"/>
                  </a:lnTo>
                  <a:cubicBezTo>
                    <a:pt x="789679" y="1649859"/>
                    <a:pt x="634566" y="1165708"/>
                    <a:pt x="601662" y="1104598"/>
                  </a:cubicBezTo>
                  <a:cubicBezTo>
                    <a:pt x="568758" y="1043494"/>
                    <a:pt x="568758" y="921282"/>
                    <a:pt x="568758" y="864877"/>
                  </a:cubicBezTo>
                  <a:cubicBezTo>
                    <a:pt x="568758" y="808473"/>
                    <a:pt x="556273" y="760303"/>
                    <a:pt x="510977" y="716174"/>
                  </a:cubicBezTo>
                  <a:cubicBezTo>
                    <a:pt x="435436" y="642580"/>
                    <a:pt x="326284" y="310278"/>
                    <a:pt x="79903" y="2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AA6C02C-0417-4A27-4773-D64DBE88646D}"/>
                </a:ext>
              </a:extLst>
            </p:cNvPr>
            <p:cNvSpPr/>
            <p:nvPr/>
          </p:nvSpPr>
          <p:spPr>
            <a:xfrm>
              <a:off x="-6652070" y="2401913"/>
              <a:ext cx="1721246" cy="1644868"/>
            </a:xfrm>
            <a:custGeom>
              <a:avLst/>
              <a:gdLst>
                <a:gd name="connsiteX0" fmla="*/ 873309 w 1721246"/>
                <a:gd name="connsiteY0" fmla="*/ 466200 h 1644868"/>
                <a:gd name="connsiteX1" fmla="*/ 662774 w 1721246"/>
                <a:gd name="connsiteY1" fmla="*/ 688123 h 1644868"/>
                <a:gd name="connsiteX2" fmla="*/ 651369 w 1721246"/>
                <a:gd name="connsiteY2" fmla="*/ 698226 h 1644868"/>
                <a:gd name="connsiteX3" fmla="*/ 606209 w 1721246"/>
                <a:gd name="connsiteY3" fmla="*/ 997039 h 1644868"/>
                <a:gd name="connsiteX4" fmla="*/ 792355 w 1721246"/>
                <a:gd name="connsiteY4" fmla="*/ 892332 h 1644868"/>
                <a:gd name="connsiteX5" fmla="*/ 956839 w 1721246"/>
                <a:gd name="connsiteY5" fmla="*/ 513452 h 1644868"/>
                <a:gd name="connsiteX6" fmla="*/ 1005058 w 1721246"/>
                <a:gd name="connsiteY6" fmla="*/ 533352 h 1644868"/>
                <a:gd name="connsiteX7" fmla="*/ 882058 w 1721246"/>
                <a:gd name="connsiteY7" fmla="*/ 648008 h 1644868"/>
                <a:gd name="connsiteX8" fmla="*/ 895376 w 1721246"/>
                <a:gd name="connsiteY8" fmla="*/ 879005 h 1644868"/>
                <a:gd name="connsiteX9" fmla="*/ 918644 w 1721246"/>
                <a:gd name="connsiteY9" fmla="*/ 887348 h 1644868"/>
                <a:gd name="connsiteX10" fmla="*/ 898667 w 1721246"/>
                <a:gd name="connsiteY10" fmla="*/ 1143298 h 1644868"/>
                <a:gd name="connsiteX11" fmla="*/ 961812 w 1721246"/>
                <a:gd name="connsiteY11" fmla="*/ 1284514 h 1644868"/>
                <a:gd name="connsiteX12" fmla="*/ 1211174 w 1721246"/>
                <a:gd name="connsiteY12" fmla="*/ 1296301 h 1644868"/>
                <a:gd name="connsiteX13" fmla="*/ 1419515 w 1721246"/>
                <a:gd name="connsiteY13" fmla="*/ 1287423 h 1644868"/>
                <a:gd name="connsiteX14" fmla="*/ 1492381 w 1721246"/>
                <a:gd name="connsiteY14" fmla="*/ 1287423 h 1644868"/>
                <a:gd name="connsiteX15" fmla="*/ 1622654 w 1721246"/>
                <a:gd name="connsiteY15" fmla="*/ 1292245 h 1644868"/>
                <a:gd name="connsiteX16" fmla="*/ 1686230 w 1721246"/>
                <a:gd name="connsiteY16" fmla="*/ 1335465 h 1644868"/>
                <a:gd name="connsiteX17" fmla="*/ 1684902 w 1721246"/>
                <a:gd name="connsiteY17" fmla="*/ 1366380 h 1644868"/>
                <a:gd name="connsiteX18" fmla="*/ 1721247 w 1721246"/>
                <a:gd name="connsiteY18" fmla="*/ 1316346 h 1644868"/>
                <a:gd name="connsiteX19" fmla="*/ 1710980 w 1721246"/>
                <a:gd name="connsiteY19" fmla="*/ 1259258 h 1644868"/>
                <a:gd name="connsiteX20" fmla="*/ 1712817 w 1721246"/>
                <a:gd name="connsiteY20" fmla="*/ 1181493 h 1644868"/>
                <a:gd name="connsiteX21" fmla="*/ 1649518 w 1721246"/>
                <a:gd name="connsiteY21" fmla="*/ 1116051 h 1644868"/>
                <a:gd name="connsiteX22" fmla="*/ 1482815 w 1721246"/>
                <a:gd name="connsiteY22" fmla="*/ 1145366 h 1644868"/>
                <a:gd name="connsiteX23" fmla="*/ 1252506 w 1721246"/>
                <a:gd name="connsiteY23" fmla="*/ 1130058 h 1644868"/>
                <a:gd name="connsiteX24" fmla="*/ 1119708 w 1721246"/>
                <a:gd name="connsiteY24" fmla="*/ 1103346 h 1644868"/>
                <a:gd name="connsiteX25" fmla="*/ 1157902 w 1721246"/>
                <a:gd name="connsiteY25" fmla="*/ 870740 h 1644868"/>
                <a:gd name="connsiteX26" fmla="*/ 1225794 w 1721246"/>
                <a:gd name="connsiteY26" fmla="*/ 873266 h 1644868"/>
                <a:gd name="connsiteX27" fmla="*/ 1219594 w 1721246"/>
                <a:gd name="connsiteY27" fmla="*/ 732508 h 1644868"/>
                <a:gd name="connsiteX28" fmla="*/ 1208037 w 1721246"/>
                <a:gd name="connsiteY28" fmla="*/ 579734 h 1644868"/>
                <a:gd name="connsiteX29" fmla="*/ 1161042 w 1721246"/>
                <a:gd name="connsiteY29" fmla="*/ 554168 h 1644868"/>
                <a:gd name="connsiteX30" fmla="*/ 1165711 w 1721246"/>
                <a:gd name="connsiteY30" fmla="*/ 523628 h 1644868"/>
                <a:gd name="connsiteX31" fmla="*/ 1191580 w 1721246"/>
                <a:gd name="connsiteY31" fmla="*/ 482450 h 1644868"/>
                <a:gd name="connsiteX32" fmla="*/ 1214466 w 1721246"/>
                <a:gd name="connsiteY32" fmla="*/ 461937 h 1644868"/>
                <a:gd name="connsiteX33" fmla="*/ 1208036 w 1721246"/>
                <a:gd name="connsiteY33" fmla="*/ 427266 h 1644868"/>
                <a:gd name="connsiteX34" fmla="*/ 1246995 w 1721246"/>
                <a:gd name="connsiteY34" fmla="*/ 421372 h 1644868"/>
                <a:gd name="connsiteX35" fmla="*/ 1245387 w 1721246"/>
                <a:gd name="connsiteY35" fmla="*/ 393129 h 1644868"/>
                <a:gd name="connsiteX36" fmla="*/ 1224492 w 1721246"/>
                <a:gd name="connsiteY36" fmla="*/ 307404 h 1644868"/>
                <a:gd name="connsiteX37" fmla="*/ 1208035 w 1721246"/>
                <a:gd name="connsiteY37" fmla="*/ 159298 h 1644868"/>
                <a:gd name="connsiteX38" fmla="*/ 837067 w 1721246"/>
                <a:gd name="connsiteY38" fmla="*/ 36665 h 1644868"/>
                <a:gd name="connsiteX39" fmla="*/ 873299 w 1721246"/>
                <a:gd name="connsiteY39" fmla="*/ 466196 h 1644868"/>
                <a:gd name="connsiteX40" fmla="*/ 612019 w 1721246"/>
                <a:gd name="connsiteY40" fmla="*/ 725922 h 1644868"/>
                <a:gd name="connsiteX41" fmla="*/ 608728 w 1721246"/>
                <a:gd name="connsiteY41" fmla="*/ 728065 h 1644868"/>
                <a:gd name="connsiteX42" fmla="*/ 479452 w 1721246"/>
                <a:gd name="connsiteY42" fmla="*/ 815015 h 1644868"/>
                <a:gd name="connsiteX43" fmla="*/ 84652 w 1721246"/>
                <a:gd name="connsiteY43" fmla="*/ 1073562 h 1644868"/>
                <a:gd name="connsiteX44" fmla="*/ 16454 w 1721246"/>
                <a:gd name="connsiteY44" fmla="*/ 1209879 h 1644868"/>
                <a:gd name="connsiteX45" fmla="*/ 474765 w 1721246"/>
                <a:gd name="connsiteY45" fmla="*/ 1567083 h 1644868"/>
                <a:gd name="connsiteX46" fmla="*/ 542887 w 1721246"/>
                <a:gd name="connsiteY46" fmla="*/ 1644696 h 1644868"/>
                <a:gd name="connsiteX47" fmla="*/ 543728 w 1721246"/>
                <a:gd name="connsiteY47" fmla="*/ 1644772 h 1644868"/>
                <a:gd name="connsiteX48" fmla="*/ 543728 w 1721246"/>
                <a:gd name="connsiteY48" fmla="*/ 1644696 h 1644868"/>
                <a:gd name="connsiteX49" fmla="*/ 602817 w 1721246"/>
                <a:gd name="connsiteY49" fmla="*/ 1576192 h 1644868"/>
                <a:gd name="connsiteX50" fmla="*/ 707218 w 1721246"/>
                <a:gd name="connsiteY50" fmla="*/ 1480133 h 1644868"/>
                <a:gd name="connsiteX51" fmla="*/ 568758 w 1721246"/>
                <a:gd name="connsiteY51" fmla="*/ 1487175 h 1644868"/>
                <a:gd name="connsiteX52" fmla="*/ 460683 w 1721246"/>
                <a:gd name="connsiteY52" fmla="*/ 1414309 h 1644868"/>
                <a:gd name="connsiteX53" fmla="*/ 256168 w 1721246"/>
                <a:gd name="connsiteY53" fmla="*/ 1198083 h 1644868"/>
                <a:gd name="connsiteX54" fmla="*/ 282039 w 1721246"/>
                <a:gd name="connsiteY54" fmla="*/ 1158131 h 1644868"/>
                <a:gd name="connsiteX55" fmla="*/ 568753 w 1721246"/>
                <a:gd name="connsiteY55" fmla="*/ 1007118 h 1644868"/>
                <a:gd name="connsiteX56" fmla="*/ 571101 w 1721246"/>
                <a:gd name="connsiteY56" fmla="*/ 1005332 h 1644868"/>
                <a:gd name="connsiteX57" fmla="*/ 611999 w 1721246"/>
                <a:gd name="connsiteY57" fmla="*/ 725918 h 16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21246" h="1644868">
                  <a:moveTo>
                    <a:pt x="873309" y="466200"/>
                  </a:moveTo>
                  <a:cubicBezTo>
                    <a:pt x="889574" y="560662"/>
                    <a:pt x="728578" y="596463"/>
                    <a:pt x="662774" y="688123"/>
                  </a:cubicBezTo>
                  <a:cubicBezTo>
                    <a:pt x="662774" y="688123"/>
                    <a:pt x="660152" y="691217"/>
                    <a:pt x="651369" y="698226"/>
                  </a:cubicBezTo>
                  <a:cubicBezTo>
                    <a:pt x="617148" y="777884"/>
                    <a:pt x="584420" y="889902"/>
                    <a:pt x="606209" y="997039"/>
                  </a:cubicBezTo>
                  <a:cubicBezTo>
                    <a:pt x="649417" y="1003686"/>
                    <a:pt x="749855" y="945334"/>
                    <a:pt x="792355" y="892332"/>
                  </a:cubicBezTo>
                  <a:cubicBezTo>
                    <a:pt x="784046" y="759384"/>
                    <a:pt x="805611" y="533389"/>
                    <a:pt x="956839" y="513452"/>
                  </a:cubicBezTo>
                  <a:cubicBezTo>
                    <a:pt x="980105" y="526747"/>
                    <a:pt x="1005061" y="533352"/>
                    <a:pt x="1005058" y="533352"/>
                  </a:cubicBezTo>
                  <a:cubicBezTo>
                    <a:pt x="1005058" y="533352"/>
                    <a:pt x="918618" y="520047"/>
                    <a:pt x="882058" y="648008"/>
                  </a:cubicBezTo>
                  <a:cubicBezTo>
                    <a:pt x="845497" y="775969"/>
                    <a:pt x="895376" y="879005"/>
                    <a:pt x="895376" y="879005"/>
                  </a:cubicBezTo>
                  <a:lnTo>
                    <a:pt x="918644" y="887348"/>
                  </a:lnTo>
                  <a:cubicBezTo>
                    <a:pt x="918644" y="887348"/>
                    <a:pt x="898667" y="1080148"/>
                    <a:pt x="898667" y="1143298"/>
                  </a:cubicBezTo>
                  <a:cubicBezTo>
                    <a:pt x="898667" y="1206448"/>
                    <a:pt x="920266" y="1277867"/>
                    <a:pt x="961812" y="1284514"/>
                  </a:cubicBezTo>
                  <a:cubicBezTo>
                    <a:pt x="1044713" y="1290265"/>
                    <a:pt x="1128515" y="1298054"/>
                    <a:pt x="1211174" y="1296301"/>
                  </a:cubicBezTo>
                  <a:lnTo>
                    <a:pt x="1419515" y="1287423"/>
                  </a:lnTo>
                  <a:lnTo>
                    <a:pt x="1492381" y="1287423"/>
                  </a:lnTo>
                  <a:cubicBezTo>
                    <a:pt x="1527634" y="1287423"/>
                    <a:pt x="1582414" y="1301954"/>
                    <a:pt x="1622654" y="1292245"/>
                  </a:cubicBezTo>
                  <a:cubicBezTo>
                    <a:pt x="1650034" y="1299546"/>
                    <a:pt x="1677307" y="1311943"/>
                    <a:pt x="1686230" y="1335465"/>
                  </a:cubicBezTo>
                  <a:cubicBezTo>
                    <a:pt x="1688796" y="1342228"/>
                    <a:pt x="1683327" y="1357457"/>
                    <a:pt x="1684902" y="1366380"/>
                  </a:cubicBezTo>
                  <a:cubicBezTo>
                    <a:pt x="1690291" y="1393038"/>
                    <a:pt x="1719444" y="1356442"/>
                    <a:pt x="1721247" y="1316346"/>
                  </a:cubicBezTo>
                  <a:cubicBezTo>
                    <a:pt x="1720559" y="1292868"/>
                    <a:pt x="1710980" y="1259258"/>
                    <a:pt x="1710980" y="1259258"/>
                  </a:cubicBezTo>
                  <a:cubicBezTo>
                    <a:pt x="1710980" y="1259258"/>
                    <a:pt x="1729269" y="1214397"/>
                    <a:pt x="1712817" y="1181493"/>
                  </a:cubicBezTo>
                  <a:cubicBezTo>
                    <a:pt x="1696366" y="1148589"/>
                    <a:pt x="1673021" y="1118402"/>
                    <a:pt x="1649518" y="1116051"/>
                  </a:cubicBezTo>
                  <a:cubicBezTo>
                    <a:pt x="1626016" y="1113701"/>
                    <a:pt x="1511400" y="1145824"/>
                    <a:pt x="1482815" y="1145366"/>
                  </a:cubicBezTo>
                  <a:cubicBezTo>
                    <a:pt x="1448794" y="1144820"/>
                    <a:pt x="1410161" y="1155886"/>
                    <a:pt x="1252506" y="1130058"/>
                  </a:cubicBezTo>
                  <a:cubicBezTo>
                    <a:pt x="1203723" y="1122751"/>
                    <a:pt x="1165473" y="1099814"/>
                    <a:pt x="1119708" y="1103346"/>
                  </a:cubicBezTo>
                  <a:cubicBezTo>
                    <a:pt x="1139650" y="1008620"/>
                    <a:pt x="1150836" y="948387"/>
                    <a:pt x="1157902" y="870740"/>
                  </a:cubicBezTo>
                  <a:cubicBezTo>
                    <a:pt x="1187771" y="871975"/>
                    <a:pt x="1225794" y="873266"/>
                    <a:pt x="1225794" y="873266"/>
                  </a:cubicBezTo>
                  <a:cubicBezTo>
                    <a:pt x="1202172" y="817054"/>
                    <a:pt x="1209152" y="772186"/>
                    <a:pt x="1219594" y="732508"/>
                  </a:cubicBezTo>
                  <a:cubicBezTo>
                    <a:pt x="1231345" y="687852"/>
                    <a:pt x="1241718" y="616784"/>
                    <a:pt x="1208037" y="579734"/>
                  </a:cubicBezTo>
                  <a:cubicBezTo>
                    <a:pt x="1193288" y="563509"/>
                    <a:pt x="1161040" y="554168"/>
                    <a:pt x="1161042" y="554168"/>
                  </a:cubicBezTo>
                  <a:cubicBezTo>
                    <a:pt x="1161042" y="554168"/>
                    <a:pt x="1165711" y="535379"/>
                    <a:pt x="1165711" y="523628"/>
                  </a:cubicBezTo>
                  <a:cubicBezTo>
                    <a:pt x="1165711" y="511877"/>
                    <a:pt x="1200395" y="517114"/>
                    <a:pt x="1191580" y="482450"/>
                  </a:cubicBezTo>
                  <a:cubicBezTo>
                    <a:pt x="1203331" y="479512"/>
                    <a:pt x="1213291" y="471926"/>
                    <a:pt x="1214466" y="461937"/>
                  </a:cubicBezTo>
                  <a:cubicBezTo>
                    <a:pt x="1215641" y="454299"/>
                    <a:pt x="1203924" y="447242"/>
                    <a:pt x="1208036" y="427266"/>
                  </a:cubicBezTo>
                  <a:cubicBezTo>
                    <a:pt x="1225184" y="421213"/>
                    <a:pt x="1235321" y="426362"/>
                    <a:pt x="1246995" y="421372"/>
                  </a:cubicBezTo>
                  <a:cubicBezTo>
                    <a:pt x="1253736" y="418491"/>
                    <a:pt x="1260685" y="405804"/>
                    <a:pt x="1245387" y="393129"/>
                  </a:cubicBezTo>
                  <a:cubicBezTo>
                    <a:pt x="1234494" y="384104"/>
                    <a:pt x="1205689" y="354409"/>
                    <a:pt x="1224492" y="307404"/>
                  </a:cubicBezTo>
                  <a:cubicBezTo>
                    <a:pt x="1243294" y="260400"/>
                    <a:pt x="1208036" y="159298"/>
                    <a:pt x="1208035" y="159298"/>
                  </a:cubicBezTo>
                  <a:cubicBezTo>
                    <a:pt x="1224471" y="-12627"/>
                    <a:pt x="924090" y="-31283"/>
                    <a:pt x="837067" y="36665"/>
                  </a:cubicBezTo>
                  <a:cubicBezTo>
                    <a:pt x="744858" y="112843"/>
                    <a:pt x="718514" y="308732"/>
                    <a:pt x="873299" y="466196"/>
                  </a:cubicBezTo>
                  <a:close/>
                  <a:moveTo>
                    <a:pt x="612019" y="725922"/>
                  </a:moveTo>
                  <a:cubicBezTo>
                    <a:pt x="610859" y="726675"/>
                    <a:pt x="609940" y="727287"/>
                    <a:pt x="608728" y="728065"/>
                  </a:cubicBezTo>
                  <a:cubicBezTo>
                    <a:pt x="557712" y="760849"/>
                    <a:pt x="540557" y="786812"/>
                    <a:pt x="479452" y="815015"/>
                  </a:cubicBezTo>
                  <a:cubicBezTo>
                    <a:pt x="418348" y="843219"/>
                    <a:pt x="185710" y="937254"/>
                    <a:pt x="84652" y="1073562"/>
                  </a:cubicBezTo>
                  <a:cubicBezTo>
                    <a:pt x="56449" y="1092363"/>
                    <a:pt x="-37602" y="1153475"/>
                    <a:pt x="16454" y="1209879"/>
                  </a:cubicBezTo>
                  <a:cubicBezTo>
                    <a:pt x="70510" y="1266284"/>
                    <a:pt x="451276" y="1541243"/>
                    <a:pt x="474765" y="1567083"/>
                  </a:cubicBezTo>
                  <a:cubicBezTo>
                    <a:pt x="498267" y="1592935"/>
                    <a:pt x="505283" y="1637644"/>
                    <a:pt x="542887" y="1644696"/>
                  </a:cubicBezTo>
                  <a:cubicBezTo>
                    <a:pt x="543273" y="1644738"/>
                    <a:pt x="543556" y="1645011"/>
                    <a:pt x="543728" y="1644772"/>
                  </a:cubicBezTo>
                  <a:lnTo>
                    <a:pt x="543728" y="1644696"/>
                  </a:lnTo>
                  <a:cubicBezTo>
                    <a:pt x="549820" y="1629694"/>
                    <a:pt x="565426" y="1607352"/>
                    <a:pt x="602817" y="1576192"/>
                  </a:cubicBezTo>
                  <a:cubicBezTo>
                    <a:pt x="663359" y="1525742"/>
                    <a:pt x="699988" y="1502045"/>
                    <a:pt x="707218" y="1480133"/>
                  </a:cubicBezTo>
                  <a:cubicBezTo>
                    <a:pt x="650877" y="1477805"/>
                    <a:pt x="589880" y="1482481"/>
                    <a:pt x="568758" y="1487175"/>
                  </a:cubicBezTo>
                  <a:cubicBezTo>
                    <a:pt x="547606" y="1491875"/>
                    <a:pt x="564092" y="1515369"/>
                    <a:pt x="460683" y="1414309"/>
                  </a:cubicBezTo>
                  <a:cubicBezTo>
                    <a:pt x="357274" y="1313249"/>
                    <a:pt x="279671" y="1223936"/>
                    <a:pt x="256168" y="1198083"/>
                  </a:cubicBezTo>
                  <a:cubicBezTo>
                    <a:pt x="251467" y="1179282"/>
                    <a:pt x="241752" y="1171043"/>
                    <a:pt x="282039" y="1158131"/>
                  </a:cubicBezTo>
                  <a:cubicBezTo>
                    <a:pt x="380160" y="1126679"/>
                    <a:pt x="411793" y="1118366"/>
                    <a:pt x="568753" y="1007118"/>
                  </a:cubicBezTo>
                  <a:lnTo>
                    <a:pt x="571101" y="1005332"/>
                  </a:lnTo>
                  <a:cubicBezTo>
                    <a:pt x="571101" y="1005332"/>
                    <a:pt x="563331" y="836302"/>
                    <a:pt x="611999" y="72591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B44AF54-E013-D6B9-BD84-717C536CC3EE}"/>
                </a:ext>
              </a:extLst>
            </p:cNvPr>
            <p:cNvSpPr/>
            <p:nvPr/>
          </p:nvSpPr>
          <p:spPr>
            <a:xfrm>
              <a:off x="-6108327" y="2915384"/>
              <a:ext cx="628009" cy="1131264"/>
            </a:xfrm>
            <a:custGeom>
              <a:avLst/>
              <a:gdLst>
                <a:gd name="connsiteX0" fmla="*/ 413087 w 628009"/>
                <a:gd name="connsiteY0" fmla="*/ 0 h 1131264"/>
                <a:gd name="connsiteX1" fmla="*/ 248603 w 628009"/>
                <a:gd name="connsiteY1" fmla="*/ 378880 h 1131264"/>
                <a:gd name="connsiteX2" fmla="*/ 62457 w 628009"/>
                <a:gd name="connsiteY2" fmla="*/ 483587 h 1131264"/>
                <a:gd name="connsiteX3" fmla="*/ 107617 w 628009"/>
                <a:gd name="connsiteY3" fmla="*/ 184774 h 1131264"/>
                <a:gd name="connsiteX4" fmla="*/ 68276 w 628009"/>
                <a:gd name="connsiteY4" fmla="*/ 212480 h 1131264"/>
                <a:gd name="connsiteX5" fmla="*/ 27403 w 628009"/>
                <a:gd name="connsiteY5" fmla="*/ 491919 h 1131264"/>
                <a:gd name="connsiteX6" fmla="*/ 25413 w 628009"/>
                <a:gd name="connsiteY6" fmla="*/ 493374 h 1131264"/>
                <a:gd name="connsiteX7" fmla="*/ 27403 w 628009"/>
                <a:gd name="connsiteY7" fmla="*/ 491996 h 1131264"/>
                <a:gd name="connsiteX8" fmla="*/ 81439 w 628009"/>
                <a:gd name="connsiteY8" fmla="*/ 644694 h 1131264"/>
                <a:gd name="connsiteX9" fmla="*/ 163414 w 628009"/>
                <a:gd name="connsiteY9" fmla="*/ 966702 h 1131264"/>
                <a:gd name="connsiteX10" fmla="*/ 163490 w 628009"/>
                <a:gd name="connsiteY10" fmla="*/ 966702 h 1131264"/>
                <a:gd name="connsiteX11" fmla="*/ 59089 w 628009"/>
                <a:gd name="connsiteY11" fmla="*/ 1062760 h 1131264"/>
                <a:gd name="connsiteX12" fmla="*/ 0 w 628009"/>
                <a:gd name="connsiteY12" fmla="*/ 1131264 h 1131264"/>
                <a:gd name="connsiteX13" fmla="*/ 11022 w 628009"/>
                <a:gd name="connsiteY13" fmla="*/ 1118635 h 1131264"/>
                <a:gd name="connsiteX14" fmla="*/ 24799 w 628009"/>
                <a:gd name="connsiteY14" fmla="*/ 1104628 h 1131264"/>
                <a:gd name="connsiteX15" fmla="*/ 42939 w 628009"/>
                <a:gd name="connsiteY15" fmla="*/ 1088632 h 1131264"/>
                <a:gd name="connsiteX16" fmla="*/ 64677 w 628009"/>
                <a:gd name="connsiteY16" fmla="*/ 1072711 h 1131264"/>
                <a:gd name="connsiteX17" fmla="*/ 89400 w 628009"/>
                <a:gd name="connsiteY17" fmla="*/ 1059010 h 1131264"/>
                <a:gd name="connsiteX18" fmla="*/ 102641 w 628009"/>
                <a:gd name="connsiteY18" fmla="*/ 1053652 h 1131264"/>
                <a:gd name="connsiteX19" fmla="*/ 116342 w 628009"/>
                <a:gd name="connsiteY19" fmla="*/ 1049596 h 1131264"/>
                <a:gd name="connsiteX20" fmla="*/ 130502 w 628009"/>
                <a:gd name="connsiteY20" fmla="*/ 1047223 h 1131264"/>
                <a:gd name="connsiteX21" fmla="*/ 144891 w 628009"/>
                <a:gd name="connsiteY21" fmla="*/ 1046611 h 1131264"/>
                <a:gd name="connsiteX22" fmla="*/ 182395 w 628009"/>
                <a:gd name="connsiteY22" fmla="*/ 1048525 h 1131264"/>
                <a:gd name="connsiteX23" fmla="*/ 233600 w 628009"/>
                <a:gd name="connsiteY23" fmla="*/ 1053652 h 1131264"/>
                <a:gd name="connsiteX24" fmla="*/ 262839 w 628009"/>
                <a:gd name="connsiteY24" fmla="*/ 1058092 h 1131264"/>
                <a:gd name="connsiteX25" fmla="*/ 293607 w 628009"/>
                <a:gd name="connsiteY25" fmla="*/ 1064139 h 1131264"/>
                <a:gd name="connsiteX26" fmla="*/ 325372 w 628009"/>
                <a:gd name="connsiteY26" fmla="*/ 1071946 h 1131264"/>
                <a:gd name="connsiteX27" fmla="*/ 357595 w 628009"/>
                <a:gd name="connsiteY27" fmla="*/ 1081896 h 1131264"/>
                <a:gd name="connsiteX28" fmla="*/ 358666 w 628009"/>
                <a:gd name="connsiteY28" fmla="*/ 1082278 h 1131264"/>
                <a:gd name="connsiteX29" fmla="*/ 439645 w 628009"/>
                <a:gd name="connsiteY29" fmla="*/ 1020358 h 1131264"/>
                <a:gd name="connsiteX30" fmla="*/ 599460 w 628009"/>
                <a:gd name="connsiteY30" fmla="*/ 1062378 h 1131264"/>
                <a:gd name="connsiteX31" fmla="*/ 628010 w 628009"/>
                <a:gd name="connsiteY31" fmla="*/ 920856 h 1131264"/>
                <a:gd name="connsiteX32" fmla="*/ 575962 w 628009"/>
                <a:gd name="connsiteY32" fmla="*/ 890698 h 1131264"/>
                <a:gd name="connsiteX33" fmla="*/ 426401 w 628009"/>
                <a:gd name="connsiteY33" fmla="*/ 864138 h 1131264"/>
                <a:gd name="connsiteX34" fmla="*/ 437729 w 628009"/>
                <a:gd name="connsiteY34" fmla="*/ 772520 h 1131264"/>
                <a:gd name="connsiteX35" fmla="*/ 418059 w 628009"/>
                <a:gd name="connsiteY35" fmla="*/ 771066 h 1131264"/>
                <a:gd name="connsiteX36" fmla="*/ 354914 w 628009"/>
                <a:gd name="connsiteY36" fmla="*/ 629850 h 1131264"/>
                <a:gd name="connsiteX37" fmla="*/ 374890 w 628009"/>
                <a:gd name="connsiteY37" fmla="*/ 373899 h 1131264"/>
                <a:gd name="connsiteX38" fmla="*/ 351622 w 628009"/>
                <a:gd name="connsiteY38" fmla="*/ 365557 h 1131264"/>
                <a:gd name="connsiteX39" fmla="*/ 338304 w 628009"/>
                <a:gd name="connsiteY39" fmla="*/ 134559 h 1131264"/>
                <a:gd name="connsiteX40" fmla="*/ 461305 w 628009"/>
                <a:gd name="connsiteY40" fmla="*/ 19903 h 1131264"/>
                <a:gd name="connsiteX41" fmla="*/ 413086 w 628009"/>
                <a:gd name="connsiteY41" fmla="*/ 3 h 1131264"/>
                <a:gd name="connsiteX42" fmla="*/ 121009 w 628009"/>
                <a:gd name="connsiteY42" fmla="*/ 966096 h 1131264"/>
                <a:gd name="connsiteX43" fmla="*/ 113202 w 628009"/>
                <a:gd name="connsiteY43" fmla="*/ 966326 h 1131264"/>
                <a:gd name="connsiteX44" fmla="*/ 131495 w 628009"/>
                <a:gd name="connsiteY44" fmla="*/ 966096 h 1131264"/>
                <a:gd name="connsiteX45" fmla="*/ 121009 w 628009"/>
                <a:gd name="connsiteY45" fmla="*/ 966096 h 1131264"/>
                <a:gd name="connsiteX46" fmla="*/ 113202 w 628009"/>
                <a:gd name="connsiteY46" fmla="*/ 966326 h 1131264"/>
                <a:gd name="connsiteX47" fmla="*/ 98354 w 628009"/>
                <a:gd name="connsiteY47" fmla="*/ 966786 h 1131264"/>
                <a:gd name="connsiteX48" fmla="*/ 113202 w 628009"/>
                <a:gd name="connsiteY48" fmla="*/ 966326 h 1131264"/>
                <a:gd name="connsiteX49" fmla="*/ 90623 w 628009"/>
                <a:gd name="connsiteY49" fmla="*/ 967092 h 1131264"/>
                <a:gd name="connsiteX50" fmla="*/ 63299 w 628009"/>
                <a:gd name="connsiteY50" fmla="*/ 968852 h 1131264"/>
                <a:gd name="connsiteX51" fmla="*/ 90623 w 628009"/>
                <a:gd name="connsiteY51" fmla="*/ 967092 h 11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28009" h="1131264">
                  <a:moveTo>
                    <a:pt x="413087" y="0"/>
                  </a:moveTo>
                  <a:cubicBezTo>
                    <a:pt x="261858" y="19942"/>
                    <a:pt x="240292" y="245933"/>
                    <a:pt x="248603" y="378880"/>
                  </a:cubicBezTo>
                  <a:cubicBezTo>
                    <a:pt x="206103" y="431882"/>
                    <a:pt x="105665" y="490234"/>
                    <a:pt x="62457" y="483587"/>
                  </a:cubicBezTo>
                  <a:cubicBezTo>
                    <a:pt x="40666" y="376450"/>
                    <a:pt x="73395" y="264432"/>
                    <a:pt x="107617" y="184774"/>
                  </a:cubicBezTo>
                  <a:cubicBezTo>
                    <a:pt x="100063" y="190802"/>
                    <a:pt x="87735" y="199853"/>
                    <a:pt x="68276" y="212480"/>
                  </a:cubicBezTo>
                  <a:cubicBezTo>
                    <a:pt x="19609" y="322875"/>
                    <a:pt x="27403" y="491919"/>
                    <a:pt x="27403" y="491919"/>
                  </a:cubicBezTo>
                  <a:lnTo>
                    <a:pt x="25413" y="493374"/>
                  </a:lnTo>
                  <a:cubicBezTo>
                    <a:pt x="26101" y="492885"/>
                    <a:pt x="26709" y="492488"/>
                    <a:pt x="27403" y="491996"/>
                  </a:cubicBezTo>
                  <a:cubicBezTo>
                    <a:pt x="27403" y="510797"/>
                    <a:pt x="39136" y="550683"/>
                    <a:pt x="81439" y="644694"/>
                  </a:cubicBezTo>
                  <a:cubicBezTo>
                    <a:pt x="123743" y="738702"/>
                    <a:pt x="203367" y="820984"/>
                    <a:pt x="163414" y="966702"/>
                  </a:cubicBezTo>
                  <a:cubicBezTo>
                    <a:pt x="163438" y="966702"/>
                    <a:pt x="163465" y="966701"/>
                    <a:pt x="163490" y="966702"/>
                  </a:cubicBezTo>
                  <a:cubicBezTo>
                    <a:pt x="156261" y="988611"/>
                    <a:pt x="119631" y="1012307"/>
                    <a:pt x="59089" y="1062760"/>
                  </a:cubicBezTo>
                  <a:cubicBezTo>
                    <a:pt x="21698" y="1093920"/>
                    <a:pt x="6091" y="1116262"/>
                    <a:pt x="0" y="1131264"/>
                  </a:cubicBezTo>
                  <a:cubicBezTo>
                    <a:pt x="1621" y="1129241"/>
                    <a:pt x="5451" y="1124664"/>
                    <a:pt x="11022" y="1118635"/>
                  </a:cubicBezTo>
                  <a:cubicBezTo>
                    <a:pt x="14823" y="1114522"/>
                    <a:pt x="19442" y="1109751"/>
                    <a:pt x="24799" y="1104628"/>
                  </a:cubicBezTo>
                  <a:cubicBezTo>
                    <a:pt x="30156" y="1099506"/>
                    <a:pt x="36255" y="1094066"/>
                    <a:pt x="42939" y="1088632"/>
                  </a:cubicBezTo>
                  <a:cubicBezTo>
                    <a:pt x="49622" y="1083196"/>
                    <a:pt x="56896" y="1077760"/>
                    <a:pt x="64677" y="1072711"/>
                  </a:cubicBezTo>
                  <a:cubicBezTo>
                    <a:pt x="72457" y="1067662"/>
                    <a:pt x="80751" y="1062976"/>
                    <a:pt x="89400" y="1059010"/>
                  </a:cubicBezTo>
                  <a:cubicBezTo>
                    <a:pt x="93724" y="1057027"/>
                    <a:pt x="98143" y="1055234"/>
                    <a:pt x="102641" y="1053652"/>
                  </a:cubicBezTo>
                  <a:cubicBezTo>
                    <a:pt x="107139" y="1052071"/>
                    <a:pt x="111699" y="1050689"/>
                    <a:pt x="116342" y="1049596"/>
                  </a:cubicBezTo>
                  <a:cubicBezTo>
                    <a:pt x="120985" y="1048504"/>
                    <a:pt x="125742" y="1047739"/>
                    <a:pt x="130502" y="1047223"/>
                  </a:cubicBezTo>
                  <a:cubicBezTo>
                    <a:pt x="135261" y="1046707"/>
                    <a:pt x="140044" y="1046464"/>
                    <a:pt x="144891" y="1046611"/>
                  </a:cubicBezTo>
                  <a:cubicBezTo>
                    <a:pt x="154586" y="1046905"/>
                    <a:pt x="167340" y="1047460"/>
                    <a:pt x="182395" y="1048525"/>
                  </a:cubicBezTo>
                  <a:cubicBezTo>
                    <a:pt x="197452" y="1049589"/>
                    <a:pt x="214799" y="1051155"/>
                    <a:pt x="233600" y="1053652"/>
                  </a:cubicBezTo>
                  <a:cubicBezTo>
                    <a:pt x="243000" y="1054901"/>
                    <a:pt x="252804" y="1056362"/>
                    <a:pt x="262839" y="1058092"/>
                  </a:cubicBezTo>
                  <a:cubicBezTo>
                    <a:pt x="272875" y="1059822"/>
                    <a:pt x="283143" y="1061843"/>
                    <a:pt x="293607" y="1064139"/>
                  </a:cubicBezTo>
                  <a:cubicBezTo>
                    <a:pt x="304073" y="1066433"/>
                    <a:pt x="314676" y="1069004"/>
                    <a:pt x="325372" y="1071946"/>
                  </a:cubicBezTo>
                  <a:cubicBezTo>
                    <a:pt x="336068" y="1074888"/>
                    <a:pt x="346872" y="1078223"/>
                    <a:pt x="357595" y="1081896"/>
                  </a:cubicBezTo>
                  <a:cubicBezTo>
                    <a:pt x="357953" y="1082018"/>
                    <a:pt x="358309" y="1082155"/>
                    <a:pt x="358666" y="1082278"/>
                  </a:cubicBezTo>
                  <a:cubicBezTo>
                    <a:pt x="379735" y="1062672"/>
                    <a:pt x="407275" y="1040060"/>
                    <a:pt x="439645" y="1020358"/>
                  </a:cubicBezTo>
                  <a:cubicBezTo>
                    <a:pt x="495714" y="986227"/>
                    <a:pt x="565930" y="1034302"/>
                    <a:pt x="599460" y="1062378"/>
                  </a:cubicBezTo>
                  <a:cubicBezTo>
                    <a:pt x="608432" y="1014044"/>
                    <a:pt x="618241" y="962131"/>
                    <a:pt x="628010" y="920856"/>
                  </a:cubicBezTo>
                  <a:cubicBezTo>
                    <a:pt x="613309" y="908660"/>
                    <a:pt x="595742" y="897293"/>
                    <a:pt x="575962" y="890698"/>
                  </a:cubicBezTo>
                  <a:cubicBezTo>
                    <a:pt x="524632" y="873588"/>
                    <a:pt x="419754" y="904023"/>
                    <a:pt x="426401" y="864138"/>
                  </a:cubicBezTo>
                  <a:cubicBezTo>
                    <a:pt x="429942" y="842892"/>
                    <a:pt x="434312" y="804485"/>
                    <a:pt x="437729" y="772520"/>
                  </a:cubicBezTo>
                  <a:cubicBezTo>
                    <a:pt x="431175" y="772046"/>
                    <a:pt x="424603" y="771520"/>
                    <a:pt x="418059" y="771066"/>
                  </a:cubicBezTo>
                  <a:cubicBezTo>
                    <a:pt x="376511" y="764418"/>
                    <a:pt x="354914" y="693000"/>
                    <a:pt x="354914" y="629850"/>
                  </a:cubicBezTo>
                  <a:cubicBezTo>
                    <a:pt x="354914" y="566700"/>
                    <a:pt x="374890" y="373899"/>
                    <a:pt x="374890" y="373899"/>
                  </a:cubicBezTo>
                  <a:lnTo>
                    <a:pt x="351622" y="365557"/>
                  </a:lnTo>
                  <a:cubicBezTo>
                    <a:pt x="351622" y="365557"/>
                    <a:pt x="301742" y="262520"/>
                    <a:pt x="338304" y="134559"/>
                  </a:cubicBezTo>
                  <a:cubicBezTo>
                    <a:pt x="374866" y="6599"/>
                    <a:pt x="461305" y="19903"/>
                    <a:pt x="461305" y="19903"/>
                  </a:cubicBezTo>
                  <a:cubicBezTo>
                    <a:pt x="461305" y="19903"/>
                    <a:pt x="436352" y="13298"/>
                    <a:pt x="413086" y="3"/>
                  </a:cubicBezTo>
                  <a:close/>
                  <a:moveTo>
                    <a:pt x="121009" y="966096"/>
                  </a:moveTo>
                  <a:cubicBezTo>
                    <a:pt x="118368" y="966131"/>
                    <a:pt x="115811" y="966265"/>
                    <a:pt x="113202" y="966326"/>
                  </a:cubicBezTo>
                  <a:cubicBezTo>
                    <a:pt x="119225" y="966194"/>
                    <a:pt x="125320" y="966104"/>
                    <a:pt x="131495" y="966096"/>
                  </a:cubicBezTo>
                  <a:cubicBezTo>
                    <a:pt x="127963" y="966096"/>
                    <a:pt x="124501" y="966050"/>
                    <a:pt x="121009" y="966096"/>
                  </a:cubicBezTo>
                  <a:close/>
                  <a:moveTo>
                    <a:pt x="113202" y="966326"/>
                  </a:moveTo>
                  <a:cubicBezTo>
                    <a:pt x="108156" y="966441"/>
                    <a:pt x="103223" y="966589"/>
                    <a:pt x="98354" y="966786"/>
                  </a:cubicBezTo>
                  <a:cubicBezTo>
                    <a:pt x="103211" y="966597"/>
                    <a:pt x="108166" y="966438"/>
                    <a:pt x="113202" y="966326"/>
                  </a:cubicBezTo>
                  <a:close/>
                  <a:moveTo>
                    <a:pt x="90623" y="967092"/>
                  </a:moveTo>
                  <a:cubicBezTo>
                    <a:pt x="80904" y="967572"/>
                    <a:pt x="71675" y="968157"/>
                    <a:pt x="63299" y="968852"/>
                  </a:cubicBezTo>
                  <a:cubicBezTo>
                    <a:pt x="71668" y="968161"/>
                    <a:pt x="80937" y="967553"/>
                    <a:pt x="90623" y="96709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32E5236B-F067-39BA-ABF7-18249828BCE9}"/>
                </a:ext>
              </a:extLst>
            </p:cNvPr>
            <p:cNvSpPr/>
            <p:nvPr/>
          </p:nvSpPr>
          <p:spPr>
            <a:xfrm>
              <a:off x="-6421776" y="2268771"/>
              <a:ext cx="990307" cy="656566"/>
            </a:xfrm>
            <a:custGeom>
              <a:avLst/>
              <a:gdLst>
                <a:gd name="connsiteX0" fmla="*/ 393065 w 990307"/>
                <a:gd name="connsiteY0" fmla="*/ 2 h 656566"/>
                <a:gd name="connsiteX1" fmla="*/ 297161 w 990307"/>
                <a:gd name="connsiteY1" fmla="*/ 15003 h 656566"/>
                <a:gd name="connsiteX2" fmla="*/ 152501 w 990307"/>
                <a:gd name="connsiteY2" fmla="*/ 332578 h 656566"/>
                <a:gd name="connsiteX3" fmla="*/ 69914 w 990307"/>
                <a:gd name="connsiteY3" fmla="*/ 474636 h 656566"/>
                <a:gd name="connsiteX4" fmla="*/ 5314 w 990307"/>
                <a:gd name="connsiteY4" fmla="*/ 402306 h 656566"/>
                <a:gd name="connsiteX5" fmla="*/ 85376 w 990307"/>
                <a:gd name="connsiteY5" fmla="*/ 583096 h 656566"/>
                <a:gd name="connsiteX6" fmla="*/ 428888 w 990307"/>
                <a:gd name="connsiteY6" fmla="*/ 546050 h 656566"/>
                <a:gd name="connsiteX7" fmla="*/ 431414 w 990307"/>
                <a:gd name="connsiteY7" fmla="*/ 244788 h 656566"/>
                <a:gd name="connsiteX8" fmla="*/ 532908 w 990307"/>
                <a:gd name="connsiteY8" fmla="*/ 233843 h 656566"/>
                <a:gd name="connsiteX9" fmla="*/ 642437 w 990307"/>
                <a:gd name="connsiteY9" fmla="*/ 627786 h 656566"/>
                <a:gd name="connsiteX10" fmla="*/ 696628 w 990307"/>
                <a:gd name="connsiteY10" fmla="*/ 606661 h 656566"/>
                <a:gd name="connsiteX11" fmla="*/ 734440 w 990307"/>
                <a:gd name="connsiteY11" fmla="*/ 543898 h 656566"/>
                <a:gd name="connsiteX12" fmla="*/ 769036 w 990307"/>
                <a:gd name="connsiteY12" fmla="*/ 503409 h 656566"/>
                <a:gd name="connsiteX13" fmla="*/ 709947 w 990307"/>
                <a:gd name="connsiteY13" fmla="*/ 463684 h 656566"/>
                <a:gd name="connsiteX14" fmla="*/ 703288 w 990307"/>
                <a:gd name="connsiteY14" fmla="*/ 357370 h 656566"/>
                <a:gd name="connsiteX15" fmla="*/ 773092 w 990307"/>
                <a:gd name="connsiteY15" fmla="*/ 403906 h 656566"/>
                <a:gd name="connsiteX16" fmla="*/ 826213 w 990307"/>
                <a:gd name="connsiteY16" fmla="*/ 388063 h 656566"/>
                <a:gd name="connsiteX17" fmla="*/ 878720 w 990307"/>
                <a:gd name="connsiteY17" fmla="*/ 277078 h 656566"/>
                <a:gd name="connsiteX18" fmla="*/ 977916 w 990307"/>
                <a:gd name="connsiteY18" fmla="*/ 293458 h 656566"/>
                <a:gd name="connsiteX19" fmla="*/ 974931 w 990307"/>
                <a:gd name="connsiteY19" fmla="*/ 226867 h 656566"/>
                <a:gd name="connsiteX20" fmla="*/ 752813 w 990307"/>
                <a:gd name="connsiteY20" fmla="*/ 111599 h 656566"/>
                <a:gd name="connsiteX21" fmla="*/ 594146 w 990307"/>
                <a:gd name="connsiteY21" fmla="*/ 150863 h 656566"/>
                <a:gd name="connsiteX22" fmla="*/ 393074 w 990307"/>
                <a:gd name="connsiteY22" fmla="*/ 2 h 656566"/>
                <a:gd name="connsiteX23" fmla="*/ 903129 w 990307"/>
                <a:gd name="connsiteY23" fmla="*/ 442930 h 656566"/>
                <a:gd name="connsiteX24" fmla="*/ 958390 w 990307"/>
                <a:gd name="connsiteY24" fmla="*/ 465356 h 656566"/>
                <a:gd name="connsiteX25" fmla="*/ 962523 w 990307"/>
                <a:gd name="connsiteY25" fmla="*/ 446681 h 656566"/>
                <a:gd name="connsiteX26" fmla="*/ 903128 w 990307"/>
                <a:gd name="connsiteY26" fmla="*/ 442930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90307" h="656566">
                  <a:moveTo>
                    <a:pt x="393065" y="2"/>
                  </a:moveTo>
                  <a:cubicBezTo>
                    <a:pt x="359654" y="-124"/>
                    <a:pt x="327204" y="7297"/>
                    <a:pt x="297161" y="15003"/>
                  </a:cubicBezTo>
                  <a:cubicBezTo>
                    <a:pt x="121633" y="60029"/>
                    <a:pt x="98274" y="226700"/>
                    <a:pt x="152501" y="332578"/>
                  </a:cubicBezTo>
                  <a:cubicBezTo>
                    <a:pt x="206728" y="438456"/>
                    <a:pt x="137051" y="479800"/>
                    <a:pt x="69914" y="474636"/>
                  </a:cubicBezTo>
                  <a:cubicBezTo>
                    <a:pt x="2779" y="469472"/>
                    <a:pt x="5314" y="402306"/>
                    <a:pt x="5314" y="402306"/>
                  </a:cubicBezTo>
                  <a:cubicBezTo>
                    <a:pt x="5314" y="402306"/>
                    <a:pt x="-30823" y="451405"/>
                    <a:pt x="85376" y="583096"/>
                  </a:cubicBezTo>
                  <a:cubicBezTo>
                    <a:pt x="201573" y="714787"/>
                    <a:pt x="370497" y="648891"/>
                    <a:pt x="428888" y="546050"/>
                  </a:cubicBezTo>
                  <a:cubicBezTo>
                    <a:pt x="492609" y="433829"/>
                    <a:pt x="366828" y="359856"/>
                    <a:pt x="431414" y="244788"/>
                  </a:cubicBezTo>
                  <a:cubicBezTo>
                    <a:pt x="457994" y="197431"/>
                    <a:pt x="503019" y="214495"/>
                    <a:pt x="532908" y="233843"/>
                  </a:cubicBezTo>
                  <a:cubicBezTo>
                    <a:pt x="458704" y="381917"/>
                    <a:pt x="554189" y="514898"/>
                    <a:pt x="642437" y="627786"/>
                  </a:cubicBezTo>
                  <a:cubicBezTo>
                    <a:pt x="669311" y="615405"/>
                    <a:pt x="689226" y="607333"/>
                    <a:pt x="696628" y="606661"/>
                  </a:cubicBezTo>
                  <a:cubicBezTo>
                    <a:pt x="695452" y="581683"/>
                    <a:pt x="713339" y="556237"/>
                    <a:pt x="734440" y="543898"/>
                  </a:cubicBezTo>
                  <a:cubicBezTo>
                    <a:pt x="760263" y="528798"/>
                    <a:pt x="769036" y="503409"/>
                    <a:pt x="769036" y="503409"/>
                  </a:cubicBezTo>
                  <a:cubicBezTo>
                    <a:pt x="769036" y="503409"/>
                    <a:pt x="727153" y="497526"/>
                    <a:pt x="709947" y="463684"/>
                  </a:cubicBezTo>
                  <a:cubicBezTo>
                    <a:pt x="696989" y="438196"/>
                    <a:pt x="666727" y="377312"/>
                    <a:pt x="703288" y="357370"/>
                  </a:cubicBezTo>
                  <a:cubicBezTo>
                    <a:pt x="739848" y="337428"/>
                    <a:pt x="763121" y="380641"/>
                    <a:pt x="773092" y="403906"/>
                  </a:cubicBezTo>
                  <a:cubicBezTo>
                    <a:pt x="783063" y="427172"/>
                    <a:pt x="821539" y="433028"/>
                    <a:pt x="826213" y="388063"/>
                  </a:cubicBezTo>
                  <a:cubicBezTo>
                    <a:pt x="832860" y="324082"/>
                    <a:pt x="878720" y="277081"/>
                    <a:pt x="878720" y="277078"/>
                  </a:cubicBezTo>
                  <a:cubicBezTo>
                    <a:pt x="878720" y="277078"/>
                    <a:pt x="915910" y="264588"/>
                    <a:pt x="977916" y="293458"/>
                  </a:cubicBezTo>
                  <a:cubicBezTo>
                    <a:pt x="986153" y="281870"/>
                    <a:pt x="1002559" y="282947"/>
                    <a:pt x="974931" y="226867"/>
                  </a:cubicBezTo>
                  <a:cubicBezTo>
                    <a:pt x="951324" y="178947"/>
                    <a:pt x="827751" y="110607"/>
                    <a:pt x="752813" y="111599"/>
                  </a:cubicBezTo>
                  <a:cubicBezTo>
                    <a:pt x="707119" y="112203"/>
                    <a:pt x="642436" y="115754"/>
                    <a:pt x="594146" y="150863"/>
                  </a:cubicBezTo>
                  <a:cubicBezTo>
                    <a:pt x="531005" y="30956"/>
                    <a:pt x="460121" y="254"/>
                    <a:pt x="393074" y="2"/>
                  </a:cubicBezTo>
                  <a:close/>
                  <a:moveTo>
                    <a:pt x="903129" y="442930"/>
                  </a:moveTo>
                  <a:lnTo>
                    <a:pt x="958390" y="465356"/>
                  </a:lnTo>
                  <a:cubicBezTo>
                    <a:pt x="958390" y="465357"/>
                    <a:pt x="963354" y="462468"/>
                    <a:pt x="962523" y="446681"/>
                  </a:cubicBezTo>
                  <a:cubicBezTo>
                    <a:pt x="937594" y="444188"/>
                    <a:pt x="903128" y="442930"/>
                    <a:pt x="903128" y="44293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 descr="D:\51PPT模板网\51pptmoban.com\图片.jpg">
            <a:extLst>
              <a:ext uri="{FF2B5EF4-FFF2-40B4-BE49-F238E27FC236}">
                <a16:creationId xmlns:a16="http://schemas.microsoft.com/office/drawing/2014/main" id="{DDD5BD09-7D33-3031-1DEB-6A8867B2879D}"/>
              </a:ext>
            </a:extLst>
          </p:cNvPr>
          <p:cNvGrpSpPr/>
          <p:nvPr/>
        </p:nvGrpSpPr>
        <p:grpSpPr>
          <a:xfrm>
            <a:off x="5971154" y="757857"/>
            <a:ext cx="3620976" cy="3175872"/>
            <a:chOff x="6096000" y="956430"/>
            <a:chExt cx="2378480" cy="2086108"/>
          </a:xfrm>
          <a:solidFill>
            <a:schemeClr val="tx1">
              <a:lumMod val="95000"/>
              <a:lumOff val="5000"/>
            </a:schemeClr>
          </a:solidFill>
          <a:effectLst>
            <a:outerShdw dist="76200" dir="5400000" algn="t" rotWithShape="0">
              <a:schemeClr val="bg1"/>
            </a:outerShdw>
          </a:effectLst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943562A-26CC-CE25-2813-A3A994433ED5}"/>
                </a:ext>
              </a:extLst>
            </p:cNvPr>
            <p:cNvGrpSpPr/>
            <p:nvPr/>
          </p:nvGrpSpPr>
          <p:grpSpPr>
            <a:xfrm>
              <a:off x="6731384" y="956430"/>
              <a:ext cx="1743096" cy="2086108"/>
              <a:chOff x="6731384" y="956430"/>
              <a:chExt cx="1743096" cy="2086108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359D475-8FE9-0AAE-604D-5F93C27C1E62}"/>
                  </a:ext>
                </a:extLst>
              </p:cNvPr>
              <p:cNvSpPr/>
              <p:nvPr/>
            </p:nvSpPr>
            <p:spPr>
              <a:xfrm>
                <a:off x="6970360" y="956430"/>
                <a:ext cx="1504120" cy="2086108"/>
              </a:xfrm>
              <a:custGeom>
                <a:avLst/>
                <a:gdLst>
                  <a:gd name="connsiteX0" fmla="*/ 56208 w 1504120"/>
                  <a:gd name="connsiteY0" fmla="*/ 0 h 2086108"/>
                  <a:gd name="connsiteX1" fmla="*/ 89950 w 1504120"/>
                  <a:gd name="connsiteY1" fmla="*/ 16871 h 2086108"/>
                  <a:gd name="connsiteX2" fmla="*/ 165868 w 1504120"/>
                  <a:gd name="connsiteY2" fmla="*/ 241787 h 2086108"/>
                  <a:gd name="connsiteX3" fmla="*/ 177116 w 1504120"/>
                  <a:gd name="connsiteY3" fmla="*/ 230540 h 2086108"/>
                  <a:gd name="connsiteX4" fmla="*/ 171492 w 1504120"/>
                  <a:gd name="connsiteY4" fmla="*/ 227728 h 2086108"/>
                  <a:gd name="connsiteX5" fmla="*/ 393597 w 1504120"/>
                  <a:gd name="connsiteY5" fmla="*/ 78731 h 2086108"/>
                  <a:gd name="connsiteX6" fmla="*/ 402032 w 1504120"/>
                  <a:gd name="connsiteY6" fmla="*/ 84354 h 2086108"/>
                  <a:gd name="connsiteX7" fmla="*/ 447021 w 1504120"/>
                  <a:gd name="connsiteY7" fmla="*/ 137750 h 2086108"/>
                  <a:gd name="connsiteX8" fmla="*/ 334549 w 1504120"/>
                  <a:gd name="connsiteY8" fmla="*/ 292400 h 2086108"/>
                  <a:gd name="connsiteX9" fmla="*/ 449833 w 1504120"/>
                  <a:gd name="connsiteY9" fmla="*/ 238976 h 2086108"/>
                  <a:gd name="connsiteX10" fmla="*/ 444209 w 1504120"/>
                  <a:gd name="connsiteY10" fmla="*/ 244599 h 2086108"/>
                  <a:gd name="connsiteX11" fmla="*/ 472327 w 1504120"/>
                  <a:gd name="connsiteY11" fmla="*/ 247411 h 2086108"/>
                  <a:gd name="connsiteX12" fmla="*/ 463892 w 1504120"/>
                  <a:gd name="connsiteY12" fmla="*/ 258658 h 2086108"/>
                  <a:gd name="connsiteX13" fmla="*/ 477923 w 1504120"/>
                  <a:gd name="connsiteY13" fmla="*/ 261470 h 2086108"/>
                  <a:gd name="connsiteX14" fmla="*/ 489170 w 1504120"/>
                  <a:gd name="connsiteY14" fmla="*/ 283964 h 2086108"/>
                  <a:gd name="connsiteX15" fmla="*/ 441397 w 1504120"/>
                  <a:gd name="connsiteY15" fmla="*/ 331765 h 2086108"/>
                  <a:gd name="connsiteX16" fmla="*/ 230540 w 1504120"/>
                  <a:gd name="connsiteY16" fmla="*/ 461080 h 2086108"/>
                  <a:gd name="connsiteX17" fmla="*/ 191175 w 1504120"/>
                  <a:gd name="connsiteY17" fmla="*/ 463892 h 2086108"/>
                  <a:gd name="connsiteX18" fmla="*/ 191175 w 1504120"/>
                  <a:gd name="connsiteY18" fmla="*/ 503257 h 2086108"/>
                  <a:gd name="connsiteX19" fmla="*/ 224916 w 1504120"/>
                  <a:gd name="connsiteY19" fmla="*/ 472327 h 2086108"/>
                  <a:gd name="connsiteX20" fmla="*/ 185551 w 1504120"/>
                  <a:gd name="connsiteY20" fmla="*/ 612890 h 2086108"/>
                  <a:gd name="connsiteX21" fmla="*/ 163057 w 1504120"/>
                  <a:gd name="connsiteY21" fmla="*/ 612890 h 2086108"/>
                  <a:gd name="connsiteX22" fmla="*/ 106820 w 1504120"/>
                  <a:gd name="connsiteY22" fmla="*/ 812500 h 2086108"/>
                  <a:gd name="connsiteX23" fmla="*/ 109632 w 1504120"/>
                  <a:gd name="connsiteY23" fmla="*/ 818124 h 2086108"/>
                  <a:gd name="connsiteX24" fmla="*/ 306431 w 1504120"/>
                  <a:gd name="connsiteY24" fmla="*/ 683185 h 2086108"/>
                  <a:gd name="connsiteX25" fmla="*/ 387973 w 1504120"/>
                  <a:gd name="connsiteY25" fmla="*/ 610078 h 2086108"/>
                  <a:gd name="connsiteX26" fmla="*/ 556653 w 1504120"/>
                  <a:gd name="connsiteY26" fmla="*/ 466704 h 2086108"/>
                  <a:gd name="connsiteX27" fmla="*/ 784382 w 1504120"/>
                  <a:gd name="connsiteY27" fmla="*/ 303647 h 2086108"/>
                  <a:gd name="connsiteX28" fmla="*/ 1003675 w 1504120"/>
                  <a:gd name="connsiteY28" fmla="*/ 174304 h 2086108"/>
                  <a:gd name="connsiteX29" fmla="*/ 1009298 w 1504120"/>
                  <a:gd name="connsiteY29" fmla="*/ 151810 h 2086108"/>
                  <a:gd name="connsiteX30" fmla="*/ 1031793 w 1504120"/>
                  <a:gd name="connsiteY30" fmla="*/ 112444 h 2086108"/>
                  <a:gd name="connsiteX31" fmla="*/ 1031793 w 1504120"/>
                  <a:gd name="connsiteY31" fmla="*/ 129315 h 2086108"/>
                  <a:gd name="connsiteX32" fmla="*/ 1048664 w 1504120"/>
                  <a:gd name="connsiteY32" fmla="*/ 112444 h 2086108"/>
                  <a:gd name="connsiteX33" fmla="*/ 1043040 w 1504120"/>
                  <a:gd name="connsiteY33" fmla="*/ 126503 h 2086108"/>
                  <a:gd name="connsiteX34" fmla="*/ 1045852 w 1504120"/>
                  <a:gd name="connsiteY34" fmla="*/ 157433 h 2086108"/>
                  <a:gd name="connsiteX35" fmla="*/ 1048664 w 1504120"/>
                  <a:gd name="connsiteY35" fmla="*/ 132127 h 2086108"/>
                  <a:gd name="connsiteX36" fmla="*/ 1051475 w 1504120"/>
                  <a:gd name="connsiteY36" fmla="*/ 157433 h 2086108"/>
                  <a:gd name="connsiteX37" fmla="*/ 1197661 w 1504120"/>
                  <a:gd name="connsiteY37" fmla="*/ 95601 h 2086108"/>
                  <a:gd name="connsiteX38" fmla="*/ 1217344 w 1504120"/>
                  <a:gd name="connsiteY38" fmla="*/ 104037 h 2086108"/>
                  <a:gd name="connsiteX39" fmla="*/ 1220156 w 1504120"/>
                  <a:gd name="connsiteY39" fmla="*/ 109661 h 2086108"/>
                  <a:gd name="connsiteX40" fmla="*/ 1217344 w 1504120"/>
                  <a:gd name="connsiteY40" fmla="*/ 123691 h 2086108"/>
                  <a:gd name="connsiteX41" fmla="*/ 1228591 w 1504120"/>
                  <a:gd name="connsiteY41" fmla="*/ 118068 h 2086108"/>
                  <a:gd name="connsiteX42" fmla="*/ 1211720 w 1504120"/>
                  <a:gd name="connsiteY42" fmla="*/ 143374 h 2086108"/>
                  <a:gd name="connsiteX43" fmla="*/ 1220156 w 1504120"/>
                  <a:gd name="connsiteY43" fmla="*/ 137750 h 2086108"/>
                  <a:gd name="connsiteX44" fmla="*/ 1198446 w 1504120"/>
                  <a:gd name="connsiteY44" fmla="*/ 163472 h 2086108"/>
                  <a:gd name="connsiteX45" fmla="*/ 1185891 w 1504120"/>
                  <a:gd name="connsiteY45" fmla="*/ 178346 h 2086108"/>
                  <a:gd name="connsiteX46" fmla="*/ 1051475 w 1504120"/>
                  <a:gd name="connsiteY46" fmla="*/ 255846 h 2086108"/>
                  <a:gd name="connsiteX47" fmla="*/ 1045852 w 1504120"/>
                  <a:gd name="connsiteY47" fmla="*/ 382350 h 2086108"/>
                  <a:gd name="connsiteX48" fmla="*/ 1048664 w 1504120"/>
                  <a:gd name="connsiteY48" fmla="*/ 399220 h 2086108"/>
                  <a:gd name="connsiteX49" fmla="*/ 1079593 w 1504120"/>
                  <a:gd name="connsiteY49" fmla="*/ 387973 h 2086108"/>
                  <a:gd name="connsiteX50" fmla="*/ 1093652 w 1504120"/>
                  <a:gd name="connsiteY50" fmla="*/ 387973 h 2086108"/>
                  <a:gd name="connsiteX51" fmla="*/ 1093652 w 1504120"/>
                  <a:gd name="connsiteY51" fmla="*/ 390785 h 2086108"/>
                  <a:gd name="connsiteX52" fmla="*/ 1118959 w 1504120"/>
                  <a:gd name="connsiteY52" fmla="*/ 390785 h 2086108"/>
                  <a:gd name="connsiteX53" fmla="*/ 1135830 w 1504120"/>
                  <a:gd name="connsiteY53" fmla="*/ 399220 h 2086108"/>
                  <a:gd name="connsiteX54" fmla="*/ 1085217 w 1504120"/>
                  <a:gd name="connsiteY54" fmla="*/ 427339 h 2086108"/>
                  <a:gd name="connsiteX55" fmla="*/ 1090841 w 1504120"/>
                  <a:gd name="connsiteY55" fmla="*/ 430150 h 2086108"/>
                  <a:gd name="connsiteX56" fmla="*/ 1118959 w 1504120"/>
                  <a:gd name="connsiteY56" fmla="*/ 421715 h 2086108"/>
                  <a:gd name="connsiteX57" fmla="*/ 1040228 w 1504120"/>
                  <a:gd name="connsiteY57" fmla="*/ 461080 h 2086108"/>
                  <a:gd name="connsiteX58" fmla="*/ 1043040 w 1504120"/>
                  <a:gd name="connsiteY58" fmla="*/ 466704 h 2086108"/>
                  <a:gd name="connsiteX59" fmla="*/ 1093652 w 1504120"/>
                  <a:gd name="connsiteY59" fmla="*/ 447021 h 2086108"/>
                  <a:gd name="connsiteX60" fmla="*/ 1040228 w 1504120"/>
                  <a:gd name="connsiteY60" fmla="*/ 475139 h 2086108"/>
                  <a:gd name="connsiteX61" fmla="*/ 1034604 w 1504120"/>
                  <a:gd name="connsiteY61" fmla="*/ 545435 h 2086108"/>
                  <a:gd name="connsiteX62" fmla="*/ 1034604 w 1504120"/>
                  <a:gd name="connsiteY62" fmla="*/ 581960 h 2086108"/>
                  <a:gd name="connsiteX63" fmla="*/ 1456320 w 1504120"/>
                  <a:gd name="connsiteY63" fmla="*/ 379538 h 2086108"/>
                  <a:gd name="connsiteX64" fmla="*/ 1464755 w 1504120"/>
                  <a:gd name="connsiteY64" fmla="*/ 390785 h 2086108"/>
                  <a:gd name="connsiteX65" fmla="*/ 1487249 w 1504120"/>
                  <a:gd name="connsiteY65" fmla="*/ 393597 h 2086108"/>
                  <a:gd name="connsiteX66" fmla="*/ 1504120 w 1504120"/>
                  <a:gd name="connsiteY66" fmla="*/ 416091 h 2086108"/>
                  <a:gd name="connsiteX67" fmla="*/ 1492873 w 1504120"/>
                  <a:gd name="connsiteY67" fmla="*/ 432962 h 2086108"/>
                  <a:gd name="connsiteX68" fmla="*/ 1498497 w 1504120"/>
                  <a:gd name="connsiteY68" fmla="*/ 441398 h 2086108"/>
                  <a:gd name="connsiteX69" fmla="*/ 1481626 w 1504120"/>
                  <a:gd name="connsiteY69" fmla="*/ 458268 h 2086108"/>
                  <a:gd name="connsiteX70" fmla="*/ 1476002 w 1504120"/>
                  <a:gd name="connsiteY70" fmla="*/ 475139 h 2086108"/>
                  <a:gd name="connsiteX71" fmla="*/ 1442261 w 1504120"/>
                  <a:gd name="connsiteY71" fmla="*/ 492010 h 2086108"/>
                  <a:gd name="connsiteX72" fmla="*/ 1349499 w 1504120"/>
                  <a:gd name="connsiteY72" fmla="*/ 517316 h 2086108"/>
                  <a:gd name="connsiteX73" fmla="*/ 1144265 w 1504120"/>
                  <a:gd name="connsiteY73" fmla="*/ 632572 h 2086108"/>
                  <a:gd name="connsiteX74" fmla="*/ 1034604 w 1504120"/>
                  <a:gd name="connsiteY74" fmla="*/ 714115 h 2086108"/>
                  <a:gd name="connsiteX75" fmla="*/ 995239 w 1504120"/>
                  <a:gd name="connsiteY75" fmla="*/ 818124 h 2086108"/>
                  <a:gd name="connsiteX76" fmla="*/ 998051 w 1504120"/>
                  <a:gd name="connsiteY76" fmla="*/ 823747 h 2086108"/>
                  <a:gd name="connsiteX77" fmla="*/ 1133018 w 1504120"/>
                  <a:gd name="connsiteY77" fmla="*/ 711303 h 2086108"/>
                  <a:gd name="connsiteX78" fmla="*/ 1169543 w 1504120"/>
                  <a:gd name="connsiteY78" fmla="*/ 719738 h 2086108"/>
                  <a:gd name="connsiteX79" fmla="*/ 1279204 w 1504120"/>
                  <a:gd name="connsiteY79" fmla="*/ 981208 h 2086108"/>
                  <a:gd name="connsiteX80" fmla="*/ 1282016 w 1504120"/>
                  <a:gd name="connsiteY80" fmla="*/ 1093653 h 2086108"/>
                  <a:gd name="connsiteX81" fmla="*/ 1276392 w 1504120"/>
                  <a:gd name="connsiteY81" fmla="*/ 1228619 h 2086108"/>
                  <a:gd name="connsiteX82" fmla="*/ 1242650 w 1504120"/>
                  <a:gd name="connsiteY82" fmla="*/ 1526615 h 2086108"/>
                  <a:gd name="connsiteX83" fmla="*/ 1161108 w 1504120"/>
                  <a:gd name="connsiteY83" fmla="*/ 2001754 h 2086108"/>
                  <a:gd name="connsiteX84" fmla="*/ 1118959 w 1504120"/>
                  <a:gd name="connsiteY84" fmla="*/ 2072049 h 2086108"/>
                  <a:gd name="connsiteX85" fmla="*/ 1124582 w 1504120"/>
                  <a:gd name="connsiteY85" fmla="*/ 2055178 h 2086108"/>
                  <a:gd name="connsiteX86" fmla="*/ 1104900 w 1504120"/>
                  <a:gd name="connsiteY86" fmla="*/ 2077673 h 2086108"/>
                  <a:gd name="connsiteX87" fmla="*/ 1096464 w 1504120"/>
                  <a:gd name="connsiteY87" fmla="*/ 2069238 h 2086108"/>
                  <a:gd name="connsiteX88" fmla="*/ 1085217 w 1504120"/>
                  <a:gd name="connsiteY88" fmla="*/ 2086108 h 2086108"/>
                  <a:gd name="connsiteX89" fmla="*/ 1082405 w 1504120"/>
                  <a:gd name="connsiteY89" fmla="*/ 2080485 h 2086108"/>
                  <a:gd name="connsiteX90" fmla="*/ 1090841 w 1504120"/>
                  <a:gd name="connsiteY90" fmla="*/ 2066426 h 2086108"/>
                  <a:gd name="connsiteX91" fmla="*/ 1088029 w 1504120"/>
                  <a:gd name="connsiteY91" fmla="*/ 2060802 h 2086108"/>
                  <a:gd name="connsiteX92" fmla="*/ 1076782 w 1504120"/>
                  <a:gd name="connsiteY92" fmla="*/ 2074861 h 2086108"/>
                  <a:gd name="connsiteX93" fmla="*/ 1127394 w 1504120"/>
                  <a:gd name="connsiteY93" fmla="*/ 1799332 h 2086108"/>
                  <a:gd name="connsiteX94" fmla="*/ 1144265 w 1504120"/>
                  <a:gd name="connsiteY94" fmla="*/ 1571604 h 2086108"/>
                  <a:gd name="connsiteX95" fmla="*/ 1189226 w 1504120"/>
                  <a:gd name="connsiteY95" fmla="*/ 1144265 h 2086108"/>
                  <a:gd name="connsiteX96" fmla="*/ 1186414 w 1504120"/>
                  <a:gd name="connsiteY96" fmla="*/ 947467 h 2086108"/>
                  <a:gd name="connsiteX97" fmla="*/ 1124582 w 1504120"/>
                  <a:gd name="connsiteY97" fmla="*/ 770351 h 2086108"/>
                  <a:gd name="connsiteX98" fmla="*/ 1133018 w 1504120"/>
                  <a:gd name="connsiteY98" fmla="*/ 764727 h 2086108"/>
                  <a:gd name="connsiteX99" fmla="*/ 1104900 w 1504120"/>
                  <a:gd name="connsiteY99" fmla="*/ 753480 h 2086108"/>
                  <a:gd name="connsiteX100" fmla="*/ 1082405 w 1504120"/>
                  <a:gd name="connsiteY100" fmla="*/ 767539 h 2086108"/>
                  <a:gd name="connsiteX101" fmla="*/ 1085217 w 1504120"/>
                  <a:gd name="connsiteY101" fmla="*/ 773163 h 2086108"/>
                  <a:gd name="connsiteX102" fmla="*/ 1110523 w 1504120"/>
                  <a:gd name="connsiteY102" fmla="*/ 761916 h 2086108"/>
                  <a:gd name="connsiteX103" fmla="*/ 1006486 w 1504120"/>
                  <a:gd name="connsiteY103" fmla="*/ 871548 h 2086108"/>
                  <a:gd name="connsiteX104" fmla="*/ 1005249 w 1504120"/>
                  <a:gd name="connsiteY104" fmla="*/ 873123 h 2086108"/>
                  <a:gd name="connsiteX105" fmla="*/ 1006486 w 1504120"/>
                  <a:gd name="connsiteY105" fmla="*/ 879983 h 2086108"/>
                  <a:gd name="connsiteX106" fmla="*/ 958686 w 1504120"/>
                  <a:gd name="connsiteY106" fmla="*/ 972773 h 2086108"/>
                  <a:gd name="connsiteX107" fmla="*/ 961497 w 1504120"/>
                  <a:gd name="connsiteY107" fmla="*/ 978397 h 2086108"/>
                  <a:gd name="connsiteX108" fmla="*/ 1088029 w 1504120"/>
                  <a:gd name="connsiteY108" fmla="*/ 950279 h 2086108"/>
                  <a:gd name="connsiteX109" fmla="*/ 1118959 w 1504120"/>
                  <a:gd name="connsiteY109" fmla="*/ 953090 h 2086108"/>
                  <a:gd name="connsiteX110" fmla="*/ 1130206 w 1504120"/>
                  <a:gd name="connsiteY110" fmla="*/ 964338 h 2086108"/>
                  <a:gd name="connsiteX111" fmla="*/ 1141453 w 1504120"/>
                  <a:gd name="connsiteY111" fmla="*/ 972773 h 2086108"/>
                  <a:gd name="connsiteX112" fmla="*/ 1144265 w 1504120"/>
                  <a:gd name="connsiteY112" fmla="*/ 984020 h 2086108"/>
                  <a:gd name="connsiteX113" fmla="*/ 1138641 w 1504120"/>
                  <a:gd name="connsiteY113" fmla="*/ 1006515 h 2086108"/>
                  <a:gd name="connsiteX114" fmla="*/ 1135830 w 1504120"/>
                  <a:gd name="connsiteY114" fmla="*/ 995268 h 2086108"/>
                  <a:gd name="connsiteX115" fmla="*/ 1130206 w 1504120"/>
                  <a:gd name="connsiteY115" fmla="*/ 1009327 h 2086108"/>
                  <a:gd name="connsiteX116" fmla="*/ 1110523 w 1504120"/>
                  <a:gd name="connsiteY116" fmla="*/ 1043040 h 2086108"/>
                  <a:gd name="connsiteX117" fmla="*/ 1116147 w 1504120"/>
                  <a:gd name="connsiteY117" fmla="*/ 1020546 h 2086108"/>
                  <a:gd name="connsiteX118" fmla="*/ 1107649 w 1504120"/>
                  <a:gd name="connsiteY118" fmla="*/ 1034356 h 2086108"/>
                  <a:gd name="connsiteX119" fmla="*/ 1104900 w 1504120"/>
                  <a:gd name="connsiteY119" fmla="*/ 1023357 h 2086108"/>
                  <a:gd name="connsiteX120" fmla="*/ 1051475 w 1504120"/>
                  <a:gd name="connsiteY120" fmla="*/ 1113335 h 2086108"/>
                  <a:gd name="connsiteX121" fmla="*/ 1073970 w 1504120"/>
                  <a:gd name="connsiteY121" fmla="*/ 1085217 h 2086108"/>
                  <a:gd name="connsiteX122" fmla="*/ 1076782 w 1504120"/>
                  <a:gd name="connsiteY122" fmla="*/ 1090841 h 2086108"/>
                  <a:gd name="connsiteX123" fmla="*/ 1080141 w 1504120"/>
                  <a:gd name="connsiteY123" fmla="*/ 1089009 h 2086108"/>
                  <a:gd name="connsiteX124" fmla="*/ 1052881 w 1504120"/>
                  <a:gd name="connsiteY124" fmla="*/ 1131261 h 2086108"/>
                  <a:gd name="connsiteX125" fmla="*/ 1026169 w 1504120"/>
                  <a:gd name="connsiteY125" fmla="*/ 1192066 h 2086108"/>
                  <a:gd name="connsiteX126" fmla="*/ 1031793 w 1504120"/>
                  <a:gd name="connsiteY126" fmla="*/ 1194878 h 2086108"/>
                  <a:gd name="connsiteX127" fmla="*/ 1161108 w 1504120"/>
                  <a:gd name="connsiteY127" fmla="*/ 1172383 h 2086108"/>
                  <a:gd name="connsiteX128" fmla="*/ 1127394 w 1504120"/>
                  <a:gd name="connsiteY128" fmla="*/ 1189254 h 2086108"/>
                  <a:gd name="connsiteX129" fmla="*/ 1133018 w 1504120"/>
                  <a:gd name="connsiteY129" fmla="*/ 1192066 h 2086108"/>
                  <a:gd name="connsiteX130" fmla="*/ 1177979 w 1504120"/>
                  <a:gd name="connsiteY130" fmla="*/ 1178007 h 2086108"/>
                  <a:gd name="connsiteX131" fmla="*/ 1158296 w 1504120"/>
                  <a:gd name="connsiteY131" fmla="*/ 1194878 h 2086108"/>
                  <a:gd name="connsiteX132" fmla="*/ 1172355 w 1504120"/>
                  <a:gd name="connsiteY132" fmla="*/ 1192066 h 2086108"/>
                  <a:gd name="connsiteX133" fmla="*/ 975557 w 1504120"/>
                  <a:gd name="connsiteY133" fmla="*/ 1296075 h 2086108"/>
                  <a:gd name="connsiteX134" fmla="*/ 927756 w 1504120"/>
                  <a:gd name="connsiteY134" fmla="*/ 1282016 h 2086108"/>
                  <a:gd name="connsiteX135" fmla="*/ 919349 w 1504120"/>
                  <a:gd name="connsiteY135" fmla="*/ 1242650 h 2086108"/>
                  <a:gd name="connsiteX136" fmla="*/ 908101 w 1504120"/>
                  <a:gd name="connsiteY136" fmla="*/ 1284827 h 2086108"/>
                  <a:gd name="connsiteX137" fmla="*/ 896854 w 1504120"/>
                  <a:gd name="connsiteY137" fmla="*/ 1279204 h 2086108"/>
                  <a:gd name="connsiteX138" fmla="*/ 885607 w 1504120"/>
                  <a:gd name="connsiteY138" fmla="*/ 1312946 h 2086108"/>
                  <a:gd name="connsiteX139" fmla="*/ 877171 w 1504120"/>
                  <a:gd name="connsiteY139" fmla="*/ 1276392 h 2086108"/>
                  <a:gd name="connsiteX140" fmla="*/ 854677 w 1504120"/>
                  <a:gd name="connsiteY140" fmla="*/ 1318569 h 2086108"/>
                  <a:gd name="connsiteX141" fmla="*/ 854677 w 1504120"/>
                  <a:gd name="connsiteY141" fmla="*/ 1298887 h 2086108"/>
                  <a:gd name="connsiteX142" fmla="*/ 840618 w 1504120"/>
                  <a:gd name="connsiteY142" fmla="*/ 1304510 h 2086108"/>
                  <a:gd name="connsiteX143" fmla="*/ 823747 w 1504120"/>
                  <a:gd name="connsiteY143" fmla="*/ 1262333 h 2086108"/>
                  <a:gd name="connsiteX144" fmla="*/ 823747 w 1504120"/>
                  <a:gd name="connsiteY144" fmla="*/ 1206125 h 2086108"/>
                  <a:gd name="connsiteX145" fmla="*/ 837806 w 1504120"/>
                  <a:gd name="connsiteY145" fmla="*/ 1116147 h 2086108"/>
                  <a:gd name="connsiteX146" fmla="*/ 944627 w 1504120"/>
                  <a:gd name="connsiteY146" fmla="*/ 767539 h 2086108"/>
                  <a:gd name="connsiteX147" fmla="*/ 944627 w 1504120"/>
                  <a:gd name="connsiteY147" fmla="*/ 759104 h 2086108"/>
                  <a:gd name="connsiteX148" fmla="*/ 593207 w 1504120"/>
                  <a:gd name="connsiteY148" fmla="*/ 975585 h 2086108"/>
                  <a:gd name="connsiteX149" fmla="*/ 567901 w 1504120"/>
                  <a:gd name="connsiteY149" fmla="*/ 981208 h 2086108"/>
                  <a:gd name="connsiteX150" fmla="*/ 545406 w 1504120"/>
                  <a:gd name="connsiteY150" fmla="*/ 984020 h 2086108"/>
                  <a:gd name="connsiteX151" fmla="*/ 551030 w 1504120"/>
                  <a:gd name="connsiteY151" fmla="*/ 975585 h 2086108"/>
                  <a:gd name="connsiteX152" fmla="*/ 528535 w 1504120"/>
                  <a:gd name="connsiteY152" fmla="*/ 972773 h 2086108"/>
                  <a:gd name="connsiteX153" fmla="*/ 528535 w 1504120"/>
                  <a:gd name="connsiteY153" fmla="*/ 964338 h 2086108"/>
                  <a:gd name="connsiteX154" fmla="*/ 534159 w 1504120"/>
                  <a:gd name="connsiteY154" fmla="*/ 958714 h 2086108"/>
                  <a:gd name="connsiteX155" fmla="*/ 517288 w 1504120"/>
                  <a:gd name="connsiteY155" fmla="*/ 936220 h 2086108"/>
                  <a:gd name="connsiteX156" fmla="*/ 522912 w 1504120"/>
                  <a:gd name="connsiteY156" fmla="*/ 924972 h 2086108"/>
                  <a:gd name="connsiteX157" fmla="*/ 643819 w 1504120"/>
                  <a:gd name="connsiteY157" fmla="*/ 806876 h 2086108"/>
                  <a:gd name="connsiteX158" fmla="*/ 843430 w 1504120"/>
                  <a:gd name="connsiteY158" fmla="*/ 671938 h 2086108"/>
                  <a:gd name="connsiteX159" fmla="*/ 837806 w 1504120"/>
                  <a:gd name="connsiteY159" fmla="*/ 677561 h 2086108"/>
                  <a:gd name="connsiteX160" fmla="*/ 843430 w 1504120"/>
                  <a:gd name="connsiteY160" fmla="*/ 680373 h 2086108"/>
                  <a:gd name="connsiteX161" fmla="*/ 859598 w 1504120"/>
                  <a:gd name="connsiteY161" fmla="*/ 672289 h 2086108"/>
                  <a:gd name="connsiteX162" fmla="*/ 864642 w 1504120"/>
                  <a:gd name="connsiteY162" fmla="*/ 668724 h 2086108"/>
                  <a:gd name="connsiteX163" fmla="*/ 854677 w 1504120"/>
                  <a:gd name="connsiteY163" fmla="*/ 685997 h 2086108"/>
                  <a:gd name="connsiteX164" fmla="*/ 877171 w 1504120"/>
                  <a:gd name="connsiteY164" fmla="*/ 669126 h 2086108"/>
                  <a:gd name="connsiteX165" fmla="*/ 857489 w 1504120"/>
                  <a:gd name="connsiteY165" fmla="*/ 688809 h 2086108"/>
                  <a:gd name="connsiteX166" fmla="*/ 950250 w 1504120"/>
                  <a:gd name="connsiteY166" fmla="*/ 601643 h 2086108"/>
                  <a:gd name="connsiteX167" fmla="*/ 955874 w 1504120"/>
                  <a:gd name="connsiteY167" fmla="*/ 514505 h 2086108"/>
                  <a:gd name="connsiteX168" fmla="*/ 851865 w 1504120"/>
                  <a:gd name="connsiteY168" fmla="*/ 565089 h 2086108"/>
                  <a:gd name="connsiteX169" fmla="*/ 958686 w 1504120"/>
                  <a:gd name="connsiteY169" fmla="*/ 506069 h 2086108"/>
                  <a:gd name="connsiteX170" fmla="*/ 955874 w 1504120"/>
                  <a:gd name="connsiteY170" fmla="*/ 500446 h 2086108"/>
                  <a:gd name="connsiteX171" fmla="*/ 843430 w 1504120"/>
                  <a:gd name="connsiteY171" fmla="*/ 556682 h 2086108"/>
                  <a:gd name="connsiteX172" fmla="*/ 832182 w 1504120"/>
                  <a:gd name="connsiteY172" fmla="*/ 548246 h 2086108"/>
                  <a:gd name="connsiteX173" fmla="*/ 826559 w 1504120"/>
                  <a:gd name="connsiteY173" fmla="*/ 553870 h 2086108"/>
                  <a:gd name="connsiteX174" fmla="*/ 826559 w 1504120"/>
                  <a:gd name="connsiteY174" fmla="*/ 551058 h 2086108"/>
                  <a:gd name="connsiteX175" fmla="*/ 834994 w 1504120"/>
                  <a:gd name="connsiteY175" fmla="*/ 534187 h 2086108"/>
                  <a:gd name="connsiteX176" fmla="*/ 826559 w 1504120"/>
                  <a:gd name="connsiteY176" fmla="*/ 542623 h 2086108"/>
                  <a:gd name="connsiteX177" fmla="*/ 823747 w 1504120"/>
                  <a:gd name="connsiteY177" fmla="*/ 534187 h 2086108"/>
                  <a:gd name="connsiteX178" fmla="*/ 913725 w 1504120"/>
                  <a:gd name="connsiteY178" fmla="*/ 461080 h 2086108"/>
                  <a:gd name="connsiteX179" fmla="*/ 964309 w 1504120"/>
                  <a:gd name="connsiteY179" fmla="*/ 432962 h 2086108"/>
                  <a:gd name="connsiteX180" fmla="*/ 972745 w 1504120"/>
                  <a:gd name="connsiteY180" fmla="*/ 396409 h 2086108"/>
                  <a:gd name="connsiteX181" fmla="*/ 978368 w 1504120"/>
                  <a:gd name="connsiteY181" fmla="*/ 357043 h 2086108"/>
                  <a:gd name="connsiteX182" fmla="*/ 986804 w 1504120"/>
                  <a:gd name="connsiteY182" fmla="*/ 283964 h 2086108"/>
                  <a:gd name="connsiteX183" fmla="*/ 714087 w 1504120"/>
                  <a:gd name="connsiteY183" fmla="*/ 441398 h 2086108"/>
                  <a:gd name="connsiteX184" fmla="*/ 382349 w 1504120"/>
                  <a:gd name="connsiteY184" fmla="*/ 702868 h 2086108"/>
                  <a:gd name="connsiteX185" fmla="*/ 399220 w 1504120"/>
                  <a:gd name="connsiteY185" fmla="*/ 728174 h 2086108"/>
                  <a:gd name="connsiteX186" fmla="*/ 410468 w 1504120"/>
                  <a:gd name="connsiteY186" fmla="*/ 770351 h 2086108"/>
                  <a:gd name="connsiteX187" fmla="*/ 210857 w 1504120"/>
                  <a:gd name="connsiteY187" fmla="*/ 1017734 h 2086108"/>
                  <a:gd name="connsiteX188" fmla="*/ 163057 w 1504120"/>
                  <a:gd name="connsiteY188" fmla="*/ 936220 h 2086108"/>
                  <a:gd name="connsiteX189" fmla="*/ 244599 w 1504120"/>
                  <a:gd name="connsiteY189" fmla="*/ 753480 h 2086108"/>
                  <a:gd name="connsiteX190" fmla="*/ 244599 w 1504120"/>
                  <a:gd name="connsiteY190" fmla="*/ 750668 h 2086108"/>
                  <a:gd name="connsiteX191" fmla="*/ 185551 w 1504120"/>
                  <a:gd name="connsiteY191" fmla="*/ 784410 h 2086108"/>
                  <a:gd name="connsiteX192" fmla="*/ 182739 w 1504120"/>
                  <a:gd name="connsiteY192" fmla="*/ 778786 h 2086108"/>
                  <a:gd name="connsiteX193" fmla="*/ 101197 w 1504120"/>
                  <a:gd name="connsiteY193" fmla="*/ 851865 h 2086108"/>
                  <a:gd name="connsiteX194" fmla="*/ 95573 w 1504120"/>
                  <a:gd name="connsiteY194" fmla="*/ 969961 h 2086108"/>
                  <a:gd name="connsiteX195" fmla="*/ 118068 w 1504120"/>
                  <a:gd name="connsiteY195" fmla="*/ 1276392 h 2086108"/>
                  <a:gd name="connsiteX196" fmla="*/ 101197 w 1504120"/>
                  <a:gd name="connsiteY196" fmla="*/ 1287639 h 2086108"/>
                  <a:gd name="connsiteX197" fmla="*/ 87138 w 1504120"/>
                  <a:gd name="connsiteY197" fmla="*/ 1276392 h 2086108"/>
                  <a:gd name="connsiteX198" fmla="*/ 87138 w 1504120"/>
                  <a:gd name="connsiteY198" fmla="*/ 1290451 h 2086108"/>
                  <a:gd name="connsiteX199" fmla="*/ 0 w 1504120"/>
                  <a:gd name="connsiteY199" fmla="*/ 1031793 h 2086108"/>
                  <a:gd name="connsiteX200" fmla="*/ 0 w 1504120"/>
                  <a:gd name="connsiteY200" fmla="*/ 896854 h 2086108"/>
                  <a:gd name="connsiteX201" fmla="*/ 5623 w 1504120"/>
                  <a:gd name="connsiteY201" fmla="*/ 846242 h 2086108"/>
                  <a:gd name="connsiteX202" fmla="*/ 47772 w 1504120"/>
                  <a:gd name="connsiteY202" fmla="*/ 683185 h 2086108"/>
                  <a:gd name="connsiteX203" fmla="*/ 87138 w 1504120"/>
                  <a:gd name="connsiteY203" fmla="*/ 593207 h 2086108"/>
                  <a:gd name="connsiteX204" fmla="*/ 56208 w 1504120"/>
                  <a:gd name="connsiteY204" fmla="*/ 536999 h 2086108"/>
                  <a:gd name="connsiteX205" fmla="*/ 89950 w 1504120"/>
                  <a:gd name="connsiteY205" fmla="*/ 559494 h 2086108"/>
                  <a:gd name="connsiteX206" fmla="*/ 75891 w 1504120"/>
                  <a:gd name="connsiteY206" fmla="*/ 536999 h 2086108"/>
                  <a:gd name="connsiteX207" fmla="*/ 56208 w 1504120"/>
                  <a:gd name="connsiteY207" fmla="*/ 520128 h 2086108"/>
                  <a:gd name="connsiteX208" fmla="*/ 89950 w 1504120"/>
                  <a:gd name="connsiteY208" fmla="*/ 534187 h 2086108"/>
                  <a:gd name="connsiteX209" fmla="*/ 73079 w 1504120"/>
                  <a:gd name="connsiteY209" fmla="*/ 520128 h 2086108"/>
                  <a:gd name="connsiteX210" fmla="*/ 95573 w 1504120"/>
                  <a:gd name="connsiteY210" fmla="*/ 528564 h 2086108"/>
                  <a:gd name="connsiteX211" fmla="*/ 95573 w 1504120"/>
                  <a:gd name="connsiteY211" fmla="*/ 444209 h 2086108"/>
                  <a:gd name="connsiteX212" fmla="*/ 84326 w 1504120"/>
                  <a:gd name="connsiteY212" fmla="*/ 373914 h 2086108"/>
                  <a:gd name="connsiteX213" fmla="*/ 5623 w 1504120"/>
                  <a:gd name="connsiteY213" fmla="*/ 438586 h 2086108"/>
                  <a:gd name="connsiteX214" fmla="*/ 84326 w 1504120"/>
                  <a:gd name="connsiteY214" fmla="*/ 351420 h 2086108"/>
                  <a:gd name="connsiteX215" fmla="*/ 30902 w 1504120"/>
                  <a:gd name="connsiteY215" fmla="*/ 25306 h 2086108"/>
                  <a:gd name="connsiteX216" fmla="*/ 42149 w 1504120"/>
                  <a:gd name="connsiteY216" fmla="*/ 50613 h 2086108"/>
                  <a:gd name="connsiteX217" fmla="*/ 44961 w 1504120"/>
                  <a:gd name="connsiteY217" fmla="*/ 42177 h 2086108"/>
                  <a:gd name="connsiteX218" fmla="*/ 36525 w 1504120"/>
                  <a:gd name="connsiteY218" fmla="*/ 5624 h 2086108"/>
                  <a:gd name="connsiteX219" fmla="*/ 53396 w 1504120"/>
                  <a:gd name="connsiteY219" fmla="*/ 19683 h 2086108"/>
                  <a:gd name="connsiteX220" fmla="*/ 61832 w 1504120"/>
                  <a:gd name="connsiteY220" fmla="*/ 33742 h 2086108"/>
                  <a:gd name="connsiteX221" fmla="*/ 64643 w 1504120"/>
                  <a:gd name="connsiteY221" fmla="*/ 28118 h 2086108"/>
                  <a:gd name="connsiteX222" fmla="*/ 56208 w 1504120"/>
                  <a:gd name="connsiteY222" fmla="*/ 0 h 2086108"/>
                  <a:gd name="connsiteX223" fmla="*/ 70267 w 1504120"/>
                  <a:gd name="connsiteY223" fmla="*/ 652255 h 2086108"/>
                  <a:gd name="connsiteX224" fmla="*/ 25306 w 1504120"/>
                  <a:gd name="connsiteY224" fmla="*/ 829371 h 2086108"/>
                  <a:gd name="connsiteX225" fmla="*/ 70267 w 1504120"/>
                  <a:gd name="connsiteY225" fmla="*/ 652255 h 2086108"/>
                  <a:gd name="connsiteX226" fmla="*/ 328925 w 1504120"/>
                  <a:gd name="connsiteY226" fmla="*/ 753480 h 2086108"/>
                  <a:gd name="connsiteX227" fmla="*/ 233352 w 1504120"/>
                  <a:gd name="connsiteY227" fmla="*/ 860301 h 2086108"/>
                  <a:gd name="connsiteX228" fmla="*/ 219293 w 1504120"/>
                  <a:gd name="connsiteY228" fmla="*/ 910913 h 2086108"/>
                  <a:gd name="connsiteX229" fmla="*/ 224916 w 1504120"/>
                  <a:gd name="connsiteY229" fmla="*/ 933408 h 2086108"/>
                  <a:gd name="connsiteX230" fmla="*/ 354231 w 1504120"/>
                  <a:gd name="connsiteY230" fmla="*/ 787194 h 2086108"/>
                  <a:gd name="connsiteX231" fmla="*/ 328925 w 1504120"/>
                  <a:gd name="connsiteY231" fmla="*/ 753480 h 2086108"/>
                  <a:gd name="connsiteX232" fmla="*/ 255818 w 1504120"/>
                  <a:gd name="connsiteY232" fmla="*/ 992456 h 2086108"/>
                  <a:gd name="connsiteX233" fmla="*/ 227728 w 1504120"/>
                  <a:gd name="connsiteY233" fmla="*/ 1003703 h 2086108"/>
                  <a:gd name="connsiteX234" fmla="*/ 255818 w 1504120"/>
                  <a:gd name="connsiteY234" fmla="*/ 992456 h 2086108"/>
                  <a:gd name="connsiteX235" fmla="*/ 196798 w 1504120"/>
                  <a:gd name="connsiteY235" fmla="*/ 1006515 h 2086108"/>
                  <a:gd name="connsiteX236" fmla="*/ 205234 w 1504120"/>
                  <a:gd name="connsiteY236" fmla="*/ 1012110 h 2086108"/>
                  <a:gd name="connsiteX237" fmla="*/ 213669 w 1504120"/>
                  <a:gd name="connsiteY237" fmla="*/ 1009327 h 2086108"/>
                  <a:gd name="connsiteX238" fmla="*/ 196798 w 1504120"/>
                  <a:gd name="connsiteY238" fmla="*/ 1006515 h 2086108"/>
                  <a:gd name="connsiteX239" fmla="*/ 1117553 w 1504120"/>
                  <a:gd name="connsiteY239" fmla="*/ 985778 h 2086108"/>
                  <a:gd name="connsiteX240" fmla="*/ 1113335 w 1504120"/>
                  <a:gd name="connsiteY240" fmla="*/ 986832 h 2086108"/>
                  <a:gd name="connsiteX241" fmla="*/ 1121771 w 1504120"/>
                  <a:gd name="connsiteY241" fmla="*/ 986832 h 2086108"/>
                  <a:gd name="connsiteX242" fmla="*/ 1117553 w 1504120"/>
                  <a:gd name="connsiteY242" fmla="*/ 985778 h 2086108"/>
                  <a:gd name="connsiteX243" fmla="*/ 958686 w 1504120"/>
                  <a:gd name="connsiteY243" fmla="*/ 986832 h 2086108"/>
                  <a:gd name="connsiteX244" fmla="*/ 958686 w 1504120"/>
                  <a:gd name="connsiteY244" fmla="*/ 995268 h 2086108"/>
                  <a:gd name="connsiteX245" fmla="*/ 969933 w 1504120"/>
                  <a:gd name="connsiteY245" fmla="*/ 992456 h 2086108"/>
                  <a:gd name="connsiteX246" fmla="*/ 958686 w 1504120"/>
                  <a:gd name="connsiteY246" fmla="*/ 986832 h 2086108"/>
                  <a:gd name="connsiteX247" fmla="*/ 953062 w 1504120"/>
                  <a:gd name="connsiteY247" fmla="*/ 1012110 h 2086108"/>
                  <a:gd name="connsiteX248" fmla="*/ 922160 w 1504120"/>
                  <a:gd name="connsiteY248" fmla="*/ 1220184 h 2086108"/>
                  <a:gd name="connsiteX249" fmla="*/ 1028981 w 1504120"/>
                  <a:gd name="connsiteY249" fmla="*/ 1088029 h 2086108"/>
                  <a:gd name="connsiteX250" fmla="*/ 1068346 w 1504120"/>
                  <a:gd name="connsiteY250" fmla="*/ 1034605 h 2086108"/>
                  <a:gd name="connsiteX251" fmla="*/ 995239 w 1504120"/>
                  <a:gd name="connsiteY251" fmla="*/ 1048664 h 2086108"/>
                  <a:gd name="connsiteX252" fmla="*/ 958686 w 1504120"/>
                  <a:gd name="connsiteY252" fmla="*/ 1040228 h 2086108"/>
                  <a:gd name="connsiteX253" fmla="*/ 967121 w 1504120"/>
                  <a:gd name="connsiteY253" fmla="*/ 1017734 h 2086108"/>
                  <a:gd name="connsiteX254" fmla="*/ 964309 w 1504120"/>
                  <a:gd name="connsiteY254" fmla="*/ 1012110 h 2086108"/>
                  <a:gd name="connsiteX255" fmla="*/ 953062 w 1504120"/>
                  <a:gd name="connsiteY255" fmla="*/ 1012110 h 2086108"/>
                  <a:gd name="connsiteX256" fmla="*/ 1090841 w 1504120"/>
                  <a:gd name="connsiteY256" fmla="*/ 1028981 h 2086108"/>
                  <a:gd name="connsiteX257" fmla="*/ 1071158 w 1504120"/>
                  <a:gd name="connsiteY257" fmla="*/ 1065535 h 2086108"/>
                  <a:gd name="connsiteX258" fmla="*/ 1090841 w 1504120"/>
                  <a:gd name="connsiteY258" fmla="*/ 1028981 h 2086108"/>
                  <a:gd name="connsiteX259" fmla="*/ 1102088 w 1504120"/>
                  <a:gd name="connsiteY259" fmla="*/ 961526 h 2086108"/>
                  <a:gd name="connsiteX260" fmla="*/ 1113335 w 1504120"/>
                  <a:gd name="connsiteY260" fmla="*/ 967149 h 2086108"/>
                  <a:gd name="connsiteX261" fmla="*/ 1121771 w 1504120"/>
                  <a:gd name="connsiteY261" fmla="*/ 964338 h 2086108"/>
                  <a:gd name="connsiteX262" fmla="*/ 1102088 w 1504120"/>
                  <a:gd name="connsiteY262" fmla="*/ 961526 h 2086108"/>
                  <a:gd name="connsiteX263" fmla="*/ 1135830 w 1504120"/>
                  <a:gd name="connsiteY263" fmla="*/ 975585 h 2086108"/>
                  <a:gd name="connsiteX264" fmla="*/ 1138641 w 1504120"/>
                  <a:gd name="connsiteY264" fmla="*/ 986832 h 2086108"/>
                  <a:gd name="connsiteX265" fmla="*/ 1135830 w 1504120"/>
                  <a:gd name="connsiteY265" fmla="*/ 975585 h 2086108"/>
                  <a:gd name="connsiteX266" fmla="*/ 1459131 w 1504120"/>
                  <a:gd name="connsiteY266" fmla="*/ 452645 h 2086108"/>
                  <a:gd name="connsiteX267" fmla="*/ 1461943 w 1504120"/>
                  <a:gd name="connsiteY267" fmla="*/ 452645 h 2086108"/>
                  <a:gd name="connsiteX268" fmla="*/ 1459131 w 1504120"/>
                  <a:gd name="connsiteY268" fmla="*/ 452645 h 2086108"/>
                  <a:gd name="connsiteX269" fmla="*/ 1436637 w 1504120"/>
                  <a:gd name="connsiteY269" fmla="*/ 483575 h 2086108"/>
                  <a:gd name="connsiteX270" fmla="*/ 1422578 w 1504120"/>
                  <a:gd name="connsiteY270" fmla="*/ 489198 h 2086108"/>
                  <a:gd name="connsiteX271" fmla="*/ 1436637 w 1504120"/>
                  <a:gd name="connsiteY271" fmla="*/ 483575 h 2086108"/>
                  <a:gd name="connsiteX272" fmla="*/ 1414142 w 1504120"/>
                  <a:gd name="connsiteY272" fmla="*/ 492010 h 2086108"/>
                  <a:gd name="connsiteX273" fmla="*/ 1408519 w 1504120"/>
                  <a:gd name="connsiteY273" fmla="*/ 494822 h 2086108"/>
                  <a:gd name="connsiteX274" fmla="*/ 1414142 w 1504120"/>
                  <a:gd name="connsiteY274" fmla="*/ 492010 h 2086108"/>
                  <a:gd name="connsiteX275" fmla="*/ 126503 w 1504120"/>
                  <a:gd name="connsiteY275" fmla="*/ 809688 h 2086108"/>
                  <a:gd name="connsiteX276" fmla="*/ 106820 w 1504120"/>
                  <a:gd name="connsiteY276" fmla="*/ 837806 h 2086108"/>
                  <a:gd name="connsiteX277" fmla="*/ 126503 w 1504120"/>
                  <a:gd name="connsiteY277" fmla="*/ 809688 h 2086108"/>
                  <a:gd name="connsiteX278" fmla="*/ 191175 w 1504120"/>
                  <a:gd name="connsiteY278" fmla="*/ 216481 h 2086108"/>
                  <a:gd name="connsiteX279" fmla="*/ 179927 w 1504120"/>
                  <a:gd name="connsiteY279" fmla="*/ 224917 h 2086108"/>
                  <a:gd name="connsiteX280" fmla="*/ 191175 w 1504120"/>
                  <a:gd name="connsiteY280" fmla="*/ 216481 h 2086108"/>
                  <a:gd name="connsiteX281" fmla="*/ 177819 w 1504120"/>
                  <a:gd name="connsiteY281" fmla="*/ 241085 h 2086108"/>
                  <a:gd name="connsiteX282" fmla="*/ 168680 w 1504120"/>
                  <a:gd name="connsiteY282" fmla="*/ 258658 h 2086108"/>
                  <a:gd name="connsiteX283" fmla="*/ 182739 w 1504120"/>
                  <a:gd name="connsiteY283" fmla="*/ 244599 h 2086108"/>
                  <a:gd name="connsiteX284" fmla="*/ 177819 w 1504120"/>
                  <a:gd name="connsiteY284" fmla="*/ 241085 h 208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</a:cxnLst>
                <a:rect l="l" t="t" r="r" b="b"/>
                <a:pathLst>
                  <a:path w="1504120" h="2086108">
                    <a:moveTo>
                      <a:pt x="56208" y="0"/>
                    </a:moveTo>
                    <a:cubicBezTo>
                      <a:pt x="67455" y="8435"/>
                      <a:pt x="84326" y="8435"/>
                      <a:pt x="89950" y="16871"/>
                    </a:cubicBezTo>
                    <a:cubicBezTo>
                      <a:pt x="146186" y="84354"/>
                      <a:pt x="140562" y="165869"/>
                      <a:pt x="165868" y="241787"/>
                    </a:cubicBezTo>
                    <a:cubicBezTo>
                      <a:pt x="168680" y="238976"/>
                      <a:pt x="177116" y="238976"/>
                      <a:pt x="177116" y="230540"/>
                    </a:cubicBezTo>
                    <a:cubicBezTo>
                      <a:pt x="177116" y="224917"/>
                      <a:pt x="174304" y="227728"/>
                      <a:pt x="171492" y="227728"/>
                    </a:cubicBezTo>
                    <a:cubicBezTo>
                      <a:pt x="185551" y="213669"/>
                      <a:pt x="342984" y="78731"/>
                      <a:pt x="393597" y="78731"/>
                    </a:cubicBezTo>
                    <a:cubicBezTo>
                      <a:pt x="399220" y="78731"/>
                      <a:pt x="399220" y="81542"/>
                      <a:pt x="402032" y="84354"/>
                    </a:cubicBezTo>
                    <a:cubicBezTo>
                      <a:pt x="424527" y="78731"/>
                      <a:pt x="447021" y="118068"/>
                      <a:pt x="447021" y="137750"/>
                    </a:cubicBezTo>
                    <a:cubicBezTo>
                      <a:pt x="447021" y="163057"/>
                      <a:pt x="345796" y="255846"/>
                      <a:pt x="334549" y="292400"/>
                    </a:cubicBezTo>
                    <a:cubicBezTo>
                      <a:pt x="371102" y="272717"/>
                      <a:pt x="416091" y="238976"/>
                      <a:pt x="449833" y="238976"/>
                    </a:cubicBezTo>
                    <a:cubicBezTo>
                      <a:pt x="449833" y="241787"/>
                      <a:pt x="447021" y="241787"/>
                      <a:pt x="444209" y="244599"/>
                    </a:cubicBezTo>
                    <a:cubicBezTo>
                      <a:pt x="452645" y="247411"/>
                      <a:pt x="463892" y="247411"/>
                      <a:pt x="472327" y="247411"/>
                    </a:cubicBezTo>
                    <a:cubicBezTo>
                      <a:pt x="472327" y="250223"/>
                      <a:pt x="466704" y="255846"/>
                      <a:pt x="463892" y="258658"/>
                    </a:cubicBezTo>
                    <a:cubicBezTo>
                      <a:pt x="466704" y="261470"/>
                      <a:pt x="472327" y="258658"/>
                      <a:pt x="477923" y="261470"/>
                    </a:cubicBezTo>
                    <a:cubicBezTo>
                      <a:pt x="483546" y="267094"/>
                      <a:pt x="489170" y="278341"/>
                      <a:pt x="489170" y="283964"/>
                    </a:cubicBezTo>
                    <a:cubicBezTo>
                      <a:pt x="489170" y="292400"/>
                      <a:pt x="458268" y="320518"/>
                      <a:pt x="441397" y="331765"/>
                    </a:cubicBezTo>
                    <a:cubicBezTo>
                      <a:pt x="368290" y="385161"/>
                      <a:pt x="303619" y="432962"/>
                      <a:pt x="230540" y="461080"/>
                    </a:cubicBezTo>
                    <a:cubicBezTo>
                      <a:pt x="219293" y="466704"/>
                      <a:pt x="205234" y="463892"/>
                      <a:pt x="191175" y="463892"/>
                    </a:cubicBezTo>
                    <a:lnTo>
                      <a:pt x="191175" y="503257"/>
                    </a:lnTo>
                    <a:cubicBezTo>
                      <a:pt x="205234" y="503257"/>
                      <a:pt x="213669" y="480763"/>
                      <a:pt x="224916" y="472327"/>
                    </a:cubicBezTo>
                    <a:cubicBezTo>
                      <a:pt x="182739" y="514505"/>
                      <a:pt x="191175" y="562277"/>
                      <a:pt x="185551" y="612890"/>
                    </a:cubicBezTo>
                    <a:cubicBezTo>
                      <a:pt x="179927" y="612890"/>
                      <a:pt x="171492" y="615702"/>
                      <a:pt x="163057" y="612890"/>
                    </a:cubicBezTo>
                    <a:cubicBezTo>
                      <a:pt x="120879" y="671938"/>
                      <a:pt x="115256" y="745045"/>
                      <a:pt x="106820" y="812500"/>
                    </a:cubicBezTo>
                    <a:cubicBezTo>
                      <a:pt x="106820" y="812500"/>
                      <a:pt x="106820" y="815312"/>
                      <a:pt x="109632" y="818124"/>
                    </a:cubicBezTo>
                    <a:cubicBezTo>
                      <a:pt x="157433" y="745045"/>
                      <a:pt x="244599" y="702868"/>
                      <a:pt x="306431" y="683185"/>
                    </a:cubicBezTo>
                    <a:cubicBezTo>
                      <a:pt x="337361" y="674750"/>
                      <a:pt x="357043" y="635384"/>
                      <a:pt x="387973" y="610078"/>
                    </a:cubicBezTo>
                    <a:cubicBezTo>
                      <a:pt x="441397" y="556682"/>
                      <a:pt x="497605" y="511693"/>
                      <a:pt x="556653" y="466704"/>
                    </a:cubicBezTo>
                    <a:cubicBezTo>
                      <a:pt x="629760" y="407656"/>
                      <a:pt x="705651" y="354232"/>
                      <a:pt x="784382" y="303647"/>
                    </a:cubicBezTo>
                    <a:cubicBezTo>
                      <a:pt x="854677" y="255846"/>
                      <a:pt x="933379" y="219293"/>
                      <a:pt x="1003675" y="174304"/>
                    </a:cubicBezTo>
                    <a:cubicBezTo>
                      <a:pt x="1009298" y="171492"/>
                      <a:pt x="1006486" y="157433"/>
                      <a:pt x="1009298" y="151810"/>
                    </a:cubicBezTo>
                    <a:cubicBezTo>
                      <a:pt x="1012110" y="140562"/>
                      <a:pt x="1020545" y="126503"/>
                      <a:pt x="1031793" y="112444"/>
                    </a:cubicBezTo>
                    <a:cubicBezTo>
                      <a:pt x="1031793" y="118068"/>
                      <a:pt x="1028981" y="123691"/>
                      <a:pt x="1031793" y="129315"/>
                    </a:cubicBezTo>
                    <a:cubicBezTo>
                      <a:pt x="1037416" y="123691"/>
                      <a:pt x="1043040" y="120880"/>
                      <a:pt x="1048664" y="112444"/>
                    </a:cubicBezTo>
                    <a:cubicBezTo>
                      <a:pt x="1045852" y="115256"/>
                      <a:pt x="1045852" y="120880"/>
                      <a:pt x="1043040" y="126503"/>
                    </a:cubicBezTo>
                    <a:lnTo>
                      <a:pt x="1045852" y="157433"/>
                    </a:lnTo>
                    <a:cubicBezTo>
                      <a:pt x="1048664" y="148998"/>
                      <a:pt x="1048664" y="140562"/>
                      <a:pt x="1048664" y="132127"/>
                    </a:cubicBezTo>
                    <a:cubicBezTo>
                      <a:pt x="1048664" y="140562"/>
                      <a:pt x="1048664" y="148998"/>
                      <a:pt x="1051475" y="157433"/>
                    </a:cubicBezTo>
                    <a:cubicBezTo>
                      <a:pt x="1051475" y="154621"/>
                      <a:pt x="1172355" y="95601"/>
                      <a:pt x="1197661" y="95601"/>
                    </a:cubicBezTo>
                    <a:cubicBezTo>
                      <a:pt x="1200473" y="95601"/>
                      <a:pt x="1200473" y="104037"/>
                      <a:pt x="1217344" y="104037"/>
                    </a:cubicBezTo>
                    <a:cubicBezTo>
                      <a:pt x="1220156" y="106849"/>
                      <a:pt x="1220156" y="104037"/>
                      <a:pt x="1220156" y="109661"/>
                    </a:cubicBezTo>
                    <a:cubicBezTo>
                      <a:pt x="1220156" y="118068"/>
                      <a:pt x="1214532" y="118068"/>
                      <a:pt x="1217344" y="123691"/>
                    </a:cubicBezTo>
                    <a:cubicBezTo>
                      <a:pt x="1222968" y="120880"/>
                      <a:pt x="1225780" y="118068"/>
                      <a:pt x="1228591" y="118068"/>
                    </a:cubicBezTo>
                    <a:cubicBezTo>
                      <a:pt x="1225780" y="126503"/>
                      <a:pt x="1217344" y="132127"/>
                      <a:pt x="1211720" y="143374"/>
                    </a:cubicBezTo>
                    <a:cubicBezTo>
                      <a:pt x="1211720" y="143374"/>
                      <a:pt x="1217344" y="140562"/>
                      <a:pt x="1220156" y="137750"/>
                    </a:cubicBezTo>
                    <a:lnTo>
                      <a:pt x="1198446" y="163472"/>
                    </a:lnTo>
                    <a:lnTo>
                      <a:pt x="1185891" y="178346"/>
                    </a:lnTo>
                    <a:cubicBezTo>
                      <a:pt x="1145831" y="212088"/>
                      <a:pt x="1091544" y="228431"/>
                      <a:pt x="1051475" y="255846"/>
                    </a:cubicBezTo>
                    <a:cubicBezTo>
                      <a:pt x="1048664" y="328953"/>
                      <a:pt x="1045852" y="373914"/>
                      <a:pt x="1045852" y="382350"/>
                    </a:cubicBezTo>
                    <a:cubicBezTo>
                      <a:pt x="1045852" y="387973"/>
                      <a:pt x="1045852" y="393597"/>
                      <a:pt x="1048664" y="399220"/>
                    </a:cubicBezTo>
                    <a:cubicBezTo>
                      <a:pt x="1057099" y="396409"/>
                      <a:pt x="1071158" y="387973"/>
                      <a:pt x="1079593" y="387973"/>
                    </a:cubicBezTo>
                    <a:lnTo>
                      <a:pt x="1093652" y="387973"/>
                    </a:lnTo>
                    <a:lnTo>
                      <a:pt x="1093652" y="390785"/>
                    </a:lnTo>
                    <a:cubicBezTo>
                      <a:pt x="1102088" y="393597"/>
                      <a:pt x="1110523" y="390785"/>
                      <a:pt x="1118959" y="390785"/>
                    </a:cubicBezTo>
                    <a:cubicBezTo>
                      <a:pt x="1124582" y="390785"/>
                      <a:pt x="1130206" y="393597"/>
                      <a:pt x="1135830" y="399220"/>
                    </a:cubicBezTo>
                    <a:cubicBezTo>
                      <a:pt x="1121771" y="407656"/>
                      <a:pt x="1102088" y="416091"/>
                      <a:pt x="1085217" y="427339"/>
                    </a:cubicBezTo>
                    <a:cubicBezTo>
                      <a:pt x="1085217" y="427339"/>
                      <a:pt x="1082405" y="430150"/>
                      <a:pt x="1090841" y="430150"/>
                    </a:cubicBezTo>
                    <a:cubicBezTo>
                      <a:pt x="1096464" y="430150"/>
                      <a:pt x="1110523" y="424527"/>
                      <a:pt x="1118959" y="421715"/>
                    </a:cubicBezTo>
                    <a:cubicBezTo>
                      <a:pt x="1093652" y="435774"/>
                      <a:pt x="1065534" y="449833"/>
                      <a:pt x="1040228" y="461080"/>
                    </a:cubicBezTo>
                    <a:lnTo>
                      <a:pt x="1043040" y="466704"/>
                    </a:lnTo>
                    <a:cubicBezTo>
                      <a:pt x="1059911" y="461080"/>
                      <a:pt x="1076782" y="452645"/>
                      <a:pt x="1093652" y="447021"/>
                    </a:cubicBezTo>
                    <a:cubicBezTo>
                      <a:pt x="1076782" y="455457"/>
                      <a:pt x="1057099" y="466704"/>
                      <a:pt x="1040228" y="475139"/>
                    </a:cubicBezTo>
                    <a:cubicBezTo>
                      <a:pt x="1037416" y="497634"/>
                      <a:pt x="1034604" y="536999"/>
                      <a:pt x="1034604" y="545435"/>
                    </a:cubicBezTo>
                    <a:lnTo>
                      <a:pt x="1034604" y="581960"/>
                    </a:lnTo>
                    <a:cubicBezTo>
                      <a:pt x="1177979" y="500446"/>
                      <a:pt x="1318569" y="402032"/>
                      <a:pt x="1456320" y="379538"/>
                    </a:cubicBezTo>
                    <a:cubicBezTo>
                      <a:pt x="1459131" y="382350"/>
                      <a:pt x="1461943" y="387973"/>
                      <a:pt x="1464755" y="390785"/>
                    </a:cubicBezTo>
                    <a:cubicBezTo>
                      <a:pt x="1470379" y="393597"/>
                      <a:pt x="1478814" y="393597"/>
                      <a:pt x="1487249" y="393597"/>
                    </a:cubicBezTo>
                    <a:cubicBezTo>
                      <a:pt x="1492873" y="402032"/>
                      <a:pt x="1504120" y="407656"/>
                      <a:pt x="1504120" y="416091"/>
                    </a:cubicBezTo>
                    <a:cubicBezTo>
                      <a:pt x="1504120" y="421715"/>
                      <a:pt x="1492873" y="427339"/>
                      <a:pt x="1492873" y="432962"/>
                    </a:cubicBezTo>
                    <a:cubicBezTo>
                      <a:pt x="1492873" y="441398"/>
                      <a:pt x="1498497" y="432962"/>
                      <a:pt x="1498497" y="441398"/>
                    </a:cubicBezTo>
                    <a:cubicBezTo>
                      <a:pt x="1498497" y="447021"/>
                      <a:pt x="1484438" y="452645"/>
                      <a:pt x="1481626" y="458268"/>
                    </a:cubicBezTo>
                    <a:cubicBezTo>
                      <a:pt x="1476002" y="461080"/>
                      <a:pt x="1481626" y="469516"/>
                      <a:pt x="1476002" y="475139"/>
                    </a:cubicBezTo>
                    <a:cubicBezTo>
                      <a:pt x="1467567" y="483575"/>
                      <a:pt x="1450696" y="489198"/>
                      <a:pt x="1442261" y="492010"/>
                    </a:cubicBezTo>
                    <a:cubicBezTo>
                      <a:pt x="1411331" y="500446"/>
                      <a:pt x="1377589" y="503257"/>
                      <a:pt x="1349499" y="517316"/>
                    </a:cubicBezTo>
                    <a:cubicBezTo>
                      <a:pt x="1279204" y="545435"/>
                      <a:pt x="1208909" y="590395"/>
                      <a:pt x="1144265" y="632572"/>
                    </a:cubicBezTo>
                    <a:cubicBezTo>
                      <a:pt x="1110523" y="655067"/>
                      <a:pt x="1057099" y="671938"/>
                      <a:pt x="1034604" y="714115"/>
                    </a:cubicBezTo>
                    <a:cubicBezTo>
                      <a:pt x="1014922" y="745045"/>
                      <a:pt x="1006486" y="784410"/>
                      <a:pt x="995239" y="818124"/>
                    </a:cubicBezTo>
                    <a:cubicBezTo>
                      <a:pt x="995239" y="818124"/>
                      <a:pt x="995239" y="820935"/>
                      <a:pt x="998051" y="823747"/>
                    </a:cubicBezTo>
                    <a:cubicBezTo>
                      <a:pt x="1037416" y="767539"/>
                      <a:pt x="1082405" y="711303"/>
                      <a:pt x="1133018" y="711303"/>
                    </a:cubicBezTo>
                    <a:cubicBezTo>
                      <a:pt x="1141453" y="711303"/>
                      <a:pt x="1158296" y="714115"/>
                      <a:pt x="1169543" y="719738"/>
                    </a:cubicBezTo>
                    <a:cubicBezTo>
                      <a:pt x="1279204" y="781598"/>
                      <a:pt x="1262333" y="896854"/>
                      <a:pt x="1279204" y="981208"/>
                    </a:cubicBezTo>
                    <a:lnTo>
                      <a:pt x="1282016" y="1093653"/>
                    </a:lnTo>
                    <a:cubicBezTo>
                      <a:pt x="1282016" y="1138642"/>
                      <a:pt x="1279204" y="1183631"/>
                      <a:pt x="1276392" y="1228619"/>
                    </a:cubicBezTo>
                    <a:cubicBezTo>
                      <a:pt x="1265145" y="1327005"/>
                      <a:pt x="1251086" y="1428230"/>
                      <a:pt x="1242650" y="1526615"/>
                    </a:cubicBezTo>
                    <a:cubicBezTo>
                      <a:pt x="1228591" y="1678452"/>
                      <a:pt x="1225780" y="1847133"/>
                      <a:pt x="1161108" y="2001754"/>
                    </a:cubicBezTo>
                    <a:cubicBezTo>
                      <a:pt x="1152672" y="2018625"/>
                      <a:pt x="1135830" y="2052367"/>
                      <a:pt x="1118959" y="2072049"/>
                    </a:cubicBezTo>
                    <a:cubicBezTo>
                      <a:pt x="1121771" y="2069238"/>
                      <a:pt x="1124582" y="2063614"/>
                      <a:pt x="1124582" y="2055178"/>
                    </a:cubicBezTo>
                    <a:cubicBezTo>
                      <a:pt x="1116147" y="2060802"/>
                      <a:pt x="1110523" y="2072049"/>
                      <a:pt x="1104900" y="2077673"/>
                    </a:cubicBezTo>
                    <a:cubicBezTo>
                      <a:pt x="1104900" y="2074861"/>
                      <a:pt x="1099276" y="2074861"/>
                      <a:pt x="1096464" y="2069238"/>
                    </a:cubicBezTo>
                    <a:cubicBezTo>
                      <a:pt x="1090841" y="2074861"/>
                      <a:pt x="1088029" y="2080485"/>
                      <a:pt x="1085217" y="2086108"/>
                    </a:cubicBezTo>
                    <a:cubicBezTo>
                      <a:pt x="1085217" y="2086108"/>
                      <a:pt x="1082405" y="2086108"/>
                      <a:pt x="1082405" y="2080485"/>
                    </a:cubicBezTo>
                    <a:cubicBezTo>
                      <a:pt x="1082405" y="2072049"/>
                      <a:pt x="1088029" y="2072049"/>
                      <a:pt x="1090841" y="2066426"/>
                    </a:cubicBezTo>
                    <a:cubicBezTo>
                      <a:pt x="1090841" y="2066426"/>
                      <a:pt x="1090841" y="2063614"/>
                      <a:pt x="1088029" y="2060802"/>
                    </a:cubicBezTo>
                    <a:cubicBezTo>
                      <a:pt x="1085217" y="2063614"/>
                      <a:pt x="1082405" y="2069238"/>
                      <a:pt x="1076782" y="2074861"/>
                    </a:cubicBezTo>
                    <a:cubicBezTo>
                      <a:pt x="1110523" y="1984883"/>
                      <a:pt x="1113335" y="1889310"/>
                      <a:pt x="1127394" y="1799332"/>
                    </a:cubicBezTo>
                    <a:lnTo>
                      <a:pt x="1144265" y="1571604"/>
                    </a:lnTo>
                    <a:cubicBezTo>
                      <a:pt x="1158296" y="1431042"/>
                      <a:pt x="1177979" y="1287639"/>
                      <a:pt x="1189226" y="1144265"/>
                    </a:cubicBezTo>
                    <a:lnTo>
                      <a:pt x="1186414" y="947467"/>
                    </a:lnTo>
                    <a:cubicBezTo>
                      <a:pt x="1172355" y="891231"/>
                      <a:pt x="1197661" y="820935"/>
                      <a:pt x="1124582" y="770351"/>
                    </a:cubicBezTo>
                    <a:cubicBezTo>
                      <a:pt x="1124582" y="767539"/>
                      <a:pt x="1130206" y="767539"/>
                      <a:pt x="1133018" y="764727"/>
                    </a:cubicBezTo>
                    <a:cubicBezTo>
                      <a:pt x="1127394" y="759104"/>
                      <a:pt x="1107711" y="753480"/>
                      <a:pt x="1104900" y="753480"/>
                    </a:cubicBezTo>
                    <a:cubicBezTo>
                      <a:pt x="1099276" y="753480"/>
                      <a:pt x="1090841" y="761916"/>
                      <a:pt x="1082405" y="767539"/>
                    </a:cubicBezTo>
                    <a:cubicBezTo>
                      <a:pt x="1082405" y="767539"/>
                      <a:pt x="1082405" y="770351"/>
                      <a:pt x="1085217" y="773163"/>
                    </a:cubicBezTo>
                    <a:cubicBezTo>
                      <a:pt x="1093652" y="767539"/>
                      <a:pt x="1102088" y="764727"/>
                      <a:pt x="1110523" y="761916"/>
                    </a:cubicBezTo>
                    <a:cubicBezTo>
                      <a:pt x="1059911" y="773163"/>
                      <a:pt x="1026169" y="832183"/>
                      <a:pt x="1006486" y="871548"/>
                    </a:cubicBezTo>
                    <a:cubicBezTo>
                      <a:pt x="1005559" y="872476"/>
                      <a:pt x="1005249" y="872813"/>
                      <a:pt x="1005249" y="873123"/>
                    </a:cubicBezTo>
                    <a:cubicBezTo>
                      <a:pt x="1005249" y="873741"/>
                      <a:pt x="1006486" y="874360"/>
                      <a:pt x="1006486" y="879983"/>
                    </a:cubicBezTo>
                    <a:cubicBezTo>
                      <a:pt x="1006486" y="885607"/>
                      <a:pt x="964309" y="936220"/>
                      <a:pt x="958686" y="972773"/>
                    </a:cubicBezTo>
                    <a:lnTo>
                      <a:pt x="961497" y="978397"/>
                    </a:lnTo>
                    <a:cubicBezTo>
                      <a:pt x="1014922" y="961526"/>
                      <a:pt x="1043040" y="950279"/>
                      <a:pt x="1088029" y="950279"/>
                    </a:cubicBezTo>
                    <a:cubicBezTo>
                      <a:pt x="1096464" y="950279"/>
                      <a:pt x="1110523" y="947467"/>
                      <a:pt x="1118959" y="953090"/>
                    </a:cubicBezTo>
                    <a:cubicBezTo>
                      <a:pt x="1121771" y="953090"/>
                      <a:pt x="1124582" y="961526"/>
                      <a:pt x="1130206" y="964338"/>
                    </a:cubicBezTo>
                    <a:cubicBezTo>
                      <a:pt x="1130206" y="967149"/>
                      <a:pt x="1138641" y="969961"/>
                      <a:pt x="1141453" y="972773"/>
                    </a:cubicBezTo>
                    <a:cubicBezTo>
                      <a:pt x="1144265" y="975585"/>
                      <a:pt x="1144265" y="978397"/>
                      <a:pt x="1144265" y="984020"/>
                    </a:cubicBezTo>
                    <a:cubicBezTo>
                      <a:pt x="1144265" y="992456"/>
                      <a:pt x="1141453" y="1000891"/>
                      <a:pt x="1138641" y="1006515"/>
                    </a:cubicBezTo>
                    <a:cubicBezTo>
                      <a:pt x="1138641" y="1003703"/>
                      <a:pt x="1138641" y="998079"/>
                      <a:pt x="1135830" y="995268"/>
                    </a:cubicBezTo>
                    <a:cubicBezTo>
                      <a:pt x="1133018" y="998079"/>
                      <a:pt x="1133018" y="1003703"/>
                      <a:pt x="1130206" y="1009327"/>
                    </a:cubicBezTo>
                    <a:cubicBezTo>
                      <a:pt x="1127394" y="1020546"/>
                      <a:pt x="1118959" y="1031793"/>
                      <a:pt x="1110523" y="1043040"/>
                    </a:cubicBezTo>
                    <a:cubicBezTo>
                      <a:pt x="1113335" y="1031793"/>
                      <a:pt x="1118959" y="1034605"/>
                      <a:pt x="1116147" y="1020546"/>
                    </a:cubicBezTo>
                    <a:lnTo>
                      <a:pt x="1107649" y="1034356"/>
                    </a:lnTo>
                    <a:lnTo>
                      <a:pt x="1104900" y="1023357"/>
                    </a:lnTo>
                    <a:cubicBezTo>
                      <a:pt x="1085217" y="1054287"/>
                      <a:pt x="1051475" y="1090841"/>
                      <a:pt x="1051475" y="1113335"/>
                    </a:cubicBezTo>
                    <a:cubicBezTo>
                      <a:pt x="1059911" y="1104900"/>
                      <a:pt x="1065534" y="1085217"/>
                      <a:pt x="1073970" y="1085217"/>
                    </a:cubicBezTo>
                    <a:cubicBezTo>
                      <a:pt x="1079593" y="1085217"/>
                      <a:pt x="1073970" y="1088029"/>
                      <a:pt x="1076782" y="1090841"/>
                    </a:cubicBezTo>
                    <a:lnTo>
                      <a:pt x="1080141" y="1089009"/>
                    </a:lnTo>
                    <a:lnTo>
                      <a:pt x="1052881" y="1131261"/>
                    </a:lnTo>
                    <a:cubicBezTo>
                      <a:pt x="1043743" y="1150592"/>
                      <a:pt x="1036011" y="1170978"/>
                      <a:pt x="1026169" y="1192066"/>
                    </a:cubicBezTo>
                    <a:cubicBezTo>
                      <a:pt x="1028981" y="1194878"/>
                      <a:pt x="1026169" y="1194878"/>
                      <a:pt x="1031793" y="1194878"/>
                    </a:cubicBezTo>
                    <a:cubicBezTo>
                      <a:pt x="1043040" y="1194878"/>
                      <a:pt x="1127394" y="1172383"/>
                      <a:pt x="1161108" y="1172383"/>
                    </a:cubicBezTo>
                    <a:cubicBezTo>
                      <a:pt x="1155484" y="1175195"/>
                      <a:pt x="1141453" y="1183631"/>
                      <a:pt x="1127394" y="1189254"/>
                    </a:cubicBezTo>
                    <a:cubicBezTo>
                      <a:pt x="1127394" y="1189254"/>
                      <a:pt x="1124582" y="1192066"/>
                      <a:pt x="1133018" y="1192066"/>
                    </a:cubicBezTo>
                    <a:cubicBezTo>
                      <a:pt x="1138641" y="1192066"/>
                      <a:pt x="1163920" y="1183631"/>
                      <a:pt x="1177979" y="1178007"/>
                    </a:cubicBezTo>
                    <a:cubicBezTo>
                      <a:pt x="1172355" y="1183631"/>
                      <a:pt x="1163920" y="1189254"/>
                      <a:pt x="1158296" y="1194878"/>
                    </a:cubicBezTo>
                    <a:cubicBezTo>
                      <a:pt x="1161108" y="1197690"/>
                      <a:pt x="1166731" y="1194878"/>
                      <a:pt x="1172355" y="1192066"/>
                    </a:cubicBezTo>
                    <a:cubicBezTo>
                      <a:pt x="1102088" y="1262333"/>
                      <a:pt x="1037416" y="1296075"/>
                      <a:pt x="975557" y="1296075"/>
                    </a:cubicBezTo>
                    <a:cubicBezTo>
                      <a:pt x="961497" y="1296075"/>
                      <a:pt x="941815" y="1293263"/>
                      <a:pt x="927756" y="1282016"/>
                    </a:cubicBezTo>
                    <a:cubicBezTo>
                      <a:pt x="924972" y="1270768"/>
                      <a:pt x="936191" y="1253898"/>
                      <a:pt x="919349" y="1242650"/>
                    </a:cubicBezTo>
                    <a:cubicBezTo>
                      <a:pt x="913725" y="1248274"/>
                      <a:pt x="908101" y="1265145"/>
                      <a:pt x="908101" y="1284827"/>
                    </a:cubicBezTo>
                    <a:cubicBezTo>
                      <a:pt x="908101" y="1284827"/>
                      <a:pt x="899666" y="1282016"/>
                      <a:pt x="896854" y="1279204"/>
                    </a:cubicBezTo>
                    <a:cubicBezTo>
                      <a:pt x="891230" y="1290451"/>
                      <a:pt x="891230" y="1301698"/>
                      <a:pt x="885607" y="1312946"/>
                    </a:cubicBezTo>
                    <a:cubicBezTo>
                      <a:pt x="879983" y="1301698"/>
                      <a:pt x="879983" y="1287639"/>
                      <a:pt x="877171" y="1276392"/>
                    </a:cubicBezTo>
                    <a:cubicBezTo>
                      <a:pt x="863112" y="1290451"/>
                      <a:pt x="871548" y="1304510"/>
                      <a:pt x="854677" y="1318569"/>
                    </a:cubicBezTo>
                    <a:lnTo>
                      <a:pt x="854677" y="1298887"/>
                    </a:lnTo>
                    <a:cubicBezTo>
                      <a:pt x="846241" y="1301698"/>
                      <a:pt x="843430" y="1301698"/>
                      <a:pt x="840618" y="1304510"/>
                    </a:cubicBezTo>
                    <a:cubicBezTo>
                      <a:pt x="834994" y="1290451"/>
                      <a:pt x="823747" y="1267957"/>
                      <a:pt x="823747" y="1262333"/>
                    </a:cubicBezTo>
                    <a:lnTo>
                      <a:pt x="823747" y="1206125"/>
                    </a:lnTo>
                    <a:cubicBezTo>
                      <a:pt x="829371" y="1178007"/>
                      <a:pt x="832182" y="1147077"/>
                      <a:pt x="837806" y="1116147"/>
                    </a:cubicBezTo>
                    <a:cubicBezTo>
                      <a:pt x="860301" y="1003703"/>
                      <a:pt x="885607" y="877172"/>
                      <a:pt x="944627" y="767539"/>
                    </a:cubicBezTo>
                    <a:cubicBezTo>
                      <a:pt x="944627" y="767539"/>
                      <a:pt x="947438" y="764727"/>
                      <a:pt x="944627" y="759104"/>
                    </a:cubicBezTo>
                    <a:cubicBezTo>
                      <a:pt x="829371" y="829371"/>
                      <a:pt x="708463" y="916537"/>
                      <a:pt x="593207" y="975585"/>
                    </a:cubicBezTo>
                    <a:cubicBezTo>
                      <a:pt x="584772" y="981208"/>
                      <a:pt x="573524" y="978397"/>
                      <a:pt x="567901" y="981208"/>
                    </a:cubicBezTo>
                    <a:cubicBezTo>
                      <a:pt x="556653" y="984020"/>
                      <a:pt x="545406" y="995268"/>
                      <a:pt x="545406" y="984020"/>
                    </a:cubicBezTo>
                    <a:cubicBezTo>
                      <a:pt x="545406" y="978397"/>
                      <a:pt x="548218" y="978397"/>
                      <a:pt x="551030" y="975585"/>
                    </a:cubicBezTo>
                    <a:cubicBezTo>
                      <a:pt x="536971" y="969961"/>
                      <a:pt x="534159" y="972773"/>
                      <a:pt x="528535" y="972773"/>
                    </a:cubicBezTo>
                    <a:lnTo>
                      <a:pt x="528535" y="964338"/>
                    </a:lnTo>
                    <a:lnTo>
                      <a:pt x="534159" y="958714"/>
                    </a:lnTo>
                    <a:cubicBezTo>
                      <a:pt x="525724" y="953090"/>
                      <a:pt x="517288" y="944655"/>
                      <a:pt x="517288" y="936220"/>
                    </a:cubicBezTo>
                    <a:cubicBezTo>
                      <a:pt x="517288" y="930596"/>
                      <a:pt x="522912" y="927784"/>
                      <a:pt x="522912" y="924972"/>
                    </a:cubicBezTo>
                    <a:cubicBezTo>
                      <a:pt x="531347" y="874360"/>
                      <a:pt x="604454" y="837806"/>
                      <a:pt x="643819" y="806876"/>
                    </a:cubicBezTo>
                    <a:cubicBezTo>
                      <a:pt x="702839" y="761916"/>
                      <a:pt x="775946" y="705679"/>
                      <a:pt x="843430" y="671938"/>
                    </a:cubicBezTo>
                    <a:lnTo>
                      <a:pt x="837806" y="677561"/>
                    </a:lnTo>
                    <a:cubicBezTo>
                      <a:pt x="837806" y="677561"/>
                      <a:pt x="834994" y="680373"/>
                      <a:pt x="843430" y="680373"/>
                    </a:cubicBezTo>
                    <a:cubicBezTo>
                      <a:pt x="846242" y="680373"/>
                      <a:pt x="852568" y="676858"/>
                      <a:pt x="859598" y="672289"/>
                    </a:cubicBezTo>
                    <a:lnTo>
                      <a:pt x="864642" y="668724"/>
                    </a:lnTo>
                    <a:lnTo>
                      <a:pt x="854677" y="685997"/>
                    </a:lnTo>
                    <a:cubicBezTo>
                      <a:pt x="863112" y="680373"/>
                      <a:pt x="871548" y="674750"/>
                      <a:pt x="877171" y="669126"/>
                    </a:cubicBezTo>
                    <a:lnTo>
                      <a:pt x="857489" y="688809"/>
                    </a:lnTo>
                    <a:cubicBezTo>
                      <a:pt x="905289" y="663502"/>
                      <a:pt x="961497" y="649443"/>
                      <a:pt x="950250" y="601643"/>
                    </a:cubicBezTo>
                    <a:cubicBezTo>
                      <a:pt x="953062" y="573524"/>
                      <a:pt x="955874" y="545435"/>
                      <a:pt x="955874" y="514505"/>
                    </a:cubicBezTo>
                    <a:lnTo>
                      <a:pt x="851865" y="565089"/>
                    </a:lnTo>
                    <a:cubicBezTo>
                      <a:pt x="885607" y="545435"/>
                      <a:pt x="922160" y="525752"/>
                      <a:pt x="958686" y="506069"/>
                    </a:cubicBezTo>
                    <a:cubicBezTo>
                      <a:pt x="958686" y="506069"/>
                      <a:pt x="958686" y="503257"/>
                      <a:pt x="955874" y="500446"/>
                    </a:cubicBezTo>
                    <a:lnTo>
                      <a:pt x="843430" y="556682"/>
                    </a:lnTo>
                    <a:cubicBezTo>
                      <a:pt x="840618" y="553870"/>
                      <a:pt x="840618" y="548246"/>
                      <a:pt x="832182" y="548246"/>
                    </a:cubicBezTo>
                    <a:cubicBezTo>
                      <a:pt x="826559" y="548246"/>
                      <a:pt x="829371" y="551058"/>
                      <a:pt x="826559" y="553870"/>
                    </a:cubicBezTo>
                    <a:lnTo>
                      <a:pt x="826559" y="551058"/>
                    </a:lnTo>
                    <a:cubicBezTo>
                      <a:pt x="829371" y="545435"/>
                      <a:pt x="832182" y="536999"/>
                      <a:pt x="834994" y="534187"/>
                    </a:cubicBezTo>
                    <a:lnTo>
                      <a:pt x="826559" y="542623"/>
                    </a:lnTo>
                    <a:cubicBezTo>
                      <a:pt x="826559" y="539811"/>
                      <a:pt x="823747" y="542623"/>
                      <a:pt x="823747" y="534187"/>
                    </a:cubicBezTo>
                    <a:cubicBezTo>
                      <a:pt x="823747" y="511693"/>
                      <a:pt x="905289" y="463892"/>
                      <a:pt x="913725" y="461080"/>
                    </a:cubicBezTo>
                    <a:cubicBezTo>
                      <a:pt x="927756" y="452645"/>
                      <a:pt x="953062" y="444209"/>
                      <a:pt x="964309" y="432962"/>
                    </a:cubicBezTo>
                    <a:cubicBezTo>
                      <a:pt x="972745" y="424527"/>
                      <a:pt x="972745" y="407656"/>
                      <a:pt x="972745" y="396409"/>
                    </a:cubicBezTo>
                    <a:cubicBezTo>
                      <a:pt x="975557" y="385161"/>
                      <a:pt x="978368" y="371102"/>
                      <a:pt x="978368" y="357043"/>
                    </a:cubicBezTo>
                    <a:cubicBezTo>
                      <a:pt x="981180" y="334577"/>
                      <a:pt x="986804" y="309271"/>
                      <a:pt x="986804" y="283964"/>
                    </a:cubicBezTo>
                    <a:cubicBezTo>
                      <a:pt x="899666" y="326142"/>
                      <a:pt x="798441" y="382350"/>
                      <a:pt x="714087" y="441398"/>
                    </a:cubicBezTo>
                    <a:cubicBezTo>
                      <a:pt x="691620" y="455457"/>
                      <a:pt x="382349" y="685997"/>
                      <a:pt x="382349" y="702868"/>
                    </a:cubicBezTo>
                    <a:cubicBezTo>
                      <a:pt x="382349" y="708491"/>
                      <a:pt x="393597" y="719738"/>
                      <a:pt x="399220" y="728174"/>
                    </a:cubicBezTo>
                    <a:cubicBezTo>
                      <a:pt x="410468" y="742233"/>
                      <a:pt x="410468" y="756292"/>
                      <a:pt x="410468" y="770351"/>
                    </a:cubicBezTo>
                    <a:cubicBezTo>
                      <a:pt x="410468" y="829371"/>
                      <a:pt x="306431" y="1017734"/>
                      <a:pt x="210857" y="1017734"/>
                    </a:cubicBezTo>
                    <a:cubicBezTo>
                      <a:pt x="160245" y="1017734"/>
                      <a:pt x="163057" y="944655"/>
                      <a:pt x="163057" y="936220"/>
                    </a:cubicBezTo>
                    <a:cubicBezTo>
                      <a:pt x="163057" y="877172"/>
                      <a:pt x="202422" y="812500"/>
                      <a:pt x="244599" y="753480"/>
                    </a:cubicBezTo>
                    <a:lnTo>
                      <a:pt x="244599" y="750668"/>
                    </a:lnTo>
                    <a:cubicBezTo>
                      <a:pt x="224916" y="761916"/>
                      <a:pt x="193987" y="784410"/>
                      <a:pt x="185551" y="784410"/>
                    </a:cubicBezTo>
                    <a:cubicBezTo>
                      <a:pt x="179927" y="784410"/>
                      <a:pt x="185551" y="778786"/>
                      <a:pt x="182739" y="778786"/>
                    </a:cubicBezTo>
                    <a:cubicBezTo>
                      <a:pt x="154621" y="806876"/>
                      <a:pt x="115256" y="818124"/>
                      <a:pt x="101197" y="851865"/>
                    </a:cubicBezTo>
                    <a:cubicBezTo>
                      <a:pt x="84326" y="885607"/>
                      <a:pt x="95573" y="964338"/>
                      <a:pt x="95573" y="969961"/>
                    </a:cubicBezTo>
                    <a:lnTo>
                      <a:pt x="118068" y="1276392"/>
                    </a:lnTo>
                    <a:cubicBezTo>
                      <a:pt x="109632" y="1273580"/>
                      <a:pt x="101197" y="1273580"/>
                      <a:pt x="101197" y="1287639"/>
                    </a:cubicBezTo>
                    <a:cubicBezTo>
                      <a:pt x="95573" y="1287639"/>
                      <a:pt x="92761" y="1282016"/>
                      <a:pt x="87138" y="1276392"/>
                    </a:cubicBezTo>
                    <a:cubicBezTo>
                      <a:pt x="84326" y="1279204"/>
                      <a:pt x="87138" y="1284827"/>
                      <a:pt x="87138" y="1290451"/>
                    </a:cubicBezTo>
                    <a:cubicBezTo>
                      <a:pt x="47772" y="1256709"/>
                      <a:pt x="0" y="1090841"/>
                      <a:pt x="0" y="1031793"/>
                    </a:cubicBezTo>
                    <a:lnTo>
                      <a:pt x="0" y="896854"/>
                    </a:lnTo>
                    <a:cubicBezTo>
                      <a:pt x="2812" y="879983"/>
                      <a:pt x="5623" y="863113"/>
                      <a:pt x="5623" y="846242"/>
                    </a:cubicBezTo>
                    <a:cubicBezTo>
                      <a:pt x="14059" y="795629"/>
                      <a:pt x="28090" y="730986"/>
                      <a:pt x="47772" y="683185"/>
                    </a:cubicBezTo>
                    <a:cubicBezTo>
                      <a:pt x="59020" y="655067"/>
                      <a:pt x="87138" y="598831"/>
                      <a:pt x="87138" y="593207"/>
                    </a:cubicBezTo>
                    <a:cubicBezTo>
                      <a:pt x="87138" y="584772"/>
                      <a:pt x="67455" y="556682"/>
                      <a:pt x="56208" y="536999"/>
                    </a:cubicBezTo>
                    <a:cubicBezTo>
                      <a:pt x="64643" y="542623"/>
                      <a:pt x="75891" y="551058"/>
                      <a:pt x="89950" y="559494"/>
                    </a:cubicBezTo>
                    <a:cubicBezTo>
                      <a:pt x="87138" y="553870"/>
                      <a:pt x="75891" y="542623"/>
                      <a:pt x="75891" y="536999"/>
                    </a:cubicBezTo>
                    <a:cubicBezTo>
                      <a:pt x="75891" y="528564"/>
                      <a:pt x="61832" y="525752"/>
                      <a:pt x="56208" y="520128"/>
                    </a:cubicBezTo>
                    <a:cubicBezTo>
                      <a:pt x="64643" y="522940"/>
                      <a:pt x="75891" y="531375"/>
                      <a:pt x="89950" y="534187"/>
                    </a:cubicBezTo>
                    <a:cubicBezTo>
                      <a:pt x="87138" y="528564"/>
                      <a:pt x="78702" y="522940"/>
                      <a:pt x="73079" y="520128"/>
                    </a:cubicBezTo>
                    <a:cubicBezTo>
                      <a:pt x="78702" y="522940"/>
                      <a:pt x="87138" y="525752"/>
                      <a:pt x="95573" y="528564"/>
                    </a:cubicBezTo>
                    <a:lnTo>
                      <a:pt x="95573" y="444209"/>
                    </a:lnTo>
                    <a:cubicBezTo>
                      <a:pt x="89950" y="424527"/>
                      <a:pt x="89950" y="396409"/>
                      <a:pt x="84326" y="373914"/>
                    </a:cubicBezTo>
                    <a:cubicBezTo>
                      <a:pt x="59020" y="393597"/>
                      <a:pt x="30902" y="416091"/>
                      <a:pt x="5623" y="438586"/>
                    </a:cubicBezTo>
                    <a:cubicBezTo>
                      <a:pt x="11247" y="427339"/>
                      <a:pt x="84326" y="362667"/>
                      <a:pt x="84326" y="351420"/>
                    </a:cubicBezTo>
                    <a:cubicBezTo>
                      <a:pt x="84326" y="261470"/>
                      <a:pt x="28090" y="73107"/>
                      <a:pt x="30902" y="25306"/>
                    </a:cubicBezTo>
                    <a:cubicBezTo>
                      <a:pt x="36525" y="33742"/>
                      <a:pt x="39337" y="42177"/>
                      <a:pt x="42149" y="50613"/>
                    </a:cubicBezTo>
                    <a:cubicBezTo>
                      <a:pt x="44961" y="47801"/>
                      <a:pt x="44961" y="47801"/>
                      <a:pt x="44961" y="42177"/>
                    </a:cubicBezTo>
                    <a:cubicBezTo>
                      <a:pt x="44961" y="33742"/>
                      <a:pt x="39337" y="22494"/>
                      <a:pt x="36525" y="5624"/>
                    </a:cubicBezTo>
                    <a:cubicBezTo>
                      <a:pt x="39337" y="8435"/>
                      <a:pt x="47772" y="11247"/>
                      <a:pt x="53396" y="19683"/>
                    </a:cubicBezTo>
                    <a:cubicBezTo>
                      <a:pt x="56208" y="19683"/>
                      <a:pt x="59020" y="28118"/>
                      <a:pt x="61832" y="33742"/>
                    </a:cubicBezTo>
                    <a:cubicBezTo>
                      <a:pt x="61832" y="33742"/>
                      <a:pt x="64643" y="33742"/>
                      <a:pt x="64643" y="28118"/>
                    </a:cubicBezTo>
                    <a:cubicBezTo>
                      <a:pt x="64643" y="19683"/>
                      <a:pt x="59020" y="8435"/>
                      <a:pt x="56208" y="0"/>
                    </a:cubicBezTo>
                    <a:close/>
                    <a:moveTo>
                      <a:pt x="70267" y="652255"/>
                    </a:moveTo>
                    <a:cubicBezTo>
                      <a:pt x="47772" y="711303"/>
                      <a:pt x="28090" y="770351"/>
                      <a:pt x="25306" y="829371"/>
                    </a:cubicBezTo>
                    <a:cubicBezTo>
                      <a:pt x="33713" y="770351"/>
                      <a:pt x="47772" y="711303"/>
                      <a:pt x="70267" y="652255"/>
                    </a:cubicBezTo>
                    <a:close/>
                    <a:moveTo>
                      <a:pt x="328925" y="753480"/>
                    </a:moveTo>
                    <a:cubicBezTo>
                      <a:pt x="312054" y="753480"/>
                      <a:pt x="241787" y="843430"/>
                      <a:pt x="233352" y="860301"/>
                    </a:cubicBezTo>
                    <a:cubicBezTo>
                      <a:pt x="224916" y="874360"/>
                      <a:pt x="219293" y="905290"/>
                      <a:pt x="219293" y="910913"/>
                    </a:cubicBezTo>
                    <a:cubicBezTo>
                      <a:pt x="219293" y="919349"/>
                      <a:pt x="222105" y="927784"/>
                      <a:pt x="224916" y="933408"/>
                    </a:cubicBezTo>
                    <a:cubicBezTo>
                      <a:pt x="281124" y="922161"/>
                      <a:pt x="354231" y="837806"/>
                      <a:pt x="354231" y="787194"/>
                    </a:cubicBezTo>
                    <a:cubicBezTo>
                      <a:pt x="354231" y="787194"/>
                      <a:pt x="351420" y="753480"/>
                      <a:pt x="328925" y="753480"/>
                    </a:cubicBezTo>
                    <a:close/>
                    <a:moveTo>
                      <a:pt x="255818" y="992456"/>
                    </a:moveTo>
                    <a:cubicBezTo>
                      <a:pt x="247411" y="995268"/>
                      <a:pt x="236164" y="1000891"/>
                      <a:pt x="227728" y="1003703"/>
                    </a:cubicBezTo>
                    <a:cubicBezTo>
                      <a:pt x="236164" y="1003703"/>
                      <a:pt x="247411" y="998079"/>
                      <a:pt x="255818" y="992456"/>
                    </a:cubicBezTo>
                    <a:close/>
                    <a:moveTo>
                      <a:pt x="196798" y="1006515"/>
                    </a:moveTo>
                    <a:cubicBezTo>
                      <a:pt x="196798" y="1009327"/>
                      <a:pt x="202422" y="1009327"/>
                      <a:pt x="205234" y="1012110"/>
                    </a:cubicBezTo>
                    <a:lnTo>
                      <a:pt x="213669" y="1009327"/>
                    </a:lnTo>
                    <a:cubicBezTo>
                      <a:pt x="210857" y="1009327"/>
                      <a:pt x="205234" y="1006515"/>
                      <a:pt x="196798" y="1006515"/>
                    </a:cubicBezTo>
                    <a:close/>
                    <a:moveTo>
                      <a:pt x="1117553" y="985778"/>
                    </a:moveTo>
                    <a:cubicBezTo>
                      <a:pt x="1116147" y="986129"/>
                      <a:pt x="1114741" y="986832"/>
                      <a:pt x="1113335" y="986832"/>
                    </a:cubicBezTo>
                    <a:lnTo>
                      <a:pt x="1121771" y="986832"/>
                    </a:lnTo>
                    <a:cubicBezTo>
                      <a:pt x="1120365" y="985426"/>
                      <a:pt x="1118959" y="985426"/>
                      <a:pt x="1117553" y="985778"/>
                    </a:cubicBezTo>
                    <a:close/>
                    <a:moveTo>
                      <a:pt x="958686" y="986832"/>
                    </a:moveTo>
                    <a:lnTo>
                      <a:pt x="958686" y="995268"/>
                    </a:lnTo>
                    <a:cubicBezTo>
                      <a:pt x="958686" y="992456"/>
                      <a:pt x="967121" y="992456"/>
                      <a:pt x="969933" y="992456"/>
                    </a:cubicBezTo>
                    <a:cubicBezTo>
                      <a:pt x="967121" y="992456"/>
                      <a:pt x="961497" y="989644"/>
                      <a:pt x="958686" y="986832"/>
                    </a:cubicBezTo>
                    <a:close/>
                    <a:moveTo>
                      <a:pt x="953062" y="1012110"/>
                    </a:moveTo>
                    <a:cubicBezTo>
                      <a:pt x="941815" y="1082405"/>
                      <a:pt x="927756" y="1152701"/>
                      <a:pt x="922160" y="1220184"/>
                    </a:cubicBezTo>
                    <a:cubicBezTo>
                      <a:pt x="922160" y="1178007"/>
                      <a:pt x="995239" y="1118959"/>
                      <a:pt x="1028981" y="1088029"/>
                    </a:cubicBezTo>
                    <a:cubicBezTo>
                      <a:pt x="1043040" y="1071158"/>
                      <a:pt x="1057099" y="1051476"/>
                      <a:pt x="1068346" y="1034605"/>
                    </a:cubicBezTo>
                    <a:cubicBezTo>
                      <a:pt x="1045852" y="1040228"/>
                      <a:pt x="1003675" y="1048664"/>
                      <a:pt x="995239" y="1048664"/>
                    </a:cubicBezTo>
                    <a:cubicBezTo>
                      <a:pt x="983992" y="1048664"/>
                      <a:pt x="967121" y="1048664"/>
                      <a:pt x="958686" y="1040228"/>
                    </a:cubicBezTo>
                    <a:cubicBezTo>
                      <a:pt x="958686" y="1034605"/>
                      <a:pt x="967121" y="1026169"/>
                      <a:pt x="967121" y="1017734"/>
                    </a:cubicBezTo>
                    <a:cubicBezTo>
                      <a:pt x="967121" y="1012110"/>
                      <a:pt x="964309" y="1014922"/>
                      <a:pt x="964309" y="1012110"/>
                    </a:cubicBezTo>
                    <a:lnTo>
                      <a:pt x="953062" y="1012110"/>
                    </a:lnTo>
                    <a:close/>
                    <a:moveTo>
                      <a:pt x="1090841" y="1028981"/>
                    </a:moveTo>
                    <a:cubicBezTo>
                      <a:pt x="1085217" y="1040228"/>
                      <a:pt x="1076782" y="1054287"/>
                      <a:pt x="1071158" y="1065535"/>
                    </a:cubicBezTo>
                    <a:cubicBezTo>
                      <a:pt x="1079593" y="1054287"/>
                      <a:pt x="1088029" y="1040228"/>
                      <a:pt x="1090841" y="1028981"/>
                    </a:cubicBezTo>
                    <a:close/>
                    <a:moveTo>
                      <a:pt x="1102088" y="961526"/>
                    </a:moveTo>
                    <a:cubicBezTo>
                      <a:pt x="1104900" y="964338"/>
                      <a:pt x="1104900" y="967149"/>
                      <a:pt x="1113335" y="967149"/>
                    </a:cubicBezTo>
                    <a:cubicBezTo>
                      <a:pt x="1118959" y="967149"/>
                      <a:pt x="1118959" y="967149"/>
                      <a:pt x="1121771" y="964338"/>
                    </a:cubicBezTo>
                    <a:cubicBezTo>
                      <a:pt x="1116147" y="961526"/>
                      <a:pt x="1110523" y="961526"/>
                      <a:pt x="1102088" y="961526"/>
                    </a:cubicBezTo>
                    <a:close/>
                    <a:moveTo>
                      <a:pt x="1135830" y="975585"/>
                    </a:moveTo>
                    <a:cubicBezTo>
                      <a:pt x="1133018" y="978397"/>
                      <a:pt x="1135830" y="984020"/>
                      <a:pt x="1138641" y="986832"/>
                    </a:cubicBezTo>
                    <a:lnTo>
                      <a:pt x="1135830" y="975585"/>
                    </a:lnTo>
                    <a:close/>
                    <a:moveTo>
                      <a:pt x="1459131" y="452645"/>
                    </a:moveTo>
                    <a:cubicBezTo>
                      <a:pt x="1459131" y="455457"/>
                      <a:pt x="1461943" y="452645"/>
                      <a:pt x="1461943" y="452645"/>
                    </a:cubicBezTo>
                    <a:lnTo>
                      <a:pt x="1459131" y="452645"/>
                    </a:lnTo>
                    <a:close/>
                    <a:moveTo>
                      <a:pt x="1436637" y="483575"/>
                    </a:moveTo>
                    <a:cubicBezTo>
                      <a:pt x="1436637" y="483575"/>
                      <a:pt x="1428202" y="486387"/>
                      <a:pt x="1422578" y="489198"/>
                    </a:cubicBezTo>
                    <a:cubicBezTo>
                      <a:pt x="1422578" y="489198"/>
                      <a:pt x="1431013" y="486387"/>
                      <a:pt x="1436637" y="483575"/>
                    </a:cubicBezTo>
                    <a:close/>
                    <a:moveTo>
                      <a:pt x="1414142" y="492010"/>
                    </a:moveTo>
                    <a:cubicBezTo>
                      <a:pt x="1411331" y="492010"/>
                      <a:pt x="1405707" y="494822"/>
                      <a:pt x="1408519" y="494822"/>
                    </a:cubicBezTo>
                    <a:cubicBezTo>
                      <a:pt x="1411331" y="494822"/>
                      <a:pt x="1416954" y="492010"/>
                      <a:pt x="1414142" y="492010"/>
                    </a:cubicBezTo>
                    <a:close/>
                    <a:moveTo>
                      <a:pt x="126503" y="809688"/>
                    </a:moveTo>
                    <a:cubicBezTo>
                      <a:pt x="118068" y="818124"/>
                      <a:pt x="109632" y="829371"/>
                      <a:pt x="106820" y="837806"/>
                    </a:cubicBezTo>
                    <a:cubicBezTo>
                      <a:pt x="112444" y="829371"/>
                      <a:pt x="120879" y="818124"/>
                      <a:pt x="126503" y="809688"/>
                    </a:cubicBezTo>
                    <a:close/>
                    <a:moveTo>
                      <a:pt x="191175" y="216481"/>
                    </a:moveTo>
                    <a:cubicBezTo>
                      <a:pt x="188363" y="216481"/>
                      <a:pt x="182739" y="222105"/>
                      <a:pt x="179927" y="224917"/>
                    </a:cubicBezTo>
                    <a:cubicBezTo>
                      <a:pt x="182739" y="224917"/>
                      <a:pt x="188363" y="219293"/>
                      <a:pt x="191175" y="216481"/>
                    </a:cubicBezTo>
                    <a:close/>
                    <a:moveTo>
                      <a:pt x="177819" y="241085"/>
                    </a:moveTo>
                    <a:cubicBezTo>
                      <a:pt x="175007" y="242491"/>
                      <a:pt x="171492" y="247411"/>
                      <a:pt x="168680" y="258658"/>
                    </a:cubicBezTo>
                    <a:cubicBezTo>
                      <a:pt x="174304" y="255846"/>
                      <a:pt x="182739" y="253035"/>
                      <a:pt x="182739" y="244599"/>
                    </a:cubicBezTo>
                    <a:cubicBezTo>
                      <a:pt x="182739" y="241788"/>
                      <a:pt x="180630" y="239679"/>
                      <a:pt x="177819" y="241085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F25846F-ECFF-5A2E-691C-16A1733FBE65}"/>
                  </a:ext>
                </a:extLst>
              </p:cNvPr>
              <p:cNvSpPr/>
              <p:nvPr/>
            </p:nvSpPr>
            <p:spPr>
              <a:xfrm>
                <a:off x="6731384" y="1181347"/>
                <a:ext cx="267066" cy="402032"/>
              </a:xfrm>
              <a:custGeom>
                <a:avLst/>
                <a:gdLst>
                  <a:gd name="connsiteX0" fmla="*/ 210858 w 267066"/>
                  <a:gd name="connsiteY0" fmla="*/ 0 h 402032"/>
                  <a:gd name="connsiteX1" fmla="*/ 230540 w 267066"/>
                  <a:gd name="connsiteY1" fmla="*/ 11247 h 402032"/>
                  <a:gd name="connsiteX2" fmla="*/ 227729 w 267066"/>
                  <a:gd name="connsiteY2" fmla="*/ 0 h 402032"/>
                  <a:gd name="connsiteX3" fmla="*/ 236164 w 267066"/>
                  <a:gd name="connsiteY3" fmla="*/ 2811 h 402032"/>
                  <a:gd name="connsiteX4" fmla="*/ 230540 w 267066"/>
                  <a:gd name="connsiteY4" fmla="*/ 5623 h 402032"/>
                  <a:gd name="connsiteX5" fmla="*/ 247411 w 267066"/>
                  <a:gd name="connsiteY5" fmla="*/ 22494 h 402032"/>
                  <a:gd name="connsiteX6" fmla="*/ 247411 w 267066"/>
                  <a:gd name="connsiteY6" fmla="*/ 11247 h 402032"/>
                  <a:gd name="connsiteX7" fmla="*/ 267066 w 267066"/>
                  <a:gd name="connsiteY7" fmla="*/ 56236 h 402032"/>
                  <a:gd name="connsiteX8" fmla="*/ 89950 w 267066"/>
                  <a:gd name="connsiteY8" fmla="*/ 379537 h 402032"/>
                  <a:gd name="connsiteX9" fmla="*/ 64644 w 267066"/>
                  <a:gd name="connsiteY9" fmla="*/ 396408 h 402032"/>
                  <a:gd name="connsiteX10" fmla="*/ 47773 w 267066"/>
                  <a:gd name="connsiteY10" fmla="*/ 402032 h 402032"/>
                  <a:gd name="connsiteX11" fmla="*/ 44961 w 267066"/>
                  <a:gd name="connsiteY11" fmla="*/ 396408 h 402032"/>
                  <a:gd name="connsiteX12" fmla="*/ 50585 w 267066"/>
                  <a:gd name="connsiteY12" fmla="*/ 373914 h 402032"/>
                  <a:gd name="connsiteX13" fmla="*/ 44961 w 267066"/>
                  <a:gd name="connsiteY13" fmla="*/ 368290 h 402032"/>
                  <a:gd name="connsiteX14" fmla="*/ 36554 w 267066"/>
                  <a:gd name="connsiteY14" fmla="*/ 385161 h 402032"/>
                  <a:gd name="connsiteX15" fmla="*/ 33742 w 267066"/>
                  <a:gd name="connsiteY15" fmla="*/ 376726 h 402032"/>
                  <a:gd name="connsiteX16" fmla="*/ 39366 w 267066"/>
                  <a:gd name="connsiteY16" fmla="*/ 348607 h 402032"/>
                  <a:gd name="connsiteX17" fmla="*/ 33742 w 267066"/>
                  <a:gd name="connsiteY17" fmla="*/ 342984 h 402032"/>
                  <a:gd name="connsiteX18" fmla="*/ 22495 w 267066"/>
                  <a:gd name="connsiteY18" fmla="*/ 359855 h 402032"/>
                  <a:gd name="connsiteX19" fmla="*/ 22495 w 267066"/>
                  <a:gd name="connsiteY19" fmla="*/ 351419 h 402032"/>
                  <a:gd name="connsiteX20" fmla="*/ 202422 w 267066"/>
                  <a:gd name="connsiteY20" fmla="*/ 59047 h 402032"/>
                  <a:gd name="connsiteX21" fmla="*/ 202422 w 267066"/>
                  <a:gd name="connsiteY21" fmla="*/ 50612 h 402032"/>
                  <a:gd name="connsiteX22" fmla="*/ 30930 w 267066"/>
                  <a:gd name="connsiteY22" fmla="*/ 185551 h 402032"/>
                  <a:gd name="connsiteX23" fmla="*/ 39366 w 267066"/>
                  <a:gd name="connsiteY23" fmla="*/ 210857 h 402032"/>
                  <a:gd name="connsiteX24" fmla="*/ 53396 w 267066"/>
                  <a:gd name="connsiteY24" fmla="*/ 222104 h 402032"/>
                  <a:gd name="connsiteX25" fmla="*/ 25307 w 267066"/>
                  <a:gd name="connsiteY25" fmla="*/ 219292 h 402032"/>
                  <a:gd name="connsiteX26" fmla="*/ 33742 w 267066"/>
                  <a:gd name="connsiteY26" fmla="*/ 224916 h 402032"/>
                  <a:gd name="connsiteX27" fmla="*/ 5624 w 267066"/>
                  <a:gd name="connsiteY27" fmla="*/ 202422 h 402032"/>
                  <a:gd name="connsiteX28" fmla="*/ 4712 w 267066"/>
                  <a:gd name="connsiteY28" fmla="*/ 207287 h 402032"/>
                  <a:gd name="connsiteX29" fmla="*/ 2812 w 267066"/>
                  <a:gd name="connsiteY29" fmla="*/ 193986 h 402032"/>
                  <a:gd name="connsiteX30" fmla="*/ 0 w 267066"/>
                  <a:gd name="connsiteY30" fmla="*/ 163056 h 402032"/>
                  <a:gd name="connsiteX31" fmla="*/ 16871 w 267066"/>
                  <a:gd name="connsiteY31" fmla="*/ 132126 h 402032"/>
                  <a:gd name="connsiteX32" fmla="*/ 59020 w 267066"/>
                  <a:gd name="connsiteY32" fmla="*/ 95601 h 402032"/>
                  <a:gd name="connsiteX33" fmla="*/ 118068 w 267066"/>
                  <a:gd name="connsiteY33" fmla="*/ 56236 h 402032"/>
                  <a:gd name="connsiteX34" fmla="*/ 146186 w 267066"/>
                  <a:gd name="connsiteY34" fmla="*/ 39365 h 402032"/>
                  <a:gd name="connsiteX35" fmla="*/ 208046 w 267066"/>
                  <a:gd name="connsiteY35" fmla="*/ 16870 h 402032"/>
                  <a:gd name="connsiteX36" fmla="*/ 196799 w 267066"/>
                  <a:gd name="connsiteY36" fmla="*/ 11247 h 402032"/>
                  <a:gd name="connsiteX37" fmla="*/ 150404 w 267066"/>
                  <a:gd name="connsiteY37" fmla="*/ 26360 h 402032"/>
                  <a:gd name="connsiteX38" fmla="*/ 138137 w 267066"/>
                  <a:gd name="connsiteY38" fmla="*/ 32584 h 402032"/>
                  <a:gd name="connsiteX39" fmla="*/ 156379 w 267066"/>
                  <a:gd name="connsiteY39" fmla="*/ 22846 h 402032"/>
                  <a:gd name="connsiteX40" fmla="*/ 210858 w 267066"/>
                  <a:gd name="connsiteY40" fmla="*/ 0 h 402032"/>
                  <a:gd name="connsiteX41" fmla="*/ 202422 w 267066"/>
                  <a:gd name="connsiteY41" fmla="*/ 8435 h 402032"/>
                  <a:gd name="connsiteX42" fmla="*/ 213670 w 267066"/>
                  <a:gd name="connsiteY42" fmla="*/ 14059 h 402032"/>
                  <a:gd name="connsiteX43" fmla="*/ 216481 w 267066"/>
                  <a:gd name="connsiteY43" fmla="*/ 8435 h 402032"/>
                  <a:gd name="connsiteX44" fmla="*/ 202422 w 267066"/>
                  <a:gd name="connsiteY44" fmla="*/ 8435 h 402032"/>
                  <a:gd name="connsiteX45" fmla="*/ 64644 w 267066"/>
                  <a:gd name="connsiteY45" fmla="*/ 104036 h 402032"/>
                  <a:gd name="connsiteX46" fmla="*/ 19683 w 267066"/>
                  <a:gd name="connsiteY46" fmla="*/ 151809 h 402032"/>
                  <a:gd name="connsiteX47" fmla="*/ 64644 w 267066"/>
                  <a:gd name="connsiteY47" fmla="*/ 104036 h 402032"/>
                  <a:gd name="connsiteX48" fmla="*/ 216481 w 267066"/>
                  <a:gd name="connsiteY48" fmla="*/ 50612 h 402032"/>
                  <a:gd name="connsiteX49" fmla="*/ 208046 w 267066"/>
                  <a:gd name="connsiteY49" fmla="*/ 64671 h 402032"/>
                  <a:gd name="connsiteX50" fmla="*/ 216481 w 267066"/>
                  <a:gd name="connsiteY50" fmla="*/ 50612 h 40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66" h="402032">
                    <a:moveTo>
                      <a:pt x="210858" y="0"/>
                    </a:moveTo>
                    <a:cubicBezTo>
                      <a:pt x="219293" y="0"/>
                      <a:pt x="222105" y="5623"/>
                      <a:pt x="230540" y="11247"/>
                    </a:cubicBezTo>
                    <a:cubicBezTo>
                      <a:pt x="230540" y="8435"/>
                      <a:pt x="227729" y="2811"/>
                      <a:pt x="227729" y="0"/>
                    </a:cubicBezTo>
                    <a:cubicBezTo>
                      <a:pt x="230540" y="0"/>
                      <a:pt x="233352" y="2811"/>
                      <a:pt x="236164" y="2811"/>
                    </a:cubicBezTo>
                    <a:cubicBezTo>
                      <a:pt x="236164" y="2811"/>
                      <a:pt x="233352" y="2811"/>
                      <a:pt x="230540" y="5623"/>
                    </a:cubicBezTo>
                    <a:cubicBezTo>
                      <a:pt x="236164" y="11247"/>
                      <a:pt x="241788" y="14059"/>
                      <a:pt x="247411" y="22494"/>
                    </a:cubicBezTo>
                    <a:cubicBezTo>
                      <a:pt x="250223" y="19682"/>
                      <a:pt x="247411" y="14059"/>
                      <a:pt x="247411" y="11247"/>
                    </a:cubicBezTo>
                    <a:cubicBezTo>
                      <a:pt x="255847" y="19682"/>
                      <a:pt x="267066" y="44988"/>
                      <a:pt x="267066" y="56236"/>
                    </a:cubicBezTo>
                    <a:cubicBezTo>
                      <a:pt x="267066" y="157433"/>
                      <a:pt x="118068" y="340172"/>
                      <a:pt x="89950" y="379537"/>
                    </a:cubicBezTo>
                    <a:cubicBezTo>
                      <a:pt x="84326" y="387973"/>
                      <a:pt x="73079" y="390785"/>
                      <a:pt x="64644" y="396408"/>
                    </a:cubicBezTo>
                    <a:cubicBezTo>
                      <a:pt x="61832" y="399220"/>
                      <a:pt x="53396" y="399220"/>
                      <a:pt x="47773" y="402032"/>
                    </a:cubicBezTo>
                    <a:cubicBezTo>
                      <a:pt x="47773" y="402032"/>
                      <a:pt x="44961" y="402032"/>
                      <a:pt x="44961" y="396408"/>
                    </a:cubicBezTo>
                    <a:cubicBezTo>
                      <a:pt x="44961" y="387973"/>
                      <a:pt x="47773" y="382349"/>
                      <a:pt x="50585" y="373914"/>
                    </a:cubicBezTo>
                    <a:lnTo>
                      <a:pt x="44961" y="368290"/>
                    </a:lnTo>
                    <a:lnTo>
                      <a:pt x="36554" y="385161"/>
                    </a:lnTo>
                    <a:cubicBezTo>
                      <a:pt x="33742" y="382349"/>
                      <a:pt x="33742" y="385161"/>
                      <a:pt x="33742" y="376726"/>
                    </a:cubicBezTo>
                    <a:cubicBezTo>
                      <a:pt x="33742" y="371102"/>
                      <a:pt x="36554" y="362666"/>
                      <a:pt x="39366" y="348607"/>
                    </a:cubicBezTo>
                    <a:cubicBezTo>
                      <a:pt x="36554" y="348607"/>
                      <a:pt x="36554" y="345796"/>
                      <a:pt x="33742" y="342984"/>
                    </a:cubicBezTo>
                    <a:cubicBezTo>
                      <a:pt x="28118" y="348607"/>
                      <a:pt x="25307" y="357043"/>
                      <a:pt x="22495" y="359855"/>
                    </a:cubicBezTo>
                    <a:lnTo>
                      <a:pt x="22495" y="351419"/>
                    </a:lnTo>
                    <a:cubicBezTo>
                      <a:pt x="44961" y="255846"/>
                      <a:pt x="160245" y="154621"/>
                      <a:pt x="202422" y="59047"/>
                    </a:cubicBezTo>
                    <a:cubicBezTo>
                      <a:pt x="202422" y="59047"/>
                      <a:pt x="205234" y="56236"/>
                      <a:pt x="202422" y="50612"/>
                    </a:cubicBezTo>
                    <a:cubicBezTo>
                      <a:pt x="177116" y="53424"/>
                      <a:pt x="30930" y="148997"/>
                      <a:pt x="30930" y="185551"/>
                    </a:cubicBezTo>
                    <a:cubicBezTo>
                      <a:pt x="30930" y="191174"/>
                      <a:pt x="39366" y="202422"/>
                      <a:pt x="39366" y="210857"/>
                    </a:cubicBezTo>
                    <a:cubicBezTo>
                      <a:pt x="39366" y="216481"/>
                      <a:pt x="47773" y="219292"/>
                      <a:pt x="53396" y="222104"/>
                    </a:cubicBezTo>
                    <a:cubicBezTo>
                      <a:pt x="44961" y="219292"/>
                      <a:pt x="36554" y="219292"/>
                      <a:pt x="25307" y="219292"/>
                    </a:cubicBezTo>
                    <a:cubicBezTo>
                      <a:pt x="28118" y="222104"/>
                      <a:pt x="30930" y="224916"/>
                      <a:pt x="33742" y="224916"/>
                    </a:cubicBezTo>
                    <a:cubicBezTo>
                      <a:pt x="25307" y="222104"/>
                      <a:pt x="14059" y="210857"/>
                      <a:pt x="5624" y="202422"/>
                    </a:cubicBezTo>
                    <a:lnTo>
                      <a:pt x="4712" y="207287"/>
                    </a:lnTo>
                    <a:lnTo>
                      <a:pt x="2812" y="193986"/>
                    </a:lnTo>
                    <a:cubicBezTo>
                      <a:pt x="2812" y="165868"/>
                      <a:pt x="0" y="174303"/>
                      <a:pt x="0" y="163056"/>
                    </a:cubicBezTo>
                    <a:cubicBezTo>
                      <a:pt x="0" y="154621"/>
                      <a:pt x="14059" y="137750"/>
                      <a:pt x="16871" y="132126"/>
                    </a:cubicBezTo>
                    <a:cubicBezTo>
                      <a:pt x="30930" y="123691"/>
                      <a:pt x="42149" y="106848"/>
                      <a:pt x="59020" y="95601"/>
                    </a:cubicBezTo>
                    <a:cubicBezTo>
                      <a:pt x="75891" y="78730"/>
                      <a:pt x="95574" y="64671"/>
                      <a:pt x="118068" y="56236"/>
                    </a:cubicBezTo>
                    <a:cubicBezTo>
                      <a:pt x="126503" y="50612"/>
                      <a:pt x="140563" y="47800"/>
                      <a:pt x="146186" y="39365"/>
                    </a:cubicBezTo>
                    <a:cubicBezTo>
                      <a:pt x="165869" y="33741"/>
                      <a:pt x="188363" y="25306"/>
                      <a:pt x="208046" y="16870"/>
                    </a:cubicBezTo>
                    <a:cubicBezTo>
                      <a:pt x="205234" y="14059"/>
                      <a:pt x="202422" y="11247"/>
                      <a:pt x="196799" y="11247"/>
                    </a:cubicBezTo>
                    <a:cubicBezTo>
                      <a:pt x="186958" y="11247"/>
                      <a:pt x="167978" y="18277"/>
                      <a:pt x="150404" y="26360"/>
                    </a:cubicBezTo>
                    <a:lnTo>
                      <a:pt x="138137" y="32584"/>
                    </a:lnTo>
                    <a:lnTo>
                      <a:pt x="156379" y="22846"/>
                    </a:lnTo>
                    <a:cubicBezTo>
                      <a:pt x="179225" y="11247"/>
                      <a:pt x="203829" y="0"/>
                      <a:pt x="210858" y="0"/>
                    </a:cubicBezTo>
                    <a:close/>
                    <a:moveTo>
                      <a:pt x="202422" y="8435"/>
                    </a:moveTo>
                    <a:cubicBezTo>
                      <a:pt x="202422" y="11247"/>
                      <a:pt x="210858" y="11247"/>
                      <a:pt x="213670" y="14059"/>
                    </a:cubicBezTo>
                    <a:cubicBezTo>
                      <a:pt x="216481" y="11247"/>
                      <a:pt x="216481" y="8435"/>
                      <a:pt x="216481" y="8435"/>
                    </a:cubicBezTo>
                    <a:lnTo>
                      <a:pt x="202422" y="8435"/>
                    </a:lnTo>
                    <a:close/>
                    <a:moveTo>
                      <a:pt x="64644" y="104036"/>
                    </a:moveTo>
                    <a:cubicBezTo>
                      <a:pt x="47773" y="106848"/>
                      <a:pt x="25307" y="137750"/>
                      <a:pt x="19683" y="151809"/>
                    </a:cubicBezTo>
                    <a:cubicBezTo>
                      <a:pt x="33742" y="134938"/>
                      <a:pt x="47773" y="118067"/>
                      <a:pt x="64644" y="104036"/>
                    </a:cubicBezTo>
                    <a:close/>
                    <a:moveTo>
                      <a:pt x="216481" y="50612"/>
                    </a:moveTo>
                    <a:cubicBezTo>
                      <a:pt x="210858" y="56236"/>
                      <a:pt x="210858" y="61859"/>
                      <a:pt x="208046" y="64671"/>
                    </a:cubicBezTo>
                    <a:cubicBezTo>
                      <a:pt x="210858" y="61859"/>
                      <a:pt x="213670" y="56236"/>
                      <a:pt x="216481" y="5061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571B745-4545-1239-8751-D9B714624DC0}"/>
                </a:ext>
              </a:extLst>
            </p:cNvPr>
            <p:cNvGrpSpPr/>
            <p:nvPr/>
          </p:nvGrpSpPr>
          <p:grpSpPr>
            <a:xfrm>
              <a:off x="6096000" y="1144793"/>
              <a:ext cx="840618" cy="1138642"/>
              <a:chOff x="6096000" y="1144793"/>
              <a:chExt cx="840618" cy="1138642"/>
            </a:xfrm>
            <a:grp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9A7FC838-5704-8D37-8975-1ECB7880AAE9}"/>
                  </a:ext>
                </a:extLst>
              </p:cNvPr>
              <p:cNvSpPr/>
              <p:nvPr/>
            </p:nvSpPr>
            <p:spPr>
              <a:xfrm>
                <a:off x="6343383" y="1144793"/>
                <a:ext cx="427367" cy="728174"/>
              </a:xfrm>
              <a:custGeom>
                <a:avLst/>
                <a:gdLst>
                  <a:gd name="connsiteX0" fmla="*/ 385189 w 427367"/>
                  <a:gd name="connsiteY0" fmla="*/ 0 h 728174"/>
                  <a:gd name="connsiteX1" fmla="*/ 399248 w 427367"/>
                  <a:gd name="connsiteY1" fmla="*/ 25306 h 728174"/>
                  <a:gd name="connsiteX2" fmla="*/ 416119 w 427367"/>
                  <a:gd name="connsiteY2" fmla="*/ 36554 h 728174"/>
                  <a:gd name="connsiteX3" fmla="*/ 427367 w 427367"/>
                  <a:gd name="connsiteY3" fmla="*/ 64672 h 728174"/>
                  <a:gd name="connsiteX4" fmla="*/ 202450 w 427367"/>
                  <a:gd name="connsiteY4" fmla="*/ 312083 h 728174"/>
                  <a:gd name="connsiteX5" fmla="*/ 191203 w 427367"/>
                  <a:gd name="connsiteY5" fmla="*/ 421715 h 728174"/>
                  <a:gd name="connsiteX6" fmla="*/ 194015 w 427367"/>
                  <a:gd name="connsiteY6" fmla="*/ 463892 h 728174"/>
                  <a:gd name="connsiteX7" fmla="*/ 298023 w 427367"/>
                  <a:gd name="connsiteY7" fmla="*/ 373914 h 728174"/>
                  <a:gd name="connsiteX8" fmla="*/ 306459 w 427367"/>
                  <a:gd name="connsiteY8" fmla="*/ 373914 h 728174"/>
                  <a:gd name="connsiteX9" fmla="*/ 300835 w 427367"/>
                  <a:gd name="connsiteY9" fmla="*/ 382350 h 728174"/>
                  <a:gd name="connsiteX10" fmla="*/ 320518 w 427367"/>
                  <a:gd name="connsiteY10" fmla="*/ 390785 h 728174"/>
                  <a:gd name="connsiteX11" fmla="*/ 300835 w 427367"/>
                  <a:gd name="connsiteY11" fmla="*/ 424527 h 728174"/>
                  <a:gd name="connsiteX12" fmla="*/ 323330 w 427367"/>
                  <a:gd name="connsiteY12" fmla="*/ 404844 h 728174"/>
                  <a:gd name="connsiteX13" fmla="*/ 191203 w 427367"/>
                  <a:gd name="connsiteY13" fmla="*/ 534187 h 728174"/>
                  <a:gd name="connsiteX14" fmla="*/ 196826 w 427367"/>
                  <a:gd name="connsiteY14" fmla="*/ 683185 h 728174"/>
                  <a:gd name="connsiteX15" fmla="*/ 194015 w 427367"/>
                  <a:gd name="connsiteY15" fmla="*/ 691620 h 728174"/>
                  <a:gd name="connsiteX16" fmla="*/ 185579 w 427367"/>
                  <a:gd name="connsiteY16" fmla="*/ 691620 h 728174"/>
                  <a:gd name="connsiteX17" fmla="*/ 182767 w 427367"/>
                  <a:gd name="connsiteY17" fmla="*/ 674750 h 728174"/>
                  <a:gd name="connsiteX18" fmla="*/ 174332 w 427367"/>
                  <a:gd name="connsiteY18" fmla="*/ 711303 h 728174"/>
                  <a:gd name="connsiteX19" fmla="*/ 165897 w 427367"/>
                  <a:gd name="connsiteY19" fmla="*/ 700056 h 728174"/>
                  <a:gd name="connsiteX20" fmla="*/ 151837 w 427367"/>
                  <a:gd name="connsiteY20" fmla="*/ 705679 h 728174"/>
                  <a:gd name="connsiteX21" fmla="*/ 151837 w 427367"/>
                  <a:gd name="connsiteY21" fmla="*/ 722550 h 728174"/>
                  <a:gd name="connsiteX22" fmla="*/ 146214 w 427367"/>
                  <a:gd name="connsiteY22" fmla="*/ 728174 h 728174"/>
                  <a:gd name="connsiteX23" fmla="*/ 143402 w 427367"/>
                  <a:gd name="connsiteY23" fmla="*/ 711303 h 728174"/>
                  <a:gd name="connsiteX24" fmla="*/ 146214 w 427367"/>
                  <a:gd name="connsiteY24" fmla="*/ 663502 h 728174"/>
                  <a:gd name="connsiteX25" fmla="*/ 118096 w 427367"/>
                  <a:gd name="connsiteY25" fmla="*/ 722550 h 728174"/>
                  <a:gd name="connsiteX26" fmla="*/ 120908 w 427367"/>
                  <a:gd name="connsiteY26" fmla="*/ 688809 h 728174"/>
                  <a:gd name="connsiteX27" fmla="*/ 112472 w 427367"/>
                  <a:gd name="connsiteY27" fmla="*/ 700056 h 728174"/>
                  <a:gd name="connsiteX28" fmla="*/ 106849 w 427367"/>
                  <a:gd name="connsiteY28" fmla="*/ 697244 h 728174"/>
                  <a:gd name="connsiteX29" fmla="*/ 151837 w 427367"/>
                  <a:gd name="connsiteY29" fmla="*/ 427339 h 728174"/>
                  <a:gd name="connsiteX30" fmla="*/ 151837 w 427367"/>
                  <a:gd name="connsiteY30" fmla="*/ 500446 h 728174"/>
                  <a:gd name="connsiteX31" fmla="*/ 160273 w 427367"/>
                  <a:gd name="connsiteY31" fmla="*/ 407656 h 728174"/>
                  <a:gd name="connsiteX32" fmla="*/ 154649 w 427367"/>
                  <a:gd name="connsiteY32" fmla="*/ 494822 h 728174"/>
                  <a:gd name="connsiteX33" fmla="*/ 160273 w 427367"/>
                  <a:gd name="connsiteY33" fmla="*/ 500446 h 728174"/>
                  <a:gd name="connsiteX34" fmla="*/ 174332 w 427367"/>
                  <a:gd name="connsiteY34" fmla="*/ 348636 h 728174"/>
                  <a:gd name="connsiteX35" fmla="*/ 165897 w 427367"/>
                  <a:gd name="connsiteY35" fmla="*/ 362695 h 728174"/>
                  <a:gd name="connsiteX36" fmla="*/ 165897 w 427367"/>
                  <a:gd name="connsiteY36" fmla="*/ 368319 h 728174"/>
                  <a:gd name="connsiteX37" fmla="*/ 160273 w 427367"/>
                  <a:gd name="connsiteY37" fmla="*/ 362695 h 728174"/>
                  <a:gd name="connsiteX38" fmla="*/ 112472 w 427367"/>
                  <a:gd name="connsiteY38" fmla="*/ 413280 h 728174"/>
                  <a:gd name="connsiteX39" fmla="*/ 101225 w 427367"/>
                  <a:gd name="connsiteY39" fmla="*/ 413280 h 728174"/>
                  <a:gd name="connsiteX40" fmla="*/ 78730 w 427367"/>
                  <a:gd name="connsiteY40" fmla="*/ 432962 h 728174"/>
                  <a:gd name="connsiteX41" fmla="*/ 98413 w 427367"/>
                  <a:gd name="connsiteY41" fmla="*/ 390785 h 728174"/>
                  <a:gd name="connsiteX42" fmla="*/ 56236 w 427367"/>
                  <a:gd name="connsiteY42" fmla="*/ 430150 h 728174"/>
                  <a:gd name="connsiteX43" fmla="*/ 64671 w 427367"/>
                  <a:gd name="connsiteY43" fmla="*/ 399220 h 728174"/>
                  <a:gd name="connsiteX44" fmla="*/ 47801 w 427367"/>
                  <a:gd name="connsiteY44" fmla="*/ 407656 h 728174"/>
                  <a:gd name="connsiteX45" fmla="*/ 53424 w 427367"/>
                  <a:gd name="connsiteY45" fmla="*/ 373914 h 728174"/>
                  <a:gd name="connsiteX46" fmla="*/ 126531 w 427367"/>
                  <a:gd name="connsiteY46" fmla="*/ 298024 h 728174"/>
                  <a:gd name="connsiteX47" fmla="*/ 179956 w 427367"/>
                  <a:gd name="connsiteY47" fmla="*/ 233352 h 728174"/>
                  <a:gd name="connsiteX48" fmla="*/ 258658 w 427367"/>
                  <a:gd name="connsiteY48" fmla="*/ 126531 h 728174"/>
                  <a:gd name="connsiteX49" fmla="*/ 253034 w 427367"/>
                  <a:gd name="connsiteY49" fmla="*/ 123720 h 728174"/>
                  <a:gd name="connsiteX50" fmla="*/ 39365 w 427367"/>
                  <a:gd name="connsiteY50" fmla="*/ 182739 h 728174"/>
                  <a:gd name="connsiteX51" fmla="*/ 47801 w 427367"/>
                  <a:gd name="connsiteY51" fmla="*/ 177116 h 728174"/>
                  <a:gd name="connsiteX52" fmla="*/ 42177 w 427367"/>
                  <a:gd name="connsiteY52" fmla="*/ 174304 h 728174"/>
                  <a:gd name="connsiteX53" fmla="*/ 19683 w 427367"/>
                  <a:gd name="connsiteY53" fmla="*/ 182739 h 728174"/>
                  <a:gd name="connsiteX54" fmla="*/ 14059 w 427367"/>
                  <a:gd name="connsiteY54" fmla="*/ 179928 h 728174"/>
                  <a:gd name="connsiteX55" fmla="*/ 19683 w 427367"/>
                  <a:gd name="connsiteY55" fmla="*/ 174304 h 728174"/>
                  <a:gd name="connsiteX56" fmla="*/ 14059 w 427367"/>
                  <a:gd name="connsiteY56" fmla="*/ 171492 h 728174"/>
                  <a:gd name="connsiteX57" fmla="*/ 0 w 427367"/>
                  <a:gd name="connsiteY57" fmla="*/ 179928 h 728174"/>
                  <a:gd name="connsiteX58" fmla="*/ 8435 w 427367"/>
                  <a:gd name="connsiteY58" fmla="*/ 160245 h 728174"/>
                  <a:gd name="connsiteX59" fmla="*/ 36553 w 427367"/>
                  <a:gd name="connsiteY59" fmla="*/ 132155 h 728174"/>
                  <a:gd name="connsiteX60" fmla="*/ 314894 w 427367"/>
                  <a:gd name="connsiteY60" fmla="*/ 8435 h 728174"/>
                  <a:gd name="connsiteX61" fmla="*/ 385189 w 427367"/>
                  <a:gd name="connsiteY61" fmla="*/ 0 h 728174"/>
                  <a:gd name="connsiteX62" fmla="*/ 194015 w 427367"/>
                  <a:gd name="connsiteY62" fmla="*/ 334577 h 728174"/>
                  <a:gd name="connsiteX63" fmla="*/ 185579 w 427367"/>
                  <a:gd name="connsiteY63" fmla="*/ 413280 h 728174"/>
                  <a:gd name="connsiteX64" fmla="*/ 182767 w 427367"/>
                  <a:gd name="connsiteY64" fmla="*/ 483575 h 728174"/>
                  <a:gd name="connsiteX65" fmla="*/ 194015 w 427367"/>
                  <a:gd name="connsiteY65" fmla="*/ 334577 h 728174"/>
                  <a:gd name="connsiteX66" fmla="*/ 208046 w 427367"/>
                  <a:gd name="connsiteY66" fmla="*/ 494822 h 728174"/>
                  <a:gd name="connsiteX67" fmla="*/ 196826 w 427367"/>
                  <a:gd name="connsiteY67" fmla="*/ 511693 h 728174"/>
                  <a:gd name="connsiteX68" fmla="*/ 208046 w 427367"/>
                  <a:gd name="connsiteY68" fmla="*/ 49482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27367" h="728174">
                    <a:moveTo>
                      <a:pt x="385189" y="0"/>
                    </a:moveTo>
                    <a:cubicBezTo>
                      <a:pt x="393625" y="8435"/>
                      <a:pt x="390813" y="19683"/>
                      <a:pt x="399248" y="25306"/>
                    </a:cubicBezTo>
                    <a:cubicBezTo>
                      <a:pt x="402060" y="28118"/>
                      <a:pt x="413308" y="30930"/>
                      <a:pt x="416119" y="36554"/>
                    </a:cubicBezTo>
                    <a:cubicBezTo>
                      <a:pt x="418931" y="44989"/>
                      <a:pt x="427367" y="59048"/>
                      <a:pt x="427367" y="64672"/>
                    </a:cubicBezTo>
                    <a:cubicBezTo>
                      <a:pt x="427367" y="98413"/>
                      <a:pt x="213669" y="267094"/>
                      <a:pt x="202450" y="312083"/>
                    </a:cubicBezTo>
                    <a:cubicBezTo>
                      <a:pt x="194015" y="345824"/>
                      <a:pt x="194015" y="385161"/>
                      <a:pt x="191203" y="421715"/>
                    </a:cubicBezTo>
                    <a:lnTo>
                      <a:pt x="194015" y="463892"/>
                    </a:lnTo>
                    <a:cubicBezTo>
                      <a:pt x="219293" y="427339"/>
                      <a:pt x="261470" y="382350"/>
                      <a:pt x="298023" y="373914"/>
                    </a:cubicBezTo>
                    <a:lnTo>
                      <a:pt x="306459" y="373914"/>
                    </a:lnTo>
                    <a:cubicBezTo>
                      <a:pt x="306459" y="376726"/>
                      <a:pt x="303647" y="379538"/>
                      <a:pt x="300835" y="382350"/>
                    </a:cubicBezTo>
                    <a:cubicBezTo>
                      <a:pt x="306459" y="385161"/>
                      <a:pt x="312082" y="393597"/>
                      <a:pt x="320518" y="390785"/>
                    </a:cubicBezTo>
                    <a:cubicBezTo>
                      <a:pt x="317706" y="396409"/>
                      <a:pt x="298023" y="407656"/>
                      <a:pt x="300835" y="424527"/>
                    </a:cubicBezTo>
                    <a:cubicBezTo>
                      <a:pt x="306459" y="418903"/>
                      <a:pt x="314894" y="410468"/>
                      <a:pt x="323330" y="404844"/>
                    </a:cubicBezTo>
                    <a:cubicBezTo>
                      <a:pt x="306459" y="449833"/>
                      <a:pt x="191203" y="503257"/>
                      <a:pt x="191203" y="534187"/>
                    </a:cubicBezTo>
                    <a:lnTo>
                      <a:pt x="196826" y="683185"/>
                    </a:lnTo>
                    <a:cubicBezTo>
                      <a:pt x="196826" y="685997"/>
                      <a:pt x="196826" y="688809"/>
                      <a:pt x="194015" y="691620"/>
                    </a:cubicBezTo>
                    <a:lnTo>
                      <a:pt x="185579" y="691620"/>
                    </a:lnTo>
                    <a:cubicBezTo>
                      <a:pt x="185579" y="685997"/>
                      <a:pt x="185579" y="680373"/>
                      <a:pt x="182767" y="674750"/>
                    </a:cubicBezTo>
                    <a:cubicBezTo>
                      <a:pt x="177144" y="685997"/>
                      <a:pt x="177144" y="700056"/>
                      <a:pt x="174332" y="711303"/>
                    </a:cubicBezTo>
                    <a:cubicBezTo>
                      <a:pt x="171520" y="711303"/>
                      <a:pt x="168708" y="705679"/>
                      <a:pt x="165897" y="700056"/>
                    </a:cubicBezTo>
                    <a:cubicBezTo>
                      <a:pt x="163085" y="700056"/>
                      <a:pt x="163085" y="708491"/>
                      <a:pt x="151837" y="705679"/>
                    </a:cubicBezTo>
                    <a:lnTo>
                      <a:pt x="151837" y="722550"/>
                    </a:lnTo>
                    <a:cubicBezTo>
                      <a:pt x="149026" y="722550"/>
                      <a:pt x="149026" y="725362"/>
                      <a:pt x="146214" y="728174"/>
                    </a:cubicBezTo>
                    <a:cubicBezTo>
                      <a:pt x="143402" y="722550"/>
                      <a:pt x="143402" y="719738"/>
                      <a:pt x="143402" y="711303"/>
                    </a:cubicBezTo>
                    <a:cubicBezTo>
                      <a:pt x="143402" y="705679"/>
                      <a:pt x="146214" y="680373"/>
                      <a:pt x="146214" y="663502"/>
                    </a:cubicBezTo>
                    <a:cubicBezTo>
                      <a:pt x="132155" y="677561"/>
                      <a:pt x="134967" y="711303"/>
                      <a:pt x="118096" y="722550"/>
                    </a:cubicBezTo>
                    <a:cubicBezTo>
                      <a:pt x="120908" y="708491"/>
                      <a:pt x="120908" y="700056"/>
                      <a:pt x="120908" y="688809"/>
                    </a:cubicBezTo>
                    <a:cubicBezTo>
                      <a:pt x="118096" y="691620"/>
                      <a:pt x="115284" y="697244"/>
                      <a:pt x="112472" y="700056"/>
                    </a:cubicBezTo>
                    <a:cubicBezTo>
                      <a:pt x="112472" y="700056"/>
                      <a:pt x="109660" y="700056"/>
                      <a:pt x="106849" y="697244"/>
                    </a:cubicBezTo>
                    <a:cubicBezTo>
                      <a:pt x="132155" y="607266"/>
                      <a:pt x="146214" y="517316"/>
                      <a:pt x="151837" y="427339"/>
                    </a:cubicBezTo>
                    <a:lnTo>
                      <a:pt x="151837" y="500446"/>
                    </a:lnTo>
                    <a:lnTo>
                      <a:pt x="160273" y="407656"/>
                    </a:lnTo>
                    <a:cubicBezTo>
                      <a:pt x="160273" y="435774"/>
                      <a:pt x="157461" y="466704"/>
                      <a:pt x="154649" y="494822"/>
                    </a:cubicBezTo>
                    <a:lnTo>
                      <a:pt x="160273" y="500446"/>
                    </a:lnTo>
                    <a:lnTo>
                      <a:pt x="174332" y="348636"/>
                    </a:lnTo>
                    <a:cubicBezTo>
                      <a:pt x="165897" y="354260"/>
                      <a:pt x="165897" y="357072"/>
                      <a:pt x="165897" y="362695"/>
                    </a:cubicBezTo>
                    <a:lnTo>
                      <a:pt x="165897" y="368319"/>
                    </a:lnTo>
                    <a:lnTo>
                      <a:pt x="160273" y="362695"/>
                    </a:lnTo>
                    <a:cubicBezTo>
                      <a:pt x="143402" y="379538"/>
                      <a:pt x="129343" y="399220"/>
                      <a:pt x="112472" y="413280"/>
                    </a:cubicBezTo>
                    <a:cubicBezTo>
                      <a:pt x="109660" y="416091"/>
                      <a:pt x="104037" y="413280"/>
                      <a:pt x="101225" y="413280"/>
                    </a:cubicBezTo>
                    <a:cubicBezTo>
                      <a:pt x="95601" y="421715"/>
                      <a:pt x="87166" y="430150"/>
                      <a:pt x="78730" y="432962"/>
                    </a:cubicBezTo>
                    <a:cubicBezTo>
                      <a:pt x="84354" y="416091"/>
                      <a:pt x="98413" y="404844"/>
                      <a:pt x="98413" y="390785"/>
                    </a:cubicBezTo>
                    <a:cubicBezTo>
                      <a:pt x="84354" y="402032"/>
                      <a:pt x="70295" y="418903"/>
                      <a:pt x="56236" y="430150"/>
                    </a:cubicBezTo>
                    <a:cubicBezTo>
                      <a:pt x="59048" y="421715"/>
                      <a:pt x="61860" y="410468"/>
                      <a:pt x="64671" y="399220"/>
                    </a:cubicBezTo>
                    <a:cubicBezTo>
                      <a:pt x="59048" y="402032"/>
                      <a:pt x="53424" y="407656"/>
                      <a:pt x="47801" y="407656"/>
                    </a:cubicBezTo>
                    <a:cubicBezTo>
                      <a:pt x="53424" y="396409"/>
                      <a:pt x="47801" y="382350"/>
                      <a:pt x="53424" y="373914"/>
                    </a:cubicBezTo>
                    <a:cubicBezTo>
                      <a:pt x="70295" y="343012"/>
                      <a:pt x="104037" y="323330"/>
                      <a:pt x="126531" y="298024"/>
                    </a:cubicBezTo>
                    <a:cubicBezTo>
                      <a:pt x="146214" y="278341"/>
                      <a:pt x="163085" y="255846"/>
                      <a:pt x="179956" y="233352"/>
                    </a:cubicBezTo>
                    <a:cubicBezTo>
                      <a:pt x="208046" y="199610"/>
                      <a:pt x="233352" y="163057"/>
                      <a:pt x="258658" y="126531"/>
                    </a:cubicBezTo>
                    <a:cubicBezTo>
                      <a:pt x="258658" y="126531"/>
                      <a:pt x="255846" y="123720"/>
                      <a:pt x="253034" y="123720"/>
                    </a:cubicBezTo>
                    <a:lnTo>
                      <a:pt x="39365" y="182739"/>
                    </a:lnTo>
                    <a:cubicBezTo>
                      <a:pt x="42177" y="179928"/>
                      <a:pt x="44989" y="179928"/>
                      <a:pt x="47801" y="177116"/>
                    </a:cubicBezTo>
                    <a:cubicBezTo>
                      <a:pt x="47801" y="177116"/>
                      <a:pt x="47801" y="174304"/>
                      <a:pt x="42177" y="174304"/>
                    </a:cubicBezTo>
                    <a:cubicBezTo>
                      <a:pt x="33742" y="174304"/>
                      <a:pt x="28118" y="182739"/>
                      <a:pt x="19683" y="182739"/>
                    </a:cubicBezTo>
                    <a:cubicBezTo>
                      <a:pt x="14059" y="182739"/>
                      <a:pt x="16871" y="177116"/>
                      <a:pt x="14059" y="179928"/>
                    </a:cubicBezTo>
                    <a:lnTo>
                      <a:pt x="19683" y="174304"/>
                    </a:lnTo>
                    <a:cubicBezTo>
                      <a:pt x="19683" y="174304"/>
                      <a:pt x="19683" y="171492"/>
                      <a:pt x="14059" y="171492"/>
                    </a:cubicBezTo>
                    <a:cubicBezTo>
                      <a:pt x="5623" y="171492"/>
                      <a:pt x="5623" y="177116"/>
                      <a:pt x="0" y="179928"/>
                    </a:cubicBezTo>
                    <a:cubicBezTo>
                      <a:pt x="14059" y="160245"/>
                      <a:pt x="8435" y="160245"/>
                      <a:pt x="8435" y="160245"/>
                    </a:cubicBezTo>
                    <a:cubicBezTo>
                      <a:pt x="8435" y="151810"/>
                      <a:pt x="28118" y="137779"/>
                      <a:pt x="36553" y="132155"/>
                    </a:cubicBezTo>
                    <a:cubicBezTo>
                      <a:pt x="129343" y="61860"/>
                      <a:pt x="219293" y="33742"/>
                      <a:pt x="314894" y="8435"/>
                    </a:cubicBezTo>
                    <a:cubicBezTo>
                      <a:pt x="334577" y="2812"/>
                      <a:pt x="362695" y="0"/>
                      <a:pt x="385189" y="0"/>
                    </a:cubicBezTo>
                    <a:close/>
                    <a:moveTo>
                      <a:pt x="194015" y="334577"/>
                    </a:moveTo>
                    <a:cubicBezTo>
                      <a:pt x="191203" y="359883"/>
                      <a:pt x="188391" y="387973"/>
                      <a:pt x="185579" y="413280"/>
                    </a:cubicBezTo>
                    <a:cubicBezTo>
                      <a:pt x="182767" y="472328"/>
                      <a:pt x="182767" y="477951"/>
                      <a:pt x="182767" y="483575"/>
                    </a:cubicBezTo>
                    <a:lnTo>
                      <a:pt x="194015" y="334577"/>
                    </a:lnTo>
                    <a:close/>
                    <a:moveTo>
                      <a:pt x="208046" y="494822"/>
                    </a:moveTo>
                    <a:cubicBezTo>
                      <a:pt x="202450" y="500446"/>
                      <a:pt x="196826" y="506069"/>
                      <a:pt x="196826" y="511693"/>
                    </a:cubicBezTo>
                    <a:cubicBezTo>
                      <a:pt x="202450" y="506069"/>
                      <a:pt x="205234" y="500446"/>
                      <a:pt x="208046" y="49482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6DB4B08-0828-2066-6B74-62BE2F8B92FD}"/>
                  </a:ext>
                </a:extLst>
              </p:cNvPr>
              <p:cNvSpPr/>
              <p:nvPr/>
            </p:nvSpPr>
            <p:spPr>
              <a:xfrm>
                <a:off x="6096000" y="1319098"/>
                <a:ext cx="213669" cy="371131"/>
              </a:xfrm>
              <a:custGeom>
                <a:avLst/>
                <a:gdLst>
                  <a:gd name="connsiteX0" fmla="*/ 67455 w 213669"/>
                  <a:gd name="connsiteY0" fmla="*/ 0 h 371131"/>
                  <a:gd name="connsiteX1" fmla="*/ 95573 w 213669"/>
                  <a:gd name="connsiteY1" fmla="*/ 11247 h 371131"/>
                  <a:gd name="connsiteX2" fmla="*/ 109632 w 213669"/>
                  <a:gd name="connsiteY2" fmla="*/ 16871 h 371131"/>
                  <a:gd name="connsiteX3" fmla="*/ 213669 w 213669"/>
                  <a:gd name="connsiteY3" fmla="*/ 309271 h 371131"/>
                  <a:gd name="connsiteX4" fmla="*/ 202422 w 213669"/>
                  <a:gd name="connsiteY4" fmla="*/ 309271 h 371131"/>
                  <a:gd name="connsiteX5" fmla="*/ 199610 w 213669"/>
                  <a:gd name="connsiteY5" fmla="*/ 345824 h 371131"/>
                  <a:gd name="connsiteX6" fmla="*/ 185551 w 213669"/>
                  <a:gd name="connsiteY6" fmla="*/ 345824 h 371131"/>
                  <a:gd name="connsiteX7" fmla="*/ 177116 w 213669"/>
                  <a:gd name="connsiteY7" fmla="*/ 357071 h 371131"/>
                  <a:gd name="connsiteX8" fmla="*/ 168680 w 213669"/>
                  <a:gd name="connsiteY8" fmla="*/ 357071 h 371131"/>
                  <a:gd name="connsiteX9" fmla="*/ 154621 w 213669"/>
                  <a:gd name="connsiteY9" fmla="*/ 368319 h 371131"/>
                  <a:gd name="connsiteX10" fmla="*/ 143374 w 213669"/>
                  <a:gd name="connsiteY10" fmla="*/ 362695 h 371131"/>
                  <a:gd name="connsiteX11" fmla="*/ 132127 w 213669"/>
                  <a:gd name="connsiteY11" fmla="*/ 371131 h 371131"/>
                  <a:gd name="connsiteX12" fmla="*/ 120880 w 213669"/>
                  <a:gd name="connsiteY12" fmla="*/ 331765 h 371131"/>
                  <a:gd name="connsiteX13" fmla="*/ 104009 w 213669"/>
                  <a:gd name="connsiteY13" fmla="*/ 328953 h 371131"/>
                  <a:gd name="connsiteX14" fmla="*/ 64643 w 213669"/>
                  <a:gd name="connsiteY14" fmla="*/ 146214 h 371131"/>
                  <a:gd name="connsiteX15" fmla="*/ 22466 w 213669"/>
                  <a:gd name="connsiteY15" fmla="*/ 89978 h 371131"/>
                  <a:gd name="connsiteX16" fmla="*/ 2784 w 213669"/>
                  <a:gd name="connsiteY16" fmla="*/ 59048 h 371131"/>
                  <a:gd name="connsiteX17" fmla="*/ 2784 w 213669"/>
                  <a:gd name="connsiteY17" fmla="*/ 50613 h 371131"/>
                  <a:gd name="connsiteX18" fmla="*/ 14031 w 213669"/>
                  <a:gd name="connsiteY18" fmla="*/ 42177 h 371131"/>
                  <a:gd name="connsiteX19" fmla="*/ 0 w 213669"/>
                  <a:gd name="connsiteY19" fmla="*/ 28118 h 371131"/>
                  <a:gd name="connsiteX20" fmla="*/ 11219 w 213669"/>
                  <a:gd name="connsiteY20" fmla="*/ 25306 h 371131"/>
                  <a:gd name="connsiteX21" fmla="*/ 50584 w 213669"/>
                  <a:gd name="connsiteY21" fmla="*/ 33742 h 371131"/>
                  <a:gd name="connsiteX22" fmla="*/ 25278 w 213669"/>
                  <a:gd name="connsiteY22" fmla="*/ 19683 h 371131"/>
                  <a:gd name="connsiteX23" fmla="*/ 36525 w 213669"/>
                  <a:gd name="connsiteY23" fmla="*/ 11247 h 371131"/>
                  <a:gd name="connsiteX24" fmla="*/ 67455 w 213669"/>
                  <a:gd name="connsiteY24" fmla="*/ 25306 h 371131"/>
                  <a:gd name="connsiteX25" fmla="*/ 81514 w 213669"/>
                  <a:gd name="connsiteY25" fmla="*/ 22494 h 371131"/>
                  <a:gd name="connsiteX26" fmla="*/ 56208 w 213669"/>
                  <a:gd name="connsiteY26" fmla="*/ 5624 h 371131"/>
                  <a:gd name="connsiteX27" fmla="*/ 67455 w 213669"/>
                  <a:gd name="connsiteY27" fmla="*/ 0 h 37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3669" h="371131">
                    <a:moveTo>
                      <a:pt x="67455" y="0"/>
                    </a:moveTo>
                    <a:cubicBezTo>
                      <a:pt x="75891" y="0"/>
                      <a:pt x="87138" y="8435"/>
                      <a:pt x="95573" y="11247"/>
                    </a:cubicBezTo>
                    <a:cubicBezTo>
                      <a:pt x="95573" y="14059"/>
                      <a:pt x="104009" y="11247"/>
                      <a:pt x="109632" y="16871"/>
                    </a:cubicBezTo>
                    <a:cubicBezTo>
                      <a:pt x="199610" y="106849"/>
                      <a:pt x="185551" y="210857"/>
                      <a:pt x="213669" y="309271"/>
                    </a:cubicBezTo>
                    <a:cubicBezTo>
                      <a:pt x="210857" y="312083"/>
                      <a:pt x="202422" y="312083"/>
                      <a:pt x="202422" y="309271"/>
                    </a:cubicBezTo>
                    <a:cubicBezTo>
                      <a:pt x="202422" y="320518"/>
                      <a:pt x="199610" y="334577"/>
                      <a:pt x="199610" y="345824"/>
                    </a:cubicBezTo>
                    <a:cubicBezTo>
                      <a:pt x="196798" y="348636"/>
                      <a:pt x="191175" y="348636"/>
                      <a:pt x="185551" y="345824"/>
                    </a:cubicBezTo>
                    <a:cubicBezTo>
                      <a:pt x="182739" y="348636"/>
                      <a:pt x="182739" y="354260"/>
                      <a:pt x="177116" y="357071"/>
                    </a:cubicBezTo>
                    <a:cubicBezTo>
                      <a:pt x="177116" y="359883"/>
                      <a:pt x="171492" y="359883"/>
                      <a:pt x="168680" y="357071"/>
                    </a:cubicBezTo>
                    <a:cubicBezTo>
                      <a:pt x="165869" y="362695"/>
                      <a:pt x="163057" y="368319"/>
                      <a:pt x="154621" y="368319"/>
                    </a:cubicBezTo>
                    <a:cubicBezTo>
                      <a:pt x="148998" y="368319"/>
                      <a:pt x="151810" y="362695"/>
                      <a:pt x="143374" y="362695"/>
                    </a:cubicBezTo>
                    <a:cubicBezTo>
                      <a:pt x="137750" y="362695"/>
                      <a:pt x="134939" y="371131"/>
                      <a:pt x="132127" y="371131"/>
                    </a:cubicBezTo>
                    <a:cubicBezTo>
                      <a:pt x="118068" y="365507"/>
                      <a:pt x="120880" y="348636"/>
                      <a:pt x="120880" y="331765"/>
                    </a:cubicBezTo>
                    <a:cubicBezTo>
                      <a:pt x="115256" y="331765"/>
                      <a:pt x="109632" y="331765"/>
                      <a:pt x="104009" y="328953"/>
                    </a:cubicBezTo>
                    <a:cubicBezTo>
                      <a:pt x="95573" y="269905"/>
                      <a:pt x="84326" y="205234"/>
                      <a:pt x="64643" y="146214"/>
                    </a:cubicBezTo>
                    <a:cubicBezTo>
                      <a:pt x="59020" y="126531"/>
                      <a:pt x="42149" y="101225"/>
                      <a:pt x="22466" y="89978"/>
                    </a:cubicBezTo>
                    <a:cubicBezTo>
                      <a:pt x="19655" y="81542"/>
                      <a:pt x="22466" y="56236"/>
                      <a:pt x="2784" y="59048"/>
                    </a:cubicBezTo>
                    <a:lnTo>
                      <a:pt x="2784" y="50613"/>
                    </a:lnTo>
                    <a:cubicBezTo>
                      <a:pt x="5595" y="47801"/>
                      <a:pt x="11219" y="44989"/>
                      <a:pt x="14031" y="42177"/>
                    </a:cubicBezTo>
                    <a:cubicBezTo>
                      <a:pt x="11219" y="39365"/>
                      <a:pt x="5595" y="36553"/>
                      <a:pt x="0" y="28118"/>
                    </a:cubicBezTo>
                    <a:cubicBezTo>
                      <a:pt x="2784" y="28118"/>
                      <a:pt x="5595" y="25306"/>
                      <a:pt x="11219" y="25306"/>
                    </a:cubicBezTo>
                    <a:cubicBezTo>
                      <a:pt x="25278" y="25306"/>
                      <a:pt x="25278" y="33742"/>
                      <a:pt x="50584" y="33742"/>
                    </a:cubicBezTo>
                    <a:cubicBezTo>
                      <a:pt x="42149" y="28118"/>
                      <a:pt x="33714" y="19683"/>
                      <a:pt x="25278" y="19683"/>
                    </a:cubicBezTo>
                    <a:cubicBezTo>
                      <a:pt x="28090" y="11247"/>
                      <a:pt x="30902" y="11247"/>
                      <a:pt x="36525" y="11247"/>
                    </a:cubicBezTo>
                    <a:cubicBezTo>
                      <a:pt x="42149" y="11247"/>
                      <a:pt x="56208" y="16871"/>
                      <a:pt x="67455" y="25306"/>
                    </a:cubicBezTo>
                    <a:lnTo>
                      <a:pt x="81514" y="22494"/>
                    </a:lnTo>
                    <a:cubicBezTo>
                      <a:pt x="75891" y="14059"/>
                      <a:pt x="59020" y="5624"/>
                      <a:pt x="56208" y="5624"/>
                    </a:cubicBezTo>
                    <a:cubicBezTo>
                      <a:pt x="59020" y="2812"/>
                      <a:pt x="61832" y="0"/>
                      <a:pt x="67455" y="0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7301F4C-7E50-707C-8B7C-0CC318D681E2}"/>
                  </a:ext>
                </a:extLst>
              </p:cNvPr>
              <p:cNvSpPr/>
              <p:nvPr/>
            </p:nvSpPr>
            <p:spPr>
              <a:xfrm>
                <a:off x="6143773" y="1555261"/>
                <a:ext cx="792845" cy="728174"/>
              </a:xfrm>
              <a:custGeom>
                <a:avLst/>
                <a:gdLst>
                  <a:gd name="connsiteX0" fmla="*/ 792845 w 792845"/>
                  <a:gd name="connsiteY0" fmla="*/ 0 h 728174"/>
                  <a:gd name="connsiteX1" fmla="*/ 770351 w 792845"/>
                  <a:gd name="connsiteY1" fmla="*/ 36553 h 728174"/>
                  <a:gd name="connsiteX2" fmla="*/ 792845 w 792845"/>
                  <a:gd name="connsiteY2" fmla="*/ 14059 h 728174"/>
                  <a:gd name="connsiteX3" fmla="*/ 671937 w 792845"/>
                  <a:gd name="connsiteY3" fmla="*/ 179955 h 728174"/>
                  <a:gd name="connsiteX4" fmla="*/ 548246 w 792845"/>
                  <a:gd name="connsiteY4" fmla="*/ 323330 h 728174"/>
                  <a:gd name="connsiteX5" fmla="*/ 73107 w 792845"/>
                  <a:gd name="connsiteY5" fmla="*/ 728174 h 728174"/>
                  <a:gd name="connsiteX6" fmla="*/ 47800 w 792845"/>
                  <a:gd name="connsiteY6" fmla="*/ 708491 h 728174"/>
                  <a:gd name="connsiteX7" fmla="*/ 25306 w 792845"/>
                  <a:gd name="connsiteY7" fmla="*/ 708491 h 728174"/>
                  <a:gd name="connsiteX8" fmla="*/ 14059 w 792845"/>
                  <a:gd name="connsiteY8" fmla="*/ 691620 h 728174"/>
                  <a:gd name="connsiteX9" fmla="*/ 0 w 792845"/>
                  <a:gd name="connsiteY9" fmla="*/ 677561 h 728174"/>
                  <a:gd name="connsiteX10" fmla="*/ 8435 w 792845"/>
                  <a:gd name="connsiteY10" fmla="*/ 643819 h 728174"/>
                  <a:gd name="connsiteX11" fmla="*/ 28118 w 792845"/>
                  <a:gd name="connsiteY11" fmla="*/ 604482 h 728174"/>
                  <a:gd name="connsiteX12" fmla="*/ 42177 w 792845"/>
                  <a:gd name="connsiteY12" fmla="*/ 601670 h 728174"/>
                  <a:gd name="connsiteX13" fmla="*/ 44989 w 792845"/>
                  <a:gd name="connsiteY13" fmla="*/ 607294 h 728174"/>
                  <a:gd name="connsiteX14" fmla="*/ 163084 w 792845"/>
                  <a:gd name="connsiteY14" fmla="*/ 506069 h 728174"/>
                  <a:gd name="connsiteX15" fmla="*/ 157461 w 792845"/>
                  <a:gd name="connsiteY15" fmla="*/ 500445 h 728174"/>
                  <a:gd name="connsiteX16" fmla="*/ 208045 w 792845"/>
                  <a:gd name="connsiteY16" fmla="*/ 295211 h 728174"/>
                  <a:gd name="connsiteX17" fmla="*/ 191174 w 792845"/>
                  <a:gd name="connsiteY17" fmla="*/ 165896 h 728174"/>
                  <a:gd name="connsiteX18" fmla="*/ 193986 w 792845"/>
                  <a:gd name="connsiteY18" fmla="*/ 123719 h 728174"/>
                  <a:gd name="connsiteX19" fmla="*/ 205233 w 792845"/>
                  <a:gd name="connsiteY19" fmla="*/ 146214 h 728174"/>
                  <a:gd name="connsiteX20" fmla="*/ 210857 w 792845"/>
                  <a:gd name="connsiteY20" fmla="*/ 137778 h 728174"/>
                  <a:gd name="connsiteX21" fmla="*/ 205233 w 792845"/>
                  <a:gd name="connsiteY21" fmla="*/ 109660 h 728174"/>
                  <a:gd name="connsiteX22" fmla="*/ 222104 w 792845"/>
                  <a:gd name="connsiteY22" fmla="*/ 123719 h 728174"/>
                  <a:gd name="connsiteX23" fmla="*/ 216481 w 792845"/>
                  <a:gd name="connsiteY23" fmla="*/ 112472 h 728174"/>
                  <a:gd name="connsiteX24" fmla="*/ 286776 w 792845"/>
                  <a:gd name="connsiteY24" fmla="*/ 312082 h 728174"/>
                  <a:gd name="connsiteX25" fmla="*/ 281152 w 792845"/>
                  <a:gd name="connsiteY25" fmla="*/ 399248 h 728174"/>
                  <a:gd name="connsiteX26" fmla="*/ 722550 w 792845"/>
                  <a:gd name="connsiteY26" fmla="*/ 33741 h 728174"/>
                  <a:gd name="connsiteX27" fmla="*/ 742233 w 792845"/>
                  <a:gd name="connsiteY27" fmla="*/ 25306 h 728174"/>
                  <a:gd name="connsiteX28" fmla="*/ 736609 w 792845"/>
                  <a:gd name="connsiteY28" fmla="*/ 33741 h 728174"/>
                  <a:gd name="connsiteX29" fmla="*/ 742233 w 792845"/>
                  <a:gd name="connsiteY29" fmla="*/ 36553 h 728174"/>
                  <a:gd name="connsiteX30" fmla="*/ 792845 w 792845"/>
                  <a:gd name="connsiteY30" fmla="*/ 0 h 728174"/>
                  <a:gd name="connsiteX31" fmla="*/ 14059 w 792845"/>
                  <a:gd name="connsiteY31" fmla="*/ 663502 h 728174"/>
                  <a:gd name="connsiteX32" fmla="*/ 16870 w 792845"/>
                  <a:gd name="connsiteY32" fmla="*/ 669126 h 728174"/>
                  <a:gd name="connsiteX33" fmla="*/ 14059 w 792845"/>
                  <a:gd name="connsiteY33" fmla="*/ 66350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2845" h="728174">
                    <a:moveTo>
                      <a:pt x="792845" y="0"/>
                    </a:moveTo>
                    <a:cubicBezTo>
                      <a:pt x="784410" y="11247"/>
                      <a:pt x="770351" y="16871"/>
                      <a:pt x="770351" y="36553"/>
                    </a:cubicBezTo>
                    <a:lnTo>
                      <a:pt x="792845" y="14059"/>
                    </a:lnTo>
                    <a:cubicBezTo>
                      <a:pt x="756292" y="67483"/>
                      <a:pt x="716926" y="123719"/>
                      <a:pt x="671937" y="179955"/>
                    </a:cubicBezTo>
                    <a:cubicBezTo>
                      <a:pt x="635384" y="227728"/>
                      <a:pt x="593235" y="275529"/>
                      <a:pt x="548246" y="323330"/>
                    </a:cubicBezTo>
                    <a:cubicBezTo>
                      <a:pt x="494822" y="379566"/>
                      <a:pt x="137778" y="728174"/>
                      <a:pt x="73107" y="728174"/>
                    </a:cubicBezTo>
                    <a:cubicBezTo>
                      <a:pt x="64671" y="728174"/>
                      <a:pt x="59048" y="716926"/>
                      <a:pt x="47800" y="708491"/>
                    </a:cubicBezTo>
                    <a:cubicBezTo>
                      <a:pt x="42177" y="708491"/>
                      <a:pt x="33741" y="711303"/>
                      <a:pt x="25306" y="708491"/>
                    </a:cubicBezTo>
                    <a:cubicBezTo>
                      <a:pt x="19682" y="705679"/>
                      <a:pt x="16870" y="697244"/>
                      <a:pt x="14059" y="691620"/>
                    </a:cubicBezTo>
                    <a:cubicBezTo>
                      <a:pt x="0" y="694432"/>
                      <a:pt x="0" y="685996"/>
                      <a:pt x="0" y="677561"/>
                    </a:cubicBezTo>
                    <a:cubicBezTo>
                      <a:pt x="0" y="669126"/>
                      <a:pt x="8435" y="655067"/>
                      <a:pt x="8435" y="643819"/>
                    </a:cubicBezTo>
                    <a:cubicBezTo>
                      <a:pt x="11247" y="629788"/>
                      <a:pt x="33741" y="624165"/>
                      <a:pt x="28118" y="604482"/>
                    </a:cubicBezTo>
                    <a:cubicBezTo>
                      <a:pt x="30930" y="604482"/>
                      <a:pt x="33741" y="601670"/>
                      <a:pt x="42177" y="601670"/>
                    </a:cubicBezTo>
                    <a:cubicBezTo>
                      <a:pt x="47800" y="601670"/>
                      <a:pt x="39365" y="607294"/>
                      <a:pt x="44989" y="607294"/>
                    </a:cubicBezTo>
                    <a:cubicBezTo>
                      <a:pt x="44989" y="607294"/>
                      <a:pt x="163084" y="520128"/>
                      <a:pt x="163084" y="506069"/>
                    </a:cubicBezTo>
                    <a:cubicBezTo>
                      <a:pt x="163084" y="497634"/>
                      <a:pt x="157461" y="506069"/>
                      <a:pt x="157461" y="500445"/>
                    </a:cubicBezTo>
                    <a:cubicBezTo>
                      <a:pt x="157461" y="469515"/>
                      <a:pt x="208045" y="393625"/>
                      <a:pt x="208045" y="295211"/>
                    </a:cubicBezTo>
                    <a:cubicBezTo>
                      <a:pt x="208045" y="286776"/>
                      <a:pt x="196798" y="208045"/>
                      <a:pt x="191174" y="165896"/>
                    </a:cubicBezTo>
                    <a:cubicBezTo>
                      <a:pt x="191174" y="129343"/>
                      <a:pt x="193986" y="126531"/>
                      <a:pt x="193986" y="123719"/>
                    </a:cubicBezTo>
                    <a:cubicBezTo>
                      <a:pt x="196798" y="129343"/>
                      <a:pt x="199610" y="137778"/>
                      <a:pt x="205233" y="146214"/>
                    </a:cubicBezTo>
                    <a:cubicBezTo>
                      <a:pt x="208045" y="143402"/>
                      <a:pt x="210857" y="146214"/>
                      <a:pt x="210857" y="137778"/>
                    </a:cubicBezTo>
                    <a:cubicBezTo>
                      <a:pt x="210857" y="132155"/>
                      <a:pt x="205233" y="118096"/>
                      <a:pt x="205233" y="109660"/>
                    </a:cubicBezTo>
                    <a:cubicBezTo>
                      <a:pt x="210857" y="120907"/>
                      <a:pt x="222104" y="129343"/>
                      <a:pt x="222104" y="123719"/>
                    </a:cubicBezTo>
                    <a:cubicBezTo>
                      <a:pt x="222104" y="118096"/>
                      <a:pt x="216481" y="115284"/>
                      <a:pt x="216481" y="112472"/>
                    </a:cubicBezTo>
                    <a:cubicBezTo>
                      <a:pt x="272717" y="165896"/>
                      <a:pt x="286776" y="250223"/>
                      <a:pt x="286776" y="312082"/>
                    </a:cubicBezTo>
                    <a:cubicBezTo>
                      <a:pt x="286776" y="317706"/>
                      <a:pt x="283964" y="362695"/>
                      <a:pt x="281152" y="399248"/>
                    </a:cubicBezTo>
                    <a:cubicBezTo>
                      <a:pt x="421715" y="264282"/>
                      <a:pt x="579176" y="143402"/>
                      <a:pt x="722550" y="33741"/>
                    </a:cubicBezTo>
                    <a:cubicBezTo>
                      <a:pt x="722550" y="30930"/>
                      <a:pt x="739421" y="30930"/>
                      <a:pt x="742233" y="25306"/>
                    </a:cubicBezTo>
                    <a:cubicBezTo>
                      <a:pt x="745044" y="25306"/>
                      <a:pt x="739421" y="30930"/>
                      <a:pt x="736609" y="33741"/>
                    </a:cubicBezTo>
                    <a:cubicBezTo>
                      <a:pt x="739421" y="36553"/>
                      <a:pt x="736609" y="36553"/>
                      <a:pt x="742233" y="36553"/>
                    </a:cubicBezTo>
                    <a:cubicBezTo>
                      <a:pt x="750668" y="36553"/>
                      <a:pt x="775974" y="11247"/>
                      <a:pt x="792845" y="0"/>
                    </a:cubicBezTo>
                    <a:close/>
                    <a:moveTo>
                      <a:pt x="14059" y="663502"/>
                    </a:moveTo>
                    <a:cubicBezTo>
                      <a:pt x="14059" y="669126"/>
                      <a:pt x="16870" y="669126"/>
                      <a:pt x="16870" y="669126"/>
                    </a:cubicBezTo>
                    <a:cubicBezTo>
                      <a:pt x="19682" y="666314"/>
                      <a:pt x="14059" y="663502"/>
                      <a:pt x="14059" y="66350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BE95186-04AE-ABAB-C252-F9D0A5C719BE}"/>
              </a:ext>
            </a:extLst>
          </p:cNvPr>
          <p:cNvGrpSpPr/>
          <p:nvPr/>
        </p:nvGrpSpPr>
        <p:grpSpPr>
          <a:xfrm>
            <a:off x="3041887" y="1607160"/>
            <a:ext cx="914400" cy="914400"/>
            <a:chOff x="3041887" y="1607160"/>
            <a:chExt cx="914400" cy="9144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E4C0D82-B8A4-935B-07B5-612E6E187FDA}"/>
                </a:ext>
              </a:extLst>
            </p:cNvPr>
            <p:cNvSpPr/>
            <p:nvPr/>
          </p:nvSpPr>
          <p:spPr>
            <a:xfrm>
              <a:off x="3041887" y="1607160"/>
              <a:ext cx="914400" cy="914400"/>
            </a:xfrm>
            <a:prstGeom prst="ellipse">
              <a:avLst/>
            </a:prstGeom>
            <a:solidFill>
              <a:srgbClr val="90C3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0E68085-4F28-5907-B552-774191A65224}"/>
                </a:ext>
              </a:extLst>
            </p:cNvPr>
            <p:cNvSpPr txBox="1"/>
            <p:nvPr/>
          </p:nvSpPr>
          <p:spPr>
            <a:xfrm>
              <a:off x="3175979" y="1636995"/>
              <a:ext cx="63671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美呗嘿嘿体" panose="00000500000000000000" pitchFamily="2" charset="-122"/>
                  <a:ea typeface="美呗嘿嘿体" panose="00000500000000000000" pitchFamily="2" charset="-122"/>
                </a:rPr>
                <a:t>一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9E69BA8-23D5-A579-653B-C7ED4889FB3A}"/>
              </a:ext>
            </a:extLst>
          </p:cNvPr>
          <p:cNvGrpSpPr/>
          <p:nvPr/>
        </p:nvGrpSpPr>
        <p:grpSpPr>
          <a:xfrm>
            <a:off x="4039678" y="1607160"/>
            <a:ext cx="914400" cy="914400"/>
            <a:chOff x="3041887" y="1607160"/>
            <a:chExt cx="914400" cy="914400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C58B5DC-56C1-6338-A9CD-33839667E9BD}"/>
                </a:ext>
              </a:extLst>
            </p:cNvPr>
            <p:cNvSpPr/>
            <p:nvPr/>
          </p:nvSpPr>
          <p:spPr>
            <a:xfrm>
              <a:off x="3041887" y="1607160"/>
              <a:ext cx="914400" cy="914400"/>
            </a:xfrm>
            <a:prstGeom prst="ellipse">
              <a:avLst/>
            </a:prstGeom>
            <a:solidFill>
              <a:srgbClr val="D9E2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B90FC0B-50EB-97DC-B3F2-771CE77F2BD2}"/>
                </a:ext>
              </a:extLst>
            </p:cNvPr>
            <p:cNvSpPr txBox="1"/>
            <p:nvPr/>
          </p:nvSpPr>
          <p:spPr>
            <a:xfrm>
              <a:off x="3175979" y="1636995"/>
              <a:ext cx="63671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美呗嘿嘿体" panose="00000500000000000000" pitchFamily="2" charset="-122"/>
                  <a:ea typeface="美呗嘿嘿体" panose="00000500000000000000" pitchFamily="2" charset="-122"/>
                </a:rPr>
                <a:t>起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F1F299B-99A7-C61B-F36B-E464C2C4EF96}"/>
              </a:ext>
            </a:extLst>
          </p:cNvPr>
          <p:cNvGrpSpPr/>
          <p:nvPr/>
        </p:nvGrpSpPr>
        <p:grpSpPr>
          <a:xfrm>
            <a:off x="5037469" y="1607160"/>
            <a:ext cx="914400" cy="914400"/>
            <a:chOff x="3041887" y="1607160"/>
            <a:chExt cx="914400" cy="91440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28B2B65-77D9-AE15-B412-9E90E025E09C}"/>
                </a:ext>
              </a:extLst>
            </p:cNvPr>
            <p:cNvSpPr/>
            <p:nvPr/>
          </p:nvSpPr>
          <p:spPr>
            <a:xfrm>
              <a:off x="3041887" y="1607160"/>
              <a:ext cx="914400" cy="914400"/>
            </a:xfrm>
            <a:prstGeom prst="ellipse">
              <a:avLst/>
            </a:prstGeom>
            <a:solidFill>
              <a:srgbClr val="FDF3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6A7EA44-CAED-6E9F-48E1-D6F928801E1D}"/>
                </a:ext>
              </a:extLst>
            </p:cNvPr>
            <p:cNvSpPr txBox="1"/>
            <p:nvPr/>
          </p:nvSpPr>
          <p:spPr>
            <a:xfrm>
              <a:off x="3175979" y="1636995"/>
              <a:ext cx="63671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美呗嘿嘿体" panose="00000500000000000000" pitchFamily="2" charset="-122"/>
                  <a:ea typeface="美呗嘿嘿体" panose="00000500000000000000" pitchFamily="2" charset="-122"/>
                </a:rPr>
                <a:t>去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C01CB458-1195-54CE-5FD1-F7AE1E982E32}"/>
              </a:ext>
            </a:extLst>
          </p:cNvPr>
          <p:cNvSpPr txBox="1"/>
          <p:nvPr/>
        </p:nvSpPr>
        <p:spPr>
          <a:xfrm>
            <a:off x="4119667" y="3033322"/>
            <a:ext cx="3264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</a:rPr>
              <a:t>春季户外活动主题班会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328BBA0-ECD6-35C4-21E1-84437C829A4C}"/>
              </a:ext>
            </a:extLst>
          </p:cNvPr>
          <p:cNvGrpSpPr/>
          <p:nvPr/>
        </p:nvGrpSpPr>
        <p:grpSpPr>
          <a:xfrm>
            <a:off x="3823251" y="3970908"/>
            <a:ext cx="4385986" cy="315056"/>
            <a:chOff x="1253246" y="4118390"/>
            <a:chExt cx="4385986" cy="31505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330C66A-AF17-4CE7-EAF4-AF39ABBD9CAC}"/>
                </a:ext>
              </a:extLst>
            </p:cNvPr>
            <p:cNvSpPr txBox="1"/>
            <p:nvPr/>
          </p:nvSpPr>
          <p:spPr>
            <a:xfrm>
              <a:off x="156102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37" name="iconfont-10019-4889788">
              <a:extLst>
                <a:ext uri="{FF2B5EF4-FFF2-40B4-BE49-F238E27FC236}">
                  <a16:creationId xmlns:a16="http://schemas.microsoft.com/office/drawing/2014/main" id="{0C2FDFFD-997B-07A4-4961-B0C3EDD554F2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90C3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C5E6D9B-573F-9D9F-6E23-21F535D4ECBC}"/>
                </a:ext>
              </a:extLst>
            </p:cNvPr>
            <p:cNvSpPr txBox="1"/>
            <p:nvPr/>
          </p:nvSpPr>
          <p:spPr>
            <a:xfrm>
              <a:off x="397102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2024.03.13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9" name="iconfont-11899-5651509">
              <a:extLst>
                <a:ext uri="{FF2B5EF4-FFF2-40B4-BE49-F238E27FC236}">
                  <a16:creationId xmlns:a16="http://schemas.microsoft.com/office/drawing/2014/main" id="{0FFE6BF2-1BB1-7FA1-D047-272409A78527}"/>
                </a:ext>
              </a:extLst>
            </p:cNvPr>
            <p:cNvSpPr/>
            <p:nvPr/>
          </p:nvSpPr>
          <p:spPr>
            <a:xfrm>
              <a:off x="36592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90C3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0" name="组合 159" descr="D:\51PPT模板网\51pptmoban.com\图片.jpg">
            <a:extLst>
              <a:ext uri="{FF2B5EF4-FFF2-40B4-BE49-F238E27FC236}">
                <a16:creationId xmlns:a16="http://schemas.microsoft.com/office/drawing/2014/main" id="{2A88D6E1-DF14-4371-83F1-2C2233C7A272}"/>
              </a:ext>
            </a:extLst>
          </p:cNvPr>
          <p:cNvGrpSpPr/>
          <p:nvPr/>
        </p:nvGrpSpPr>
        <p:grpSpPr>
          <a:xfrm>
            <a:off x="8576299" y="3077950"/>
            <a:ext cx="2126562" cy="3017519"/>
            <a:chOff x="4097238" y="2942839"/>
            <a:chExt cx="2126562" cy="3017519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AAE1E28-95D1-3293-DAF3-C88C47C23552}"/>
                </a:ext>
              </a:extLst>
            </p:cNvPr>
            <p:cNvSpPr/>
            <p:nvPr/>
          </p:nvSpPr>
          <p:spPr>
            <a:xfrm>
              <a:off x="5770029" y="3705791"/>
              <a:ext cx="368484" cy="1048702"/>
            </a:xfrm>
            <a:custGeom>
              <a:avLst/>
              <a:gdLst>
                <a:gd name="connsiteX0" fmla="*/ 348615 w 368484"/>
                <a:gd name="connsiteY0" fmla="*/ 1048703 h 1048702"/>
                <a:gd name="connsiteX1" fmla="*/ 324612 w 368484"/>
                <a:gd name="connsiteY1" fmla="*/ 1041845 h 1048702"/>
                <a:gd name="connsiteX2" fmla="*/ 341186 w 368484"/>
                <a:gd name="connsiteY2" fmla="*/ 829247 h 1048702"/>
                <a:gd name="connsiteX3" fmla="*/ 221171 w 368484"/>
                <a:gd name="connsiteY3" fmla="*/ 609219 h 1048702"/>
                <a:gd name="connsiteX4" fmla="*/ 124016 w 368484"/>
                <a:gd name="connsiteY4" fmla="*/ 551498 h 1048702"/>
                <a:gd name="connsiteX5" fmla="*/ 10287 w 368484"/>
                <a:gd name="connsiteY5" fmla="*/ 300038 h 1048702"/>
                <a:gd name="connsiteX6" fmla="*/ 17717 w 368484"/>
                <a:gd name="connsiteY6" fmla="*/ 212598 h 1048702"/>
                <a:gd name="connsiteX7" fmla="*/ 0 w 368484"/>
                <a:gd name="connsiteY7" fmla="*/ 5715 h 1048702"/>
                <a:gd name="connsiteX8" fmla="*/ 24574 w 368484"/>
                <a:gd name="connsiteY8" fmla="*/ 0 h 1048702"/>
                <a:gd name="connsiteX9" fmla="*/ 42863 w 368484"/>
                <a:gd name="connsiteY9" fmla="*/ 213170 h 1048702"/>
                <a:gd name="connsiteX10" fmla="*/ 35433 w 368484"/>
                <a:gd name="connsiteY10" fmla="*/ 304038 h 1048702"/>
                <a:gd name="connsiteX11" fmla="*/ 133731 w 368484"/>
                <a:gd name="connsiteY11" fmla="*/ 528638 h 1048702"/>
                <a:gd name="connsiteX12" fmla="*/ 236029 w 368484"/>
                <a:gd name="connsiteY12" fmla="*/ 589788 h 1048702"/>
                <a:gd name="connsiteX13" fmla="*/ 366332 w 368484"/>
                <a:gd name="connsiteY13" fmla="*/ 828104 h 1048702"/>
                <a:gd name="connsiteX14" fmla="*/ 348615 w 368484"/>
                <a:gd name="connsiteY14" fmla="*/ 1048703 h 104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8484" h="1048702">
                  <a:moveTo>
                    <a:pt x="348615" y="1048703"/>
                  </a:moveTo>
                  <a:lnTo>
                    <a:pt x="324612" y="1041845"/>
                  </a:lnTo>
                  <a:cubicBezTo>
                    <a:pt x="345758" y="965835"/>
                    <a:pt x="345186" y="884111"/>
                    <a:pt x="341186" y="829247"/>
                  </a:cubicBezTo>
                  <a:cubicBezTo>
                    <a:pt x="334899" y="741807"/>
                    <a:pt x="290894" y="661797"/>
                    <a:pt x="221171" y="609219"/>
                  </a:cubicBezTo>
                  <a:cubicBezTo>
                    <a:pt x="190881" y="586359"/>
                    <a:pt x="158306" y="566928"/>
                    <a:pt x="124016" y="551498"/>
                  </a:cubicBezTo>
                  <a:cubicBezTo>
                    <a:pt x="-6286" y="500063"/>
                    <a:pt x="4001" y="346329"/>
                    <a:pt x="10287" y="300038"/>
                  </a:cubicBezTo>
                  <a:cubicBezTo>
                    <a:pt x="14288" y="270891"/>
                    <a:pt x="17145" y="241745"/>
                    <a:pt x="17717" y="212598"/>
                  </a:cubicBezTo>
                  <a:cubicBezTo>
                    <a:pt x="19431" y="143447"/>
                    <a:pt x="13144" y="73724"/>
                    <a:pt x="0" y="5715"/>
                  </a:cubicBezTo>
                  <a:lnTo>
                    <a:pt x="24574" y="0"/>
                  </a:lnTo>
                  <a:cubicBezTo>
                    <a:pt x="38291" y="70295"/>
                    <a:pt x="44577" y="141732"/>
                    <a:pt x="42863" y="213170"/>
                  </a:cubicBezTo>
                  <a:cubicBezTo>
                    <a:pt x="42291" y="243459"/>
                    <a:pt x="39434" y="273749"/>
                    <a:pt x="35433" y="304038"/>
                  </a:cubicBezTo>
                  <a:cubicBezTo>
                    <a:pt x="28004" y="357188"/>
                    <a:pt x="23432" y="484632"/>
                    <a:pt x="133731" y="528638"/>
                  </a:cubicBezTo>
                  <a:cubicBezTo>
                    <a:pt x="169736" y="545211"/>
                    <a:pt x="204597" y="565785"/>
                    <a:pt x="236029" y="589788"/>
                  </a:cubicBezTo>
                  <a:cubicBezTo>
                    <a:pt x="311468" y="646938"/>
                    <a:pt x="358902" y="733806"/>
                    <a:pt x="366332" y="828104"/>
                  </a:cubicBezTo>
                  <a:cubicBezTo>
                    <a:pt x="370332" y="884111"/>
                    <a:pt x="370903" y="969264"/>
                    <a:pt x="348615" y="1048703"/>
                  </a:cubicBezTo>
                  <a:close/>
                </a:path>
              </a:pathLst>
            </a:custGeom>
            <a:solidFill>
              <a:srgbClr val="FDF38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397F13F-3192-D1D5-5D26-8FD53F4A4FAF}"/>
                </a:ext>
              </a:extLst>
            </p:cNvPr>
            <p:cNvSpPr/>
            <p:nvPr/>
          </p:nvSpPr>
          <p:spPr>
            <a:xfrm>
              <a:off x="5722902" y="3705220"/>
              <a:ext cx="269896" cy="1081278"/>
            </a:xfrm>
            <a:custGeom>
              <a:avLst/>
              <a:gdLst>
                <a:gd name="connsiteX0" fmla="*/ 218006 w 269896"/>
                <a:gd name="connsiteY0" fmla="*/ 1081278 h 1081278"/>
                <a:gd name="connsiteX1" fmla="*/ 210576 w 269896"/>
                <a:gd name="connsiteY1" fmla="*/ 1077849 h 1081278"/>
                <a:gd name="connsiteX2" fmla="*/ 260296 w 269896"/>
                <a:gd name="connsiteY2" fmla="*/ 867537 h 1081278"/>
                <a:gd name="connsiteX3" fmla="*/ 172857 w 269896"/>
                <a:gd name="connsiteY3" fmla="*/ 625221 h 1081278"/>
                <a:gd name="connsiteX4" fmla="*/ 84275 w 269896"/>
                <a:gd name="connsiteY4" fmla="*/ 552069 h 1081278"/>
                <a:gd name="connsiteX5" fmla="*/ 13980 w 269896"/>
                <a:gd name="connsiteY5" fmla="*/ 296037 h 1081278"/>
                <a:gd name="connsiteX6" fmla="*/ 35126 w 269896"/>
                <a:gd name="connsiteY6" fmla="*/ 209741 h 1081278"/>
                <a:gd name="connsiteX7" fmla="*/ 49413 w 269896"/>
                <a:gd name="connsiteY7" fmla="*/ 571 h 1081278"/>
                <a:gd name="connsiteX8" fmla="*/ 57986 w 269896"/>
                <a:gd name="connsiteY8" fmla="*/ 0 h 1081278"/>
                <a:gd name="connsiteX9" fmla="*/ 43698 w 269896"/>
                <a:gd name="connsiteY9" fmla="*/ 211455 h 1081278"/>
                <a:gd name="connsiteX10" fmla="*/ 22553 w 269896"/>
                <a:gd name="connsiteY10" fmla="*/ 298894 h 1081278"/>
                <a:gd name="connsiteX11" fmla="*/ 88846 w 269896"/>
                <a:gd name="connsiteY11" fmla="*/ 545783 h 1081278"/>
                <a:gd name="connsiteX12" fmla="*/ 179144 w 269896"/>
                <a:gd name="connsiteY12" fmla="*/ 620649 h 1081278"/>
                <a:gd name="connsiteX13" fmla="*/ 268869 w 269896"/>
                <a:gd name="connsiteY13" fmla="*/ 869251 h 1081278"/>
                <a:gd name="connsiteX14" fmla="*/ 218006 w 269896"/>
                <a:gd name="connsiteY14" fmla="*/ 1081278 h 108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9896" h="1081278">
                  <a:moveTo>
                    <a:pt x="218006" y="1081278"/>
                  </a:moveTo>
                  <a:lnTo>
                    <a:pt x="210576" y="1077849"/>
                  </a:lnTo>
                  <a:cubicBezTo>
                    <a:pt x="243723" y="1004697"/>
                    <a:pt x="255725" y="922973"/>
                    <a:pt x="260296" y="867537"/>
                  </a:cubicBezTo>
                  <a:cubicBezTo>
                    <a:pt x="267155" y="777811"/>
                    <a:pt x="235722" y="689801"/>
                    <a:pt x="172857" y="625221"/>
                  </a:cubicBezTo>
                  <a:cubicBezTo>
                    <a:pt x="145996" y="597789"/>
                    <a:pt x="116279" y="573214"/>
                    <a:pt x="84275" y="552069"/>
                  </a:cubicBezTo>
                  <a:cubicBezTo>
                    <a:pt x="-31169" y="484061"/>
                    <a:pt x="1407" y="338899"/>
                    <a:pt x="13980" y="296037"/>
                  </a:cubicBezTo>
                  <a:cubicBezTo>
                    <a:pt x="22553" y="267462"/>
                    <a:pt x="29411" y="238887"/>
                    <a:pt x="35126" y="209741"/>
                  </a:cubicBezTo>
                  <a:cubicBezTo>
                    <a:pt x="47699" y="140589"/>
                    <a:pt x="52271" y="70294"/>
                    <a:pt x="49413" y="571"/>
                  </a:cubicBezTo>
                  <a:lnTo>
                    <a:pt x="57986" y="0"/>
                  </a:lnTo>
                  <a:cubicBezTo>
                    <a:pt x="60843" y="70866"/>
                    <a:pt x="55700" y="141732"/>
                    <a:pt x="43698" y="211455"/>
                  </a:cubicBezTo>
                  <a:cubicBezTo>
                    <a:pt x="37983" y="241173"/>
                    <a:pt x="31125" y="270319"/>
                    <a:pt x="22553" y="298894"/>
                  </a:cubicBezTo>
                  <a:cubicBezTo>
                    <a:pt x="6551" y="352044"/>
                    <a:pt x="-18595" y="482346"/>
                    <a:pt x="88846" y="545783"/>
                  </a:cubicBezTo>
                  <a:cubicBezTo>
                    <a:pt x="121422" y="567499"/>
                    <a:pt x="151711" y="592646"/>
                    <a:pt x="179144" y="620649"/>
                  </a:cubicBezTo>
                  <a:cubicBezTo>
                    <a:pt x="243151" y="686943"/>
                    <a:pt x="276299" y="777240"/>
                    <a:pt x="268869" y="869251"/>
                  </a:cubicBezTo>
                  <a:cubicBezTo>
                    <a:pt x="264297" y="924687"/>
                    <a:pt x="251724" y="1007554"/>
                    <a:pt x="218006" y="108127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15358BB-6560-B618-A100-B567263330F5}"/>
                </a:ext>
              </a:extLst>
            </p:cNvPr>
            <p:cNvSpPr/>
            <p:nvPr/>
          </p:nvSpPr>
          <p:spPr>
            <a:xfrm>
              <a:off x="5651395" y="3696076"/>
              <a:ext cx="211882" cy="1100137"/>
            </a:xfrm>
            <a:custGeom>
              <a:avLst/>
              <a:gdLst>
                <a:gd name="connsiteX0" fmla="*/ 114062 w 211882"/>
                <a:gd name="connsiteY0" fmla="*/ 1100138 h 1100137"/>
                <a:gd name="connsiteX1" fmla="*/ 93488 w 211882"/>
                <a:gd name="connsiteY1" fmla="*/ 1085850 h 1100137"/>
                <a:gd name="connsiteX2" fmla="*/ 177499 w 211882"/>
                <a:gd name="connsiteY2" fmla="*/ 889825 h 1100137"/>
                <a:gd name="connsiteX3" fmla="*/ 134636 w 211882"/>
                <a:gd name="connsiteY3" fmla="*/ 642938 h 1100137"/>
                <a:gd name="connsiteX4" fmla="*/ 61484 w 211882"/>
                <a:gd name="connsiteY4" fmla="*/ 556641 h 1100137"/>
                <a:gd name="connsiteX5" fmla="*/ 35195 w 211882"/>
                <a:gd name="connsiteY5" fmla="*/ 282321 h 1100137"/>
                <a:gd name="connsiteX6" fmla="*/ 70628 w 211882"/>
                <a:gd name="connsiteY6" fmla="*/ 201739 h 1100137"/>
                <a:gd name="connsiteX7" fmla="*/ 120349 w 211882"/>
                <a:gd name="connsiteY7" fmla="*/ 0 h 1100137"/>
                <a:gd name="connsiteX8" fmla="*/ 145495 w 211882"/>
                <a:gd name="connsiteY8" fmla="*/ 2858 h 1100137"/>
                <a:gd name="connsiteX9" fmla="*/ 94060 w 211882"/>
                <a:gd name="connsiteY9" fmla="*/ 210312 h 1100137"/>
                <a:gd name="connsiteX10" fmla="*/ 57484 w 211882"/>
                <a:gd name="connsiteY10" fmla="*/ 293751 h 1100137"/>
                <a:gd name="connsiteX11" fmla="*/ 78058 w 211882"/>
                <a:gd name="connsiteY11" fmla="*/ 538353 h 1100137"/>
                <a:gd name="connsiteX12" fmla="*/ 155210 w 211882"/>
                <a:gd name="connsiteY12" fmla="*/ 629221 h 1100137"/>
                <a:gd name="connsiteX13" fmla="*/ 201502 w 211882"/>
                <a:gd name="connsiteY13" fmla="*/ 896683 h 1100137"/>
                <a:gd name="connsiteX14" fmla="*/ 114062 w 211882"/>
                <a:gd name="connsiteY14" fmla="*/ 1100138 h 1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882" h="1100137">
                  <a:moveTo>
                    <a:pt x="114062" y="1100138"/>
                  </a:moveTo>
                  <a:lnTo>
                    <a:pt x="93488" y="1085850"/>
                  </a:lnTo>
                  <a:cubicBezTo>
                    <a:pt x="138065" y="1020699"/>
                    <a:pt x="163783" y="943546"/>
                    <a:pt x="177499" y="889825"/>
                  </a:cubicBezTo>
                  <a:cubicBezTo>
                    <a:pt x="199216" y="805243"/>
                    <a:pt x="183785" y="715518"/>
                    <a:pt x="134636" y="642938"/>
                  </a:cubicBezTo>
                  <a:cubicBezTo>
                    <a:pt x="113491" y="611505"/>
                    <a:pt x="88916" y="582930"/>
                    <a:pt x="61484" y="556641"/>
                  </a:cubicBezTo>
                  <a:cubicBezTo>
                    <a:pt x="-44815" y="465773"/>
                    <a:pt x="14621" y="323469"/>
                    <a:pt x="35195" y="282321"/>
                  </a:cubicBezTo>
                  <a:cubicBezTo>
                    <a:pt x="48340" y="256032"/>
                    <a:pt x="60341" y="229171"/>
                    <a:pt x="70628" y="201739"/>
                  </a:cubicBezTo>
                  <a:cubicBezTo>
                    <a:pt x="94631" y="136588"/>
                    <a:pt x="111205" y="69151"/>
                    <a:pt x="120349" y="0"/>
                  </a:cubicBezTo>
                  <a:lnTo>
                    <a:pt x="145495" y="2858"/>
                  </a:lnTo>
                  <a:cubicBezTo>
                    <a:pt x="135779" y="73723"/>
                    <a:pt x="118634" y="143446"/>
                    <a:pt x="94060" y="210312"/>
                  </a:cubicBezTo>
                  <a:cubicBezTo>
                    <a:pt x="83201" y="238887"/>
                    <a:pt x="71200" y="266319"/>
                    <a:pt x="57484" y="293751"/>
                  </a:cubicBezTo>
                  <a:cubicBezTo>
                    <a:pt x="33481" y="341185"/>
                    <a:pt x="-12239" y="460629"/>
                    <a:pt x="78058" y="538353"/>
                  </a:cubicBezTo>
                  <a:cubicBezTo>
                    <a:pt x="107204" y="565785"/>
                    <a:pt x="132922" y="596074"/>
                    <a:pt x="155210" y="629221"/>
                  </a:cubicBezTo>
                  <a:cubicBezTo>
                    <a:pt x="208360" y="707517"/>
                    <a:pt x="224933" y="804672"/>
                    <a:pt x="201502" y="896683"/>
                  </a:cubicBezTo>
                  <a:cubicBezTo>
                    <a:pt x="187214" y="951548"/>
                    <a:pt x="160354" y="1032129"/>
                    <a:pt x="114062" y="110013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D2EF0BD-40C2-3F59-C252-88DF8BA5C65E}"/>
                </a:ext>
              </a:extLst>
            </p:cNvPr>
            <p:cNvSpPr/>
            <p:nvPr/>
          </p:nvSpPr>
          <p:spPr>
            <a:xfrm>
              <a:off x="4176058" y="4168135"/>
              <a:ext cx="264090" cy="389763"/>
            </a:xfrm>
            <a:custGeom>
              <a:avLst/>
              <a:gdLst>
                <a:gd name="connsiteX0" fmla="*/ 58 w 264090"/>
                <a:gd name="connsiteY0" fmla="*/ 15431 h 389763"/>
                <a:gd name="connsiteX1" fmla="*/ 32062 w 264090"/>
                <a:gd name="connsiteY1" fmla="*/ 292036 h 389763"/>
                <a:gd name="connsiteX2" fmla="*/ 217799 w 264090"/>
                <a:gd name="connsiteY2" fmla="*/ 389763 h 389763"/>
                <a:gd name="connsiteX3" fmla="*/ 264091 w 264090"/>
                <a:gd name="connsiteY3" fmla="*/ 299466 h 389763"/>
                <a:gd name="connsiteX4" fmla="*/ 109214 w 264090"/>
                <a:gd name="connsiteY4" fmla="*/ 223456 h 389763"/>
                <a:gd name="connsiteX5" fmla="*/ 62923 w 264090"/>
                <a:gd name="connsiteY5" fmla="*/ 0 h 389763"/>
                <a:gd name="connsiteX6" fmla="*/ 58 w 264090"/>
                <a:gd name="connsiteY6" fmla="*/ 15431 h 38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090" h="389763">
                  <a:moveTo>
                    <a:pt x="58" y="15431"/>
                  </a:moveTo>
                  <a:cubicBezTo>
                    <a:pt x="-1085" y="18859"/>
                    <a:pt x="14917" y="268034"/>
                    <a:pt x="32062" y="292036"/>
                  </a:cubicBezTo>
                  <a:cubicBezTo>
                    <a:pt x="49207" y="316039"/>
                    <a:pt x="217799" y="389763"/>
                    <a:pt x="217799" y="389763"/>
                  </a:cubicBezTo>
                  <a:lnTo>
                    <a:pt x="264091" y="299466"/>
                  </a:lnTo>
                  <a:lnTo>
                    <a:pt x="109214" y="223456"/>
                  </a:lnTo>
                  <a:lnTo>
                    <a:pt x="62923" y="0"/>
                  </a:lnTo>
                  <a:lnTo>
                    <a:pt x="58" y="154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08884C6-01BD-5647-761A-38F91817B530}"/>
                </a:ext>
              </a:extLst>
            </p:cNvPr>
            <p:cNvSpPr/>
            <p:nvPr/>
          </p:nvSpPr>
          <p:spPr>
            <a:xfrm>
              <a:off x="4308704" y="4419024"/>
              <a:ext cx="169164" cy="156590"/>
            </a:xfrm>
            <a:custGeom>
              <a:avLst/>
              <a:gdLst>
                <a:gd name="connsiteX0" fmla="*/ 169164 w 169164"/>
                <a:gd name="connsiteY0" fmla="*/ 46291 h 156590"/>
                <a:gd name="connsiteX1" fmla="*/ 52578 w 169164"/>
                <a:gd name="connsiteY1" fmla="*/ 0 h 156590"/>
                <a:gd name="connsiteX2" fmla="*/ 0 w 169164"/>
                <a:gd name="connsiteY2" fmla="*/ 107442 h 156590"/>
                <a:gd name="connsiteX3" fmla="*/ 97727 w 169164"/>
                <a:gd name="connsiteY3" fmla="*/ 156591 h 156590"/>
                <a:gd name="connsiteX4" fmla="*/ 169164 w 169164"/>
                <a:gd name="connsiteY4" fmla="*/ 46291 h 15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164" h="156590">
                  <a:moveTo>
                    <a:pt x="169164" y="46291"/>
                  </a:moveTo>
                  <a:lnTo>
                    <a:pt x="52578" y="0"/>
                  </a:lnTo>
                  <a:lnTo>
                    <a:pt x="0" y="107442"/>
                  </a:lnTo>
                  <a:lnTo>
                    <a:pt x="97727" y="156591"/>
                  </a:lnTo>
                  <a:lnTo>
                    <a:pt x="169164" y="46291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9670B24-BFA8-B17C-19FC-B26E7A49B554}"/>
                </a:ext>
              </a:extLst>
            </p:cNvPr>
            <p:cNvSpPr/>
            <p:nvPr/>
          </p:nvSpPr>
          <p:spPr>
            <a:xfrm>
              <a:off x="4308704" y="4457314"/>
              <a:ext cx="152590" cy="114871"/>
            </a:xfrm>
            <a:custGeom>
              <a:avLst/>
              <a:gdLst>
                <a:gd name="connsiteX0" fmla="*/ 138875 w 152590"/>
                <a:gd name="connsiteY0" fmla="*/ 0 h 114871"/>
                <a:gd name="connsiteX1" fmla="*/ 77153 w 152590"/>
                <a:gd name="connsiteY1" fmla="*/ 80010 h 114871"/>
                <a:gd name="connsiteX2" fmla="*/ 10287 w 152590"/>
                <a:gd name="connsiteY2" fmla="*/ 51435 h 114871"/>
                <a:gd name="connsiteX3" fmla="*/ 0 w 152590"/>
                <a:gd name="connsiteY3" fmla="*/ 69152 h 114871"/>
                <a:gd name="connsiteX4" fmla="*/ 90869 w 152590"/>
                <a:gd name="connsiteY4" fmla="*/ 114872 h 114871"/>
                <a:gd name="connsiteX5" fmla="*/ 152591 w 152590"/>
                <a:gd name="connsiteY5" fmla="*/ 2286 h 114871"/>
                <a:gd name="connsiteX6" fmla="*/ 138875 w 152590"/>
                <a:gd name="connsiteY6" fmla="*/ 0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90" h="114871">
                  <a:moveTo>
                    <a:pt x="138875" y="0"/>
                  </a:moveTo>
                  <a:cubicBezTo>
                    <a:pt x="138875" y="0"/>
                    <a:pt x="94298" y="41148"/>
                    <a:pt x="77153" y="80010"/>
                  </a:cubicBezTo>
                  <a:lnTo>
                    <a:pt x="10287" y="51435"/>
                  </a:lnTo>
                  <a:lnTo>
                    <a:pt x="0" y="69152"/>
                  </a:lnTo>
                  <a:lnTo>
                    <a:pt x="90869" y="114872"/>
                  </a:lnTo>
                  <a:lnTo>
                    <a:pt x="152591" y="2286"/>
                  </a:lnTo>
                  <a:lnTo>
                    <a:pt x="13887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2C91D0E-2A85-1D86-C978-159BF683A4C8}"/>
                </a:ext>
              </a:extLst>
            </p:cNvPr>
            <p:cNvSpPr/>
            <p:nvPr/>
          </p:nvSpPr>
          <p:spPr>
            <a:xfrm>
              <a:off x="4647032" y="5237411"/>
              <a:ext cx="485203" cy="493882"/>
            </a:xfrm>
            <a:custGeom>
              <a:avLst/>
              <a:gdLst>
                <a:gd name="connsiteX0" fmla="*/ 0 w 485203"/>
                <a:gd name="connsiteY0" fmla="*/ 55436 h 493882"/>
                <a:gd name="connsiteX1" fmla="*/ 92583 w 485203"/>
                <a:gd name="connsiteY1" fmla="*/ 292037 h 493882"/>
                <a:gd name="connsiteX2" fmla="*/ 453199 w 485203"/>
                <a:gd name="connsiteY2" fmla="*/ 493776 h 493882"/>
                <a:gd name="connsiteX3" fmla="*/ 485204 w 485203"/>
                <a:gd name="connsiteY3" fmla="*/ 424053 h 493882"/>
                <a:gd name="connsiteX4" fmla="*/ 276034 w 485203"/>
                <a:gd name="connsiteY4" fmla="*/ 230886 h 493882"/>
                <a:gd name="connsiteX5" fmla="*/ 204026 w 485203"/>
                <a:gd name="connsiteY5" fmla="*/ 184023 h 493882"/>
                <a:gd name="connsiteX6" fmla="*/ 175451 w 485203"/>
                <a:gd name="connsiteY6" fmla="*/ 0 h 493882"/>
                <a:gd name="connsiteX7" fmla="*/ 0 w 485203"/>
                <a:gd name="connsiteY7" fmla="*/ 55436 h 49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203" h="493882">
                  <a:moveTo>
                    <a:pt x="0" y="55436"/>
                  </a:moveTo>
                  <a:cubicBezTo>
                    <a:pt x="0" y="55436"/>
                    <a:pt x="68009" y="268605"/>
                    <a:pt x="92583" y="292037"/>
                  </a:cubicBezTo>
                  <a:cubicBezTo>
                    <a:pt x="117158" y="315468"/>
                    <a:pt x="453199" y="498920"/>
                    <a:pt x="453199" y="493776"/>
                  </a:cubicBezTo>
                  <a:cubicBezTo>
                    <a:pt x="453199" y="488633"/>
                    <a:pt x="485204" y="424053"/>
                    <a:pt x="485204" y="424053"/>
                  </a:cubicBezTo>
                  <a:cubicBezTo>
                    <a:pt x="485204" y="424053"/>
                    <a:pt x="293751" y="241745"/>
                    <a:pt x="276034" y="230886"/>
                  </a:cubicBezTo>
                  <a:cubicBezTo>
                    <a:pt x="256032" y="218885"/>
                    <a:pt x="204026" y="184023"/>
                    <a:pt x="204026" y="184023"/>
                  </a:cubicBezTo>
                  <a:lnTo>
                    <a:pt x="175451" y="0"/>
                  </a:lnTo>
                  <a:lnTo>
                    <a:pt x="0" y="5543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95F9916-AF1A-9D94-C522-F7C244BE009D}"/>
                </a:ext>
              </a:extLst>
            </p:cNvPr>
            <p:cNvSpPr/>
            <p:nvPr/>
          </p:nvSpPr>
          <p:spPr>
            <a:xfrm>
              <a:off x="4778477" y="5242555"/>
              <a:ext cx="353186" cy="430911"/>
            </a:xfrm>
            <a:custGeom>
              <a:avLst/>
              <a:gdLst>
                <a:gd name="connsiteX0" fmla="*/ 0 w 353186"/>
                <a:gd name="connsiteY0" fmla="*/ 4572 h 430911"/>
                <a:gd name="connsiteX1" fmla="*/ 6287 w 353186"/>
                <a:gd name="connsiteY1" fmla="*/ 80010 h 430911"/>
                <a:gd name="connsiteX2" fmla="*/ 45720 w 353186"/>
                <a:gd name="connsiteY2" fmla="*/ 189166 h 430911"/>
                <a:gd name="connsiteX3" fmla="*/ 56579 w 353186"/>
                <a:gd name="connsiteY3" fmla="*/ 200596 h 430911"/>
                <a:gd name="connsiteX4" fmla="*/ 173736 w 353186"/>
                <a:gd name="connsiteY4" fmla="*/ 280035 h 430911"/>
                <a:gd name="connsiteX5" fmla="*/ 346901 w 353186"/>
                <a:gd name="connsiteY5" fmla="*/ 430911 h 430911"/>
                <a:gd name="connsiteX6" fmla="*/ 353187 w 353186"/>
                <a:gd name="connsiteY6" fmla="*/ 418338 h 430911"/>
                <a:gd name="connsiteX7" fmla="*/ 144018 w 353186"/>
                <a:gd name="connsiteY7" fmla="*/ 225743 h 430911"/>
                <a:gd name="connsiteX8" fmla="*/ 72009 w 353186"/>
                <a:gd name="connsiteY8" fmla="*/ 178879 h 430911"/>
                <a:gd name="connsiteX9" fmla="*/ 45720 w 353186"/>
                <a:gd name="connsiteY9" fmla="*/ 25718 h 430911"/>
                <a:gd name="connsiteX10" fmla="*/ 17145 w 353186"/>
                <a:gd name="connsiteY10" fmla="*/ 0 h 430911"/>
                <a:gd name="connsiteX11" fmla="*/ 0 w 353186"/>
                <a:gd name="connsiteY11" fmla="*/ 4572 h 43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3186" h="430911">
                  <a:moveTo>
                    <a:pt x="0" y="4572"/>
                  </a:moveTo>
                  <a:lnTo>
                    <a:pt x="6287" y="80010"/>
                  </a:lnTo>
                  <a:lnTo>
                    <a:pt x="45720" y="189166"/>
                  </a:lnTo>
                  <a:cubicBezTo>
                    <a:pt x="47434" y="194310"/>
                    <a:pt x="51435" y="198882"/>
                    <a:pt x="56579" y="200596"/>
                  </a:cubicBezTo>
                  <a:cubicBezTo>
                    <a:pt x="77724" y="208598"/>
                    <a:pt x="133731" y="243459"/>
                    <a:pt x="173736" y="280035"/>
                  </a:cubicBezTo>
                  <a:lnTo>
                    <a:pt x="346901" y="430911"/>
                  </a:lnTo>
                  <a:lnTo>
                    <a:pt x="353187" y="418338"/>
                  </a:lnTo>
                  <a:cubicBezTo>
                    <a:pt x="353187" y="418338"/>
                    <a:pt x="161734" y="236029"/>
                    <a:pt x="144018" y="225743"/>
                  </a:cubicBezTo>
                  <a:cubicBezTo>
                    <a:pt x="124016" y="213741"/>
                    <a:pt x="72009" y="178879"/>
                    <a:pt x="72009" y="178879"/>
                  </a:cubicBezTo>
                  <a:lnTo>
                    <a:pt x="45720" y="25718"/>
                  </a:lnTo>
                  <a:lnTo>
                    <a:pt x="17145" y="0"/>
                  </a:lnTo>
                  <a:lnTo>
                    <a:pt x="0" y="45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14F9AAB-1D1C-AA73-5DFB-FAA366A3950F}"/>
                </a:ext>
              </a:extLst>
            </p:cNvPr>
            <p:cNvSpPr/>
            <p:nvPr/>
          </p:nvSpPr>
          <p:spPr>
            <a:xfrm>
              <a:off x="5053109" y="5646708"/>
              <a:ext cx="147643" cy="263381"/>
            </a:xfrm>
            <a:custGeom>
              <a:avLst/>
              <a:gdLst>
                <a:gd name="connsiteX0" fmla="*/ 67697 w 147643"/>
                <a:gd name="connsiteY0" fmla="*/ 5613 h 263381"/>
                <a:gd name="connsiteX1" fmla="*/ 59124 w 147643"/>
                <a:gd name="connsiteY1" fmla="*/ 43332 h 263381"/>
                <a:gd name="connsiteX2" fmla="*/ 48837 w 147643"/>
                <a:gd name="connsiteY2" fmla="*/ 54762 h 263381"/>
                <a:gd name="connsiteX3" fmla="*/ 12832 w 147643"/>
                <a:gd name="connsiteY3" fmla="*/ 67335 h 263381"/>
                <a:gd name="connsiteX4" fmla="*/ 831 w 147643"/>
                <a:gd name="connsiteY4" fmla="*/ 86766 h 263381"/>
                <a:gd name="connsiteX5" fmla="*/ 12261 w 147643"/>
                <a:gd name="connsiteY5" fmla="*/ 169062 h 263381"/>
                <a:gd name="connsiteX6" fmla="*/ 831 w 147643"/>
                <a:gd name="connsiteY6" fmla="*/ 222211 h 263381"/>
                <a:gd name="connsiteX7" fmla="*/ 18547 w 147643"/>
                <a:gd name="connsiteY7" fmla="*/ 262216 h 263381"/>
                <a:gd name="connsiteX8" fmla="*/ 29977 w 147643"/>
                <a:gd name="connsiteY8" fmla="*/ 259359 h 263381"/>
                <a:gd name="connsiteX9" fmla="*/ 144849 w 147643"/>
                <a:gd name="connsiteY9" fmla="*/ 61620 h 263381"/>
                <a:gd name="connsiteX10" fmla="*/ 137991 w 147643"/>
                <a:gd name="connsiteY10" fmla="*/ 34759 h 263381"/>
                <a:gd name="connsiteX11" fmla="*/ 79698 w 147643"/>
                <a:gd name="connsiteY11" fmla="*/ 1041 h 263381"/>
                <a:gd name="connsiteX12" fmla="*/ 68840 w 147643"/>
                <a:gd name="connsiteY12" fmla="*/ 3898 h 263381"/>
                <a:gd name="connsiteX13" fmla="*/ 67697 w 147643"/>
                <a:gd name="connsiteY13" fmla="*/ 5613 h 26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7643" h="263381">
                  <a:moveTo>
                    <a:pt x="67697" y="5613"/>
                  </a:moveTo>
                  <a:lnTo>
                    <a:pt x="59124" y="43332"/>
                  </a:lnTo>
                  <a:cubicBezTo>
                    <a:pt x="57981" y="49047"/>
                    <a:pt x="53980" y="53047"/>
                    <a:pt x="48837" y="54762"/>
                  </a:cubicBezTo>
                  <a:lnTo>
                    <a:pt x="12832" y="67335"/>
                  </a:lnTo>
                  <a:cubicBezTo>
                    <a:pt x="4832" y="70192"/>
                    <a:pt x="-312" y="78193"/>
                    <a:pt x="831" y="86766"/>
                  </a:cubicBezTo>
                  <a:lnTo>
                    <a:pt x="12261" y="169062"/>
                  </a:lnTo>
                  <a:lnTo>
                    <a:pt x="831" y="222211"/>
                  </a:lnTo>
                  <a:cubicBezTo>
                    <a:pt x="-2598" y="238213"/>
                    <a:pt x="4832" y="254215"/>
                    <a:pt x="18547" y="262216"/>
                  </a:cubicBezTo>
                  <a:cubicBezTo>
                    <a:pt x="22548" y="264502"/>
                    <a:pt x="27692" y="263360"/>
                    <a:pt x="29977" y="259359"/>
                  </a:cubicBezTo>
                  <a:lnTo>
                    <a:pt x="144849" y="61620"/>
                  </a:lnTo>
                  <a:cubicBezTo>
                    <a:pt x="150564" y="52476"/>
                    <a:pt x="147135" y="40474"/>
                    <a:pt x="137991" y="34759"/>
                  </a:cubicBezTo>
                  <a:lnTo>
                    <a:pt x="79698" y="1041"/>
                  </a:lnTo>
                  <a:cubicBezTo>
                    <a:pt x="75697" y="-1245"/>
                    <a:pt x="71125" y="469"/>
                    <a:pt x="68840" y="3898"/>
                  </a:cubicBezTo>
                  <a:cubicBezTo>
                    <a:pt x="68268" y="4470"/>
                    <a:pt x="68268" y="5041"/>
                    <a:pt x="67697" y="561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EB83E5-ECB9-B77A-C19D-CB745CDBB1D9}"/>
                </a:ext>
              </a:extLst>
            </p:cNvPr>
            <p:cNvSpPr/>
            <p:nvPr/>
          </p:nvSpPr>
          <p:spPr>
            <a:xfrm>
              <a:off x="5065370" y="5683181"/>
              <a:ext cx="135361" cy="226907"/>
            </a:xfrm>
            <a:custGeom>
              <a:avLst/>
              <a:gdLst>
                <a:gd name="connsiteX0" fmla="*/ 128016 w 135361"/>
                <a:gd name="connsiteY0" fmla="*/ 0 h 226907"/>
                <a:gd name="connsiteX1" fmla="*/ 0 w 135361"/>
                <a:gd name="connsiteY1" fmla="*/ 220599 h 226907"/>
                <a:gd name="connsiteX2" fmla="*/ 6858 w 135361"/>
                <a:gd name="connsiteY2" fmla="*/ 225743 h 226907"/>
                <a:gd name="connsiteX3" fmla="*/ 18288 w 135361"/>
                <a:gd name="connsiteY3" fmla="*/ 222885 h 226907"/>
                <a:gd name="connsiteX4" fmla="*/ 132588 w 135361"/>
                <a:gd name="connsiteY4" fmla="*/ 25146 h 226907"/>
                <a:gd name="connsiteX5" fmla="*/ 128016 w 135361"/>
                <a:gd name="connsiteY5" fmla="*/ 0 h 22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361" h="226907">
                  <a:moveTo>
                    <a:pt x="128016" y="0"/>
                  </a:moveTo>
                  <a:lnTo>
                    <a:pt x="0" y="220599"/>
                  </a:lnTo>
                  <a:cubicBezTo>
                    <a:pt x="1714" y="222314"/>
                    <a:pt x="4001" y="224028"/>
                    <a:pt x="6858" y="225743"/>
                  </a:cubicBezTo>
                  <a:cubicBezTo>
                    <a:pt x="10859" y="228029"/>
                    <a:pt x="16002" y="226886"/>
                    <a:pt x="18288" y="222885"/>
                  </a:cubicBezTo>
                  <a:lnTo>
                    <a:pt x="132588" y="25146"/>
                  </a:lnTo>
                  <a:cubicBezTo>
                    <a:pt x="137731" y="16574"/>
                    <a:pt x="135446" y="5715"/>
                    <a:pt x="128016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FE8993C-BAD0-B9A2-53E4-734B0A556BB2}"/>
                </a:ext>
              </a:extLst>
            </p:cNvPr>
            <p:cNvSpPr/>
            <p:nvPr/>
          </p:nvSpPr>
          <p:spPr>
            <a:xfrm>
              <a:off x="5054511" y="5743608"/>
              <a:ext cx="24003" cy="8308"/>
            </a:xfrm>
            <a:custGeom>
              <a:avLst/>
              <a:gdLst>
                <a:gd name="connsiteX0" fmla="*/ 22289 w 24003"/>
                <a:gd name="connsiteY0" fmla="*/ 3581 h 8308"/>
                <a:gd name="connsiteX1" fmla="*/ 2286 w 24003"/>
                <a:gd name="connsiteY1" fmla="*/ 8153 h 8308"/>
                <a:gd name="connsiteX2" fmla="*/ 0 w 24003"/>
                <a:gd name="connsiteY2" fmla="*/ 7010 h 8308"/>
                <a:gd name="connsiteX3" fmla="*/ 1715 w 24003"/>
                <a:gd name="connsiteY3" fmla="*/ 4724 h 8308"/>
                <a:gd name="connsiteX4" fmla="*/ 21717 w 24003"/>
                <a:gd name="connsiteY4" fmla="*/ 152 h 8308"/>
                <a:gd name="connsiteX5" fmla="*/ 24003 w 24003"/>
                <a:gd name="connsiteY5" fmla="*/ 1867 h 8308"/>
                <a:gd name="connsiteX6" fmla="*/ 24003 w 24003"/>
                <a:gd name="connsiteY6" fmla="*/ 3009 h 8308"/>
                <a:gd name="connsiteX7" fmla="*/ 22289 w 24003"/>
                <a:gd name="connsiteY7" fmla="*/ 3581 h 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" h="8308">
                  <a:moveTo>
                    <a:pt x="22289" y="3581"/>
                  </a:moveTo>
                  <a:lnTo>
                    <a:pt x="2286" y="8153"/>
                  </a:lnTo>
                  <a:cubicBezTo>
                    <a:pt x="1143" y="8724"/>
                    <a:pt x="0" y="7582"/>
                    <a:pt x="0" y="7010"/>
                  </a:cubicBezTo>
                  <a:cubicBezTo>
                    <a:pt x="0" y="5867"/>
                    <a:pt x="572" y="4724"/>
                    <a:pt x="1715" y="4724"/>
                  </a:cubicBezTo>
                  <a:lnTo>
                    <a:pt x="21717" y="152"/>
                  </a:lnTo>
                  <a:cubicBezTo>
                    <a:pt x="22860" y="-419"/>
                    <a:pt x="24003" y="724"/>
                    <a:pt x="24003" y="1867"/>
                  </a:cubicBezTo>
                  <a:cubicBezTo>
                    <a:pt x="24003" y="2438"/>
                    <a:pt x="24003" y="3009"/>
                    <a:pt x="24003" y="3009"/>
                  </a:cubicBezTo>
                  <a:cubicBezTo>
                    <a:pt x="23432" y="3009"/>
                    <a:pt x="22860" y="3581"/>
                    <a:pt x="22289" y="358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1E6935B-3319-615A-7A33-9B570BFC2DD2}"/>
                </a:ext>
              </a:extLst>
            </p:cNvPr>
            <p:cNvSpPr/>
            <p:nvPr/>
          </p:nvSpPr>
          <p:spPr>
            <a:xfrm>
              <a:off x="5056074" y="5756749"/>
              <a:ext cx="24154" cy="8880"/>
            </a:xfrm>
            <a:custGeom>
              <a:avLst/>
              <a:gdLst>
                <a:gd name="connsiteX0" fmla="*/ 22440 w 24154"/>
                <a:gd name="connsiteY0" fmla="*/ 4156 h 8880"/>
                <a:gd name="connsiteX1" fmla="*/ 2438 w 24154"/>
                <a:gd name="connsiteY1" fmla="*/ 8728 h 8880"/>
                <a:gd name="connsiteX2" fmla="*/ 152 w 24154"/>
                <a:gd name="connsiteY2" fmla="*/ 7013 h 8880"/>
                <a:gd name="connsiteX3" fmla="*/ 1867 w 24154"/>
                <a:gd name="connsiteY3" fmla="*/ 4728 h 8880"/>
                <a:gd name="connsiteX4" fmla="*/ 21869 w 24154"/>
                <a:gd name="connsiteY4" fmla="*/ 156 h 8880"/>
                <a:gd name="connsiteX5" fmla="*/ 24155 w 24154"/>
                <a:gd name="connsiteY5" fmla="*/ 1298 h 8880"/>
                <a:gd name="connsiteX6" fmla="*/ 24155 w 24154"/>
                <a:gd name="connsiteY6" fmla="*/ 2442 h 8880"/>
                <a:gd name="connsiteX7" fmla="*/ 22440 w 24154"/>
                <a:gd name="connsiteY7" fmla="*/ 4156 h 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4" h="8880">
                  <a:moveTo>
                    <a:pt x="22440" y="4156"/>
                  </a:moveTo>
                  <a:lnTo>
                    <a:pt x="2438" y="8728"/>
                  </a:lnTo>
                  <a:cubicBezTo>
                    <a:pt x="1295" y="9300"/>
                    <a:pt x="152" y="8157"/>
                    <a:pt x="152" y="7013"/>
                  </a:cubicBezTo>
                  <a:cubicBezTo>
                    <a:pt x="-420" y="5871"/>
                    <a:pt x="723" y="4728"/>
                    <a:pt x="1867" y="4728"/>
                  </a:cubicBezTo>
                  <a:lnTo>
                    <a:pt x="21869" y="156"/>
                  </a:lnTo>
                  <a:cubicBezTo>
                    <a:pt x="23012" y="-416"/>
                    <a:pt x="24155" y="727"/>
                    <a:pt x="24155" y="1298"/>
                  </a:cubicBezTo>
                  <a:cubicBezTo>
                    <a:pt x="24155" y="1870"/>
                    <a:pt x="24155" y="2442"/>
                    <a:pt x="24155" y="2442"/>
                  </a:cubicBezTo>
                  <a:cubicBezTo>
                    <a:pt x="23583" y="3585"/>
                    <a:pt x="23012" y="4156"/>
                    <a:pt x="22440" y="415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B72571C-ABF5-71D0-A042-0D8C2BBA8E82}"/>
                </a:ext>
              </a:extLst>
            </p:cNvPr>
            <p:cNvSpPr/>
            <p:nvPr/>
          </p:nvSpPr>
          <p:spPr>
            <a:xfrm>
              <a:off x="5058288" y="5770621"/>
              <a:ext cx="23655" cy="8572"/>
            </a:xfrm>
            <a:custGeom>
              <a:avLst/>
              <a:gdLst>
                <a:gd name="connsiteX0" fmla="*/ 22513 w 23655"/>
                <a:gd name="connsiteY0" fmla="*/ 4000 h 8572"/>
                <a:gd name="connsiteX1" fmla="*/ 2510 w 23655"/>
                <a:gd name="connsiteY1" fmla="*/ 8573 h 8572"/>
                <a:gd name="connsiteX2" fmla="*/ 224 w 23655"/>
                <a:gd name="connsiteY2" fmla="*/ 6858 h 8572"/>
                <a:gd name="connsiteX3" fmla="*/ 1367 w 23655"/>
                <a:gd name="connsiteY3" fmla="*/ 4572 h 8572"/>
                <a:gd name="connsiteX4" fmla="*/ 21370 w 23655"/>
                <a:gd name="connsiteY4" fmla="*/ 0 h 8572"/>
                <a:gd name="connsiteX5" fmla="*/ 23656 w 23655"/>
                <a:gd name="connsiteY5" fmla="*/ 1714 h 8572"/>
                <a:gd name="connsiteX6" fmla="*/ 23656 w 23655"/>
                <a:gd name="connsiteY6" fmla="*/ 2858 h 8572"/>
                <a:gd name="connsiteX7" fmla="*/ 22513 w 23655"/>
                <a:gd name="connsiteY7" fmla="*/ 4000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55" h="8572">
                  <a:moveTo>
                    <a:pt x="22513" y="4000"/>
                  </a:moveTo>
                  <a:lnTo>
                    <a:pt x="2510" y="8573"/>
                  </a:lnTo>
                  <a:cubicBezTo>
                    <a:pt x="1367" y="8573"/>
                    <a:pt x="224" y="8001"/>
                    <a:pt x="224" y="6858"/>
                  </a:cubicBezTo>
                  <a:cubicBezTo>
                    <a:pt x="-347" y="5715"/>
                    <a:pt x="224" y="4572"/>
                    <a:pt x="1367" y="4572"/>
                  </a:cubicBezTo>
                  <a:lnTo>
                    <a:pt x="21370" y="0"/>
                  </a:lnTo>
                  <a:cubicBezTo>
                    <a:pt x="22513" y="0"/>
                    <a:pt x="23656" y="571"/>
                    <a:pt x="23656" y="1714"/>
                  </a:cubicBezTo>
                  <a:cubicBezTo>
                    <a:pt x="23656" y="2286"/>
                    <a:pt x="23656" y="2858"/>
                    <a:pt x="23656" y="2858"/>
                  </a:cubicBezTo>
                  <a:cubicBezTo>
                    <a:pt x="23656" y="3429"/>
                    <a:pt x="23084" y="4000"/>
                    <a:pt x="22513" y="400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40EF3E4-E07B-EA01-B890-B6726725129B}"/>
                </a:ext>
              </a:extLst>
            </p:cNvPr>
            <p:cNvSpPr/>
            <p:nvPr/>
          </p:nvSpPr>
          <p:spPr>
            <a:xfrm>
              <a:off x="4372558" y="4082255"/>
              <a:ext cx="510503" cy="504195"/>
            </a:xfrm>
            <a:custGeom>
              <a:avLst/>
              <a:gdLst>
                <a:gd name="connsiteX0" fmla="*/ 53875 w 510503"/>
                <a:gd name="connsiteY0" fmla="*/ 44732 h 504195"/>
                <a:gd name="connsiteX1" fmla="*/ 145315 w 510503"/>
                <a:gd name="connsiteY1" fmla="*/ 155 h 504195"/>
                <a:gd name="connsiteX2" fmla="*/ 240756 w 510503"/>
                <a:gd name="connsiteY2" fmla="*/ 35016 h 504195"/>
                <a:gd name="connsiteX3" fmla="*/ 346483 w 510503"/>
                <a:gd name="connsiteY3" fmla="*/ 192750 h 504195"/>
                <a:gd name="connsiteX4" fmla="*/ 391060 w 510503"/>
                <a:gd name="connsiteY4" fmla="*/ 229326 h 504195"/>
                <a:gd name="connsiteX5" fmla="*/ 411634 w 510503"/>
                <a:gd name="connsiteY5" fmla="*/ 297335 h 504195"/>
                <a:gd name="connsiteX6" fmla="*/ 422493 w 510503"/>
                <a:gd name="connsiteY6" fmla="*/ 368201 h 504195"/>
                <a:gd name="connsiteX7" fmla="*/ 476785 w 510503"/>
                <a:gd name="connsiteY7" fmla="*/ 408206 h 504195"/>
                <a:gd name="connsiteX8" fmla="*/ 509932 w 510503"/>
                <a:gd name="connsiteY8" fmla="*/ 401348 h 504195"/>
                <a:gd name="connsiteX9" fmla="*/ 510504 w 510503"/>
                <a:gd name="connsiteY9" fmla="*/ 401348 h 504195"/>
                <a:gd name="connsiteX10" fmla="*/ 510504 w 510503"/>
                <a:gd name="connsiteY10" fmla="*/ 401919 h 504195"/>
                <a:gd name="connsiteX11" fmla="*/ 500788 w 510503"/>
                <a:gd name="connsiteY11" fmla="*/ 428780 h 504195"/>
                <a:gd name="connsiteX12" fmla="*/ 467641 w 510503"/>
                <a:gd name="connsiteY12" fmla="*/ 447639 h 504195"/>
                <a:gd name="connsiteX13" fmla="*/ 453354 w 510503"/>
                <a:gd name="connsiteY13" fmla="*/ 463070 h 504195"/>
                <a:gd name="connsiteX14" fmla="*/ 475642 w 510503"/>
                <a:gd name="connsiteY14" fmla="*/ 475643 h 504195"/>
                <a:gd name="connsiteX15" fmla="*/ 475642 w 510503"/>
                <a:gd name="connsiteY15" fmla="*/ 476214 h 504195"/>
                <a:gd name="connsiteX16" fmla="*/ 321909 w 510503"/>
                <a:gd name="connsiteY16" fmla="*/ 488787 h 504195"/>
                <a:gd name="connsiteX17" fmla="*/ 241899 w 510503"/>
                <a:gd name="connsiteY17" fmla="*/ 408777 h 504195"/>
                <a:gd name="connsiteX18" fmla="*/ 32730 w 510503"/>
                <a:gd name="connsiteY18" fmla="*/ 313909 h 504195"/>
                <a:gd name="connsiteX19" fmla="*/ 53875 w 510503"/>
                <a:gd name="connsiteY19" fmla="*/ 44732 h 50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0503" h="504195">
                  <a:moveTo>
                    <a:pt x="53875" y="44732"/>
                  </a:moveTo>
                  <a:cubicBezTo>
                    <a:pt x="66448" y="7584"/>
                    <a:pt x="110454" y="1869"/>
                    <a:pt x="145315" y="155"/>
                  </a:cubicBezTo>
                  <a:cubicBezTo>
                    <a:pt x="180748" y="-1560"/>
                    <a:pt x="215038" y="11014"/>
                    <a:pt x="240756" y="35016"/>
                  </a:cubicBezTo>
                  <a:cubicBezTo>
                    <a:pt x="287619" y="78450"/>
                    <a:pt x="297906" y="151602"/>
                    <a:pt x="346483" y="192750"/>
                  </a:cubicBezTo>
                  <a:cubicBezTo>
                    <a:pt x="361342" y="205324"/>
                    <a:pt x="379059" y="214467"/>
                    <a:pt x="391060" y="229326"/>
                  </a:cubicBezTo>
                  <a:cubicBezTo>
                    <a:pt x="405919" y="248186"/>
                    <a:pt x="409920" y="273332"/>
                    <a:pt x="411634" y="297335"/>
                  </a:cubicBezTo>
                  <a:cubicBezTo>
                    <a:pt x="413349" y="321338"/>
                    <a:pt x="413349" y="345912"/>
                    <a:pt x="422493" y="368201"/>
                  </a:cubicBezTo>
                  <a:cubicBezTo>
                    <a:pt x="431637" y="390489"/>
                    <a:pt x="452782" y="409921"/>
                    <a:pt x="476785" y="408206"/>
                  </a:cubicBezTo>
                  <a:cubicBezTo>
                    <a:pt x="476785" y="408206"/>
                    <a:pt x="499645" y="407634"/>
                    <a:pt x="509932" y="401348"/>
                  </a:cubicBezTo>
                  <a:lnTo>
                    <a:pt x="510504" y="401348"/>
                  </a:lnTo>
                  <a:lnTo>
                    <a:pt x="510504" y="401919"/>
                  </a:lnTo>
                  <a:cubicBezTo>
                    <a:pt x="509932" y="406491"/>
                    <a:pt x="506503" y="423065"/>
                    <a:pt x="500788" y="428780"/>
                  </a:cubicBezTo>
                  <a:cubicBezTo>
                    <a:pt x="491644" y="437924"/>
                    <a:pt x="479643" y="444211"/>
                    <a:pt x="467641" y="447639"/>
                  </a:cubicBezTo>
                  <a:cubicBezTo>
                    <a:pt x="460783" y="449354"/>
                    <a:pt x="452211" y="451640"/>
                    <a:pt x="453354" y="463070"/>
                  </a:cubicBezTo>
                  <a:cubicBezTo>
                    <a:pt x="457926" y="472786"/>
                    <a:pt x="466498" y="474500"/>
                    <a:pt x="475642" y="475643"/>
                  </a:cubicBezTo>
                  <a:cubicBezTo>
                    <a:pt x="475642" y="475643"/>
                    <a:pt x="476214" y="476214"/>
                    <a:pt x="475642" y="476214"/>
                  </a:cubicBezTo>
                  <a:cubicBezTo>
                    <a:pt x="429922" y="504789"/>
                    <a:pt x="368772" y="515648"/>
                    <a:pt x="321909" y="488787"/>
                  </a:cubicBezTo>
                  <a:cubicBezTo>
                    <a:pt x="288762" y="469928"/>
                    <a:pt x="268188" y="436209"/>
                    <a:pt x="241899" y="408777"/>
                  </a:cubicBezTo>
                  <a:cubicBezTo>
                    <a:pt x="189892" y="354485"/>
                    <a:pt x="74449" y="376202"/>
                    <a:pt x="32730" y="313909"/>
                  </a:cubicBezTo>
                  <a:cubicBezTo>
                    <a:pt x="-11847" y="248186"/>
                    <a:pt x="-16419" y="53304"/>
                    <a:pt x="53875" y="447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34D990F-A80B-CED9-C862-0253C667A771}"/>
                </a:ext>
              </a:extLst>
            </p:cNvPr>
            <p:cNvSpPr/>
            <p:nvPr/>
          </p:nvSpPr>
          <p:spPr>
            <a:xfrm>
              <a:off x="4559593" y="4092703"/>
              <a:ext cx="318896" cy="365234"/>
            </a:xfrm>
            <a:custGeom>
              <a:avLst/>
              <a:gdLst>
                <a:gd name="connsiteX0" fmla="*/ 318897 w 318896"/>
                <a:gd name="connsiteY0" fmla="*/ 345186 h 365234"/>
                <a:gd name="connsiteX1" fmla="*/ 318326 w 318896"/>
                <a:gd name="connsiteY1" fmla="*/ 346329 h 365234"/>
                <a:gd name="connsiteX2" fmla="*/ 316611 w 318896"/>
                <a:gd name="connsiteY2" fmla="*/ 350329 h 365234"/>
                <a:gd name="connsiteX3" fmla="*/ 305181 w 318896"/>
                <a:gd name="connsiteY3" fmla="*/ 360616 h 365234"/>
                <a:gd name="connsiteX4" fmla="*/ 280606 w 318896"/>
                <a:gd name="connsiteY4" fmla="*/ 363474 h 365234"/>
                <a:gd name="connsiteX5" fmla="*/ 254889 w 318896"/>
                <a:gd name="connsiteY5" fmla="*/ 343471 h 365234"/>
                <a:gd name="connsiteX6" fmla="*/ 242888 w 318896"/>
                <a:gd name="connsiteY6" fmla="*/ 305753 h 365234"/>
                <a:gd name="connsiteX7" fmla="*/ 238316 w 318896"/>
                <a:gd name="connsiteY7" fmla="*/ 260604 h 365234"/>
                <a:gd name="connsiteX8" fmla="*/ 230886 w 318896"/>
                <a:gd name="connsiteY8" fmla="*/ 237744 h 365234"/>
                <a:gd name="connsiteX9" fmla="*/ 214884 w 318896"/>
                <a:gd name="connsiteY9" fmla="*/ 218884 h 365234"/>
                <a:gd name="connsiteX10" fmla="*/ 167449 w 318896"/>
                <a:gd name="connsiteY10" fmla="*/ 193738 h 365234"/>
                <a:gd name="connsiteX11" fmla="*/ 147447 w 318896"/>
                <a:gd name="connsiteY11" fmla="*/ 174879 h 365234"/>
                <a:gd name="connsiteX12" fmla="*/ 134303 w 318896"/>
                <a:gd name="connsiteY12" fmla="*/ 151448 h 365234"/>
                <a:gd name="connsiteX13" fmla="*/ 118301 w 318896"/>
                <a:gd name="connsiteY13" fmla="*/ 104013 h 365234"/>
                <a:gd name="connsiteX14" fmla="*/ 109156 w 318896"/>
                <a:gd name="connsiteY14" fmla="*/ 82868 h 365234"/>
                <a:gd name="connsiteX15" fmla="*/ 96584 w 318896"/>
                <a:gd name="connsiteY15" fmla="*/ 65151 h 365234"/>
                <a:gd name="connsiteX16" fmla="*/ 68009 w 318896"/>
                <a:gd name="connsiteY16" fmla="*/ 37719 h 365234"/>
                <a:gd name="connsiteX17" fmla="*/ 19431 w 318896"/>
                <a:gd name="connsiteY17" fmla="*/ 7429 h 365234"/>
                <a:gd name="connsiteX18" fmla="*/ 5144 w 318896"/>
                <a:gd name="connsiteY18" fmla="*/ 1714 h 365234"/>
                <a:gd name="connsiteX19" fmla="*/ 1143 w 318896"/>
                <a:gd name="connsiteY19" fmla="*/ 571 h 365234"/>
                <a:gd name="connsiteX20" fmla="*/ 0 w 318896"/>
                <a:gd name="connsiteY20" fmla="*/ 0 h 365234"/>
                <a:gd name="connsiteX21" fmla="*/ 20003 w 318896"/>
                <a:gd name="connsiteY21" fmla="*/ 6286 h 365234"/>
                <a:gd name="connsiteX22" fmla="*/ 69151 w 318896"/>
                <a:gd name="connsiteY22" fmla="*/ 36004 h 365234"/>
                <a:gd name="connsiteX23" fmla="*/ 98298 w 318896"/>
                <a:gd name="connsiteY23" fmla="*/ 63436 h 365234"/>
                <a:gd name="connsiteX24" fmla="*/ 110871 w 318896"/>
                <a:gd name="connsiteY24" fmla="*/ 81724 h 365234"/>
                <a:gd name="connsiteX25" fmla="*/ 120015 w 318896"/>
                <a:gd name="connsiteY25" fmla="*/ 103441 h 365234"/>
                <a:gd name="connsiteX26" fmla="*/ 136017 w 318896"/>
                <a:gd name="connsiteY26" fmla="*/ 150876 h 365234"/>
                <a:gd name="connsiteX27" fmla="*/ 148590 w 318896"/>
                <a:gd name="connsiteY27" fmla="*/ 173736 h 365234"/>
                <a:gd name="connsiteX28" fmla="*/ 168021 w 318896"/>
                <a:gd name="connsiteY28" fmla="*/ 192024 h 365234"/>
                <a:gd name="connsiteX29" fmla="*/ 215456 w 318896"/>
                <a:gd name="connsiteY29" fmla="*/ 217741 h 365234"/>
                <a:gd name="connsiteX30" fmla="*/ 232029 w 318896"/>
                <a:gd name="connsiteY30" fmla="*/ 237744 h 365234"/>
                <a:gd name="connsiteX31" fmla="*/ 239459 w 318896"/>
                <a:gd name="connsiteY31" fmla="*/ 261747 h 365234"/>
                <a:gd name="connsiteX32" fmla="*/ 244031 w 318896"/>
                <a:gd name="connsiteY32" fmla="*/ 306895 h 365234"/>
                <a:gd name="connsiteX33" fmla="*/ 255461 w 318896"/>
                <a:gd name="connsiteY33" fmla="*/ 344043 h 365234"/>
                <a:gd name="connsiteX34" fmla="*/ 279464 w 318896"/>
                <a:gd name="connsiteY34" fmla="*/ 364045 h 365234"/>
                <a:gd name="connsiteX35" fmla="*/ 302895 w 318896"/>
                <a:gd name="connsiteY35" fmla="*/ 361759 h 365234"/>
                <a:gd name="connsiteX36" fmla="*/ 314325 w 318896"/>
                <a:gd name="connsiteY36" fmla="*/ 352044 h 365234"/>
                <a:gd name="connsiteX37" fmla="*/ 318897 w 318896"/>
                <a:gd name="connsiteY37" fmla="*/ 345186 h 36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8896" h="365234">
                  <a:moveTo>
                    <a:pt x="318897" y="345186"/>
                  </a:moveTo>
                  <a:cubicBezTo>
                    <a:pt x="318897" y="345758"/>
                    <a:pt x="318897" y="346329"/>
                    <a:pt x="318326" y="346329"/>
                  </a:cubicBezTo>
                  <a:cubicBezTo>
                    <a:pt x="317754" y="347472"/>
                    <a:pt x="317183" y="349186"/>
                    <a:pt x="316611" y="350329"/>
                  </a:cubicBezTo>
                  <a:cubicBezTo>
                    <a:pt x="313754" y="354901"/>
                    <a:pt x="309753" y="358330"/>
                    <a:pt x="305181" y="360616"/>
                  </a:cubicBezTo>
                  <a:cubicBezTo>
                    <a:pt x="297751" y="364617"/>
                    <a:pt x="288608" y="365188"/>
                    <a:pt x="280606" y="363474"/>
                  </a:cubicBezTo>
                  <a:cubicBezTo>
                    <a:pt x="269748" y="360045"/>
                    <a:pt x="260604" y="353187"/>
                    <a:pt x="254889" y="343471"/>
                  </a:cubicBezTo>
                  <a:cubicBezTo>
                    <a:pt x="248031" y="332041"/>
                    <a:pt x="244031" y="318897"/>
                    <a:pt x="242888" y="305753"/>
                  </a:cubicBezTo>
                  <a:cubicBezTo>
                    <a:pt x="241173" y="291465"/>
                    <a:pt x="241173" y="276034"/>
                    <a:pt x="238316" y="260604"/>
                  </a:cubicBezTo>
                  <a:cubicBezTo>
                    <a:pt x="237173" y="252603"/>
                    <a:pt x="234315" y="245173"/>
                    <a:pt x="230886" y="237744"/>
                  </a:cubicBezTo>
                  <a:cubicBezTo>
                    <a:pt x="227457" y="230314"/>
                    <a:pt x="221742" y="223456"/>
                    <a:pt x="214884" y="218884"/>
                  </a:cubicBezTo>
                  <a:cubicBezTo>
                    <a:pt x="201168" y="208598"/>
                    <a:pt x="183451" y="203454"/>
                    <a:pt x="167449" y="193738"/>
                  </a:cubicBezTo>
                  <a:cubicBezTo>
                    <a:pt x="159449" y="188595"/>
                    <a:pt x="152591" y="182308"/>
                    <a:pt x="147447" y="174879"/>
                  </a:cubicBezTo>
                  <a:cubicBezTo>
                    <a:pt x="142304" y="167449"/>
                    <a:pt x="137731" y="159448"/>
                    <a:pt x="134303" y="151448"/>
                  </a:cubicBezTo>
                  <a:cubicBezTo>
                    <a:pt x="127444" y="135445"/>
                    <a:pt x="123444" y="118872"/>
                    <a:pt x="118301" y="104013"/>
                  </a:cubicBezTo>
                  <a:cubicBezTo>
                    <a:pt x="116014" y="96583"/>
                    <a:pt x="112586" y="89725"/>
                    <a:pt x="109156" y="82868"/>
                  </a:cubicBezTo>
                  <a:cubicBezTo>
                    <a:pt x="105728" y="76581"/>
                    <a:pt x="101727" y="70294"/>
                    <a:pt x="96584" y="65151"/>
                  </a:cubicBezTo>
                  <a:cubicBezTo>
                    <a:pt x="88011" y="55435"/>
                    <a:pt x="78296" y="46291"/>
                    <a:pt x="68009" y="37719"/>
                  </a:cubicBezTo>
                  <a:cubicBezTo>
                    <a:pt x="53149" y="25718"/>
                    <a:pt x="37148" y="15430"/>
                    <a:pt x="19431" y="7429"/>
                  </a:cubicBezTo>
                  <a:cubicBezTo>
                    <a:pt x="14859" y="5143"/>
                    <a:pt x="9716" y="3429"/>
                    <a:pt x="5144" y="1714"/>
                  </a:cubicBezTo>
                  <a:lnTo>
                    <a:pt x="1143" y="571"/>
                  </a:lnTo>
                  <a:lnTo>
                    <a:pt x="0" y="0"/>
                  </a:lnTo>
                  <a:cubicBezTo>
                    <a:pt x="6858" y="1143"/>
                    <a:pt x="13716" y="3429"/>
                    <a:pt x="20003" y="6286"/>
                  </a:cubicBezTo>
                  <a:cubicBezTo>
                    <a:pt x="37719" y="13716"/>
                    <a:pt x="54293" y="24003"/>
                    <a:pt x="69151" y="36004"/>
                  </a:cubicBezTo>
                  <a:cubicBezTo>
                    <a:pt x="79439" y="44005"/>
                    <a:pt x="89154" y="53149"/>
                    <a:pt x="98298" y="63436"/>
                  </a:cubicBezTo>
                  <a:cubicBezTo>
                    <a:pt x="103441" y="69151"/>
                    <a:pt x="107442" y="75438"/>
                    <a:pt x="110871" y="81724"/>
                  </a:cubicBezTo>
                  <a:cubicBezTo>
                    <a:pt x="114300" y="88583"/>
                    <a:pt x="117729" y="96012"/>
                    <a:pt x="120015" y="103441"/>
                  </a:cubicBezTo>
                  <a:cubicBezTo>
                    <a:pt x="125730" y="118872"/>
                    <a:pt x="129731" y="134874"/>
                    <a:pt x="136017" y="150876"/>
                  </a:cubicBezTo>
                  <a:cubicBezTo>
                    <a:pt x="139446" y="158877"/>
                    <a:pt x="143446" y="166878"/>
                    <a:pt x="148590" y="173736"/>
                  </a:cubicBezTo>
                  <a:cubicBezTo>
                    <a:pt x="153734" y="181165"/>
                    <a:pt x="160591" y="186880"/>
                    <a:pt x="168021" y="192024"/>
                  </a:cubicBezTo>
                  <a:cubicBezTo>
                    <a:pt x="183451" y="201739"/>
                    <a:pt x="201168" y="206883"/>
                    <a:pt x="215456" y="217741"/>
                  </a:cubicBezTo>
                  <a:cubicBezTo>
                    <a:pt x="222314" y="222885"/>
                    <a:pt x="228029" y="229743"/>
                    <a:pt x="232029" y="237744"/>
                  </a:cubicBezTo>
                  <a:cubicBezTo>
                    <a:pt x="235458" y="245173"/>
                    <a:pt x="238316" y="253174"/>
                    <a:pt x="239459" y="261747"/>
                  </a:cubicBezTo>
                  <a:cubicBezTo>
                    <a:pt x="242316" y="277749"/>
                    <a:pt x="242316" y="293179"/>
                    <a:pt x="244031" y="306895"/>
                  </a:cubicBezTo>
                  <a:cubicBezTo>
                    <a:pt x="245174" y="320040"/>
                    <a:pt x="248603" y="332613"/>
                    <a:pt x="255461" y="344043"/>
                  </a:cubicBezTo>
                  <a:cubicBezTo>
                    <a:pt x="260604" y="353187"/>
                    <a:pt x="269176" y="360616"/>
                    <a:pt x="279464" y="364045"/>
                  </a:cubicBezTo>
                  <a:cubicBezTo>
                    <a:pt x="287464" y="366331"/>
                    <a:pt x="295466" y="365188"/>
                    <a:pt x="302895" y="361759"/>
                  </a:cubicBezTo>
                  <a:cubicBezTo>
                    <a:pt x="307467" y="359473"/>
                    <a:pt x="311468" y="356044"/>
                    <a:pt x="314325" y="352044"/>
                  </a:cubicBezTo>
                  <a:cubicBezTo>
                    <a:pt x="318326" y="346900"/>
                    <a:pt x="318897" y="345186"/>
                    <a:pt x="318897" y="345186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F9E76EF-1324-2FA9-970E-5986BECB2A77}"/>
                </a:ext>
              </a:extLst>
            </p:cNvPr>
            <p:cNvSpPr/>
            <p:nvPr/>
          </p:nvSpPr>
          <p:spPr>
            <a:xfrm>
              <a:off x="4459580" y="4291008"/>
              <a:ext cx="148590" cy="216598"/>
            </a:xfrm>
            <a:custGeom>
              <a:avLst/>
              <a:gdLst>
                <a:gd name="connsiteX0" fmla="*/ 0 w 148590"/>
                <a:gd name="connsiteY0" fmla="*/ 216599 h 216598"/>
                <a:gd name="connsiteX1" fmla="*/ 2858 w 148590"/>
                <a:gd name="connsiteY1" fmla="*/ 0 h 216598"/>
                <a:gd name="connsiteX2" fmla="*/ 129731 w 148590"/>
                <a:gd name="connsiteY2" fmla="*/ 0 h 216598"/>
                <a:gd name="connsiteX3" fmla="*/ 138874 w 148590"/>
                <a:gd name="connsiteY3" fmla="*/ 44006 h 216598"/>
                <a:gd name="connsiteX4" fmla="*/ 148590 w 148590"/>
                <a:gd name="connsiteY4" fmla="*/ 185166 h 216598"/>
                <a:gd name="connsiteX5" fmla="*/ 0 w 148590"/>
                <a:gd name="connsiteY5" fmla="*/ 216599 h 21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590" h="216598">
                  <a:moveTo>
                    <a:pt x="0" y="216599"/>
                  </a:moveTo>
                  <a:lnTo>
                    <a:pt x="2858" y="0"/>
                  </a:lnTo>
                  <a:lnTo>
                    <a:pt x="129731" y="0"/>
                  </a:lnTo>
                  <a:lnTo>
                    <a:pt x="138874" y="44006"/>
                  </a:lnTo>
                  <a:lnTo>
                    <a:pt x="148590" y="185166"/>
                  </a:lnTo>
                  <a:lnTo>
                    <a:pt x="0" y="21659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05025F0-C9DE-ADD6-2D44-25DADDAFC29F}"/>
                </a:ext>
              </a:extLst>
            </p:cNvPr>
            <p:cNvSpPr/>
            <p:nvPr/>
          </p:nvSpPr>
          <p:spPr>
            <a:xfrm>
              <a:off x="4451008" y="4377645"/>
              <a:ext cx="106921" cy="34514"/>
            </a:xfrm>
            <a:custGeom>
              <a:avLst/>
              <a:gdLst>
                <a:gd name="connsiteX0" fmla="*/ 0 w 106921"/>
                <a:gd name="connsiteY0" fmla="*/ 32228 h 34514"/>
                <a:gd name="connsiteX1" fmla="*/ 19431 w 106921"/>
                <a:gd name="connsiteY1" fmla="*/ 34514 h 34514"/>
                <a:gd name="connsiteX2" fmla="*/ 65723 w 106921"/>
                <a:gd name="connsiteY2" fmla="*/ 18512 h 34514"/>
                <a:gd name="connsiteX3" fmla="*/ 105728 w 106921"/>
                <a:gd name="connsiteY3" fmla="*/ 4796 h 34514"/>
                <a:gd name="connsiteX4" fmla="*/ 106299 w 106921"/>
                <a:gd name="connsiteY4" fmla="*/ 1367 h 34514"/>
                <a:gd name="connsiteX5" fmla="*/ 102870 w 106921"/>
                <a:gd name="connsiteY5" fmla="*/ 224 h 34514"/>
                <a:gd name="connsiteX6" fmla="*/ 72009 w 106921"/>
                <a:gd name="connsiteY6" fmla="*/ 11654 h 34514"/>
                <a:gd name="connsiteX7" fmla="*/ 69723 w 106921"/>
                <a:gd name="connsiteY7" fmla="*/ 12226 h 34514"/>
                <a:gd name="connsiteX8" fmla="*/ 63436 w 106921"/>
                <a:gd name="connsiteY8" fmla="*/ 12797 h 34514"/>
                <a:gd name="connsiteX9" fmla="*/ 62865 w 106921"/>
                <a:gd name="connsiteY9" fmla="*/ 12797 h 34514"/>
                <a:gd name="connsiteX10" fmla="*/ 58864 w 106921"/>
                <a:gd name="connsiteY10" fmla="*/ 13369 h 34514"/>
                <a:gd name="connsiteX11" fmla="*/ 48006 w 106921"/>
                <a:gd name="connsiteY11" fmla="*/ 13369 h 34514"/>
                <a:gd name="connsiteX12" fmla="*/ 3429 w 106921"/>
                <a:gd name="connsiteY12" fmla="*/ 796 h 34514"/>
                <a:gd name="connsiteX13" fmla="*/ 0 w 106921"/>
                <a:gd name="connsiteY13" fmla="*/ 32228 h 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921" h="34514">
                  <a:moveTo>
                    <a:pt x="0" y="32228"/>
                  </a:moveTo>
                  <a:cubicBezTo>
                    <a:pt x="6286" y="33943"/>
                    <a:pt x="12573" y="34514"/>
                    <a:pt x="19431" y="34514"/>
                  </a:cubicBezTo>
                  <a:cubicBezTo>
                    <a:pt x="36004" y="34514"/>
                    <a:pt x="52578" y="28799"/>
                    <a:pt x="65723" y="18512"/>
                  </a:cubicBezTo>
                  <a:cubicBezTo>
                    <a:pt x="80010" y="16798"/>
                    <a:pt x="93726" y="12226"/>
                    <a:pt x="105728" y="4796"/>
                  </a:cubicBezTo>
                  <a:cubicBezTo>
                    <a:pt x="106871" y="4225"/>
                    <a:pt x="107442" y="2510"/>
                    <a:pt x="106299" y="1367"/>
                  </a:cubicBezTo>
                  <a:cubicBezTo>
                    <a:pt x="105728" y="224"/>
                    <a:pt x="104013" y="-347"/>
                    <a:pt x="102870" y="224"/>
                  </a:cubicBezTo>
                  <a:cubicBezTo>
                    <a:pt x="93154" y="5939"/>
                    <a:pt x="82868" y="9940"/>
                    <a:pt x="72009" y="11654"/>
                  </a:cubicBezTo>
                  <a:cubicBezTo>
                    <a:pt x="71438" y="11654"/>
                    <a:pt x="70294" y="12226"/>
                    <a:pt x="69723" y="12226"/>
                  </a:cubicBezTo>
                  <a:cubicBezTo>
                    <a:pt x="67437" y="12797"/>
                    <a:pt x="65151" y="12797"/>
                    <a:pt x="63436" y="12797"/>
                  </a:cubicBezTo>
                  <a:lnTo>
                    <a:pt x="62865" y="12797"/>
                  </a:lnTo>
                  <a:cubicBezTo>
                    <a:pt x="61722" y="13369"/>
                    <a:pt x="60008" y="13369"/>
                    <a:pt x="58864" y="13369"/>
                  </a:cubicBezTo>
                  <a:lnTo>
                    <a:pt x="48006" y="13369"/>
                  </a:lnTo>
                  <a:cubicBezTo>
                    <a:pt x="32576" y="12797"/>
                    <a:pt x="17145" y="8797"/>
                    <a:pt x="3429" y="796"/>
                  </a:cubicBezTo>
                  <a:lnTo>
                    <a:pt x="0" y="3222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B4AAB96-3E07-551B-E88A-95461EA2E171}"/>
                </a:ext>
              </a:extLst>
            </p:cNvPr>
            <p:cNvSpPr/>
            <p:nvPr/>
          </p:nvSpPr>
          <p:spPr>
            <a:xfrm>
              <a:off x="4402988" y="4137274"/>
              <a:ext cx="199472" cy="254323"/>
            </a:xfrm>
            <a:custGeom>
              <a:avLst/>
              <a:gdLst>
                <a:gd name="connsiteX0" fmla="*/ 1156 w 199472"/>
                <a:gd name="connsiteY0" fmla="*/ 159449 h 254323"/>
                <a:gd name="connsiteX1" fmla="*/ 13 w 199472"/>
                <a:gd name="connsiteY1" fmla="*/ 68580 h 254323"/>
                <a:gd name="connsiteX2" fmla="*/ 40590 w 199472"/>
                <a:gd name="connsiteY2" fmla="*/ 1143 h 254323"/>
                <a:gd name="connsiteX3" fmla="*/ 165748 w 199472"/>
                <a:gd name="connsiteY3" fmla="*/ 0 h 254323"/>
                <a:gd name="connsiteX4" fmla="*/ 197752 w 199472"/>
                <a:gd name="connsiteY4" fmla="*/ 32004 h 254323"/>
                <a:gd name="connsiteX5" fmla="*/ 199467 w 199472"/>
                <a:gd name="connsiteY5" fmla="*/ 157163 h 254323"/>
                <a:gd name="connsiteX6" fmla="*/ 105169 w 199472"/>
                <a:gd name="connsiteY6" fmla="*/ 254318 h 254323"/>
                <a:gd name="connsiteX7" fmla="*/ 97740 w 199472"/>
                <a:gd name="connsiteY7" fmla="*/ 254318 h 254323"/>
                <a:gd name="connsiteX8" fmla="*/ 1156 w 199472"/>
                <a:gd name="connsiteY8" fmla="*/ 159449 h 2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472" h="254323">
                  <a:moveTo>
                    <a:pt x="1156" y="159449"/>
                  </a:moveTo>
                  <a:lnTo>
                    <a:pt x="13" y="68580"/>
                  </a:lnTo>
                  <a:cubicBezTo>
                    <a:pt x="-558" y="45720"/>
                    <a:pt x="17730" y="1715"/>
                    <a:pt x="40590" y="1143"/>
                  </a:cubicBezTo>
                  <a:lnTo>
                    <a:pt x="165748" y="0"/>
                  </a:lnTo>
                  <a:cubicBezTo>
                    <a:pt x="183465" y="0"/>
                    <a:pt x="197752" y="14288"/>
                    <a:pt x="197752" y="32004"/>
                  </a:cubicBezTo>
                  <a:lnTo>
                    <a:pt x="199467" y="157163"/>
                  </a:lnTo>
                  <a:cubicBezTo>
                    <a:pt x="200038" y="210312"/>
                    <a:pt x="157747" y="253746"/>
                    <a:pt x="105169" y="254318"/>
                  </a:cubicBezTo>
                  <a:lnTo>
                    <a:pt x="97740" y="254318"/>
                  </a:lnTo>
                  <a:cubicBezTo>
                    <a:pt x="45162" y="254889"/>
                    <a:pt x="1728" y="212598"/>
                    <a:pt x="1156" y="159449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9A15FC8-29F7-5030-23E2-CD247F7711CF}"/>
                </a:ext>
              </a:extLst>
            </p:cNvPr>
            <p:cNvSpPr/>
            <p:nvPr/>
          </p:nvSpPr>
          <p:spPr>
            <a:xfrm>
              <a:off x="4572166" y="4287579"/>
              <a:ext cx="24003" cy="14858"/>
            </a:xfrm>
            <a:custGeom>
              <a:avLst/>
              <a:gdLst>
                <a:gd name="connsiteX0" fmla="*/ 0 w 24003"/>
                <a:gd name="connsiteY0" fmla="*/ 6858 h 14858"/>
                <a:gd name="connsiteX1" fmla="*/ 24003 w 24003"/>
                <a:gd name="connsiteY1" fmla="*/ 14859 h 14858"/>
                <a:gd name="connsiteX2" fmla="*/ 17145 w 24003"/>
                <a:gd name="connsiteY2" fmla="*/ 0 h 14858"/>
                <a:gd name="connsiteX3" fmla="*/ 0 w 24003"/>
                <a:gd name="connsiteY3" fmla="*/ 6858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14858">
                  <a:moveTo>
                    <a:pt x="0" y="6858"/>
                  </a:moveTo>
                  <a:lnTo>
                    <a:pt x="24003" y="14859"/>
                  </a:lnTo>
                  <a:lnTo>
                    <a:pt x="17145" y="0"/>
                  </a:lnTo>
                  <a:lnTo>
                    <a:pt x="0" y="685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D0E09F4-3073-D71B-8AA2-5F469879D1EA}"/>
                </a:ext>
              </a:extLst>
            </p:cNvPr>
            <p:cNvSpPr/>
            <p:nvPr/>
          </p:nvSpPr>
          <p:spPr>
            <a:xfrm>
              <a:off x="4504103" y="4248091"/>
              <a:ext cx="20628" cy="20676"/>
            </a:xfrm>
            <a:custGeom>
              <a:avLst/>
              <a:gdLst>
                <a:gd name="connsiteX0" fmla="*/ 20628 w 20628"/>
                <a:gd name="connsiteY0" fmla="*/ 9198 h 20676"/>
                <a:gd name="connsiteX1" fmla="*/ 9198 w 20628"/>
                <a:gd name="connsiteY1" fmla="*/ 54 h 20676"/>
                <a:gd name="connsiteX2" fmla="*/ 54 w 20628"/>
                <a:gd name="connsiteY2" fmla="*/ 11484 h 20676"/>
                <a:gd name="connsiteX3" fmla="*/ 10913 w 20628"/>
                <a:gd name="connsiteY3" fmla="*/ 20628 h 20676"/>
                <a:gd name="connsiteX4" fmla="*/ 20628 w 20628"/>
                <a:gd name="connsiteY4" fmla="*/ 9198 h 2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28" h="20676">
                  <a:moveTo>
                    <a:pt x="20628" y="9198"/>
                  </a:moveTo>
                  <a:cubicBezTo>
                    <a:pt x="20057" y="3483"/>
                    <a:pt x="14913" y="-517"/>
                    <a:pt x="9198" y="54"/>
                  </a:cubicBezTo>
                  <a:cubicBezTo>
                    <a:pt x="3483" y="626"/>
                    <a:pt x="-517" y="5769"/>
                    <a:pt x="54" y="11484"/>
                  </a:cubicBezTo>
                  <a:cubicBezTo>
                    <a:pt x="626" y="16628"/>
                    <a:pt x="5198" y="21200"/>
                    <a:pt x="10913" y="20628"/>
                  </a:cubicBezTo>
                  <a:cubicBezTo>
                    <a:pt x="16628" y="20057"/>
                    <a:pt x="20628" y="14913"/>
                    <a:pt x="20628" y="919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F8427B6-F625-EF62-4199-5C1A9C95D672}"/>
                </a:ext>
              </a:extLst>
            </p:cNvPr>
            <p:cNvSpPr/>
            <p:nvPr/>
          </p:nvSpPr>
          <p:spPr>
            <a:xfrm>
              <a:off x="4516159" y="4256718"/>
              <a:ext cx="5000" cy="4571"/>
            </a:xfrm>
            <a:custGeom>
              <a:avLst/>
              <a:gdLst>
                <a:gd name="connsiteX0" fmla="*/ 4572 w 5000"/>
                <a:gd name="connsiteY0" fmla="*/ 2286 h 4571"/>
                <a:gd name="connsiteX1" fmla="*/ 2286 w 5000"/>
                <a:gd name="connsiteY1" fmla="*/ 0 h 4571"/>
                <a:gd name="connsiteX2" fmla="*/ 0 w 5000"/>
                <a:gd name="connsiteY2" fmla="*/ 2286 h 4571"/>
                <a:gd name="connsiteX3" fmla="*/ 2286 w 5000"/>
                <a:gd name="connsiteY3" fmla="*/ 4572 h 4571"/>
                <a:gd name="connsiteX4" fmla="*/ 4572 w 5000"/>
                <a:gd name="connsiteY4" fmla="*/ 2286 h 4571"/>
                <a:gd name="connsiteX5" fmla="*/ 4572 w 5000"/>
                <a:gd name="connsiteY5" fmla="*/ 2286 h 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" h="4571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4000" y="4572"/>
                    <a:pt x="5143" y="3429"/>
                    <a:pt x="4572" y="2286"/>
                  </a:cubicBezTo>
                  <a:cubicBezTo>
                    <a:pt x="5143" y="2286"/>
                    <a:pt x="5143" y="2286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F0E3268-C891-2162-EEF2-0A808B6FAC66}"/>
                </a:ext>
              </a:extLst>
            </p:cNvPr>
            <p:cNvSpPr/>
            <p:nvPr/>
          </p:nvSpPr>
          <p:spPr>
            <a:xfrm>
              <a:off x="4423576" y="4251003"/>
              <a:ext cx="20573" cy="20573"/>
            </a:xfrm>
            <a:custGeom>
              <a:avLst/>
              <a:gdLst>
                <a:gd name="connsiteX0" fmla="*/ 20574 w 20573"/>
                <a:gd name="connsiteY0" fmla="*/ 9716 h 20573"/>
                <a:gd name="connsiteX1" fmla="*/ 9716 w 20573"/>
                <a:gd name="connsiteY1" fmla="*/ 0 h 20573"/>
                <a:gd name="connsiteX2" fmla="*/ 0 w 20573"/>
                <a:gd name="connsiteY2" fmla="*/ 10859 h 20573"/>
                <a:gd name="connsiteX3" fmla="*/ 10858 w 20573"/>
                <a:gd name="connsiteY3" fmla="*/ 20574 h 20573"/>
                <a:gd name="connsiteX4" fmla="*/ 20574 w 20573"/>
                <a:gd name="connsiteY4" fmla="*/ 9716 h 2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73" h="20573">
                  <a:moveTo>
                    <a:pt x="20574" y="9716"/>
                  </a:moveTo>
                  <a:cubicBezTo>
                    <a:pt x="20003" y="4001"/>
                    <a:pt x="15431" y="0"/>
                    <a:pt x="9716" y="0"/>
                  </a:cubicBezTo>
                  <a:cubicBezTo>
                    <a:pt x="4001" y="571"/>
                    <a:pt x="0" y="5144"/>
                    <a:pt x="0" y="10859"/>
                  </a:cubicBezTo>
                  <a:cubicBezTo>
                    <a:pt x="571" y="16574"/>
                    <a:pt x="5143" y="20574"/>
                    <a:pt x="10858" y="20574"/>
                  </a:cubicBezTo>
                  <a:cubicBezTo>
                    <a:pt x="16573" y="20574"/>
                    <a:pt x="20574" y="15431"/>
                    <a:pt x="20574" y="97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9F0C88F-FF27-E8BA-15AE-9E6ABCFBF6B2}"/>
                </a:ext>
              </a:extLst>
            </p:cNvPr>
            <p:cNvSpPr/>
            <p:nvPr/>
          </p:nvSpPr>
          <p:spPr>
            <a:xfrm>
              <a:off x="4436149" y="4260146"/>
              <a:ext cx="4571" cy="4572"/>
            </a:xfrm>
            <a:custGeom>
              <a:avLst/>
              <a:gdLst>
                <a:gd name="connsiteX0" fmla="*/ 4572 w 4571"/>
                <a:gd name="connsiteY0" fmla="*/ 2286 h 4572"/>
                <a:gd name="connsiteX1" fmla="*/ 2286 w 4571"/>
                <a:gd name="connsiteY1" fmla="*/ 0 h 4572"/>
                <a:gd name="connsiteX2" fmla="*/ 0 w 4571"/>
                <a:gd name="connsiteY2" fmla="*/ 2286 h 4572"/>
                <a:gd name="connsiteX3" fmla="*/ 2286 w 4571"/>
                <a:gd name="connsiteY3" fmla="*/ 4572 h 4572"/>
                <a:gd name="connsiteX4" fmla="*/ 4572 w 4571"/>
                <a:gd name="connsiteY4" fmla="*/ 2286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1" h="4572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3429" y="4572"/>
                    <a:pt x="4572" y="3429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6B9ABF0-DCD7-B685-1600-7FC3D32054D2}"/>
                </a:ext>
              </a:extLst>
            </p:cNvPr>
            <p:cNvSpPr/>
            <p:nvPr/>
          </p:nvSpPr>
          <p:spPr>
            <a:xfrm>
              <a:off x="4464152" y="4284155"/>
              <a:ext cx="27431" cy="25717"/>
            </a:xfrm>
            <a:custGeom>
              <a:avLst/>
              <a:gdLst>
                <a:gd name="connsiteX0" fmla="*/ 0 w 27431"/>
                <a:gd name="connsiteY0" fmla="*/ 11430 h 25717"/>
                <a:gd name="connsiteX1" fmla="*/ 12002 w 27431"/>
                <a:gd name="connsiteY1" fmla="*/ 0 h 25717"/>
                <a:gd name="connsiteX2" fmla="*/ 14859 w 27431"/>
                <a:gd name="connsiteY2" fmla="*/ 3429 h 25717"/>
                <a:gd name="connsiteX3" fmla="*/ 12002 w 27431"/>
                <a:gd name="connsiteY3" fmla="*/ 6286 h 25717"/>
                <a:gd name="connsiteX4" fmla="*/ 5715 w 27431"/>
                <a:gd name="connsiteY4" fmla="*/ 12573 h 25717"/>
                <a:gd name="connsiteX5" fmla="*/ 10859 w 27431"/>
                <a:gd name="connsiteY5" fmla="*/ 18859 h 25717"/>
                <a:gd name="connsiteX6" fmla="*/ 11430 w 27431"/>
                <a:gd name="connsiteY6" fmla="*/ 18859 h 25717"/>
                <a:gd name="connsiteX7" fmla="*/ 24574 w 27431"/>
                <a:gd name="connsiteY7" fmla="*/ 19431 h 25717"/>
                <a:gd name="connsiteX8" fmla="*/ 27432 w 27431"/>
                <a:gd name="connsiteY8" fmla="*/ 22860 h 25717"/>
                <a:gd name="connsiteX9" fmla="*/ 24574 w 27431"/>
                <a:gd name="connsiteY9" fmla="*/ 25718 h 25717"/>
                <a:gd name="connsiteX10" fmla="*/ 11430 w 27431"/>
                <a:gd name="connsiteY10" fmla="*/ 25146 h 25717"/>
                <a:gd name="connsiteX11" fmla="*/ 572 w 27431"/>
                <a:gd name="connsiteY11" fmla="*/ 14859 h 25717"/>
                <a:gd name="connsiteX12" fmla="*/ 0 w 27431"/>
                <a:gd name="connsiteY12" fmla="*/ 1143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431" h="25717">
                  <a:moveTo>
                    <a:pt x="0" y="11430"/>
                  </a:moveTo>
                  <a:cubicBezTo>
                    <a:pt x="0" y="5143"/>
                    <a:pt x="5715" y="0"/>
                    <a:pt x="12002" y="0"/>
                  </a:cubicBezTo>
                  <a:cubicBezTo>
                    <a:pt x="13716" y="571"/>
                    <a:pt x="14288" y="1714"/>
                    <a:pt x="14859" y="3429"/>
                  </a:cubicBezTo>
                  <a:cubicBezTo>
                    <a:pt x="14288" y="5143"/>
                    <a:pt x="13144" y="5715"/>
                    <a:pt x="12002" y="6286"/>
                  </a:cubicBezTo>
                  <a:cubicBezTo>
                    <a:pt x="8573" y="6286"/>
                    <a:pt x="6287" y="9144"/>
                    <a:pt x="5715" y="12573"/>
                  </a:cubicBezTo>
                  <a:cubicBezTo>
                    <a:pt x="5144" y="15430"/>
                    <a:pt x="7429" y="18288"/>
                    <a:pt x="10859" y="18859"/>
                  </a:cubicBezTo>
                  <a:lnTo>
                    <a:pt x="11430" y="18859"/>
                  </a:lnTo>
                  <a:lnTo>
                    <a:pt x="24574" y="19431"/>
                  </a:lnTo>
                  <a:cubicBezTo>
                    <a:pt x="26289" y="20003"/>
                    <a:pt x="26861" y="21145"/>
                    <a:pt x="27432" y="22860"/>
                  </a:cubicBezTo>
                  <a:cubicBezTo>
                    <a:pt x="26861" y="24574"/>
                    <a:pt x="25718" y="25146"/>
                    <a:pt x="24574" y="25718"/>
                  </a:cubicBezTo>
                  <a:lnTo>
                    <a:pt x="11430" y="25146"/>
                  </a:lnTo>
                  <a:cubicBezTo>
                    <a:pt x="5715" y="25146"/>
                    <a:pt x="572" y="20574"/>
                    <a:pt x="572" y="14859"/>
                  </a:cubicBezTo>
                  <a:cubicBezTo>
                    <a:pt x="0" y="12573"/>
                    <a:pt x="0" y="12001"/>
                    <a:pt x="0" y="1143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686EE00-D691-B11D-7356-BD5BC13394A8}"/>
                </a:ext>
              </a:extLst>
            </p:cNvPr>
            <p:cNvSpPr/>
            <p:nvPr/>
          </p:nvSpPr>
          <p:spPr>
            <a:xfrm>
              <a:off x="4462772" y="4324160"/>
              <a:ext cx="49028" cy="22129"/>
            </a:xfrm>
            <a:custGeom>
              <a:avLst/>
              <a:gdLst>
                <a:gd name="connsiteX0" fmla="*/ 47100 w 49028"/>
                <a:gd name="connsiteY0" fmla="*/ 0 h 22129"/>
                <a:gd name="connsiteX1" fmla="*/ 48814 w 49028"/>
                <a:gd name="connsiteY1" fmla="*/ 2286 h 22129"/>
                <a:gd name="connsiteX2" fmla="*/ 15667 w 49028"/>
                <a:gd name="connsiteY2" fmla="*/ 21145 h 22129"/>
                <a:gd name="connsiteX3" fmla="*/ 237 w 49028"/>
                <a:gd name="connsiteY3" fmla="*/ 9715 h 22129"/>
                <a:gd name="connsiteX4" fmla="*/ 808 w 49028"/>
                <a:gd name="connsiteY4" fmla="*/ 7429 h 22129"/>
                <a:gd name="connsiteX5" fmla="*/ 1380 w 49028"/>
                <a:gd name="connsiteY5" fmla="*/ 7429 h 22129"/>
                <a:gd name="connsiteX6" fmla="*/ 47100 w 49028"/>
                <a:gd name="connsiteY6" fmla="*/ 0 h 2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28" h="22129">
                  <a:moveTo>
                    <a:pt x="47100" y="0"/>
                  </a:moveTo>
                  <a:cubicBezTo>
                    <a:pt x="48814" y="0"/>
                    <a:pt x="49386" y="1143"/>
                    <a:pt x="48814" y="2286"/>
                  </a:cubicBezTo>
                  <a:cubicBezTo>
                    <a:pt x="44814" y="16573"/>
                    <a:pt x="29955" y="25146"/>
                    <a:pt x="15667" y="21145"/>
                  </a:cubicBezTo>
                  <a:cubicBezTo>
                    <a:pt x="9381" y="19431"/>
                    <a:pt x="3666" y="15430"/>
                    <a:pt x="237" y="9715"/>
                  </a:cubicBezTo>
                  <a:cubicBezTo>
                    <a:pt x="-335" y="8573"/>
                    <a:pt x="237" y="8001"/>
                    <a:pt x="808" y="7429"/>
                  </a:cubicBezTo>
                  <a:lnTo>
                    <a:pt x="1380" y="7429"/>
                  </a:lnTo>
                  <a:lnTo>
                    <a:pt x="47100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8039D7-07AF-8E17-8679-8BF81C186CD0}"/>
                </a:ext>
              </a:extLst>
            </p:cNvPr>
            <p:cNvSpPr/>
            <p:nvPr/>
          </p:nvSpPr>
          <p:spPr>
            <a:xfrm>
              <a:off x="4433776" y="4080894"/>
              <a:ext cx="255866" cy="404843"/>
            </a:xfrm>
            <a:custGeom>
              <a:avLst/>
              <a:gdLst>
                <a:gd name="connsiteX0" fmla="*/ 203541 w 255866"/>
                <a:gd name="connsiteY0" fmla="*/ 92956 h 404843"/>
                <a:gd name="connsiteX1" fmla="*/ 200683 w 255866"/>
                <a:gd name="connsiteY1" fmla="*/ 93527 h 404843"/>
                <a:gd name="connsiteX2" fmla="*/ 186967 w 255866"/>
                <a:gd name="connsiteY2" fmla="*/ 45521 h 404843"/>
                <a:gd name="connsiteX3" fmla="*/ 113816 w 255866"/>
                <a:gd name="connsiteY3" fmla="*/ 950 h 404843"/>
                <a:gd name="connsiteX4" fmla="*/ 29233 w 255866"/>
                <a:gd name="connsiteY4" fmla="*/ 12946 h 404843"/>
                <a:gd name="connsiteX5" fmla="*/ 87 w 255866"/>
                <a:gd name="connsiteY5" fmla="*/ 39235 h 404843"/>
                <a:gd name="connsiteX6" fmla="*/ 5802 w 255866"/>
                <a:gd name="connsiteY6" fmla="*/ 60380 h 404843"/>
                <a:gd name="connsiteX7" fmla="*/ 86955 w 255866"/>
                <a:gd name="connsiteY7" fmla="*/ 110672 h 404843"/>
                <a:gd name="connsiteX8" fmla="*/ 109243 w 255866"/>
                <a:gd name="connsiteY8" fmla="*/ 113530 h 404843"/>
                <a:gd name="connsiteX9" fmla="*/ 123531 w 255866"/>
                <a:gd name="connsiteY9" fmla="*/ 135252 h 404843"/>
                <a:gd name="connsiteX10" fmla="*/ 127531 w 255866"/>
                <a:gd name="connsiteY10" fmla="*/ 147820 h 404843"/>
                <a:gd name="connsiteX11" fmla="*/ 132103 w 255866"/>
                <a:gd name="connsiteY11" fmla="*/ 183830 h 404843"/>
                <a:gd name="connsiteX12" fmla="*/ 155535 w 255866"/>
                <a:gd name="connsiteY12" fmla="*/ 222686 h 404843"/>
                <a:gd name="connsiteX13" fmla="*/ 132103 w 255866"/>
                <a:gd name="connsiteY13" fmla="*/ 290695 h 404843"/>
                <a:gd name="connsiteX14" fmla="*/ 147534 w 255866"/>
                <a:gd name="connsiteY14" fmla="*/ 318132 h 404843"/>
                <a:gd name="connsiteX15" fmla="*/ 156678 w 255866"/>
                <a:gd name="connsiteY15" fmla="*/ 347845 h 404843"/>
                <a:gd name="connsiteX16" fmla="*/ 156678 w 255866"/>
                <a:gd name="connsiteY16" fmla="*/ 362704 h 404843"/>
                <a:gd name="connsiteX17" fmla="*/ 180109 w 255866"/>
                <a:gd name="connsiteY17" fmla="*/ 403857 h 404843"/>
                <a:gd name="connsiteX18" fmla="*/ 228116 w 255866"/>
                <a:gd name="connsiteY18" fmla="*/ 385564 h 404843"/>
                <a:gd name="connsiteX19" fmla="*/ 249261 w 255866"/>
                <a:gd name="connsiteY19" fmla="*/ 336415 h 404843"/>
                <a:gd name="connsiteX20" fmla="*/ 203541 w 255866"/>
                <a:gd name="connsiteY20" fmla="*/ 92956 h 404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5866" h="404843">
                  <a:moveTo>
                    <a:pt x="203541" y="92956"/>
                  </a:moveTo>
                  <a:lnTo>
                    <a:pt x="200683" y="93527"/>
                  </a:lnTo>
                  <a:cubicBezTo>
                    <a:pt x="199541" y="76382"/>
                    <a:pt x="194968" y="60380"/>
                    <a:pt x="186967" y="45521"/>
                  </a:cubicBezTo>
                  <a:cubicBezTo>
                    <a:pt x="171537" y="19232"/>
                    <a:pt x="142962" y="4379"/>
                    <a:pt x="113816" y="950"/>
                  </a:cubicBezTo>
                  <a:cubicBezTo>
                    <a:pt x="84669" y="-2479"/>
                    <a:pt x="56094" y="3802"/>
                    <a:pt x="29233" y="12946"/>
                  </a:cubicBezTo>
                  <a:cubicBezTo>
                    <a:pt x="16089" y="17518"/>
                    <a:pt x="1801" y="24947"/>
                    <a:pt x="87" y="39235"/>
                  </a:cubicBezTo>
                  <a:cubicBezTo>
                    <a:pt x="-484" y="46664"/>
                    <a:pt x="1801" y="54094"/>
                    <a:pt x="5802" y="60380"/>
                  </a:cubicBezTo>
                  <a:cubicBezTo>
                    <a:pt x="22376" y="90098"/>
                    <a:pt x="53236" y="108958"/>
                    <a:pt x="86955" y="110672"/>
                  </a:cubicBezTo>
                  <a:cubicBezTo>
                    <a:pt x="94384" y="109529"/>
                    <a:pt x="101814" y="110672"/>
                    <a:pt x="109243" y="113530"/>
                  </a:cubicBezTo>
                  <a:cubicBezTo>
                    <a:pt x="117244" y="118102"/>
                    <a:pt x="119531" y="126109"/>
                    <a:pt x="123531" y="135252"/>
                  </a:cubicBezTo>
                  <a:cubicBezTo>
                    <a:pt x="125246" y="139253"/>
                    <a:pt x="126388" y="143248"/>
                    <a:pt x="127531" y="147820"/>
                  </a:cubicBezTo>
                  <a:cubicBezTo>
                    <a:pt x="130389" y="159821"/>
                    <a:pt x="126960" y="172400"/>
                    <a:pt x="132103" y="183830"/>
                  </a:cubicBezTo>
                  <a:cubicBezTo>
                    <a:pt x="138390" y="198117"/>
                    <a:pt x="153249" y="207827"/>
                    <a:pt x="155535" y="222686"/>
                  </a:cubicBezTo>
                  <a:cubicBezTo>
                    <a:pt x="159536" y="246689"/>
                    <a:pt x="128674" y="266692"/>
                    <a:pt x="132103" y="290695"/>
                  </a:cubicBezTo>
                  <a:cubicBezTo>
                    <a:pt x="133818" y="300982"/>
                    <a:pt x="141247" y="309560"/>
                    <a:pt x="147534" y="318132"/>
                  </a:cubicBezTo>
                  <a:cubicBezTo>
                    <a:pt x="153821" y="326705"/>
                    <a:pt x="160107" y="336986"/>
                    <a:pt x="156678" y="347845"/>
                  </a:cubicBezTo>
                  <a:cubicBezTo>
                    <a:pt x="154963" y="352988"/>
                    <a:pt x="158964" y="357560"/>
                    <a:pt x="156678" y="362704"/>
                  </a:cubicBezTo>
                  <a:cubicBezTo>
                    <a:pt x="149820" y="379277"/>
                    <a:pt x="162393" y="399857"/>
                    <a:pt x="180109" y="403857"/>
                  </a:cubicBezTo>
                  <a:cubicBezTo>
                    <a:pt x="197826" y="407858"/>
                    <a:pt x="216114" y="399280"/>
                    <a:pt x="228116" y="385564"/>
                  </a:cubicBezTo>
                  <a:cubicBezTo>
                    <a:pt x="238974" y="371276"/>
                    <a:pt x="246403" y="354131"/>
                    <a:pt x="249261" y="336415"/>
                  </a:cubicBezTo>
                  <a:cubicBezTo>
                    <a:pt x="266406" y="251833"/>
                    <a:pt x="249832" y="164965"/>
                    <a:pt x="203541" y="929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0C6DE1F-F2C5-FDB7-F6A7-5B4B932A3F4B}"/>
                </a:ext>
              </a:extLst>
            </p:cNvPr>
            <p:cNvSpPr/>
            <p:nvPr/>
          </p:nvSpPr>
          <p:spPr>
            <a:xfrm>
              <a:off x="4409913" y="4224505"/>
              <a:ext cx="39951" cy="8270"/>
            </a:xfrm>
            <a:custGeom>
              <a:avLst/>
              <a:gdLst>
                <a:gd name="connsiteX0" fmla="*/ 39951 w 39951"/>
                <a:gd name="connsiteY0" fmla="*/ 5358 h 8270"/>
                <a:gd name="connsiteX1" fmla="*/ 20520 w 39951"/>
                <a:gd name="connsiteY1" fmla="*/ 6501 h 8270"/>
                <a:gd name="connsiteX2" fmla="*/ 518 w 39951"/>
                <a:gd name="connsiteY2" fmla="*/ 7644 h 8270"/>
                <a:gd name="connsiteX3" fmla="*/ 4518 w 39951"/>
                <a:gd name="connsiteY3" fmla="*/ 3643 h 8270"/>
                <a:gd name="connsiteX4" fmla="*/ 19377 w 39951"/>
                <a:gd name="connsiteY4" fmla="*/ 214 h 8270"/>
                <a:gd name="connsiteX5" fmla="*/ 34808 w 39951"/>
                <a:gd name="connsiteY5" fmla="*/ 1929 h 8270"/>
                <a:gd name="connsiteX6" fmla="*/ 39951 w 39951"/>
                <a:gd name="connsiteY6" fmla="*/ 5358 h 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1" h="8270">
                  <a:moveTo>
                    <a:pt x="39951" y="5358"/>
                  </a:moveTo>
                  <a:cubicBezTo>
                    <a:pt x="38808" y="7072"/>
                    <a:pt x="30235" y="5929"/>
                    <a:pt x="20520" y="6501"/>
                  </a:cubicBezTo>
                  <a:cubicBezTo>
                    <a:pt x="10805" y="7072"/>
                    <a:pt x="2232" y="9358"/>
                    <a:pt x="518" y="7644"/>
                  </a:cubicBezTo>
                  <a:cubicBezTo>
                    <a:pt x="-1197" y="5929"/>
                    <a:pt x="1660" y="5358"/>
                    <a:pt x="4518" y="3643"/>
                  </a:cubicBezTo>
                  <a:cubicBezTo>
                    <a:pt x="9090" y="1357"/>
                    <a:pt x="14234" y="214"/>
                    <a:pt x="19377" y="214"/>
                  </a:cubicBezTo>
                  <a:cubicBezTo>
                    <a:pt x="24520" y="-357"/>
                    <a:pt x="29664" y="214"/>
                    <a:pt x="34808" y="1929"/>
                  </a:cubicBezTo>
                  <a:cubicBezTo>
                    <a:pt x="38237" y="3072"/>
                    <a:pt x="39951" y="4786"/>
                    <a:pt x="39951" y="535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E831408-DF2B-97CD-DC37-6794A5507067}"/>
                </a:ext>
              </a:extLst>
            </p:cNvPr>
            <p:cNvSpPr/>
            <p:nvPr/>
          </p:nvSpPr>
          <p:spPr>
            <a:xfrm>
              <a:off x="4492619" y="4220483"/>
              <a:ext cx="39078" cy="9413"/>
            </a:xfrm>
            <a:custGeom>
              <a:avLst/>
              <a:gdLst>
                <a:gd name="connsiteX0" fmla="*/ 108 w 39078"/>
                <a:gd name="connsiteY0" fmla="*/ 8797 h 9413"/>
                <a:gd name="connsiteX1" fmla="*/ 19539 w 39078"/>
                <a:gd name="connsiteY1" fmla="*/ 7082 h 9413"/>
                <a:gd name="connsiteX2" fmla="*/ 38970 w 39078"/>
                <a:gd name="connsiteY2" fmla="*/ 4796 h 9413"/>
                <a:gd name="connsiteX3" fmla="*/ 34398 w 39078"/>
                <a:gd name="connsiteY3" fmla="*/ 1367 h 9413"/>
                <a:gd name="connsiteX4" fmla="*/ 19539 w 39078"/>
                <a:gd name="connsiteY4" fmla="*/ 224 h 9413"/>
                <a:gd name="connsiteX5" fmla="*/ 4680 w 39078"/>
                <a:gd name="connsiteY5" fmla="*/ 4225 h 9413"/>
                <a:gd name="connsiteX6" fmla="*/ 108 w 39078"/>
                <a:gd name="connsiteY6" fmla="*/ 8797 h 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78" h="9413">
                  <a:moveTo>
                    <a:pt x="108" y="8797"/>
                  </a:moveTo>
                  <a:cubicBezTo>
                    <a:pt x="1251" y="10511"/>
                    <a:pt x="9824" y="8225"/>
                    <a:pt x="19539" y="7082"/>
                  </a:cubicBezTo>
                  <a:cubicBezTo>
                    <a:pt x="29255" y="5939"/>
                    <a:pt x="37827" y="6511"/>
                    <a:pt x="38970" y="4796"/>
                  </a:cubicBezTo>
                  <a:cubicBezTo>
                    <a:pt x="39542" y="3653"/>
                    <a:pt x="37827" y="2510"/>
                    <a:pt x="34398" y="1367"/>
                  </a:cubicBezTo>
                  <a:cubicBezTo>
                    <a:pt x="29255" y="224"/>
                    <a:pt x="24683" y="-347"/>
                    <a:pt x="19539" y="224"/>
                  </a:cubicBezTo>
                  <a:cubicBezTo>
                    <a:pt x="14396" y="796"/>
                    <a:pt x="9252" y="1939"/>
                    <a:pt x="4680" y="4225"/>
                  </a:cubicBezTo>
                  <a:cubicBezTo>
                    <a:pt x="1251" y="6511"/>
                    <a:pt x="-463" y="8225"/>
                    <a:pt x="108" y="8797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D44F175-F8B4-B822-3989-1D0D78E15485}"/>
                </a:ext>
              </a:extLst>
            </p:cNvPr>
            <p:cNvSpPr/>
            <p:nvPr/>
          </p:nvSpPr>
          <p:spPr>
            <a:xfrm>
              <a:off x="4334076" y="5216266"/>
              <a:ext cx="198084" cy="668097"/>
            </a:xfrm>
            <a:custGeom>
              <a:avLst/>
              <a:gdLst>
                <a:gd name="connsiteX0" fmla="*/ 79213 w 198084"/>
                <a:gd name="connsiteY0" fmla="*/ 0 h 668097"/>
                <a:gd name="connsiteX1" fmla="*/ 917 w 198084"/>
                <a:gd name="connsiteY1" fmla="*/ 209169 h 668097"/>
                <a:gd name="connsiteX2" fmla="*/ 38065 w 198084"/>
                <a:gd name="connsiteY2" fmla="*/ 668084 h 668097"/>
                <a:gd name="connsiteX3" fmla="*/ 114074 w 198084"/>
                <a:gd name="connsiteY3" fmla="*/ 660083 h 668097"/>
                <a:gd name="connsiteX4" fmla="*/ 148936 w 198084"/>
                <a:gd name="connsiteY4" fmla="*/ 327469 h 668097"/>
                <a:gd name="connsiteX5" fmla="*/ 142078 w 198084"/>
                <a:gd name="connsiteY5" fmla="*/ 247459 h 668097"/>
                <a:gd name="connsiteX6" fmla="*/ 198085 w 198084"/>
                <a:gd name="connsiteY6" fmla="*/ 148590 h 668097"/>
                <a:gd name="connsiteX7" fmla="*/ 79213 w 198084"/>
                <a:gd name="connsiteY7" fmla="*/ 0 h 66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084" h="668097">
                  <a:moveTo>
                    <a:pt x="79213" y="0"/>
                  </a:moveTo>
                  <a:cubicBezTo>
                    <a:pt x="79213" y="0"/>
                    <a:pt x="8347" y="176022"/>
                    <a:pt x="917" y="209169"/>
                  </a:cubicBezTo>
                  <a:cubicBezTo>
                    <a:pt x="-6512" y="242316"/>
                    <a:pt x="33493" y="670941"/>
                    <a:pt x="38065" y="668084"/>
                  </a:cubicBezTo>
                  <a:cubicBezTo>
                    <a:pt x="42637" y="665226"/>
                    <a:pt x="114074" y="660083"/>
                    <a:pt x="114074" y="660083"/>
                  </a:cubicBezTo>
                  <a:cubicBezTo>
                    <a:pt x="114074" y="660083"/>
                    <a:pt x="148364" y="348615"/>
                    <a:pt x="148936" y="327469"/>
                  </a:cubicBezTo>
                  <a:cubicBezTo>
                    <a:pt x="148936" y="304038"/>
                    <a:pt x="142078" y="247459"/>
                    <a:pt x="142078" y="247459"/>
                  </a:cubicBezTo>
                  <a:lnTo>
                    <a:pt x="198085" y="148590"/>
                  </a:lnTo>
                  <a:lnTo>
                    <a:pt x="792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B5D02A9-4BC5-D757-B6D2-57E6F2CFFC4E}"/>
                </a:ext>
              </a:extLst>
            </p:cNvPr>
            <p:cNvSpPr/>
            <p:nvPr/>
          </p:nvSpPr>
          <p:spPr>
            <a:xfrm>
              <a:off x="4433863" y="5339139"/>
              <a:ext cx="99441" cy="538924"/>
            </a:xfrm>
            <a:custGeom>
              <a:avLst/>
              <a:gdLst>
                <a:gd name="connsiteX0" fmla="*/ 73724 w 99441"/>
                <a:gd name="connsiteY0" fmla="*/ 0 h 538924"/>
                <a:gd name="connsiteX1" fmla="*/ 16574 w 99441"/>
                <a:gd name="connsiteY1" fmla="*/ 108013 h 538924"/>
                <a:gd name="connsiteX2" fmla="*/ 12001 w 99441"/>
                <a:gd name="connsiteY2" fmla="*/ 123444 h 538924"/>
                <a:gd name="connsiteX3" fmla="*/ 17145 w 99441"/>
                <a:gd name="connsiteY3" fmla="*/ 327469 h 538924"/>
                <a:gd name="connsiteX4" fmla="*/ 0 w 99441"/>
                <a:gd name="connsiteY4" fmla="*/ 538924 h 538924"/>
                <a:gd name="connsiteX5" fmla="*/ 13716 w 99441"/>
                <a:gd name="connsiteY5" fmla="*/ 537781 h 538924"/>
                <a:gd name="connsiteX6" fmla="*/ 48578 w 99441"/>
                <a:gd name="connsiteY6" fmla="*/ 205168 h 538924"/>
                <a:gd name="connsiteX7" fmla="*/ 41719 w 99441"/>
                <a:gd name="connsiteY7" fmla="*/ 125158 h 538924"/>
                <a:gd name="connsiteX8" fmla="*/ 99441 w 99441"/>
                <a:gd name="connsiteY8" fmla="*/ 26289 h 538924"/>
                <a:gd name="connsiteX9" fmla="*/ 73724 w 99441"/>
                <a:gd name="connsiteY9" fmla="*/ 0 h 53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41" h="538924">
                  <a:moveTo>
                    <a:pt x="73724" y="0"/>
                  </a:moveTo>
                  <a:lnTo>
                    <a:pt x="16574" y="108013"/>
                  </a:lnTo>
                  <a:cubicBezTo>
                    <a:pt x="12573" y="112014"/>
                    <a:pt x="11430" y="117729"/>
                    <a:pt x="12001" y="123444"/>
                  </a:cubicBezTo>
                  <a:cubicBezTo>
                    <a:pt x="16002" y="145161"/>
                    <a:pt x="28575" y="274320"/>
                    <a:pt x="17145" y="327469"/>
                  </a:cubicBezTo>
                  <a:lnTo>
                    <a:pt x="0" y="538924"/>
                  </a:lnTo>
                  <a:lnTo>
                    <a:pt x="13716" y="537781"/>
                  </a:lnTo>
                  <a:cubicBezTo>
                    <a:pt x="13716" y="537781"/>
                    <a:pt x="48006" y="226314"/>
                    <a:pt x="48578" y="205168"/>
                  </a:cubicBezTo>
                  <a:cubicBezTo>
                    <a:pt x="48578" y="181737"/>
                    <a:pt x="41719" y="125158"/>
                    <a:pt x="41719" y="125158"/>
                  </a:cubicBezTo>
                  <a:lnTo>
                    <a:pt x="99441" y="26289"/>
                  </a:lnTo>
                  <a:lnTo>
                    <a:pt x="73724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A85A09B-8201-C51C-F94C-09F43F90242C}"/>
                </a:ext>
              </a:extLst>
            </p:cNvPr>
            <p:cNvSpPr/>
            <p:nvPr/>
          </p:nvSpPr>
          <p:spPr>
            <a:xfrm>
              <a:off x="4204691" y="5843487"/>
              <a:ext cx="256031" cy="116871"/>
            </a:xfrm>
            <a:custGeom>
              <a:avLst/>
              <a:gdLst>
                <a:gd name="connsiteX0" fmla="*/ 245745 w 256031"/>
                <a:gd name="connsiteY0" fmla="*/ 19716 h 116871"/>
                <a:gd name="connsiteX1" fmla="*/ 209169 w 256031"/>
                <a:gd name="connsiteY1" fmla="*/ 31718 h 116871"/>
                <a:gd name="connsiteX2" fmla="*/ 193738 w 256031"/>
                <a:gd name="connsiteY2" fmla="*/ 28860 h 116871"/>
                <a:gd name="connsiteX3" fmla="*/ 164592 w 256031"/>
                <a:gd name="connsiteY3" fmla="*/ 4286 h 116871"/>
                <a:gd name="connsiteX4" fmla="*/ 141732 w 256031"/>
                <a:gd name="connsiteY4" fmla="*/ 4286 h 116871"/>
                <a:gd name="connsiteX5" fmla="*/ 76581 w 256031"/>
                <a:gd name="connsiteY5" fmla="*/ 55721 h 116871"/>
                <a:gd name="connsiteX6" fmla="*/ 25146 w 256031"/>
                <a:gd name="connsiteY6" fmla="*/ 73438 h 116871"/>
                <a:gd name="connsiteX7" fmla="*/ 0 w 256031"/>
                <a:gd name="connsiteY7" fmla="*/ 108870 h 116871"/>
                <a:gd name="connsiteX8" fmla="*/ 8001 w 256031"/>
                <a:gd name="connsiteY8" fmla="*/ 116871 h 116871"/>
                <a:gd name="connsiteX9" fmla="*/ 236601 w 256031"/>
                <a:gd name="connsiteY9" fmla="*/ 114585 h 116871"/>
                <a:gd name="connsiteX10" fmla="*/ 256032 w 256031"/>
                <a:gd name="connsiteY10" fmla="*/ 95155 h 116871"/>
                <a:gd name="connsiteX11" fmla="*/ 255460 w 256031"/>
                <a:gd name="connsiteY11" fmla="*/ 27718 h 116871"/>
                <a:gd name="connsiteX12" fmla="*/ 247459 w 256031"/>
                <a:gd name="connsiteY12" fmla="*/ 19716 h 116871"/>
                <a:gd name="connsiteX13" fmla="*/ 245745 w 256031"/>
                <a:gd name="connsiteY13" fmla="*/ 19716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031" h="116871">
                  <a:moveTo>
                    <a:pt x="245745" y="19716"/>
                  </a:moveTo>
                  <a:lnTo>
                    <a:pt x="209169" y="31718"/>
                  </a:lnTo>
                  <a:cubicBezTo>
                    <a:pt x="204025" y="33433"/>
                    <a:pt x="197739" y="32290"/>
                    <a:pt x="193738" y="28860"/>
                  </a:cubicBezTo>
                  <a:lnTo>
                    <a:pt x="164592" y="4286"/>
                  </a:lnTo>
                  <a:cubicBezTo>
                    <a:pt x="157734" y="-1429"/>
                    <a:pt x="148590" y="-1429"/>
                    <a:pt x="141732" y="4286"/>
                  </a:cubicBezTo>
                  <a:lnTo>
                    <a:pt x="76581" y="55721"/>
                  </a:lnTo>
                  <a:lnTo>
                    <a:pt x="25146" y="73438"/>
                  </a:lnTo>
                  <a:cubicBezTo>
                    <a:pt x="9715" y="78581"/>
                    <a:pt x="0" y="92869"/>
                    <a:pt x="0" y="108870"/>
                  </a:cubicBezTo>
                  <a:cubicBezTo>
                    <a:pt x="0" y="113443"/>
                    <a:pt x="4000" y="116871"/>
                    <a:pt x="8001" y="116871"/>
                  </a:cubicBezTo>
                  <a:lnTo>
                    <a:pt x="236601" y="114585"/>
                  </a:lnTo>
                  <a:cubicBezTo>
                    <a:pt x="247459" y="114585"/>
                    <a:pt x="256032" y="105441"/>
                    <a:pt x="256032" y="95155"/>
                  </a:cubicBezTo>
                  <a:lnTo>
                    <a:pt x="255460" y="27718"/>
                  </a:lnTo>
                  <a:cubicBezTo>
                    <a:pt x="255460" y="23145"/>
                    <a:pt x="252031" y="19716"/>
                    <a:pt x="247459" y="19716"/>
                  </a:cubicBezTo>
                  <a:cubicBezTo>
                    <a:pt x="246888" y="19145"/>
                    <a:pt x="246316" y="19145"/>
                    <a:pt x="245745" y="197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2C8250A-078C-A781-A414-588B2988BF8F}"/>
                </a:ext>
              </a:extLst>
            </p:cNvPr>
            <p:cNvSpPr/>
            <p:nvPr/>
          </p:nvSpPr>
          <p:spPr>
            <a:xfrm>
              <a:off x="4204691" y="5940928"/>
              <a:ext cx="256603" cy="18288"/>
            </a:xfrm>
            <a:custGeom>
              <a:avLst/>
              <a:gdLst>
                <a:gd name="connsiteX0" fmla="*/ 256603 w 256603"/>
                <a:gd name="connsiteY0" fmla="*/ 0 h 18288"/>
                <a:gd name="connsiteX1" fmla="*/ 1143 w 256603"/>
                <a:gd name="connsiteY1" fmla="*/ 2286 h 18288"/>
                <a:gd name="connsiteX2" fmla="*/ 0 w 256603"/>
                <a:gd name="connsiteY2" fmla="*/ 10287 h 18288"/>
                <a:gd name="connsiteX3" fmla="*/ 8001 w 256603"/>
                <a:gd name="connsiteY3" fmla="*/ 18288 h 18288"/>
                <a:gd name="connsiteX4" fmla="*/ 236601 w 256603"/>
                <a:gd name="connsiteY4" fmla="*/ 16002 h 18288"/>
                <a:gd name="connsiteX5" fmla="*/ 256603 w 256603"/>
                <a:gd name="connsiteY5" fmla="*/ 0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3" h="18288">
                  <a:moveTo>
                    <a:pt x="256603" y="0"/>
                  </a:moveTo>
                  <a:lnTo>
                    <a:pt x="1143" y="2286"/>
                  </a:lnTo>
                  <a:cubicBezTo>
                    <a:pt x="571" y="5144"/>
                    <a:pt x="0" y="8001"/>
                    <a:pt x="0" y="10287"/>
                  </a:cubicBezTo>
                  <a:cubicBezTo>
                    <a:pt x="0" y="14860"/>
                    <a:pt x="4000" y="18288"/>
                    <a:pt x="8001" y="18288"/>
                  </a:cubicBezTo>
                  <a:lnTo>
                    <a:pt x="236601" y="16002"/>
                  </a:lnTo>
                  <a:cubicBezTo>
                    <a:pt x="246316" y="16574"/>
                    <a:pt x="254889" y="9145"/>
                    <a:pt x="256603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FC96B1E-9325-8E6E-58A6-19AC9A9C09B1}"/>
                </a:ext>
              </a:extLst>
            </p:cNvPr>
            <p:cNvSpPr/>
            <p:nvPr/>
          </p:nvSpPr>
          <p:spPr>
            <a:xfrm>
              <a:off x="4331707" y="5855346"/>
              <a:ext cx="18002" cy="18716"/>
            </a:xfrm>
            <a:custGeom>
              <a:avLst/>
              <a:gdLst>
                <a:gd name="connsiteX0" fmla="*/ 14716 w 18002"/>
                <a:gd name="connsiteY0" fmla="*/ 18145 h 18716"/>
                <a:gd name="connsiteX1" fmla="*/ 429 w 18002"/>
                <a:gd name="connsiteY1" fmla="*/ 3287 h 18716"/>
                <a:gd name="connsiteX2" fmla="*/ 429 w 18002"/>
                <a:gd name="connsiteY2" fmla="*/ 429 h 18716"/>
                <a:gd name="connsiteX3" fmla="*/ 3286 w 18002"/>
                <a:gd name="connsiteY3" fmla="*/ 429 h 18716"/>
                <a:gd name="connsiteX4" fmla="*/ 17574 w 18002"/>
                <a:gd name="connsiteY4" fmla="*/ 15288 h 18716"/>
                <a:gd name="connsiteX5" fmla="*/ 17574 w 18002"/>
                <a:gd name="connsiteY5" fmla="*/ 18145 h 18716"/>
                <a:gd name="connsiteX6" fmla="*/ 16431 w 18002"/>
                <a:gd name="connsiteY6" fmla="*/ 18717 h 18716"/>
                <a:gd name="connsiteX7" fmla="*/ 14716 w 1800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0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574" y="15288"/>
                  </a:lnTo>
                  <a:cubicBezTo>
                    <a:pt x="18145" y="15859"/>
                    <a:pt x="18145" y="17574"/>
                    <a:pt x="17574" y="18145"/>
                  </a:cubicBezTo>
                  <a:cubicBezTo>
                    <a:pt x="17002" y="18717"/>
                    <a:pt x="17002" y="18717"/>
                    <a:pt x="16431" y="18717"/>
                  </a:cubicBezTo>
                  <a:cubicBezTo>
                    <a:pt x="15288" y="18145"/>
                    <a:pt x="14716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3605DE8-773D-AC50-26D0-CA7E4B1879FA}"/>
                </a:ext>
              </a:extLst>
            </p:cNvPr>
            <p:cNvSpPr/>
            <p:nvPr/>
          </p:nvSpPr>
          <p:spPr>
            <a:xfrm>
              <a:off x="4320848" y="5863918"/>
              <a:ext cx="17662" cy="18716"/>
            </a:xfrm>
            <a:custGeom>
              <a:avLst/>
              <a:gdLst>
                <a:gd name="connsiteX0" fmla="*/ 14716 w 17662"/>
                <a:gd name="connsiteY0" fmla="*/ 18145 h 18716"/>
                <a:gd name="connsiteX1" fmla="*/ 429 w 17662"/>
                <a:gd name="connsiteY1" fmla="*/ 3287 h 18716"/>
                <a:gd name="connsiteX2" fmla="*/ 429 w 17662"/>
                <a:gd name="connsiteY2" fmla="*/ 429 h 18716"/>
                <a:gd name="connsiteX3" fmla="*/ 3286 w 17662"/>
                <a:gd name="connsiteY3" fmla="*/ 429 h 18716"/>
                <a:gd name="connsiteX4" fmla="*/ 17002 w 17662"/>
                <a:gd name="connsiteY4" fmla="*/ 15288 h 18716"/>
                <a:gd name="connsiteX5" fmla="*/ 17002 w 17662"/>
                <a:gd name="connsiteY5" fmla="*/ 18145 h 18716"/>
                <a:gd name="connsiteX6" fmla="*/ 15859 w 17662"/>
                <a:gd name="connsiteY6" fmla="*/ 18717 h 18716"/>
                <a:gd name="connsiteX7" fmla="*/ 14716 w 1766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002" y="15288"/>
                  </a:lnTo>
                  <a:cubicBezTo>
                    <a:pt x="17574" y="15859"/>
                    <a:pt x="18145" y="17574"/>
                    <a:pt x="17002" y="18145"/>
                  </a:cubicBezTo>
                  <a:cubicBezTo>
                    <a:pt x="16430" y="18717"/>
                    <a:pt x="15859" y="18717"/>
                    <a:pt x="15859" y="18717"/>
                  </a:cubicBezTo>
                  <a:cubicBezTo>
                    <a:pt x="15859" y="18145"/>
                    <a:pt x="15288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7962E8B-3D2F-2593-4146-E5C96AE75502}"/>
                </a:ext>
              </a:extLst>
            </p:cNvPr>
            <p:cNvSpPr/>
            <p:nvPr/>
          </p:nvSpPr>
          <p:spPr>
            <a:xfrm>
              <a:off x="4310043" y="5871972"/>
              <a:ext cx="18520" cy="19235"/>
            </a:xfrm>
            <a:custGeom>
              <a:avLst/>
              <a:gdLst>
                <a:gd name="connsiteX0" fmla="*/ 14663 w 18520"/>
                <a:gd name="connsiteY0" fmla="*/ 18664 h 19235"/>
                <a:gd name="connsiteX1" fmla="*/ 947 w 18520"/>
                <a:gd name="connsiteY1" fmla="*/ 3805 h 19235"/>
                <a:gd name="connsiteX2" fmla="*/ 376 w 18520"/>
                <a:gd name="connsiteY2" fmla="*/ 947 h 19235"/>
                <a:gd name="connsiteX3" fmla="*/ 3233 w 18520"/>
                <a:gd name="connsiteY3" fmla="*/ 375 h 19235"/>
                <a:gd name="connsiteX4" fmla="*/ 3804 w 18520"/>
                <a:gd name="connsiteY4" fmla="*/ 947 h 19235"/>
                <a:gd name="connsiteX5" fmla="*/ 18092 w 18520"/>
                <a:gd name="connsiteY5" fmla="*/ 15806 h 19235"/>
                <a:gd name="connsiteX6" fmla="*/ 18092 w 18520"/>
                <a:gd name="connsiteY6" fmla="*/ 18664 h 19235"/>
                <a:gd name="connsiteX7" fmla="*/ 16949 w 18520"/>
                <a:gd name="connsiteY7" fmla="*/ 19235 h 19235"/>
                <a:gd name="connsiteX8" fmla="*/ 14663 w 18520"/>
                <a:gd name="connsiteY8" fmla="*/ 18664 h 1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0" h="19235">
                  <a:moveTo>
                    <a:pt x="14663" y="18664"/>
                  </a:moveTo>
                  <a:lnTo>
                    <a:pt x="947" y="3805"/>
                  </a:lnTo>
                  <a:cubicBezTo>
                    <a:pt x="-196" y="3233"/>
                    <a:pt x="-196" y="2090"/>
                    <a:pt x="376" y="947"/>
                  </a:cubicBezTo>
                  <a:cubicBezTo>
                    <a:pt x="947" y="-196"/>
                    <a:pt x="2090" y="-196"/>
                    <a:pt x="3233" y="375"/>
                  </a:cubicBezTo>
                  <a:cubicBezTo>
                    <a:pt x="3233" y="375"/>
                    <a:pt x="3233" y="375"/>
                    <a:pt x="3804" y="947"/>
                  </a:cubicBezTo>
                  <a:lnTo>
                    <a:pt x="18092" y="15806"/>
                  </a:lnTo>
                  <a:cubicBezTo>
                    <a:pt x="18663" y="16378"/>
                    <a:pt x="18663" y="18092"/>
                    <a:pt x="18092" y="18664"/>
                  </a:cubicBezTo>
                  <a:cubicBezTo>
                    <a:pt x="17521" y="19235"/>
                    <a:pt x="16949" y="19235"/>
                    <a:pt x="16949" y="19235"/>
                  </a:cubicBezTo>
                  <a:cubicBezTo>
                    <a:pt x="15234" y="19235"/>
                    <a:pt x="14663" y="18664"/>
                    <a:pt x="14663" y="1866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D0BED55-8259-73F8-5196-19294F275806}"/>
                </a:ext>
              </a:extLst>
            </p:cNvPr>
            <p:cNvSpPr/>
            <p:nvPr/>
          </p:nvSpPr>
          <p:spPr>
            <a:xfrm>
              <a:off x="4352709" y="5021956"/>
              <a:ext cx="262890" cy="385762"/>
            </a:xfrm>
            <a:custGeom>
              <a:avLst/>
              <a:gdLst>
                <a:gd name="connsiteX0" fmla="*/ 101727 w 262890"/>
                <a:gd name="connsiteY0" fmla="*/ 24574 h 385762"/>
                <a:gd name="connsiteX1" fmla="*/ 0 w 262890"/>
                <a:gd name="connsiteY1" fmla="*/ 316039 h 385762"/>
                <a:gd name="connsiteX2" fmla="*/ 170879 w 262890"/>
                <a:gd name="connsiteY2" fmla="*/ 385763 h 385762"/>
                <a:gd name="connsiteX3" fmla="*/ 262890 w 262890"/>
                <a:gd name="connsiteY3" fmla="*/ 232600 h 385762"/>
                <a:gd name="connsiteX4" fmla="*/ 213741 w 262890"/>
                <a:gd name="connsiteY4" fmla="*/ 0 h 385762"/>
                <a:gd name="connsiteX5" fmla="*/ 101727 w 262890"/>
                <a:gd name="connsiteY5" fmla="*/ 24574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90" h="385762">
                  <a:moveTo>
                    <a:pt x="101727" y="24574"/>
                  </a:moveTo>
                  <a:cubicBezTo>
                    <a:pt x="102870" y="28003"/>
                    <a:pt x="0" y="316039"/>
                    <a:pt x="0" y="316039"/>
                  </a:cubicBezTo>
                  <a:lnTo>
                    <a:pt x="170879" y="385763"/>
                  </a:lnTo>
                  <a:lnTo>
                    <a:pt x="262890" y="232600"/>
                  </a:lnTo>
                  <a:lnTo>
                    <a:pt x="213741" y="0"/>
                  </a:lnTo>
                  <a:lnTo>
                    <a:pt x="101727" y="24574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1AA9910-9B34-EF74-328B-DAE67D785532}"/>
                </a:ext>
              </a:extLst>
            </p:cNvPr>
            <p:cNvSpPr/>
            <p:nvPr/>
          </p:nvSpPr>
          <p:spPr>
            <a:xfrm>
              <a:off x="4491013" y="5132833"/>
              <a:ext cx="124586" cy="274891"/>
            </a:xfrm>
            <a:custGeom>
              <a:avLst/>
              <a:gdLst>
                <a:gd name="connsiteX0" fmla="*/ 76009 w 124586"/>
                <a:gd name="connsiteY0" fmla="*/ 7429 h 274891"/>
                <a:gd name="connsiteX1" fmla="*/ 89154 w 124586"/>
                <a:gd name="connsiteY1" fmla="*/ 85725 h 274891"/>
                <a:gd name="connsiteX2" fmla="*/ 80581 w 124586"/>
                <a:gd name="connsiteY2" fmla="*/ 129730 h 274891"/>
                <a:gd name="connsiteX3" fmla="*/ 0 w 124586"/>
                <a:gd name="connsiteY3" fmla="*/ 262318 h 274891"/>
                <a:gd name="connsiteX4" fmla="*/ 32576 w 124586"/>
                <a:gd name="connsiteY4" fmla="*/ 274891 h 274891"/>
                <a:gd name="connsiteX5" fmla="*/ 124587 w 124586"/>
                <a:gd name="connsiteY5" fmla="*/ 121729 h 274891"/>
                <a:gd name="connsiteX6" fmla="*/ 77724 w 124586"/>
                <a:gd name="connsiteY6" fmla="*/ 0 h 274891"/>
                <a:gd name="connsiteX7" fmla="*/ 76009 w 124586"/>
                <a:gd name="connsiteY7" fmla="*/ 7429 h 2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86" h="274891">
                  <a:moveTo>
                    <a:pt x="76009" y="7429"/>
                  </a:moveTo>
                  <a:lnTo>
                    <a:pt x="89154" y="85725"/>
                  </a:lnTo>
                  <a:cubicBezTo>
                    <a:pt x="91440" y="101155"/>
                    <a:pt x="88583" y="116586"/>
                    <a:pt x="80581" y="129730"/>
                  </a:cubicBezTo>
                  <a:lnTo>
                    <a:pt x="0" y="262318"/>
                  </a:lnTo>
                  <a:lnTo>
                    <a:pt x="32576" y="274891"/>
                  </a:lnTo>
                  <a:lnTo>
                    <a:pt x="124587" y="121729"/>
                  </a:lnTo>
                  <a:lnTo>
                    <a:pt x="77724" y="0"/>
                  </a:lnTo>
                  <a:lnTo>
                    <a:pt x="76009" y="742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9E08A65-62E5-0B8E-025F-B36143444061}"/>
                </a:ext>
              </a:extLst>
            </p:cNvPr>
            <p:cNvSpPr/>
            <p:nvPr/>
          </p:nvSpPr>
          <p:spPr>
            <a:xfrm>
              <a:off x="4537304" y="4949953"/>
              <a:ext cx="321754" cy="458342"/>
            </a:xfrm>
            <a:custGeom>
              <a:avLst/>
              <a:gdLst>
                <a:gd name="connsiteX0" fmla="*/ 0 w 321754"/>
                <a:gd name="connsiteY0" fmla="*/ 97726 h 458342"/>
                <a:gd name="connsiteX1" fmla="*/ 131445 w 321754"/>
                <a:gd name="connsiteY1" fmla="*/ 458343 h 458342"/>
                <a:gd name="connsiteX2" fmla="*/ 321755 w 321754"/>
                <a:gd name="connsiteY2" fmla="*/ 402336 h 458342"/>
                <a:gd name="connsiteX3" fmla="*/ 278321 w 321754"/>
                <a:gd name="connsiteY3" fmla="*/ 195453 h 458342"/>
                <a:gd name="connsiteX4" fmla="*/ 270891 w 321754"/>
                <a:gd name="connsiteY4" fmla="*/ 157734 h 458342"/>
                <a:gd name="connsiteX5" fmla="*/ 233172 w 321754"/>
                <a:gd name="connsiteY5" fmla="*/ 34290 h 458342"/>
                <a:gd name="connsiteX6" fmla="*/ 202883 w 321754"/>
                <a:gd name="connsiteY6" fmla="*/ 0 h 458342"/>
                <a:gd name="connsiteX7" fmla="*/ 0 w 321754"/>
                <a:gd name="connsiteY7" fmla="*/ 97726 h 45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1754" h="458342">
                  <a:moveTo>
                    <a:pt x="0" y="97726"/>
                  </a:moveTo>
                  <a:cubicBezTo>
                    <a:pt x="0" y="101727"/>
                    <a:pt x="131445" y="458343"/>
                    <a:pt x="131445" y="458343"/>
                  </a:cubicBezTo>
                  <a:lnTo>
                    <a:pt x="321755" y="402336"/>
                  </a:lnTo>
                  <a:lnTo>
                    <a:pt x="278321" y="195453"/>
                  </a:lnTo>
                  <a:cubicBezTo>
                    <a:pt x="274320" y="182880"/>
                    <a:pt x="272034" y="170307"/>
                    <a:pt x="270891" y="157734"/>
                  </a:cubicBezTo>
                  <a:cubicBezTo>
                    <a:pt x="268034" y="127444"/>
                    <a:pt x="258318" y="65151"/>
                    <a:pt x="233172" y="34290"/>
                  </a:cubicBezTo>
                  <a:cubicBezTo>
                    <a:pt x="216027" y="13144"/>
                    <a:pt x="202883" y="0"/>
                    <a:pt x="202883" y="0"/>
                  </a:cubicBezTo>
                  <a:lnTo>
                    <a:pt x="0" y="97726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A5124D7-D334-D455-218B-FFD7634761B4}"/>
                </a:ext>
              </a:extLst>
            </p:cNvPr>
            <p:cNvSpPr/>
            <p:nvPr/>
          </p:nvSpPr>
          <p:spPr>
            <a:xfrm>
              <a:off x="4384142" y="4426402"/>
              <a:ext cx="400621" cy="657861"/>
            </a:xfrm>
            <a:custGeom>
              <a:avLst/>
              <a:gdLst>
                <a:gd name="connsiteX0" fmla="*/ 317183 w 400621"/>
                <a:gd name="connsiteY0" fmla="*/ 598405 h 657861"/>
                <a:gd name="connsiteX1" fmla="*/ 400622 w 400621"/>
                <a:gd name="connsiteY1" fmla="*/ 554400 h 657861"/>
                <a:gd name="connsiteX2" fmla="*/ 326327 w 400621"/>
                <a:gd name="connsiteY2" fmla="*/ 414954 h 657861"/>
                <a:gd name="connsiteX3" fmla="*/ 276606 w 400621"/>
                <a:gd name="connsiteY3" fmla="*/ 188069 h 657861"/>
                <a:gd name="connsiteX4" fmla="*/ 185738 w 400621"/>
                <a:gd name="connsiteY4" fmla="*/ 45 h 657861"/>
                <a:gd name="connsiteX5" fmla="*/ 184023 w 400621"/>
                <a:gd name="connsiteY5" fmla="*/ 45 h 657861"/>
                <a:gd name="connsiteX6" fmla="*/ 0 w 400621"/>
                <a:gd name="connsiteY6" fmla="*/ 197212 h 657861"/>
                <a:gd name="connsiteX7" fmla="*/ 572 w 400621"/>
                <a:gd name="connsiteY7" fmla="*/ 266935 h 657861"/>
                <a:gd name="connsiteX8" fmla="*/ 26861 w 400621"/>
                <a:gd name="connsiteY8" fmla="*/ 562972 h 657861"/>
                <a:gd name="connsiteX9" fmla="*/ 43434 w 400621"/>
                <a:gd name="connsiteY9" fmla="*/ 657842 h 657861"/>
                <a:gd name="connsiteX10" fmla="*/ 317183 w 400621"/>
                <a:gd name="connsiteY10" fmla="*/ 598405 h 65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621" h="657861">
                  <a:moveTo>
                    <a:pt x="317183" y="598405"/>
                  </a:moveTo>
                  <a:cubicBezTo>
                    <a:pt x="342900" y="588690"/>
                    <a:pt x="387477" y="565830"/>
                    <a:pt x="400622" y="554400"/>
                  </a:cubicBezTo>
                  <a:cubicBezTo>
                    <a:pt x="400622" y="554400"/>
                    <a:pt x="341757" y="462960"/>
                    <a:pt x="326327" y="414954"/>
                  </a:cubicBezTo>
                  <a:cubicBezTo>
                    <a:pt x="310896" y="366948"/>
                    <a:pt x="281178" y="244647"/>
                    <a:pt x="276606" y="188069"/>
                  </a:cubicBezTo>
                  <a:cubicBezTo>
                    <a:pt x="272034" y="131490"/>
                    <a:pt x="249174" y="-2813"/>
                    <a:pt x="185738" y="45"/>
                  </a:cubicBezTo>
                  <a:lnTo>
                    <a:pt x="184023" y="45"/>
                  </a:lnTo>
                  <a:cubicBezTo>
                    <a:pt x="56579" y="4617"/>
                    <a:pt x="10859" y="92628"/>
                    <a:pt x="0" y="197212"/>
                  </a:cubicBezTo>
                  <a:lnTo>
                    <a:pt x="572" y="266935"/>
                  </a:lnTo>
                  <a:cubicBezTo>
                    <a:pt x="0" y="363519"/>
                    <a:pt x="18859" y="512109"/>
                    <a:pt x="26861" y="562972"/>
                  </a:cubicBezTo>
                  <a:cubicBezTo>
                    <a:pt x="36004" y="620122"/>
                    <a:pt x="43434" y="657842"/>
                    <a:pt x="43434" y="657842"/>
                  </a:cubicBezTo>
                  <a:cubicBezTo>
                    <a:pt x="43434" y="657842"/>
                    <a:pt x="151448" y="660699"/>
                    <a:pt x="317183" y="59840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CD62F79-480B-B4C5-521C-EA0EAF14456D}"/>
                </a:ext>
              </a:extLst>
            </p:cNvPr>
            <p:cNvSpPr/>
            <p:nvPr/>
          </p:nvSpPr>
          <p:spPr>
            <a:xfrm>
              <a:off x="4384142" y="4500742"/>
              <a:ext cx="113156" cy="212026"/>
            </a:xfrm>
            <a:custGeom>
              <a:avLst/>
              <a:gdLst>
                <a:gd name="connsiteX0" fmla="*/ 0 w 113156"/>
                <a:gd name="connsiteY0" fmla="*/ 184595 h 212026"/>
                <a:gd name="connsiteX1" fmla="*/ 17717 w 113156"/>
                <a:gd name="connsiteY1" fmla="*/ 189167 h 212026"/>
                <a:gd name="connsiteX2" fmla="*/ 40577 w 113156"/>
                <a:gd name="connsiteY2" fmla="*/ 143447 h 212026"/>
                <a:gd name="connsiteX3" fmla="*/ 31433 w 113156"/>
                <a:gd name="connsiteY3" fmla="*/ 136017 h 212026"/>
                <a:gd name="connsiteX4" fmla="*/ 102299 w 113156"/>
                <a:gd name="connsiteY4" fmla="*/ 0 h 212026"/>
                <a:gd name="connsiteX5" fmla="*/ 113157 w 113156"/>
                <a:gd name="connsiteY5" fmla="*/ 5715 h 212026"/>
                <a:gd name="connsiteX6" fmla="*/ 66866 w 113156"/>
                <a:gd name="connsiteY6" fmla="*/ 145161 h 212026"/>
                <a:gd name="connsiteX7" fmla="*/ 22289 w 113156"/>
                <a:gd name="connsiteY7" fmla="*/ 212027 h 212026"/>
                <a:gd name="connsiteX8" fmla="*/ 0 w 113156"/>
                <a:gd name="connsiteY8" fmla="*/ 209169 h 212026"/>
                <a:gd name="connsiteX9" fmla="*/ 0 w 113156"/>
                <a:gd name="connsiteY9" fmla="*/ 184595 h 2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156" h="212026">
                  <a:moveTo>
                    <a:pt x="0" y="184595"/>
                  </a:moveTo>
                  <a:lnTo>
                    <a:pt x="17717" y="189167"/>
                  </a:lnTo>
                  <a:lnTo>
                    <a:pt x="40577" y="143447"/>
                  </a:lnTo>
                  <a:lnTo>
                    <a:pt x="31433" y="136017"/>
                  </a:lnTo>
                  <a:lnTo>
                    <a:pt x="102299" y="0"/>
                  </a:lnTo>
                  <a:lnTo>
                    <a:pt x="113157" y="5715"/>
                  </a:lnTo>
                  <a:lnTo>
                    <a:pt x="66866" y="145161"/>
                  </a:lnTo>
                  <a:lnTo>
                    <a:pt x="22289" y="212027"/>
                  </a:lnTo>
                  <a:lnTo>
                    <a:pt x="0" y="209169"/>
                  </a:lnTo>
                  <a:lnTo>
                    <a:pt x="0" y="18459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EAABC16-200B-0F71-43D1-BD08140E223D}"/>
                </a:ext>
              </a:extLst>
            </p:cNvPr>
            <p:cNvSpPr/>
            <p:nvPr/>
          </p:nvSpPr>
          <p:spPr>
            <a:xfrm>
              <a:off x="4389286" y="4574471"/>
              <a:ext cx="221741" cy="272266"/>
            </a:xfrm>
            <a:custGeom>
              <a:avLst/>
              <a:gdLst>
                <a:gd name="connsiteX0" fmla="*/ 4001 w 221741"/>
                <a:gd name="connsiteY0" fmla="*/ 262319 h 272266"/>
                <a:gd name="connsiteX1" fmla="*/ 16002 w 221741"/>
                <a:gd name="connsiteY1" fmla="*/ 267462 h 272266"/>
                <a:gd name="connsiteX2" fmla="*/ 87439 w 221741"/>
                <a:gd name="connsiteY2" fmla="*/ 248031 h 272266"/>
                <a:gd name="connsiteX3" fmla="*/ 99441 w 221741"/>
                <a:gd name="connsiteY3" fmla="*/ 227457 h 272266"/>
                <a:gd name="connsiteX4" fmla="*/ 153733 w 221741"/>
                <a:gd name="connsiteY4" fmla="*/ 126873 h 272266"/>
                <a:gd name="connsiteX5" fmla="*/ 162306 w 221741"/>
                <a:gd name="connsiteY5" fmla="*/ 130874 h 272266"/>
                <a:gd name="connsiteX6" fmla="*/ 221742 w 221741"/>
                <a:gd name="connsiteY6" fmla="*/ 1143 h 272266"/>
                <a:gd name="connsiteX7" fmla="*/ 210312 w 221741"/>
                <a:gd name="connsiteY7" fmla="*/ 0 h 272266"/>
                <a:gd name="connsiteX8" fmla="*/ 0 w 221741"/>
                <a:gd name="connsiteY8" fmla="*/ 225171 h 272266"/>
                <a:gd name="connsiteX9" fmla="*/ 4001 w 221741"/>
                <a:gd name="connsiteY9" fmla="*/ 262319 h 27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741" h="272266">
                  <a:moveTo>
                    <a:pt x="4001" y="262319"/>
                  </a:moveTo>
                  <a:lnTo>
                    <a:pt x="16002" y="267462"/>
                  </a:lnTo>
                  <a:cubicBezTo>
                    <a:pt x="41148" y="278321"/>
                    <a:pt x="70866" y="270320"/>
                    <a:pt x="87439" y="248031"/>
                  </a:cubicBezTo>
                  <a:cubicBezTo>
                    <a:pt x="92011" y="241745"/>
                    <a:pt x="96012" y="234887"/>
                    <a:pt x="99441" y="227457"/>
                  </a:cubicBezTo>
                  <a:lnTo>
                    <a:pt x="153733" y="126873"/>
                  </a:lnTo>
                  <a:lnTo>
                    <a:pt x="162306" y="130874"/>
                  </a:lnTo>
                  <a:lnTo>
                    <a:pt x="221742" y="1143"/>
                  </a:lnTo>
                  <a:lnTo>
                    <a:pt x="210312" y="0"/>
                  </a:lnTo>
                  <a:lnTo>
                    <a:pt x="0" y="225171"/>
                  </a:lnTo>
                  <a:lnTo>
                    <a:pt x="4001" y="26231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A24FF15-FBF3-2126-3B9B-AA726C9682C1}"/>
                </a:ext>
              </a:extLst>
            </p:cNvPr>
            <p:cNvSpPr/>
            <p:nvPr/>
          </p:nvSpPr>
          <p:spPr>
            <a:xfrm>
              <a:off x="4146197" y="4571769"/>
              <a:ext cx="392822" cy="246792"/>
            </a:xfrm>
            <a:custGeom>
              <a:avLst/>
              <a:gdLst>
                <a:gd name="connsiteX0" fmla="*/ 293381 w 392822"/>
                <a:gd name="connsiteY0" fmla="*/ 67859 h 246792"/>
                <a:gd name="connsiteX1" fmla="*/ 261377 w 392822"/>
                <a:gd name="connsiteY1" fmla="*/ 131867 h 246792"/>
                <a:gd name="connsiteX2" fmla="*/ 112787 w 392822"/>
                <a:gd name="connsiteY2" fmla="*/ 65573 h 246792"/>
                <a:gd name="connsiteX3" fmla="*/ 100214 w 392822"/>
                <a:gd name="connsiteY3" fmla="*/ 30140 h 246792"/>
                <a:gd name="connsiteX4" fmla="*/ 73925 w 392822"/>
                <a:gd name="connsiteY4" fmla="*/ 5566 h 246792"/>
                <a:gd name="connsiteX5" fmla="*/ 55637 w 392822"/>
                <a:gd name="connsiteY5" fmla="*/ 994 h 246792"/>
                <a:gd name="connsiteX6" fmla="*/ 46493 w 392822"/>
                <a:gd name="connsiteY6" fmla="*/ 13566 h 246792"/>
                <a:gd name="connsiteX7" fmla="*/ 28205 w 392822"/>
                <a:gd name="connsiteY7" fmla="*/ 27854 h 246792"/>
                <a:gd name="connsiteX8" fmla="*/ 11060 w 392822"/>
                <a:gd name="connsiteY8" fmla="*/ 45571 h 246792"/>
                <a:gd name="connsiteX9" fmla="*/ 1916 w 392822"/>
                <a:gd name="connsiteY9" fmla="*/ 67287 h 246792"/>
                <a:gd name="connsiteX10" fmla="*/ 55065 w 392822"/>
                <a:gd name="connsiteY10" fmla="*/ 109579 h 246792"/>
                <a:gd name="connsiteX11" fmla="*/ 289380 w 392822"/>
                <a:gd name="connsiteY11" fmla="*/ 246739 h 246792"/>
                <a:gd name="connsiteX12" fmla="*/ 320813 w 392822"/>
                <a:gd name="connsiteY12" fmla="*/ 235309 h 246792"/>
                <a:gd name="connsiteX13" fmla="*/ 335100 w 392822"/>
                <a:gd name="connsiteY13" fmla="*/ 217592 h 246792"/>
                <a:gd name="connsiteX14" fmla="*/ 392822 w 392822"/>
                <a:gd name="connsiteY14" fmla="*/ 117579 h 246792"/>
                <a:gd name="connsiteX15" fmla="*/ 293381 w 392822"/>
                <a:gd name="connsiteY15" fmla="*/ 67859 h 2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822" h="246792">
                  <a:moveTo>
                    <a:pt x="293381" y="67859"/>
                  </a:moveTo>
                  <a:lnTo>
                    <a:pt x="261377" y="131867"/>
                  </a:lnTo>
                  <a:lnTo>
                    <a:pt x="112787" y="65573"/>
                  </a:lnTo>
                  <a:cubicBezTo>
                    <a:pt x="111644" y="61572"/>
                    <a:pt x="103072" y="35284"/>
                    <a:pt x="100214" y="30140"/>
                  </a:cubicBezTo>
                  <a:cubicBezTo>
                    <a:pt x="97928" y="26139"/>
                    <a:pt x="85355" y="14709"/>
                    <a:pt x="73925" y="5566"/>
                  </a:cubicBezTo>
                  <a:cubicBezTo>
                    <a:pt x="69353" y="422"/>
                    <a:pt x="61923" y="-1293"/>
                    <a:pt x="55637" y="994"/>
                  </a:cubicBezTo>
                  <a:cubicBezTo>
                    <a:pt x="51065" y="3279"/>
                    <a:pt x="47065" y="3279"/>
                    <a:pt x="46493" y="13566"/>
                  </a:cubicBezTo>
                  <a:cubicBezTo>
                    <a:pt x="46493" y="13566"/>
                    <a:pt x="28205" y="5566"/>
                    <a:pt x="28205" y="27854"/>
                  </a:cubicBezTo>
                  <a:cubicBezTo>
                    <a:pt x="28205" y="27854"/>
                    <a:pt x="7060" y="26139"/>
                    <a:pt x="11060" y="45571"/>
                  </a:cubicBezTo>
                  <a:cubicBezTo>
                    <a:pt x="11060" y="45571"/>
                    <a:pt x="-5513" y="48428"/>
                    <a:pt x="1916" y="67287"/>
                  </a:cubicBezTo>
                  <a:cubicBezTo>
                    <a:pt x="7631" y="81575"/>
                    <a:pt x="39635" y="101006"/>
                    <a:pt x="55065" y="109579"/>
                  </a:cubicBezTo>
                  <a:cubicBezTo>
                    <a:pt x="55065" y="109579"/>
                    <a:pt x="235088" y="242166"/>
                    <a:pt x="289380" y="246739"/>
                  </a:cubicBezTo>
                  <a:cubicBezTo>
                    <a:pt x="300810" y="247310"/>
                    <a:pt x="312240" y="243309"/>
                    <a:pt x="320813" y="235309"/>
                  </a:cubicBezTo>
                  <a:cubicBezTo>
                    <a:pt x="326528" y="230165"/>
                    <a:pt x="331672" y="224450"/>
                    <a:pt x="335100" y="217592"/>
                  </a:cubicBezTo>
                  <a:lnTo>
                    <a:pt x="392822" y="117579"/>
                  </a:lnTo>
                  <a:lnTo>
                    <a:pt x="293381" y="6785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28FBF3E-55A4-4173-0F9C-A74694EEE15C}"/>
                </a:ext>
              </a:extLst>
            </p:cNvPr>
            <p:cNvSpPr/>
            <p:nvPr/>
          </p:nvSpPr>
          <p:spPr>
            <a:xfrm>
              <a:off x="4153174" y="4080690"/>
              <a:ext cx="102380" cy="115443"/>
            </a:xfrm>
            <a:custGeom>
              <a:avLst/>
              <a:gdLst>
                <a:gd name="connsiteX0" fmla="*/ 84664 w 102380"/>
                <a:gd name="connsiteY0" fmla="*/ 0 h 115443"/>
                <a:gd name="connsiteX1" fmla="*/ 70948 w 102380"/>
                <a:gd name="connsiteY1" fmla="*/ 10287 h 115443"/>
                <a:gd name="connsiteX2" fmla="*/ 44087 w 102380"/>
                <a:gd name="connsiteY2" fmla="*/ 16574 h 115443"/>
                <a:gd name="connsiteX3" fmla="*/ 20085 w 102380"/>
                <a:gd name="connsiteY3" fmla="*/ 28004 h 115443"/>
                <a:gd name="connsiteX4" fmla="*/ 82 w 102380"/>
                <a:gd name="connsiteY4" fmla="*/ 49721 h 115443"/>
                <a:gd name="connsiteX5" fmla="*/ 24085 w 102380"/>
                <a:gd name="connsiteY5" fmla="*/ 115443 h 115443"/>
                <a:gd name="connsiteX6" fmla="*/ 85807 w 102380"/>
                <a:gd name="connsiteY6" fmla="*/ 95441 h 115443"/>
                <a:gd name="connsiteX7" fmla="*/ 102380 w 102380"/>
                <a:gd name="connsiteY7" fmla="*/ 52578 h 115443"/>
                <a:gd name="connsiteX8" fmla="*/ 98380 w 102380"/>
                <a:gd name="connsiteY8" fmla="*/ 12573 h 115443"/>
                <a:gd name="connsiteX9" fmla="*/ 84664 w 102380"/>
                <a:gd name="connsiteY9" fmla="*/ 0 h 11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380" h="115443">
                  <a:moveTo>
                    <a:pt x="84664" y="0"/>
                  </a:moveTo>
                  <a:cubicBezTo>
                    <a:pt x="78377" y="572"/>
                    <a:pt x="73234" y="4572"/>
                    <a:pt x="70948" y="10287"/>
                  </a:cubicBezTo>
                  <a:cubicBezTo>
                    <a:pt x="70948" y="10287"/>
                    <a:pt x="53232" y="-2286"/>
                    <a:pt x="44087" y="16574"/>
                  </a:cubicBezTo>
                  <a:cubicBezTo>
                    <a:pt x="44087" y="16574"/>
                    <a:pt x="25228" y="10287"/>
                    <a:pt x="20085" y="28004"/>
                  </a:cubicBezTo>
                  <a:cubicBezTo>
                    <a:pt x="9226" y="29718"/>
                    <a:pt x="653" y="38862"/>
                    <a:pt x="82" y="49721"/>
                  </a:cubicBezTo>
                  <a:cubicBezTo>
                    <a:pt x="-1633" y="69152"/>
                    <a:pt x="24085" y="115443"/>
                    <a:pt x="24085" y="115443"/>
                  </a:cubicBezTo>
                  <a:lnTo>
                    <a:pt x="85807" y="95441"/>
                  </a:lnTo>
                  <a:cubicBezTo>
                    <a:pt x="85807" y="95441"/>
                    <a:pt x="102380" y="58293"/>
                    <a:pt x="102380" y="52578"/>
                  </a:cubicBezTo>
                  <a:cubicBezTo>
                    <a:pt x="102380" y="48578"/>
                    <a:pt x="99523" y="25146"/>
                    <a:pt x="98380" y="12573"/>
                  </a:cubicBezTo>
                  <a:cubicBezTo>
                    <a:pt x="97237" y="5144"/>
                    <a:pt x="91522" y="0"/>
                    <a:pt x="8466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82C48B4-3158-E149-C98B-A1E034721001}"/>
                </a:ext>
              </a:extLst>
            </p:cNvPr>
            <p:cNvSpPr/>
            <p:nvPr/>
          </p:nvSpPr>
          <p:spPr>
            <a:xfrm>
              <a:off x="4156685" y="4108699"/>
              <a:ext cx="46097" cy="43642"/>
            </a:xfrm>
            <a:custGeom>
              <a:avLst/>
              <a:gdLst>
                <a:gd name="connsiteX0" fmla="*/ 0 w 46097"/>
                <a:gd name="connsiteY0" fmla="*/ 18860 h 43642"/>
                <a:gd name="connsiteX1" fmla="*/ 18288 w 46097"/>
                <a:gd name="connsiteY1" fmla="*/ 43434 h 43642"/>
                <a:gd name="connsiteX2" fmla="*/ 20003 w 46097"/>
                <a:gd name="connsiteY2" fmla="*/ 5715 h 43642"/>
                <a:gd name="connsiteX3" fmla="*/ 38862 w 46097"/>
                <a:gd name="connsiteY3" fmla="*/ 34290 h 43642"/>
                <a:gd name="connsiteX4" fmla="*/ 42863 w 46097"/>
                <a:gd name="connsiteY4" fmla="*/ 0 h 4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" h="43642">
                  <a:moveTo>
                    <a:pt x="0" y="18860"/>
                  </a:moveTo>
                  <a:cubicBezTo>
                    <a:pt x="0" y="18860"/>
                    <a:pt x="5144" y="46292"/>
                    <a:pt x="18288" y="43434"/>
                  </a:cubicBezTo>
                  <a:cubicBezTo>
                    <a:pt x="18288" y="43434"/>
                    <a:pt x="32576" y="41720"/>
                    <a:pt x="20003" y="5715"/>
                  </a:cubicBezTo>
                  <a:cubicBezTo>
                    <a:pt x="20003" y="5715"/>
                    <a:pt x="28004" y="37148"/>
                    <a:pt x="38862" y="34290"/>
                  </a:cubicBezTo>
                  <a:cubicBezTo>
                    <a:pt x="38862" y="34290"/>
                    <a:pt x="52006" y="28575"/>
                    <a:pt x="42863" y="0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DAE5D52-FE57-D46D-1B63-1DF976486947}"/>
                </a:ext>
              </a:extLst>
            </p:cNvPr>
            <p:cNvSpPr/>
            <p:nvPr/>
          </p:nvSpPr>
          <p:spPr>
            <a:xfrm>
              <a:off x="5115662" y="2942839"/>
              <a:ext cx="1108138" cy="794385"/>
            </a:xfrm>
            <a:custGeom>
              <a:avLst/>
              <a:gdLst>
                <a:gd name="connsiteX0" fmla="*/ 390906 w 1108138"/>
                <a:gd name="connsiteY0" fmla="*/ 0 h 794385"/>
                <a:gd name="connsiteX1" fmla="*/ 0 w 1108138"/>
                <a:gd name="connsiteY1" fmla="*/ 590360 h 794385"/>
                <a:gd name="connsiteX2" fmla="*/ 671513 w 1108138"/>
                <a:gd name="connsiteY2" fmla="*/ 794385 h 794385"/>
                <a:gd name="connsiteX3" fmla="*/ 1108138 w 1108138"/>
                <a:gd name="connsiteY3" fmla="*/ 316040 h 794385"/>
                <a:gd name="connsiteX4" fmla="*/ 390906 w 1108138"/>
                <a:gd name="connsiteY4" fmla="*/ 0 h 79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138" h="794385">
                  <a:moveTo>
                    <a:pt x="390906" y="0"/>
                  </a:moveTo>
                  <a:lnTo>
                    <a:pt x="0" y="590360"/>
                  </a:lnTo>
                  <a:cubicBezTo>
                    <a:pt x="0" y="590360"/>
                    <a:pt x="404051" y="556070"/>
                    <a:pt x="671513" y="794385"/>
                  </a:cubicBezTo>
                  <a:cubicBezTo>
                    <a:pt x="671513" y="794385"/>
                    <a:pt x="765810" y="417195"/>
                    <a:pt x="1108138" y="316040"/>
                  </a:cubicBezTo>
                  <a:lnTo>
                    <a:pt x="390906" y="0"/>
                  </a:ln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D25C44E-5AD3-ED1A-2BB7-7CF4062B6400}"/>
                </a:ext>
              </a:extLst>
            </p:cNvPr>
            <p:cNvSpPr/>
            <p:nvPr/>
          </p:nvSpPr>
          <p:spPr>
            <a:xfrm>
              <a:off x="5284254" y="2942839"/>
              <a:ext cx="614934" cy="441198"/>
            </a:xfrm>
            <a:custGeom>
              <a:avLst/>
              <a:gdLst>
                <a:gd name="connsiteX0" fmla="*/ 222314 w 614934"/>
                <a:gd name="connsiteY0" fmla="*/ 0 h 441198"/>
                <a:gd name="connsiteX1" fmla="*/ 0 w 614934"/>
                <a:gd name="connsiteY1" fmla="*/ 334328 h 441198"/>
                <a:gd name="connsiteX2" fmla="*/ 383477 w 614934"/>
                <a:gd name="connsiteY2" fmla="*/ 441198 h 441198"/>
                <a:gd name="connsiteX3" fmla="*/ 614934 w 614934"/>
                <a:gd name="connsiteY3" fmla="*/ 173165 h 441198"/>
                <a:gd name="connsiteX4" fmla="*/ 222314 w 614934"/>
                <a:gd name="connsiteY4" fmla="*/ 0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934" h="441198">
                  <a:moveTo>
                    <a:pt x="222314" y="0"/>
                  </a:moveTo>
                  <a:lnTo>
                    <a:pt x="0" y="334328"/>
                  </a:lnTo>
                  <a:cubicBezTo>
                    <a:pt x="0" y="334328"/>
                    <a:pt x="189167" y="302895"/>
                    <a:pt x="383477" y="441198"/>
                  </a:cubicBezTo>
                  <a:cubicBezTo>
                    <a:pt x="383477" y="441198"/>
                    <a:pt x="421767" y="258318"/>
                    <a:pt x="614934" y="173165"/>
                  </a:cubicBezTo>
                  <a:lnTo>
                    <a:pt x="22231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20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9C9D4A4-AC77-EFA3-1F73-BB14DB5CE9A1}"/>
                </a:ext>
              </a:extLst>
            </p:cNvPr>
            <p:cNvSpPr/>
            <p:nvPr/>
          </p:nvSpPr>
          <p:spPr>
            <a:xfrm>
              <a:off x="5212817" y="3170868"/>
              <a:ext cx="814959" cy="380618"/>
            </a:xfrm>
            <a:custGeom>
              <a:avLst/>
              <a:gdLst>
                <a:gd name="connsiteX0" fmla="*/ 512064 w 814959"/>
                <a:gd name="connsiteY0" fmla="*/ 380619 h 380618"/>
                <a:gd name="connsiteX1" fmla="*/ 509207 w 814959"/>
                <a:gd name="connsiteY1" fmla="*/ 377761 h 380618"/>
                <a:gd name="connsiteX2" fmla="*/ 572 w 814959"/>
                <a:gd name="connsiteY2" fmla="*/ 214884 h 380618"/>
                <a:gd name="connsiteX3" fmla="*/ 0 w 814959"/>
                <a:gd name="connsiteY3" fmla="*/ 210884 h 380618"/>
                <a:gd name="connsiteX4" fmla="*/ 508635 w 814959"/>
                <a:gd name="connsiteY4" fmla="*/ 372618 h 380618"/>
                <a:gd name="connsiteX5" fmla="*/ 813816 w 814959"/>
                <a:gd name="connsiteY5" fmla="*/ 0 h 380618"/>
                <a:gd name="connsiteX6" fmla="*/ 814959 w 814959"/>
                <a:gd name="connsiteY6" fmla="*/ 4001 h 380618"/>
                <a:gd name="connsiteX7" fmla="*/ 512064 w 814959"/>
                <a:gd name="connsiteY7" fmla="*/ 377190 h 380618"/>
                <a:gd name="connsiteX8" fmla="*/ 512064 w 814959"/>
                <a:gd name="connsiteY8" fmla="*/ 380619 h 38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959" h="380618">
                  <a:moveTo>
                    <a:pt x="512064" y="380619"/>
                  </a:moveTo>
                  <a:lnTo>
                    <a:pt x="509207" y="377761"/>
                  </a:lnTo>
                  <a:cubicBezTo>
                    <a:pt x="305753" y="190309"/>
                    <a:pt x="4001" y="214313"/>
                    <a:pt x="572" y="214884"/>
                  </a:cubicBezTo>
                  <a:lnTo>
                    <a:pt x="0" y="210884"/>
                  </a:lnTo>
                  <a:cubicBezTo>
                    <a:pt x="2858" y="210884"/>
                    <a:pt x="304038" y="186881"/>
                    <a:pt x="508635" y="372618"/>
                  </a:cubicBezTo>
                  <a:cubicBezTo>
                    <a:pt x="514922" y="337756"/>
                    <a:pt x="570357" y="73724"/>
                    <a:pt x="813816" y="0"/>
                  </a:cubicBezTo>
                  <a:lnTo>
                    <a:pt x="814959" y="4001"/>
                  </a:lnTo>
                  <a:cubicBezTo>
                    <a:pt x="557784" y="81724"/>
                    <a:pt x="512636" y="374333"/>
                    <a:pt x="512064" y="377190"/>
                  </a:cubicBezTo>
                  <a:lnTo>
                    <a:pt x="512064" y="38061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36E89F7-ABE2-1BBB-5CE3-94C190DEF8A8}"/>
                </a:ext>
              </a:extLst>
            </p:cNvPr>
            <p:cNvSpPr/>
            <p:nvPr/>
          </p:nvSpPr>
          <p:spPr>
            <a:xfrm>
              <a:off x="5509471" y="2963207"/>
              <a:ext cx="273502" cy="752174"/>
            </a:xfrm>
            <a:custGeom>
              <a:avLst/>
              <a:gdLst>
                <a:gd name="connsiteX0" fmla="*/ 3761 w 273502"/>
                <a:gd name="connsiteY0" fmla="*/ 0 h 752174"/>
                <a:gd name="connsiteX1" fmla="*/ 0 w 273502"/>
                <a:gd name="connsiteY1" fmla="*/ 1349 h 752174"/>
                <a:gd name="connsiteX2" fmla="*/ 269737 w 273502"/>
                <a:gd name="connsiteY2" fmla="*/ 752174 h 752174"/>
                <a:gd name="connsiteX3" fmla="*/ 273503 w 273502"/>
                <a:gd name="connsiteY3" fmla="*/ 750820 h 752174"/>
                <a:gd name="connsiteX4" fmla="*/ 3761 w 273502"/>
                <a:gd name="connsiteY4" fmla="*/ 0 h 75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02" h="752174">
                  <a:moveTo>
                    <a:pt x="3761" y="0"/>
                  </a:moveTo>
                  <a:lnTo>
                    <a:pt x="0" y="1349"/>
                  </a:lnTo>
                  <a:lnTo>
                    <a:pt x="269737" y="752174"/>
                  </a:lnTo>
                  <a:lnTo>
                    <a:pt x="273503" y="750820"/>
                  </a:lnTo>
                  <a:lnTo>
                    <a:pt x="376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E8226F9-86AC-56C1-1A71-29F8956B25CA}"/>
                </a:ext>
              </a:extLst>
            </p:cNvPr>
            <p:cNvSpPr/>
            <p:nvPr/>
          </p:nvSpPr>
          <p:spPr>
            <a:xfrm>
              <a:off x="4249268" y="2994274"/>
              <a:ext cx="1312589" cy="1134999"/>
            </a:xfrm>
            <a:custGeom>
              <a:avLst/>
              <a:gdLst>
                <a:gd name="connsiteX0" fmla="*/ 777240 w 1312589"/>
                <a:gd name="connsiteY0" fmla="*/ 1134999 h 1134999"/>
                <a:gd name="connsiteX1" fmla="*/ 662940 w 1312589"/>
                <a:gd name="connsiteY1" fmla="*/ 1122426 h 1134999"/>
                <a:gd name="connsiteX2" fmla="*/ 505206 w 1312589"/>
                <a:gd name="connsiteY2" fmla="*/ 1055561 h 1134999"/>
                <a:gd name="connsiteX3" fmla="*/ 2858 w 1312589"/>
                <a:gd name="connsiteY3" fmla="*/ 1110425 h 1134999"/>
                <a:gd name="connsiteX4" fmla="*/ 0 w 1312589"/>
                <a:gd name="connsiteY4" fmla="*/ 1107567 h 1134999"/>
                <a:gd name="connsiteX5" fmla="*/ 507492 w 1312589"/>
                <a:gd name="connsiteY5" fmla="*/ 1052132 h 1134999"/>
                <a:gd name="connsiteX6" fmla="*/ 663511 w 1312589"/>
                <a:gd name="connsiteY6" fmla="*/ 1118426 h 1134999"/>
                <a:gd name="connsiteX7" fmla="*/ 776668 w 1312589"/>
                <a:gd name="connsiteY7" fmla="*/ 1130999 h 1134999"/>
                <a:gd name="connsiteX8" fmla="*/ 1193292 w 1312589"/>
                <a:gd name="connsiteY8" fmla="*/ 903542 h 1134999"/>
                <a:gd name="connsiteX9" fmla="*/ 1209866 w 1312589"/>
                <a:gd name="connsiteY9" fmla="*/ 876681 h 1134999"/>
                <a:gd name="connsiteX10" fmla="*/ 1270444 w 1312589"/>
                <a:gd name="connsiteY10" fmla="*/ 1143 h 1134999"/>
                <a:gd name="connsiteX11" fmla="*/ 1274445 w 1312589"/>
                <a:gd name="connsiteY11" fmla="*/ 0 h 1134999"/>
                <a:gd name="connsiteX12" fmla="*/ 1213294 w 1312589"/>
                <a:gd name="connsiteY12" fmla="*/ 878396 h 1134999"/>
                <a:gd name="connsiteX13" fmla="*/ 1196721 w 1312589"/>
                <a:gd name="connsiteY13" fmla="*/ 905828 h 1134999"/>
                <a:gd name="connsiteX14" fmla="*/ 777240 w 1312589"/>
                <a:gd name="connsiteY14" fmla="*/ 1134999 h 11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2589" h="1134999">
                  <a:moveTo>
                    <a:pt x="777240" y="1134999"/>
                  </a:moveTo>
                  <a:cubicBezTo>
                    <a:pt x="738949" y="1134999"/>
                    <a:pt x="700659" y="1130427"/>
                    <a:pt x="662940" y="1122426"/>
                  </a:cubicBezTo>
                  <a:cubicBezTo>
                    <a:pt x="606933" y="1109853"/>
                    <a:pt x="553212" y="1086993"/>
                    <a:pt x="505206" y="1055561"/>
                  </a:cubicBezTo>
                  <a:cubicBezTo>
                    <a:pt x="423481" y="1002983"/>
                    <a:pt x="210883" y="902399"/>
                    <a:pt x="2858" y="1110425"/>
                  </a:cubicBezTo>
                  <a:lnTo>
                    <a:pt x="0" y="1107567"/>
                  </a:lnTo>
                  <a:cubicBezTo>
                    <a:pt x="210312" y="897255"/>
                    <a:pt x="424624" y="998982"/>
                    <a:pt x="507492" y="1052132"/>
                  </a:cubicBezTo>
                  <a:cubicBezTo>
                    <a:pt x="554926" y="1083564"/>
                    <a:pt x="608076" y="1105853"/>
                    <a:pt x="663511" y="1118426"/>
                  </a:cubicBezTo>
                  <a:cubicBezTo>
                    <a:pt x="700659" y="1126998"/>
                    <a:pt x="738378" y="1130999"/>
                    <a:pt x="776668" y="1130999"/>
                  </a:cubicBezTo>
                  <a:cubicBezTo>
                    <a:pt x="1010412" y="1130999"/>
                    <a:pt x="1151573" y="961835"/>
                    <a:pt x="1193292" y="903542"/>
                  </a:cubicBezTo>
                  <a:cubicBezTo>
                    <a:pt x="1199578" y="894969"/>
                    <a:pt x="1204722" y="886397"/>
                    <a:pt x="1209866" y="876681"/>
                  </a:cubicBezTo>
                  <a:cubicBezTo>
                    <a:pt x="1387602" y="530924"/>
                    <a:pt x="1272159" y="6858"/>
                    <a:pt x="1270444" y="1143"/>
                  </a:cubicBezTo>
                  <a:lnTo>
                    <a:pt x="1274445" y="0"/>
                  </a:lnTo>
                  <a:cubicBezTo>
                    <a:pt x="1275588" y="5144"/>
                    <a:pt x="1391603" y="530924"/>
                    <a:pt x="1213294" y="878396"/>
                  </a:cubicBezTo>
                  <a:cubicBezTo>
                    <a:pt x="1208151" y="888111"/>
                    <a:pt x="1203008" y="896684"/>
                    <a:pt x="1196721" y="905828"/>
                  </a:cubicBezTo>
                  <a:cubicBezTo>
                    <a:pt x="1155001" y="964692"/>
                    <a:pt x="1012698" y="1134999"/>
                    <a:pt x="777240" y="113499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25F2830-9F8A-0C5D-B79D-ACA4E7F6120D}"/>
                </a:ext>
              </a:extLst>
            </p:cNvPr>
            <p:cNvSpPr/>
            <p:nvPr/>
          </p:nvSpPr>
          <p:spPr>
            <a:xfrm>
              <a:off x="5174195" y="2998777"/>
              <a:ext cx="331429" cy="495198"/>
            </a:xfrm>
            <a:custGeom>
              <a:avLst/>
              <a:gdLst>
                <a:gd name="connsiteX0" fmla="*/ 329053 w 331429"/>
                <a:gd name="connsiteY0" fmla="*/ 0 h 495198"/>
                <a:gd name="connsiteX1" fmla="*/ 0 w 331429"/>
                <a:gd name="connsiteY1" fmla="*/ 493616 h 495198"/>
                <a:gd name="connsiteX2" fmla="*/ 2378 w 331429"/>
                <a:gd name="connsiteY2" fmla="*/ 495199 h 495198"/>
                <a:gd name="connsiteX3" fmla="*/ 331430 w 331429"/>
                <a:gd name="connsiteY3" fmla="*/ 1583 h 495198"/>
                <a:gd name="connsiteX4" fmla="*/ 329053 w 331429"/>
                <a:gd name="connsiteY4" fmla="*/ 0 h 49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29" h="495198">
                  <a:moveTo>
                    <a:pt x="329053" y="0"/>
                  </a:moveTo>
                  <a:lnTo>
                    <a:pt x="0" y="493616"/>
                  </a:lnTo>
                  <a:lnTo>
                    <a:pt x="2378" y="495199"/>
                  </a:lnTo>
                  <a:lnTo>
                    <a:pt x="331430" y="1583"/>
                  </a:lnTo>
                  <a:lnTo>
                    <a:pt x="32905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719EDDA-1B5B-E4C7-ABBD-B70B1CAF4D50}"/>
                </a:ext>
              </a:extLst>
            </p:cNvPr>
            <p:cNvSpPr/>
            <p:nvPr/>
          </p:nvSpPr>
          <p:spPr>
            <a:xfrm>
              <a:off x="5539144" y="2982844"/>
              <a:ext cx="600075" cy="267462"/>
            </a:xfrm>
            <a:custGeom>
              <a:avLst/>
              <a:gdLst>
                <a:gd name="connsiteX0" fmla="*/ 598360 w 600075"/>
                <a:gd name="connsiteY0" fmla="*/ 267462 h 267462"/>
                <a:gd name="connsiteX1" fmla="*/ 0 w 600075"/>
                <a:gd name="connsiteY1" fmla="*/ 2858 h 267462"/>
                <a:gd name="connsiteX2" fmla="*/ 1714 w 600075"/>
                <a:gd name="connsiteY2" fmla="*/ 0 h 267462"/>
                <a:gd name="connsiteX3" fmla="*/ 600075 w 600075"/>
                <a:gd name="connsiteY3" fmla="*/ 264605 h 267462"/>
                <a:gd name="connsiteX4" fmla="*/ 598360 w 600075"/>
                <a:gd name="connsiteY4" fmla="*/ 26746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67462">
                  <a:moveTo>
                    <a:pt x="598360" y="267462"/>
                  </a:moveTo>
                  <a:lnTo>
                    <a:pt x="0" y="2858"/>
                  </a:lnTo>
                  <a:lnTo>
                    <a:pt x="1714" y="0"/>
                  </a:lnTo>
                  <a:lnTo>
                    <a:pt x="600075" y="264605"/>
                  </a:lnTo>
                  <a:lnTo>
                    <a:pt x="598360" y="26746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9F1E2AC-FC36-05E8-F187-9E87138F139E}"/>
                </a:ext>
              </a:extLst>
            </p:cNvPr>
            <p:cNvSpPr/>
            <p:nvPr/>
          </p:nvSpPr>
          <p:spPr>
            <a:xfrm>
              <a:off x="5557580" y="3456532"/>
              <a:ext cx="178588" cy="134028"/>
            </a:xfrm>
            <a:custGeom>
              <a:avLst/>
              <a:gdLst>
                <a:gd name="connsiteX0" fmla="*/ 2383 w 178588"/>
                <a:gd name="connsiteY0" fmla="*/ 0 h 134028"/>
                <a:gd name="connsiteX1" fmla="*/ 0 w 178588"/>
                <a:gd name="connsiteY1" fmla="*/ 3212 h 134028"/>
                <a:gd name="connsiteX2" fmla="*/ 176199 w 178588"/>
                <a:gd name="connsiteY2" fmla="*/ 134028 h 134028"/>
                <a:gd name="connsiteX3" fmla="*/ 178588 w 178588"/>
                <a:gd name="connsiteY3" fmla="*/ 130816 h 134028"/>
                <a:gd name="connsiteX4" fmla="*/ 2383 w 178588"/>
                <a:gd name="connsiteY4" fmla="*/ 0 h 13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88" h="134028">
                  <a:moveTo>
                    <a:pt x="2383" y="0"/>
                  </a:moveTo>
                  <a:lnTo>
                    <a:pt x="0" y="3212"/>
                  </a:lnTo>
                  <a:lnTo>
                    <a:pt x="176199" y="134028"/>
                  </a:lnTo>
                  <a:lnTo>
                    <a:pt x="178588" y="130816"/>
                  </a:lnTo>
                  <a:lnTo>
                    <a:pt x="2383" y="0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A57FC3C-048A-2538-D12A-21F84B5CCB2A}"/>
                </a:ext>
              </a:extLst>
            </p:cNvPr>
            <p:cNvSpPr/>
            <p:nvPr/>
          </p:nvSpPr>
          <p:spPr>
            <a:xfrm>
              <a:off x="4424719" y="4500742"/>
              <a:ext cx="183451" cy="193738"/>
            </a:xfrm>
            <a:custGeom>
              <a:avLst/>
              <a:gdLst>
                <a:gd name="connsiteX0" fmla="*/ 183451 w 183451"/>
                <a:gd name="connsiteY0" fmla="*/ 74867 h 193738"/>
                <a:gd name="connsiteX1" fmla="*/ 122301 w 183451"/>
                <a:gd name="connsiteY1" fmla="*/ 193739 h 193738"/>
                <a:gd name="connsiteX2" fmla="*/ 0 w 183451"/>
                <a:gd name="connsiteY2" fmla="*/ 134303 h 193738"/>
                <a:gd name="connsiteX3" fmla="*/ 66294 w 183451"/>
                <a:gd name="connsiteY3" fmla="*/ 0 h 193738"/>
                <a:gd name="connsiteX4" fmla="*/ 183451 w 183451"/>
                <a:gd name="connsiteY4" fmla="*/ 74867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51" h="193738">
                  <a:moveTo>
                    <a:pt x="183451" y="74867"/>
                  </a:moveTo>
                  <a:lnTo>
                    <a:pt x="122301" y="193739"/>
                  </a:lnTo>
                  <a:lnTo>
                    <a:pt x="0" y="134303"/>
                  </a:lnTo>
                  <a:lnTo>
                    <a:pt x="66294" y="0"/>
                  </a:lnTo>
                  <a:lnTo>
                    <a:pt x="183451" y="74867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37BBB26-60AC-3D15-BCB9-88E2BA914179}"/>
                </a:ext>
              </a:extLst>
            </p:cNvPr>
            <p:cNvSpPr/>
            <p:nvPr/>
          </p:nvSpPr>
          <p:spPr>
            <a:xfrm>
              <a:off x="4526446" y="4448179"/>
              <a:ext cx="93440" cy="89139"/>
            </a:xfrm>
            <a:custGeom>
              <a:avLst/>
              <a:gdLst>
                <a:gd name="connsiteX0" fmla="*/ 0 w 93440"/>
                <a:gd name="connsiteY0" fmla="*/ 6843 h 89139"/>
                <a:gd name="connsiteX1" fmla="*/ 46863 w 93440"/>
                <a:gd name="connsiteY1" fmla="*/ 557 h 89139"/>
                <a:gd name="connsiteX2" fmla="*/ 85725 w 93440"/>
                <a:gd name="connsiteY2" fmla="*/ 31989 h 89139"/>
                <a:gd name="connsiteX3" fmla="*/ 92583 w 93440"/>
                <a:gd name="connsiteY3" fmla="*/ 89139 h 8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89139">
                  <a:moveTo>
                    <a:pt x="0" y="6843"/>
                  </a:moveTo>
                  <a:cubicBezTo>
                    <a:pt x="14859" y="1128"/>
                    <a:pt x="31433" y="-1158"/>
                    <a:pt x="46863" y="557"/>
                  </a:cubicBezTo>
                  <a:cubicBezTo>
                    <a:pt x="64579" y="3414"/>
                    <a:pt x="78867" y="15416"/>
                    <a:pt x="85725" y="31989"/>
                  </a:cubicBezTo>
                  <a:cubicBezTo>
                    <a:pt x="92583" y="50277"/>
                    <a:pt x="94869" y="69708"/>
                    <a:pt x="92583" y="89139"/>
                  </a:cubicBezTo>
                </a:path>
              </a:pathLst>
            </a:custGeom>
            <a:noFill/>
            <a:ln w="4172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6678E81-A90E-4928-5CC8-B77BAD36FBAD}"/>
                </a:ext>
              </a:extLst>
            </p:cNvPr>
            <p:cNvSpPr/>
            <p:nvPr/>
          </p:nvSpPr>
          <p:spPr>
            <a:xfrm>
              <a:off x="4224122" y="4092120"/>
              <a:ext cx="2857" cy="13716"/>
            </a:xfrm>
            <a:custGeom>
              <a:avLst/>
              <a:gdLst>
                <a:gd name="connsiteX0" fmla="*/ 0 w 2857"/>
                <a:gd name="connsiteY0" fmla="*/ 0 h 13716"/>
                <a:gd name="connsiteX1" fmla="*/ 2858 w 2857"/>
                <a:gd name="connsiteY1" fmla="*/ 13716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" h="13716">
                  <a:moveTo>
                    <a:pt x="0" y="0"/>
                  </a:moveTo>
                  <a:lnTo>
                    <a:pt x="2858" y="13716"/>
                  </a:ln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DA03B13-1C8C-B205-2DB4-3CFAC752D2B7}"/>
                </a:ext>
              </a:extLst>
            </p:cNvPr>
            <p:cNvSpPr/>
            <p:nvPr/>
          </p:nvSpPr>
          <p:spPr>
            <a:xfrm>
              <a:off x="4192966" y="4103918"/>
              <a:ext cx="56302" cy="75640"/>
            </a:xfrm>
            <a:custGeom>
              <a:avLst/>
              <a:gdLst>
                <a:gd name="connsiteX0" fmla="*/ 6581 w 56302"/>
                <a:gd name="connsiteY0" fmla="*/ 75641 h 75640"/>
                <a:gd name="connsiteX1" fmla="*/ 23155 w 56302"/>
                <a:gd name="connsiteY1" fmla="*/ 23634 h 75640"/>
                <a:gd name="connsiteX2" fmla="*/ 28870 w 56302"/>
                <a:gd name="connsiteY2" fmla="*/ 20777 h 75640"/>
                <a:gd name="connsiteX3" fmla="*/ 1438 w 56302"/>
                <a:gd name="connsiteY3" fmla="*/ 8204 h 75640"/>
                <a:gd name="connsiteX4" fmla="*/ 8868 w 56302"/>
                <a:gd name="connsiteY4" fmla="*/ 203 h 75640"/>
                <a:gd name="connsiteX5" fmla="*/ 41443 w 56302"/>
                <a:gd name="connsiteY5" fmla="*/ 203 h 75640"/>
                <a:gd name="connsiteX6" fmla="*/ 56302 w 56302"/>
                <a:gd name="connsiteY6" fmla="*/ 25920 h 7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02" h="75640">
                  <a:moveTo>
                    <a:pt x="6581" y="75641"/>
                  </a:moveTo>
                  <a:cubicBezTo>
                    <a:pt x="6581" y="75641"/>
                    <a:pt x="-8849" y="41922"/>
                    <a:pt x="23155" y="23634"/>
                  </a:cubicBezTo>
                  <a:lnTo>
                    <a:pt x="28870" y="20777"/>
                  </a:lnTo>
                  <a:cubicBezTo>
                    <a:pt x="18011" y="23634"/>
                    <a:pt x="6581" y="18491"/>
                    <a:pt x="1438" y="8204"/>
                  </a:cubicBezTo>
                  <a:cubicBezTo>
                    <a:pt x="1438" y="8204"/>
                    <a:pt x="-4849" y="-1512"/>
                    <a:pt x="8868" y="203"/>
                  </a:cubicBezTo>
                  <a:lnTo>
                    <a:pt x="41443" y="203"/>
                  </a:lnTo>
                  <a:cubicBezTo>
                    <a:pt x="41443" y="203"/>
                    <a:pt x="50015" y="-2083"/>
                    <a:pt x="56302" y="2592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6551414-3374-ACB0-CF84-1940C29EDB5A}"/>
                </a:ext>
              </a:extLst>
            </p:cNvPr>
            <p:cNvSpPr/>
            <p:nvPr/>
          </p:nvSpPr>
          <p:spPr>
            <a:xfrm>
              <a:off x="4194311" y="4105627"/>
              <a:ext cx="53814" cy="72223"/>
            </a:xfrm>
            <a:custGeom>
              <a:avLst/>
              <a:gdLst>
                <a:gd name="connsiteX0" fmla="*/ 5808 w 53814"/>
                <a:gd name="connsiteY0" fmla="*/ 72223 h 72223"/>
                <a:gd name="connsiteX1" fmla="*/ 21811 w 53814"/>
                <a:gd name="connsiteY1" fmla="*/ 22503 h 72223"/>
                <a:gd name="connsiteX2" fmla="*/ 27526 w 53814"/>
                <a:gd name="connsiteY2" fmla="*/ 19645 h 72223"/>
                <a:gd name="connsiteX3" fmla="*/ 1236 w 53814"/>
                <a:gd name="connsiteY3" fmla="*/ 7644 h 72223"/>
                <a:gd name="connsiteX4" fmla="*/ 8666 w 53814"/>
                <a:gd name="connsiteY4" fmla="*/ 214 h 72223"/>
                <a:gd name="connsiteX5" fmla="*/ 39527 w 53814"/>
                <a:gd name="connsiteY5" fmla="*/ 214 h 72223"/>
                <a:gd name="connsiteX6" fmla="*/ 53814 w 53814"/>
                <a:gd name="connsiteY6" fmla="*/ 24789 h 7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814" h="72223">
                  <a:moveTo>
                    <a:pt x="5808" y="72223"/>
                  </a:moveTo>
                  <a:cubicBezTo>
                    <a:pt x="5808" y="72223"/>
                    <a:pt x="-12479" y="39648"/>
                    <a:pt x="21811" y="22503"/>
                  </a:cubicBezTo>
                  <a:lnTo>
                    <a:pt x="27526" y="19645"/>
                  </a:lnTo>
                  <a:cubicBezTo>
                    <a:pt x="27526" y="19645"/>
                    <a:pt x="8666" y="18502"/>
                    <a:pt x="1236" y="7644"/>
                  </a:cubicBezTo>
                  <a:cubicBezTo>
                    <a:pt x="1236" y="7644"/>
                    <a:pt x="-4479" y="-1500"/>
                    <a:pt x="8666" y="214"/>
                  </a:cubicBezTo>
                  <a:lnTo>
                    <a:pt x="39527" y="214"/>
                  </a:lnTo>
                  <a:cubicBezTo>
                    <a:pt x="39527" y="214"/>
                    <a:pt x="47528" y="-2072"/>
                    <a:pt x="53814" y="24789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B4A68B0-72B8-6D0B-6022-2507A330E663}"/>
                </a:ext>
              </a:extLst>
            </p:cNvPr>
            <p:cNvSpPr/>
            <p:nvPr/>
          </p:nvSpPr>
          <p:spPr>
            <a:xfrm>
              <a:off x="4146184" y="4627055"/>
              <a:ext cx="329398" cy="190934"/>
            </a:xfrm>
            <a:custGeom>
              <a:avLst/>
              <a:gdLst>
                <a:gd name="connsiteX0" fmla="*/ 247102 w 329398"/>
                <a:gd name="connsiteY0" fmla="*/ 158305 h 190934"/>
                <a:gd name="connsiteX1" fmla="*/ 54507 w 329398"/>
                <a:gd name="connsiteY1" fmla="*/ 45720 h 190934"/>
                <a:gd name="connsiteX2" fmla="*/ 214 w 329398"/>
                <a:gd name="connsiteY2" fmla="*/ 0 h 190934"/>
                <a:gd name="connsiteX3" fmla="*/ 1929 w 329398"/>
                <a:gd name="connsiteY3" fmla="*/ 11430 h 190934"/>
                <a:gd name="connsiteX4" fmla="*/ 55078 w 329398"/>
                <a:gd name="connsiteY4" fmla="*/ 53721 h 190934"/>
                <a:gd name="connsiteX5" fmla="*/ 289393 w 329398"/>
                <a:gd name="connsiteY5" fmla="*/ 190881 h 190934"/>
                <a:gd name="connsiteX6" fmla="*/ 320826 w 329398"/>
                <a:gd name="connsiteY6" fmla="*/ 179451 h 190934"/>
                <a:gd name="connsiteX7" fmla="*/ 329398 w 329398"/>
                <a:gd name="connsiteY7" fmla="*/ 170878 h 190934"/>
                <a:gd name="connsiteX8" fmla="*/ 247102 w 329398"/>
                <a:gd name="connsiteY8" fmla="*/ 158305 h 19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398" h="190934">
                  <a:moveTo>
                    <a:pt x="247102" y="158305"/>
                  </a:moveTo>
                  <a:cubicBezTo>
                    <a:pt x="191095" y="136017"/>
                    <a:pt x="54507" y="45720"/>
                    <a:pt x="54507" y="45720"/>
                  </a:cubicBezTo>
                  <a:cubicBezTo>
                    <a:pt x="4786" y="13144"/>
                    <a:pt x="214" y="2286"/>
                    <a:pt x="214" y="0"/>
                  </a:cubicBezTo>
                  <a:cubicBezTo>
                    <a:pt x="-357" y="4000"/>
                    <a:pt x="214" y="8001"/>
                    <a:pt x="1929" y="11430"/>
                  </a:cubicBezTo>
                  <a:cubicBezTo>
                    <a:pt x="7644" y="25718"/>
                    <a:pt x="39648" y="45148"/>
                    <a:pt x="55078" y="53721"/>
                  </a:cubicBezTo>
                  <a:cubicBezTo>
                    <a:pt x="55078" y="53721"/>
                    <a:pt x="235101" y="186309"/>
                    <a:pt x="289393" y="190881"/>
                  </a:cubicBezTo>
                  <a:cubicBezTo>
                    <a:pt x="300823" y="191453"/>
                    <a:pt x="312253" y="187452"/>
                    <a:pt x="320826" y="179451"/>
                  </a:cubicBezTo>
                  <a:cubicBezTo>
                    <a:pt x="323683" y="177165"/>
                    <a:pt x="326541" y="174308"/>
                    <a:pt x="329398" y="170878"/>
                  </a:cubicBezTo>
                  <a:cubicBezTo>
                    <a:pt x="304824" y="191453"/>
                    <a:pt x="247102" y="158305"/>
                    <a:pt x="247102" y="15830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58D8DC4-F3A2-625A-3539-92536D352A0B}"/>
                </a:ext>
              </a:extLst>
            </p:cNvPr>
            <p:cNvSpPr/>
            <p:nvPr/>
          </p:nvSpPr>
          <p:spPr>
            <a:xfrm>
              <a:off x="4176116" y="4193281"/>
              <a:ext cx="142875" cy="327469"/>
            </a:xfrm>
            <a:custGeom>
              <a:avLst/>
              <a:gdLst>
                <a:gd name="connsiteX0" fmla="*/ 66865 w 142875"/>
                <a:gd name="connsiteY0" fmla="*/ 273177 h 327469"/>
                <a:gd name="connsiteX1" fmla="*/ 142875 w 142875"/>
                <a:gd name="connsiteY1" fmla="*/ 315468 h 327469"/>
                <a:gd name="connsiteX2" fmla="*/ 136017 w 142875"/>
                <a:gd name="connsiteY2" fmla="*/ 327469 h 327469"/>
                <a:gd name="connsiteX3" fmla="*/ 32004 w 142875"/>
                <a:gd name="connsiteY3" fmla="*/ 267462 h 327469"/>
                <a:gd name="connsiteX4" fmla="*/ 0 w 142875"/>
                <a:gd name="connsiteY4" fmla="*/ 1714 h 327469"/>
                <a:gd name="connsiteX5" fmla="*/ 6858 w 142875"/>
                <a:gd name="connsiteY5" fmla="*/ 0 h 327469"/>
                <a:gd name="connsiteX6" fmla="*/ 22860 w 142875"/>
                <a:gd name="connsiteY6" fmla="*/ 124587 h 327469"/>
                <a:gd name="connsiteX7" fmla="*/ 38862 w 142875"/>
                <a:gd name="connsiteY7" fmla="*/ 238887 h 327469"/>
                <a:gd name="connsiteX8" fmla="*/ 66865 w 142875"/>
                <a:gd name="connsiteY8" fmla="*/ 273177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5" h="327469">
                  <a:moveTo>
                    <a:pt x="66865" y="273177"/>
                  </a:moveTo>
                  <a:lnTo>
                    <a:pt x="142875" y="315468"/>
                  </a:lnTo>
                  <a:lnTo>
                    <a:pt x="136017" y="327469"/>
                  </a:lnTo>
                  <a:cubicBezTo>
                    <a:pt x="90297" y="305753"/>
                    <a:pt x="40576" y="279463"/>
                    <a:pt x="32004" y="267462"/>
                  </a:cubicBezTo>
                  <a:cubicBezTo>
                    <a:pt x="17145" y="246316"/>
                    <a:pt x="2858" y="50863"/>
                    <a:pt x="0" y="1714"/>
                  </a:cubicBezTo>
                  <a:lnTo>
                    <a:pt x="6858" y="0"/>
                  </a:lnTo>
                  <a:lnTo>
                    <a:pt x="22860" y="124587"/>
                  </a:lnTo>
                  <a:cubicBezTo>
                    <a:pt x="24574" y="144018"/>
                    <a:pt x="36004" y="219456"/>
                    <a:pt x="38862" y="238887"/>
                  </a:cubicBezTo>
                  <a:cubicBezTo>
                    <a:pt x="41148" y="254318"/>
                    <a:pt x="52006" y="267462"/>
                    <a:pt x="66865" y="27317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20C2385-27C9-5BE0-6B0A-461F720528CB}"/>
                </a:ext>
              </a:extLst>
            </p:cNvPr>
            <p:cNvSpPr/>
            <p:nvPr/>
          </p:nvSpPr>
          <p:spPr>
            <a:xfrm>
              <a:off x="4275557" y="4384734"/>
              <a:ext cx="9715" cy="10286"/>
            </a:xfrm>
            <a:custGeom>
              <a:avLst/>
              <a:gdLst>
                <a:gd name="connsiteX0" fmla="*/ 9716 w 9715"/>
                <a:gd name="connsiteY0" fmla="*/ 6858 h 10286"/>
                <a:gd name="connsiteX1" fmla="*/ 0 w 9715"/>
                <a:gd name="connsiteY1" fmla="*/ 10287 h 10286"/>
                <a:gd name="connsiteX2" fmla="*/ 8573 w 9715"/>
                <a:gd name="connsiteY2" fmla="*/ 0 h 10286"/>
                <a:gd name="connsiteX3" fmla="*/ 9716 w 9715"/>
                <a:gd name="connsiteY3" fmla="*/ 6858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" h="10286">
                  <a:moveTo>
                    <a:pt x="9716" y="6858"/>
                  </a:moveTo>
                  <a:lnTo>
                    <a:pt x="0" y="10287"/>
                  </a:lnTo>
                  <a:lnTo>
                    <a:pt x="8573" y="0"/>
                  </a:lnTo>
                  <a:lnTo>
                    <a:pt x="9716" y="685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4B428F0-0B10-57CA-D411-4C78362D2096}"/>
                </a:ext>
              </a:extLst>
            </p:cNvPr>
            <p:cNvSpPr/>
            <p:nvPr/>
          </p:nvSpPr>
          <p:spPr>
            <a:xfrm>
              <a:off x="4407002" y="4695052"/>
              <a:ext cx="13144" cy="16002"/>
            </a:xfrm>
            <a:custGeom>
              <a:avLst/>
              <a:gdLst>
                <a:gd name="connsiteX0" fmla="*/ 0 w 13144"/>
                <a:gd name="connsiteY0" fmla="*/ 8573 h 16002"/>
                <a:gd name="connsiteX1" fmla="*/ 13144 w 13144"/>
                <a:gd name="connsiteY1" fmla="*/ 16002 h 16002"/>
                <a:gd name="connsiteX2" fmla="*/ 4572 w 13144"/>
                <a:gd name="connsiteY2" fmla="*/ 0 h 16002"/>
                <a:gd name="connsiteX3" fmla="*/ 0 w 13144"/>
                <a:gd name="connsiteY3" fmla="*/ 8573 h 1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4" h="16002">
                  <a:moveTo>
                    <a:pt x="0" y="8573"/>
                  </a:moveTo>
                  <a:lnTo>
                    <a:pt x="13144" y="16002"/>
                  </a:lnTo>
                  <a:lnTo>
                    <a:pt x="4572" y="0"/>
                  </a:lnTo>
                  <a:lnTo>
                    <a:pt x="0" y="857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68981B3-EABA-A978-9B9D-A8E374CCFB83}"/>
                </a:ext>
              </a:extLst>
            </p:cNvPr>
            <p:cNvSpPr/>
            <p:nvPr/>
          </p:nvSpPr>
          <p:spPr>
            <a:xfrm>
              <a:off x="4153256" y="4138423"/>
              <a:ext cx="28575" cy="56578"/>
            </a:xfrm>
            <a:custGeom>
              <a:avLst/>
              <a:gdLst>
                <a:gd name="connsiteX0" fmla="*/ 28575 w 28575"/>
                <a:gd name="connsiteY0" fmla="*/ 54864 h 56578"/>
                <a:gd name="connsiteX1" fmla="*/ 0 w 28575"/>
                <a:gd name="connsiteY1" fmla="*/ 0 h 56578"/>
                <a:gd name="connsiteX2" fmla="*/ 21717 w 28575"/>
                <a:gd name="connsiteY2" fmla="*/ 56578 h 56578"/>
                <a:gd name="connsiteX3" fmla="*/ 28575 w 28575"/>
                <a:gd name="connsiteY3" fmla="*/ 54864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6578">
                  <a:moveTo>
                    <a:pt x="28575" y="54864"/>
                  </a:moveTo>
                  <a:cubicBezTo>
                    <a:pt x="17145" y="37719"/>
                    <a:pt x="8001" y="18859"/>
                    <a:pt x="0" y="0"/>
                  </a:cubicBezTo>
                  <a:cubicBezTo>
                    <a:pt x="5715" y="19431"/>
                    <a:pt x="12573" y="38290"/>
                    <a:pt x="21717" y="56578"/>
                  </a:cubicBezTo>
                  <a:lnTo>
                    <a:pt x="28575" y="5486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C36255C-67B4-8120-3CD7-B8104240077D}"/>
                </a:ext>
              </a:extLst>
            </p:cNvPr>
            <p:cNvSpPr/>
            <p:nvPr/>
          </p:nvSpPr>
          <p:spPr>
            <a:xfrm>
              <a:off x="4423576" y="5089970"/>
              <a:ext cx="48577" cy="54863"/>
            </a:xfrm>
            <a:custGeom>
              <a:avLst/>
              <a:gdLst>
                <a:gd name="connsiteX0" fmla="*/ 1143 w 48577"/>
                <a:gd name="connsiteY0" fmla="*/ 54864 h 54863"/>
                <a:gd name="connsiteX1" fmla="*/ 0 w 48577"/>
                <a:gd name="connsiteY1" fmla="*/ 50863 h 54863"/>
                <a:gd name="connsiteX2" fmla="*/ 44577 w 48577"/>
                <a:gd name="connsiteY2" fmla="*/ 0 h 54863"/>
                <a:gd name="connsiteX3" fmla="*/ 48578 w 48577"/>
                <a:gd name="connsiteY3" fmla="*/ 571 h 54863"/>
                <a:gd name="connsiteX4" fmla="*/ 1143 w 48577"/>
                <a:gd name="connsiteY4" fmla="*/ 54864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77" h="54863">
                  <a:moveTo>
                    <a:pt x="1143" y="54864"/>
                  </a:moveTo>
                  <a:lnTo>
                    <a:pt x="0" y="50863"/>
                  </a:lnTo>
                  <a:cubicBezTo>
                    <a:pt x="41148" y="35433"/>
                    <a:pt x="44577" y="1143"/>
                    <a:pt x="44577" y="0"/>
                  </a:cubicBezTo>
                  <a:lnTo>
                    <a:pt x="48578" y="571"/>
                  </a:lnTo>
                  <a:cubicBezTo>
                    <a:pt x="48578" y="571"/>
                    <a:pt x="44577" y="38862"/>
                    <a:pt x="1143" y="5486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5FC348B-DE9E-DFCA-B0FE-CA41F91482F9}"/>
                </a:ext>
              </a:extLst>
            </p:cNvPr>
            <p:cNvSpPr/>
            <p:nvPr/>
          </p:nvSpPr>
          <p:spPr>
            <a:xfrm>
              <a:off x="4097238" y="4125844"/>
              <a:ext cx="116596" cy="291465"/>
            </a:xfrm>
            <a:custGeom>
              <a:avLst/>
              <a:gdLst>
                <a:gd name="connsiteX0" fmla="*/ 4011 w 116596"/>
                <a:gd name="connsiteY0" fmla="*/ 291465 h 291465"/>
                <a:gd name="connsiteX1" fmla="*/ 114311 w 116596"/>
                <a:gd name="connsiteY1" fmla="*/ 0 h 291465"/>
                <a:gd name="connsiteX2" fmla="*/ 116597 w 116596"/>
                <a:gd name="connsiteY2" fmla="*/ 3429 h 291465"/>
                <a:gd name="connsiteX3" fmla="*/ 8012 w 116596"/>
                <a:gd name="connsiteY3" fmla="*/ 290894 h 291465"/>
                <a:gd name="connsiteX4" fmla="*/ 4011 w 116596"/>
                <a:gd name="connsiteY4" fmla="*/ 291465 h 29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96" h="291465">
                  <a:moveTo>
                    <a:pt x="4011" y="291465"/>
                  </a:moveTo>
                  <a:cubicBezTo>
                    <a:pt x="-13705" y="181737"/>
                    <a:pt x="28014" y="70295"/>
                    <a:pt x="114311" y="0"/>
                  </a:cubicBezTo>
                  <a:lnTo>
                    <a:pt x="116597" y="3429"/>
                  </a:lnTo>
                  <a:cubicBezTo>
                    <a:pt x="31443" y="73152"/>
                    <a:pt x="-9705" y="182309"/>
                    <a:pt x="8012" y="290894"/>
                  </a:cubicBezTo>
                  <a:lnTo>
                    <a:pt x="4011" y="29146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5C224EB-291D-D956-217D-000344C9F7C4}"/>
                </a:ext>
              </a:extLst>
            </p:cNvPr>
            <p:cNvSpPr/>
            <p:nvPr/>
          </p:nvSpPr>
          <p:spPr>
            <a:xfrm>
              <a:off x="4559593" y="4219806"/>
              <a:ext cx="48391" cy="72349"/>
            </a:xfrm>
            <a:custGeom>
              <a:avLst/>
              <a:gdLst>
                <a:gd name="connsiteX0" fmla="*/ 0 w 48391"/>
                <a:gd name="connsiteY0" fmla="*/ 72350 h 72349"/>
                <a:gd name="connsiteX1" fmla="*/ 1714 w 48391"/>
                <a:gd name="connsiteY1" fmla="*/ 28344 h 72349"/>
                <a:gd name="connsiteX2" fmla="*/ 48006 w 48391"/>
                <a:gd name="connsiteY2" fmla="*/ 31773 h 72349"/>
                <a:gd name="connsiteX3" fmla="*/ 4001 w 48391"/>
                <a:gd name="connsiteY3" fmla="*/ 71778 h 72349"/>
                <a:gd name="connsiteX4" fmla="*/ 0 w 48391"/>
                <a:gd name="connsiteY4" fmla="*/ 72350 h 7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91" h="72349">
                  <a:moveTo>
                    <a:pt x="0" y="72350"/>
                  </a:moveTo>
                  <a:lnTo>
                    <a:pt x="1714" y="28344"/>
                  </a:lnTo>
                  <a:cubicBezTo>
                    <a:pt x="5144" y="-11661"/>
                    <a:pt x="53149" y="-8232"/>
                    <a:pt x="48006" y="31773"/>
                  </a:cubicBezTo>
                  <a:cubicBezTo>
                    <a:pt x="42863" y="71778"/>
                    <a:pt x="4001" y="71778"/>
                    <a:pt x="4001" y="71778"/>
                  </a:cubicBezTo>
                  <a:lnTo>
                    <a:pt x="0" y="7235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C44D1EA-D129-3E27-74C0-00B2298C70FB}"/>
                </a:ext>
              </a:extLst>
            </p:cNvPr>
            <p:cNvSpPr/>
            <p:nvPr/>
          </p:nvSpPr>
          <p:spPr>
            <a:xfrm>
              <a:off x="4570877" y="4228837"/>
              <a:ext cx="24944" cy="31612"/>
            </a:xfrm>
            <a:custGeom>
              <a:avLst/>
              <a:gdLst>
                <a:gd name="connsiteX0" fmla="*/ 24720 w 24944"/>
                <a:gd name="connsiteY0" fmla="*/ 6163 h 31612"/>
                <a:gd name="connsiteX1" fmla="*/ 21291 w 24944"/>
                <a:gd name="connsiteY1" fmla="*/ 7307 h 31612"/>
                <a:gd name="connsiteX2" fmla="*/ 9289 w 24944"/>
                <a:gd name="connsiteY2" fmla="*/ 7878 h 31612"/>
                <a:gd name="connsiteX3" fmla="*/ 7575 w 24944"/>
                <a:gd name="connsiteY3" fmla="*/ 11307 h 31612"/>
                <a:gd name="connsiteX4" fmla="*/ 5289 w 24944"/>
                <a:gd name="connsiteY4" fmla="*/ 24452 h 31612"/>
                <a:gd name="connsiteX5" fmla="*/ 5289 w 24944"/>
                <a:gd name="connsiteY5" fmla="*/ 29023 h 31612"/>
                <a:gd name="connsiteX6" fmla="*/ 146 w 24944"/>
                <a:gd name="connsiteY6" fmla="*/ 29023 h 31612"/>
                <a:gd name="connsiteX7" fmla="*/ 146 w 24944"/>
                <a:gd name="connsiteY7" fmla="*/ 25023 h 31612"/>
                <a:gd name="connsiteX8" fmla="*/ 3003 w 24944"/>
                <a:gd name="connsiteY8" fmla="*/ 9021 h 31612"/>
                <a:gd name="connsiteX9" fmla="*/ 11576 w 24944"/>
                <a:gd name="connsiteY9" fmla="*/ 448 h 31612"/>
                <a:gd name="connsiteX10" fmla="*/ 23577 w 24944"/>
                <a:gd name="connsiteY10" fmla="*/ 2734 h 31612"/>
                <a:gd name="connsiteX11" fmla="*/ 24720 w 24944"/>
                <a:gd name="connsiteY11" fmla="*/ 6163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44" h="31612">
                  <a:moveTo>
                    <a:pt x="24720" y="6163"/>
                  </a:moveTo>
                  <a:cubicBezTo>
                    <a:pt x="24149" y="7307"/>
                    <a:pt x="22434" y="7878"/>
                    <a:pt x="21291" y="7307"/>
                  </a:cubicBezTo>
                  <a:cubicBezTo>
                    <a:pt x="17862" y="4449"/>
                    <a:pt x="12147" y="4449"/>
                    <a:pt x="9289" y="7878"/>
                  </a:cubicBezTo>
                  <a:cubicBezTo>
                    <a:pt x="8718" y="9021"/>
                    <a:pt x="7575" y="10164"/>
                    <a:pt x="7575" y="11307"/>
                  </a:cubicBezTo>
                  <a:cubicBezTo>
                    <a:pt x="5861" y="15307"/>
                    <a:pt x="4718" y="19879"/>
                    <a:pt x="5289" y="24452"/>
                  </a:cubicBezTo>
                  <a:lnTo>
                    <a:pt x="5289" y="29023"/>
                  </a:lnTo>
                  <a:cubicBezTo>
                    <a:pt x="5289" y="33024"/>
                    <a:pt x="146" y="31881"/>
                    <a:pt x="146" y="29023"/>
                  </a:cubicBezTo>
                  <a:lnTo>
                    <a:pt x="146" y="25023"/>
                  </a:lnTo>
                  <a:cubicBezTo>
                    <a:pt x="-426" y="19308"/>
                    <a:pt x="717" y="14164"/>
                    <a:pt x="3003" y="9021"/>
                  </a:cubicBezTo>
                  <a:cubicBezTo>
                    <a:pt x="4718" y="5020"/>
                    <a:pt x="7575" y="2163"/>
                    <a:pt x="11576" y="448"/>
                  </a:cubicBezTo>
                  <a:cubicBezTo>
                    <a:pt x="15576" y="-695"/>
                    <a:pt x="20148" y="448"/>
                    <a:pt x="23577" y="2734"/>
                  </a:cubicBezTo>
                  <a:cubicBezTo>
                    <a:pt x="24720" y="3877"/>
                    <a:pt x="25292" y="5020"/>
                    <a:pt x="24720" y="616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9E810E84-EAD0-0D4F-8690-4DFB0B7C9AC5}"/>
              </a:ext>
            </a:extLst>
          </p:cNvPr>
          <p:cNvSpPr>
            <a:spLocks noEditPoints="1"/>
          </p:cNvSpPr>
          <p:nvPr/>
        </p:nvSpPr>
        <p:spPr bwMode="auto">
          <a:xfrm>
            <a:off x="5277512" y="2731433"/>
            <a:ext cx="1615206" cy="1615207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CAA422AA-B223-C092-B661-F1FFDBB299C1}"/>
              </a:ext>
            </a:extLst>
          </p:cNvPr>
          <p:cNvSpPr>
            <a:spLocks/>
          </p:cNvSpPr>
          <p:nvPr/>
        </p:nvSpPr>
        <p:spPr bwMode="auto">
          <a:xfrm>
            <a:off x="4458307" y="1905165"/>
            <a:ext cx="1553665" cy="1553666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90C32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0C6D836D-A90E-263C-3040-B64FBEAC807D}"/>
              </a:ext>
            </a:extLst>
          </p:cNvPr>
          <p:cNvSpPr>
            <a:spLocks/>
          </p:cNvSpPr>
          <p:nvPr/>
        </p:nvSpPr>
        <p:spPr bwMode="auto">
          <a:xfrm>
            <a:off x="4458307" y="3612179"/>
            <a:ext cx="1553665" cy="1553666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D9E25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9000D3E0-50EC-FF71-239C-B87F9CEDD98F}"/>
              </a:ext>
            </a:extLst>
          </p:cNvPr>
          <p:cNvSpPr>
            <a:spLocks/>
          </p:cNvSpPr>
          <p:nvPr/>
        </p:nvSpPr>
        <p:spPr bwMode="auto">
          <a:xfrm>
            <a:off x="6165321" y="1905165"/>
            <a:ext cx="1546602" cy="1553666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9F279B1A-AFE9-B4EA-C43D-1F356DD87636}"/>
              </a:ext>
            </a:extLst>
          </p:cNvPr>
          <p:cNvSpPr>
            <a:spLocks/>
          </p:cNvSpPr>
          <p:nvPr/>
        </p:nvSpPr>
        <p:spPr bwMode="auto">
          <a:xfrm>
            <a:off x="6165321" y="3612179"/>
            <a:ext cx="1546602" cy="1553666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FDF38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81351A3-2A07-C16E-C05C-C24BEF9A0A2E}"/>
              </a:ext>
            </a:extLst>
          </p:cNvPr>
          <p:cNvGrpSpPr/>
          <p:nvPr/>
        </p:nvGrpSpPr>
        <p:grpSpPr>
          <a:xfrm>
            <a:off x="4870483" y="2421231"/>
            <a:ext cx="714282" cy="324858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D519579F-A59C-8435-E00F-F69BA7E95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A6923BEC-982D-1CF0-A23A-9BAAE84312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" name="Rectangle 27">
              <a:extLst>
                <a:ext uri="{FF2B5EF4-FFF2-40B4-BE49-F238E27FC236}">
                  <a16:creationId xmlns:a16="http://schemas.microsoft.com/office/drawing/2014/main" id="{B16D0F1A-4E42-4D25-9CA1-2457A305A5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" name="Freeform 28">
              <a:extLst>
                <a:ext uri="{FF2B5EF4-FFF2-40B4-BE49-F238E27FC236}">
                  <a16:creationId xmlns:a16="http://schemas.microsoft.com/office/drawing/2014/main" id="{63F8B60C-1D07-A077-4857-E9BFFC342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" name="Oval 29">
              <a:extLst>
                <a:ext uri="{FF2B5EF4-FFF2-40B4-BE49-F238E27FC236}">
                  <a16:creationId xmlns:a16="http://schemas.microsoft.com/office/drawing/2014/main" id="{402BC233-2EE4-C940-195D-0C9B11F053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" name="Oval 30">
              <a:extLst>
                <a:ext uri="{FF2B5EF4-FFF2-40B4-BE49-F238E27FC236}">
                  <a16:creationId xmlns:a16="http://schemas.microsoft.com/office/drawing/2014/main" id="{F68E80F3-1400-B0C6-C811-D0CEF14BA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Freeform 31">
              <a:extLst>
                <a:ext uri="{FF2B5EF4-FFF2-40B4-BE49-F238E27FC236}">
                  <a16:creationId xmlns:a16="http://schemas.microsoft.com/office/drawing/2014/main" id="{502B7683-BE7B-EF06-5E4B-4D53A830D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Oval 32">
              <a:extLst>
                <a:ext uri="{FF2B5EF4-FFF2-40B4-BE49-F238E27FC236}">
                  <a16:creationId xmlns:a16="http://schemas.microsoft.com/office/drawing/2014/main" id="{6A17194E-84C7-15A2-C112-35AD33CDDA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6" name="组合 15" descr="D:\51PPT模板网\51pptmoban.com\图片.jpg">
            <a:extLst>
              <a:ext uri="{FF2B5EF4-FFF2-40B4-BE49-F238E27FC236}">
                <a16:creationId xmlns:a16="http://schemas.microsoft.com/office/drawing/2014/main" id="{C48C5F80-3B18-0F80-81CE-3C5C66D464B9}"/>
              </a:ext>
            </a:extLst>
          </p:cNvPr>
          <p:cNvGrpSpPr/>
          <p:nvPr/>
        </p:nvGrpSpPr>
        <p:grpSpPr>
          <a:xfrm>
            <a:off x="6721281" y="2389090"/>
            <a:ext cx="446931" cy="449958"/>
            <a:chOff x="10121900" y="1050926"/>
            <a:chExt cx="703262" cy="708025"/>
          </a:xfrm>
          <a:solidFill>
            <a:schemeClr val="bg1"/>
          </a:solidFill>
        </p:grpSpPr>
        <p:sp>
          <p:nvSpPr>
            <p:cNvPr id="19" name="Freeform 44">
              <a:extLst>
                <a:ext uri="{FF2B5EF4-FFF2-40B4-BE49-F238E27FC236}">
                  <a16:creationId xmlns:a16="http://schemas.microsoft.com/office/drawing/2014/main" id="{2B75E694-98C1-760B-B361-6ADCF2B3A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" name="Freeform 45">
              <a:extLst>
                <a:ext uri="{FF2B5EF4-FFF2-40B4-BE49-F238E27FC236}">
                  <a16:creationId xmlns:a16="http://schemas.microsoft.com/office/drawing/2014/main" id="{E8F666EC-9A05-F0E3-1257-0EBC18ECF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1" name="组合 20" descr="D:\51PPT模板网\51pptmoban.com\图片.jpg">
            <a:extLst>
              <a:ext uri="{FF2B5EF4-FFF2-40B4-BE49-F238E27FC236}">
                <a16:creationId xmlns:a16="http://schemas.microsoft.com/office/drawing/2014/main" id="{BE3A3183-10AB-B53A-ACE6-11F86AF396E6}"/>
              </a:ext>
            </a:extLst>
          </p:cNvPr>
          <p:cNvGrpSpPr/>
          <p:nvPr/>
        </p:nvGrpSpPr>
        <p:grpSpPr>
          <a:xfrm>
            <a:off x="4864934" y="4192157"/>
            <a:ext cx="635590" cy="399514"/>
            <a:chOff x="8491538" y="3690938"/>
            <a:chExt cx="1000124" cy="628650"/>
          </a:xfrm>
          <a:solidFill>
            <a:schemeClr val="bg1"/>
          </a:solidFill>
        </p:grpSpPr>
        <p:sp>
          <p:nvSpPr>
            <p:cNvPr id="23" name="Freeform 57">
              <a:extLst>
                <a:ext uri="{FF2B5EF4-FFF2-40B4-BE49-F238E27FC236}">
                  <a16:creationId xmlns:a16="http://schemas.microsoft.com/office/drawing/2014/main" id="{847D9FA5-C1F3-AED2-B783-0E6C4FC6A3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" name="Freeform 58">
              <a:extLst>
                <a:ext uri="{FF2B5EF4-FFF2-40B4-BE49-F238E27FC236}">
                  <a16:creationId xmlns:a16="http://schemas.microsoft.com/office/drawing/2014/main" id="{55D89AC7-E8E9-E875-76BB-A943C51AB7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" name="Freeform 59">
              <a:extLst>
                <a:ext uri="{FF2B5EF4-FFF2-40B4-BE49-F238E27FC236}">
                  <a16:creationId xmlns:a16="http://schemas.microsoft.com/office/drawing/2014/main" id="{83209270-D219-0CFD-C7B3-7BFA63A0E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" name="Freeform 60">
              <a:extLst>
                <a:ext uri="{FF2B5EF4-FFF2-40B4-BE49-F238E27FC236}">
                  <a16:creationId xmlns:a16="http://schemas.microsoft.com/office/drawing/2014/main" id="{780110B9-ADFB-B73E-6A3C-747CCA7499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7" name="Freeform 61">
              <a:extLst>
                <a:ext uri="{FF2B5EF4-FFF2-40B4-BE49-F238E27FC236}">
                  <a16:creationId xmlns:a16="http://schemas.microsoft.com/office/drawing/2014/main" id="{748A0869-E1EF-3D68-6F26-E716C38CB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" name="Freeform 62">
              <a:extLst>
                <a:ext uri="{FF2B5EF4-FFF2-40B4-BE49-F238E27FC236}">
                  <a16:creationId xmlns:a16="http://schemas.microsoft.com/office/drawing/2014/main" id="{F709572B-2DE0-BAB2-A9DA-F7B055123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Freeform 63">
              <a:extLst>
                <a:ext uri="{FF2B5EF4-FFF2-40B4-BE49-F238E27FC236}">
                  <a16:creationId xmlns:a16="http://schemas.microsoft.com/office/drawing/2014/main" id="{FCCE12E7-3F3B-72BF-4C87-0B003708A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0" name="Freeform 64">
              <a:extLst>
                <a:ext uri="{FF2B5EF4-FFF2-40B4-BE49-F238E27FC236}">
                  <a16:creationId xmlns:a16="http://schemas.microsoft.com/office/drawing/2014/main" id="{B7745CB1-6CF9-B2A1-9CAF-35533A90B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1" name="Freeform 65">
              <a:extLst>
                <a:ext uri="{FF2B5EF4-FFF2-40B4-BE49-F238E27FC236}">
                  <a16:creationId xmlns:a16="http://schemas.microsoft.com/office/drawing/2014/main" id="{8AB98856-925A-A674-A1D8-8A436AAB2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2" name="组合 31" descr="D:\51PPT模板网\51pptmoban.com\图片.jpg">
            <a:extLst>
              <a:ext uri="{FF2B5EF4-FFF2-40B4-BE49-F238E27FC236}">
                <a16:creationId xmlns:a16="http://schemas.microsoft.com/office/drawing/2014/main" id="{513EEDA4-5846-D68B-6414-405BD16832EE}"/>
              </a:ext>
            </a:extLst>
          </p:cNvPr>
          <p:cNvGrpSpPr/>
          <p:nvPr/>
        </p:nvGrpSpPr>
        <p:grpSpPr>
          <a:xfrm>
            <a:off x="6817558" y="4082748"/>
            <a:ext cx="384380" cy="575059"/>
            <a:chOff x="10158413" y="3421063"/>
            <a:chExt cx="604837" cy="9048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57F913C2-DAF1-4E21-60E5-2AB805DEB0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50D2CDDB-8C6A-AD4B-0B11-53687A9BB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29B854FF-946B-A2A4-AD88-785574267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6" name="Rectangle 8">
              <a:extLst>
                <a:ext uri="{FF2B5EF4-FFF2-40B4-BE49-F238E27FC236}">
                  <a16:creationId xmlns:a16="http://schemas.microsoft.com/office/drawing/2014/main" id="{6D571D3C-E5DF-8223-CDAE-B445AB7F7A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26EC5E90-88C5-656B-E06C-9B58F2A20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D2A58489-B22E-8A43-4D32-0F01B20F0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BE692EB3-31EC-ED29-396F-38BE81274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FEFC7A29-0C2E-B0A0-DB15-6E4123757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B1BA6AA-D303-6288-0DB4-4D2F65FE1F36}"/>
              </a:ext>
            </a:extLst>
          </p:cNvPr>
          <p:cNvGrpSpPr/>
          <p:nvPr/>
        </p:nvGrpSpPr>
        <p:grpSpPr>
          <a:xfrm>
            <a:off x="7765110" y="1759164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EBDD062-1701-1232-2C29-E9E067ACA60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1543A7D-D9C9-4BB6-019A-9DAA1D2516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E4B226E-8C76-F50B-FE4E-E96E4E4EB136}"/>
              </a:ext>
            </a:extLst>
          </p:cNvPr>
          <p:cNvGrpSpPr/>
          <p:nvPr/>
        </p:nvGrpSpPr>
        <p:grpSpPr>
          <a:xfrm>
            <a:off x="1460465" y="1753040"/>
            <a:ext cx="2984539" cy="816522"/>
            <a:chOff x="283598" y="1906534"/>
            <a:chExt cx="298453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CCD93FD-D51E-0F2E-5911-BDF97C3ADC9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387357D-D5E5-2AE3-6E02-25EFE9E0C4D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8B1C0E2-8194-CD99-04DD-35241B96F6EB}"/>
              </a:ext>
            </a:extLst>
          </p:cNvPr>
          <p:cNvGrpSpPr/>
          <p:nvPr/>
        </p:nvGrpSpPr>
        <p:grpSpPr>
          <a:xfrm>
            <a:off x="7765110" y="4426068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510BB41-BE6C-B69E-DCF6-4BE71BD38C2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890713C-C59A-CDDF-133C-750D417AE26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825E1B1-2A8F-907B-24DC-E2F34B562A74}"/>
              </a:ext>
            </a:extLst>
          </p:cNvPr>
          <p:cNvGrpSpPr/>
          <p:nvPr/>
        </p:nvGrpSpPr>
        <p:grpSpPr>
          <a:xfrm>
            <a:off x="1460465" y="4419944"/>
            <a:ext cx="2984539" cy="816522"/>
            <a:chOff x="283598" y="1906534"/>
            <a:chExt cx="29845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232CB8C-9F43-3DEA-5B41-B402322306E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A0CBE71-08A1-6124-1416-80DB9C04D47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381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4B4AF61-E70E-5AE8-E23A-766EAFE17AF4}"/>
              </a:ext>
            </a:extLst>
          </p:cNvPr>
          <p:cNvSpPr/>
          <p:nvPr/>
        </p:nvSpPr>
        <p:spPr>
          <a:xfrm>
            <a:off x="3788229" y="1233159"/>
            <a:ext cx="4615542" cy="4615542"/>
          </a:xfrm>
          <a:custGeom>
            <a:avLst/>
            <a:gdLst>
              <a:gd name="connsiteX0" fmla="*/ 2307771 w 4615542"/>
              <a:gd name="connsiteY0" fmla="*/ 0 h 4615542"/>
              <a:gd name="connsiteX1" fmla="*/ 4615542 w 4615542"/>
              <a:gd name="connsiteY1" fmla="*/ 2307771 h 4615542"/>
              <a:gd name="connsiteX2" fmla="*/ 2307771 w 4615542"/>
              <a:gd name="connsiteY2" fmla="*/ 4615542 h 4615542"/>
              <a:gd name="connsiteX3" fmla="*/ 0 w 4615542"/>
              <a:gd name="connsiteY3" fmla="*/ 2307771 h 4615542"/>
              <a:gd name="connsiteX4" fmla="*/ 2307771 w 4615542"/>
              <a:gd name="connsiteY4" fmla="*/ 0 h 4615542"/>
              <a:gd name="connsiteX5" fmla="*/ 2307771 w 4615542"/>
              <a:gd name="connsiteY5" fmla="*/ 595085 h 4615542"/>
              <a:gd name="connsiteX6" fmla="*/ 595085 w 4615542"/>
              <a:gd name="connsiteY6" fmla="*/ 2307771 h 4615542"/>
              <a:gd name="connsiteX7" fmla="*/ 2307771 w 4615542"/>
              <a:gd name="connsiteY7" fmla="*/ 4020457 h 4615542"/>
              <a:gd name="connsiteX8" fmla="*/ 4020457 w 4615542"/>
              <a:gd name="connsiteY8" fmla="*/ 2307771 h 4615542"/>
              <a:gd name="connsiteX9" fmla="*/ 2307771 w 4615542"/>
              <a:gd name="connsiteY9" fmla="*/ 595085 h 4615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15542" h="4615542">
                <a:moveTo>
                  <a:pt x="2307771" y="0"/>
                </a:moveTo>
                <a:cubicBezTo>
                  <a:pt x="3582318" y="0"/>
                  <a:pt x="4615542" y="1033224"/>
                  <a:pt x="4615542" y="2307771"/>
                </a:cubicBezTo>
                <a:cubicBezTo>
                  <a:pt x="4615542" y="3582318"/>
                  <a:pt x="3582318" y="4615542"/>
                  <a:pt x="2307771" y="4615542"/>
                </a:cubicBezTo>
                <a:cubicBezTo>
                  <a:pt x="1033224" y="4615542"/>
                  <a:pt x="0" y="3582318"/>
                  <a:pt x="0" y="2307771"/>
                </a:cubicBezTo>
                <a:cubicBezTo>
                  <a:pt x="0" y="1033224"/>
                  <a:pt x="1033224" y="0"/>
                  <a:pt x="2307771" y="0"/>
                </a:cubicBezTo>
                <a:close/>
                <a:moveTo>
                  <a:pt x="2307771" y="595085"/>
                </a:moveTo>
                <a:cubicBezTo>
                  <a:pt x="1361881" y="595085"/>
                  <a:pt x="595085" y="1361881"/>
                  <a:pt x="595085" y="2307771"/>
                </a:cubicBezTo>
                <a:cubicBezTo>
                  <a:pt x="595085" y="3253661"/>
                  <a:pt x="1361881" y="4020457"/>
                  <a:pt x="2307771" y="4020457"/>
                </a:cubicBezTo>
                <a:cubicBezTo>
                  <a:pt x="3253661" y="4020457"/>
                  <a:pt x="4020457" y="3253661"/>
                  <a:pt x="4020457" y="2307771"/>
                </a:cubicBezTo>
                <a:cubicBezTo>
                  <a:pt x="4020457" y="1361881"/>
                  <a:pt x="3253661" y="595085"/>
                  <a:pt x="2307771" y="595085"/>
                </a:cubicBezTo>
                <a:close/>
              </a:path>
            </a:pathLst>
          </a:custGeom>
          <a:solidFill>
            <a:srgbClr val="90C32E"/>
          </a:solidFill>
          <a:ln w="25400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0CBBC6DC-AE0F-68DC-5F7A-920DA8EF8631}"/>
              </a:ext>
            </a:extLst>
          </p:cNvPr>
          <p:cNvGrpSpPr/>
          <p:nvPr/>
        </p:nvGrpSpPr>
        <p:grpSpPr>
          <a:xfrm>
            <a:off x="4108422" y="1353100"/>
            <a:ext cx="3603501" cy="4880708"/>
            <a:chOff x="-7562551" y="2268771"/>
            <a:chExt cx="3147793" cy="426348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2FA0FEC0-4E33-C81A-73D2-0633090461D0}"/>
                </a:ext>
              </a:extLst>
            </p:cNvPr>
            <p:cNvSpPr/>
            <p:nvPr/>
          </p:nvSpPr>
          <p:spPr>
            <a:xfrm>
              <a:off x="-7202128" y="4796700"/>
              <a:ext cx="212663" cy="214644"/>
            </a:xfrm>
            <a:custGeom>
              <a:avLst/>
              <a:gdLst>
                <a:gd name="connsiteX0" fmla="*/ 145844 w 212663"/>
                <a:gd name="connsiteY0" fmla="*/ 1940 h 214644"/>
                <a:gd name="connsiteX1" fmla="*/ 134057 w 212663"/>
                <a:gd name="connsiteY1" fmla="*/ 4926 h 214644"/>
                <a:gd name="connsiteX2" fmla="*/ 116529 w 212663"/>
                <a:gd name="connsiteY2" fmla="*/ 1711 h 214644"/>
                <a:gd name="connsiteX3" fmla="*/ 98006 w 212663"/>
                <a:gd name="connsiteY3" fmla="*/ 103 h 214644"/>
                <a:gd name="connsiteX4" fmla="*/ 76193 w 212663"/>
                <a:gd name="connsiteY4" fmla="*/ 793 h 214644"/>
                <a:gd name="connsiteX5" fmla="*/ 64788 w 212663"/>
                <a:gd name="connsiteY5" fmla="*/ 2476 h 214644"/>
                <a:gd name="connsiteX6" fmla="*/ 53383 w 212663"/>
                <a:gd name="connsiteY6" fmla="*/ 5308 h 214644"/>
                <a:gd name="connsiteX7" fmla="*/ 42362 w 212663"/>
                <a:gd name="connsiteY7" fmla="*/ 9518 h 214644"/>
                <a:gd name="connsiteX8" fmla="*/ 31952 w 212663"/>
                <a:gd name="connsiteY8" fmla="*/ 15335 h 214644"/>
                <a:gd name="connsiteX9" fmla="*/ 22461 w 212663"/>
                <a:gd name="connsiteY9" fmla="*/ 22913 h 214644"/>
                <a:gd name="connsiteX10" fmla="*/ 14195 w 212663"/>
                <a:gd name="connsiteY10" fmla="*/ 32480 h 214644"/>
                <a:gd name="connsiteX11" fmla="*/ 7459 w 212663"/>
                <a:gd name="connsiteY11" fmla="*/ 44191 h 214644"/>
                <a:gd name="connsiteX12" fmla="*/ 2484 w 212663"/>
                <a:gd name="connsiteY12" fmla="*/ 58351 h 214644"/>
                <a:gd name="connsiteX13" fmla="*/ 111 w 212663"/>
                <a:gd name="connsiteY13" fmla="*/ 73812 h 214644"/>
                <a:gd name="connsiteX14" fmla="*/ 724 w 212663"/>
                <a:gd name="connsiteY14" fmla="*/ 89120 h 214644"/>
                <a:gd name="connsiteX15" fmla="*/ 3862 w 212663"/>
                <a:gd name="connsiteY15" fmla="*/ 104275 h 214644"/>
                <a:gd name="connsiteX16" fmla="*/ 9220 w 212663"/>
                <a:gd name="connsiteY16" fmla="*/ 119124 h 214644"/>
                <a:gd name="connsiteX17" fmla="*/ 16338 w 212663"/>
                <a:gd name="connsiteY17" fmla="*/ 133437 h 214644"/>
                <a:gd name="connsiteX18" fmla="*/ 24910 w 212663"/>
                <a:gd name="connsiteY18" fmla="*/ 147214 h 214644"/>
                <a:gd name="connsiteX19" fmla="*/ 44658 w 212663"/>
                <a:gd name="connsiteY19" fmla="*/ 172471 h 214644"/>
                <a:gd name="connsiteX20" fmla="*/ 65400 w 212663"/>
                <a:gd name="connsiteY20" fmla="*/ 193902 h 214644"/>
                <a:gd name="connsiteX21" fmla="*/ 83999 w 212663"/>
                <a:gd name="connsiteY21" fmla="*/ 210512 h 214644"/>
                <a:gd name="connsiteX22" fmla="*/ 84765 w 212663"/>
                <a:gd name="connsiteY22" fmla="*/ 211124 h 214644"/>
                <a:gd name="connsiteX23" fmla="*/ 149135 w 212663"/>
                <a:gd name="connsiteY23" fmla="*/ 214645 h 214644"/>
                <a:gd name="connsiteX24" fmla="*/ 149671 w 212663"/>
                <a:gd name="connsiteY24" fmla="*/ 204312 h 214644"/>
                <a:gd name="connsiteX25" fmla="*/ 154722 w 212663"/>
                <a:gd name="connsiteY25" fmla="*/ 165199 h 214644"/>
                <a:gd name="connsiteX26" fmla="*/ 159314 w 212663"/>
                <a:gd name="connsiteY26" fmla="*/ 142773 h 214644"/>
                <a:gd name="connsiteX27" fmla="*/ 165514 w 212663"/>
                <a:gd name="connsiteY27" fmla="*/ 119198 h 214644"/>
                <a:gd name="connsiteX28" fmla="*/ 173704 w 212663"/>
                <a:gd name="connsiteY28" fmla="*/ 95165 h 214644"/>
                <a:gd name="connsiteX29" fmla="*/ 184114 w 212663"/>
                <a:gd name="connsiteY29" fmla="*/ 71284 h 214644"/>
                <a:gd name="connsiteX30" fmla="*/ 196972 w 212663"/>
                <a:gd name="connsiteY30" fmla="*/ 48169 h 214644"/>
                <a:gd name="connsiteX31" fmla="*/ 212663 w 212663"/>
                <a:gd name="connsiteY31" fmla="*/ 26508 h 214644"/>
                <a:gd name="connsiteX32" fmla="*/ 145920 w 212663"/>
                <a:gd name="connsiteY32" fmla="*/ 1939 h 214644"/>
                <a:gd name="connsiteX33" fmla="*/ 145844 w 212663"/>
                <a:gd name="connsiteY33" fmla="*/ 1939 h 21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2663" h="214644">
                  <a:moveTo>
                    <a:pt x="145844" y="1940"/>
                  </a:moveTo>
                  <a:lnTo>
                    <a:pt x="134057" y="4926"/>
                  </a:lnTo>
                  <a:cubicBezTo>
                    <a:pt x="134057" y="4926"/>
                    <a:pt x="127215" y="3125"/>
                    <a:pt x="116529" y="1711"/>
                  </a:cubicBezTo>
                  <a:cubicBezTo>
                    <a:pt x="111186" y="1004"/>
                    <a:pt x="104850" y="344"/>
                    <a:pt x="98006" y="103"/>
                  </a:cubicBezTo>
                  <a:cubicBezTo>
                    <a:pt x="91162" y="-136"/>
                    <a:pt x="83757" y="20"/>
                    <a:pt x="76193" y="793"/>
                  </a:cubicBezTo>
                  <a:cubicBezTo>
                    <a:pt x="72410" y="1178"/>
                    <a:pt x="68604" y="1735"/>
                    <a:pt x="64788" y="2476"/>
                  </a:cubicBezTo>
                  <a:cubicBezTo>
                    <a:pt x="60972" y="3218"/>
                    <a:pt x="57136" y="4144"/>
                    <a:pt x="53383" y="5308"/>
                  </a:cubicBezTo>
                  <a:cubicBezTo>
                    <a:pt x="49631" y="6473"/>
                    <a:pt x="45953" y="7861"/>
                    <a:pt x="42362" y="9518"/>
                  </a:cubicBezTo>
                  <a:cubicBezTo>
                    <a:pt x="38770" y="11175"/>
                    <a:pt x="35285" y="13118"/>
                    <a:pt x="31952" y="15335"/>
                  </a:cubicBezTo>
                  <a:cubicBezTo>
                    <a:pt x="28620" y="17552"/>
                    <a:pt x="25437" y="20067"/>
                    <a:pt x="22461" y="22913"/>
                  </a:cubicBezTo>
                  <a:cubicBezTo>
                    <a:pt x="19485" y="25758"/>
                    <a:pt x="16717" y="28937"/>
                    <a:pt x="14195" y="32480"/>
                  </a:cubicBezTo>
                  <a:cubicBezTo>
                    <a:pt x="11673" y="36023"/>
                    <a:pt x="9430" y="39883"/>
                    <a:pt x="7459" y="44191"/>
                  </a:cubicBezTo>
                  <a:cubicBezTo>
                    <a:pt x="5488" y="48498"/>
                    <a:pt x="3806" y="53210"/>
                    <a:pt x="2484" y="58351"/>
                  </a:cubicBezTo>
                  <a:cubicBezTo>
                    <a:pt x="1162" y="63492"/>
                    <a:pt x="385" y="68676"/>
                    <a:pt x="111" y="73812"/>
                  </a:cubicBezTo>
                  <a:cubicBezTo>
                    <a:pt x="-162" y="78948"/>
                    <a:pt x="77" y="84031"/>
                    <a:pt x="724" y="89120"/>
                  </a:cubicBezTo>
                  <a:cubicBezTo>
                    <a:pt x="1370" y="94209"/>
                    <a:pt x="2424" y="99275"/>
                    <a:pt x="3862" y="104275"/>
                  </a:cubicBezTo>
                  <a:cubicBezTo>
                    <a:pt x="5300" y="109274"/>
                    <a:pt x="7120" y="114256"/>
                    <a:pt x="9220" y="119124"/>
                  </a:cubicBezTo>
                  <a:cubicBezTo>
                    <a:pt x="11320" y="123991"/>
                    <a:pt x="13705" y="128742"/>
                    <a:pt x="16338" y="133437"/>
                  </a:cubicBezTo>
                  <a:cubicBezTo>
                    <a:pt x="18971" y="138131"/>
                    <a:pt x="21872" y="142735"/>
                    <a:pt x="24910" y="147214"/>
                  </a:cubicBezTo>
                  <a:cubicBezTo>
                    <a:pt x="30987" y="156171"/>
                    <a:pt x="37736" y="164632"/>
                    <a:pt x="44658" y="172471"/>
                  </a:cubicBezTo>
                  <a:cubicBezTo>
                    <a:pt x="51580" y="180312"/>
                    <a:pt x="58663" y="187516"/>
                    <a:pt x="65400" y="193902"/>
                  </a:cubicBezTo>
                  <a:cubicBezTo>
                    <a:pt x="72138" y="200289"/>
                    <a:pt x="78478" y="205917"/>
                    <a:pt x="83999" y="210512"/>
                  </a:cubicBezTo>
                  <a:cubicBezTo>
                    <a:pt x="84458" y="210893"/>
                    <a:pt x="84319" y="210757"/>
                    <a:pt x="84765" y="211124"/>
                  </a:cubicBezTo>
                  <a:cubicBezTo>
                    <a:pt x="102714" y="211124"/>
                    <a:pt x="123944" y="211626"/>
                    <a:pt x="149135" y="214645"/>
                  </a:cubicBezTo>
                  <a:cubicBezTo>
                    <a:pt x="149353" y="210959"/>
                    <a:pt x="149301" y="208619"/>
                    <a:pt x="149671" y="204312"/>
                  </a:cubicBezTo>
                  <a:cubicBezTo>
                    <a:pt x="150644" y="192983"/>
                    <a:pt x="152203" y="179672"/>
                    <a:pt x="154722" y="165199"/>
                  </a:cubicBezTo>
                  <a:cubicBezTo>
                    <a:pt x="155982" y="157962"/>
                    <a:pt x="157535" y="150480"/>
                    <a:pt x="159314" y="142773"/>
                  </a:cubicBezTo>
                  <a:cubicBezTo>
                    <a:pt x="161094" y="135066"/>
                    <a:pt x="163128" y="127167"/>
                    <a:pt x="165514" y="119198"/>
                  </a:cubicBezTo>
                  <a:cubicBezTo>
                    <a:pt x="167901" y="111230"/>
                    <a:pt x="170621" y="103185"/>
                    <a:pt x="173704" y="95165"/>
                  </a:cubicBezTo>
                  <a:cubicBezTo>
                    <a:pt x="176787" y="87145"/>
                    <a:pt x="180247" y="79145"/>
                    <a:pt x="184114" y="71284"/>
                  </a:cubicBezTo>
                  <a:cubicBezTo>
                    <a:pt x="187981" y="63423"/>
                    <a:pt x="192233" y="55661"/>
                    <a:pt x="196972" y="48169"/>
                  </a:cubicBezTo>
                  <a:cubicBezTo>
                    <a:pt x="201713" y="40677"/>
                    <a:pt x="206962" y="33421"/>
                    <a:pt x="212663" y="26508"/>
                  </a:cubicBezTo>
                  <a:lnTo>
                    <a:pt x="145920" y="1939"/>
                  </a:lnTo>
                  <a:lnTo>
                    <a:pt x="145844" y="1939"/>
                  </a:ln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7924361-912E-C121-5290-291AF3499D70}"/>
                </a:ext>
              </a:extLst>
            </p:cNvPr>
            <p:cNvSpPr/>
            <p:nvPr/>
          </p:nvSpPr>
          <p:spPr>
            <a:xfrm>
              <a:off x="-7562551" y="4607965"/>
              <a:ext cx="509805" cy="636556"/>
            </a:xfrm>
            <a:custGeom>
              <a:avLst/>
              <a:gdLst>
                <a:gd name="connsiteX0" fmla="*/ 339643 w 509805"/>
                <a:gd name="connsiteY0" fmla="*/ 121 h 636556"/>
                <a:gd name="connsiteX1" fmla="*/ 228964 w 509805"/>
                <a:gd name="connsiteY1" fmla="*/ 89672 h 636556"/>
                <a:gd name="connsiteX2" fmla="*/ 156098 w 509805"/>
                <a:gd name="connsiteY2" fmla="*/ 235404 h 636556"/>
                <a:gd name="connsiteX3" fmla="*/ 5697 w 509805"/>
                <a:gd name="connsiteY3" fmla="*/ 580827 h 636556"/>
                <a:gd name="connsiteX4" fmla="*/ 111399 w 509805"/>
                <a:gd name="connsiteY4" fmla="*/ 613741 h 636556"/>
                <a:gd name="connsiteX5" fmla="*/ 290045 w 509805"/>
                <a:gd name="connsiteY5" fmla="*/ 482167 h 636556"/>
                <a:gd name="connsiteX6" fmla="*/ 445192 w 509805"/>
                <a:gd name="connsiteY6" fmla="*/ 399886 h 636556"/>
                <a:gd name="connsiteX7" fmla="*/ 444426 w 509805"/>
                <a:gd name="connsiteY7" fmla="*/ 399274 h 636556"/>
                <a:gd name="connsiteX8" fmla="*/ 425827 w 509805"/>
                <a:gd name="connsiteY8" fmla="*/ 382665 h 636556"/>
                <a:gd name="connsiteX9" fmla="*/ 405085 w 509805"/>
                <a:gd name="connsiteY9" fmla="*/ 361233 h 636556"/>
                <a:gd name="connsiteX10" fmla="*/ 385337 w 509805"/>
                <a:gd name="connsiteY10" fmla="*/ 335976 h 636556"/>
                <a:gd name="connsiteX11" fmla="*/ 376765 w 509805"/>
                <a:gd name="connsiteY11" fmla="*/ 322199 h 636556"/>
                <a:gd name="connsiteX12" fmla="*/ 369647 w 509805"/>
                <a:gd name="connsiteY12" fmla="*/ 307886 h 636556"/>
                <a:gd name="connsiteX13" fmla="*/ 364289 w 509805"/>
                <a:gd name="connsiteY13" fmla="*/ 293037 h 636556"/>
                <a:gd name="connsiteX14" fmla="*/ 361151 w 509805"/>
                <a:gd name="connsiteY14" fmla="*/ 277882 h 636556"/>
                <a:gd name="connsiteX15" fmla="*/ 360538 w 509805"/>
                <a:gd name="connsiteY15" fmla="*/ 262574 h 636556"/>
                <a:gd name="connsiteX16" fmla="*/ 362911 w 509805"/>
                <a:gd name="connsiteY16" fmla="*/ 247113 h 636556"/>
                <a:gd name="connsiteX17" fmla="*/ 367886 w 509805"/>
                <a:gd name="connsiteY17" fmla="*/ 232953 h 636556"/>
                <a:gd name="connsiteX18" fmla="*/ 374622 w 509805"/>
                <a:gd name="connsiteY18" fmla="*/ 221242 h 636556"/>
                <a:gd name="connsiteX19" fmla="*/ 382888 w 509805"/>
                <a:gd name="connsiteY19" fmla="*/ 211675 h 636556"/>
                <a:gd name="connsiteX20" fmla="*/ 392379 w 509805"/>
                <a:gd name="connsiteY20" fmla="*/ 204097 h 636556"/>
                <a:gd name="connsiteX21" fmla="*/ 402789 w 509805"/>
                <a:gd name="connsiteY21" fmla="*/ 198280 h 636556"/>
                <a:gd name="connsiteX22" fmla="*/ 413810 w 509805"/>
                <a:gd name="connsiteY22" fmla="*/ 194070 h 636556"/>
                <a:gd name="connsiteX23" fmla="*/ 425215 w 509805"/>
                <a:gd name="connsiteY23" fmla="*/ 191239 h 636556"/>
                <a:gd name="connsiteX24" fmla="*/ 436620 w 509805"/>
                <a:gd name="connsiteY24" fmla="*/ 189555 h 636556"/>
                <a:gd name="connsiteX25" fmla="*/ 458433 w 509805"/>
                <a:gd name="connsiteY25" fmla="*/ 188866 h 636556"/>
                <a:gd name="connsiteX26" fmla="*/ 476956 w 509805"/>
                <a:gd name="connsiteY26" fmla="*/ 190473 h 636556"/>
                <a:gd name="connsiteX27" fmla="*/ 494484 w 509805"/>
                <a:gd name="connsiteY27" fmla="*/ 193688 h 636556"/>
                <a:gd name="connsiteX28" fmla="*/ 506271 w 509805"/>
                <a:gd name="connsiteY28" fmla="*/ 190703 h 636556"/>
                <a:gd name="connsiteX29" fmla="*/ 492188 w 509805"/>
                <a:gd name="connsiteY29" fmla="*/ 134293 h 636556"/>
                <a:gd name="connsiteX30" fmla="*/ 362912 w 509805"/>
                <a:gd name="connsiteY30" fmla="*/ 16803 h 636556"/>
                <a:gd name="connsiteX31" fmla="*/ 339644 w 509805"/>
                <a:gd name="connsiteY31" fmla="*/ 118 h 63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9805" h="636556">
                  <a:moveTo>
                    <a:pt x="339643" y="121"/>
                  </a:moveTo>
                  <a:cubicBezTo>
                    <a:pt x="311334" y="-2412"/>
                    <a:pt x="269507" y="35023"/>
                    <a:pt x="228964" y="89672"/>
                  </a:cubicBezTo>
                  <a:cubicBezTo>
                    <a:pt x="174908" y="162528"/>
                    <a:pt x="184302" y="214252"/>
                    <a:pt x="156098" y="235404"/>
                  </a:cubicBezTo>
                  <a:cubicBezTo>
                    <a:pt x="127894" y="256556"/>
                    <a:pt x="-31907" y="327008"/>
                    <a:pt x="5697" y="580827"/>
                  </a:cubicBezTo>
                  <a:cubicBezTo>
                    <a:pt x="36250" y="627832"/>
                    <a:pt x="76146" y="660743"/>
                    <a:pt x="111399" y="613741"/>
                  </a:cubicBezTo>
                  <a:cubicBezTo>
                    <a:pt x="146651" y="566736"/>
                    <a:pt x="179582" y="524471"/>
                    <a:pt x="290045" y="482167"/>
                  </a:cubicBezTo>
                  <a:cubicBezTo>
                    <a:pt x="400505" y="439863"/>
                    <a:pt x="449892" y="435141"/>
                    <a:pt x="445192" y="399886"/>
                  </a:cubicBezTo>
                  <a:cubicBezTo>
                    <a:pt x="444746" y="399519"/>
                    <a:pt x="444885" y="399656"/>
                    <a:pt x="444426" y="399274"/>
                  </a:cubicBezTo>
                  <a:cubicBezTo>
                    <a:pt x="438905" y="394679"/>
                    <a:pt x="432565" y="389051"/>
                    <a:pt x="425827" y="382665"/>
                  </a:cubicBezTo>
                  <a:cubicBezTo>
                    <a:pt x="419090" y="376278"/>
                    <a:pt x="412007" y="369074"/>
                    <a:pt x="405085" y="361233"/>
                  </a:cubicBezTo>
                  <a:cubicBezTo>
                    <a:pt x="398163" y="353393"/>
                    <a:pt x="391414" y="344932"/>
                    <a:pt x="385337" y="335976"/>
                  </a:cubicBezTo>
                  <a:cubicBezTo>
                    <a:pt x="382299" y="331498"/>
                    <a:pt x="379398" y="326893"/>
                    <a:pt x="376765" y="322199"/>
                  </a:cubicBezTo>
                  <a:cubicBezTo>
                    <a:pt x="374131" y="317505"/>
                    <a:pt x="371747" y="312754"/>
                    <a:pt x="369647" y="307886"/>
                  </a:cubicBezTo>
                  <a:cubicBezTo>
                    <a:pt x="367547" y="303018"/>
                    <a:pt x="365727" y="298036"/>
                    <a:pt x="364289" y="293037"/>
                  </a:cubicBezTo>
                  <a:cubicBezTo>
                    <a:pt x="362851" y="288038"/>
                    <a:pt x="361797" y="282971"/>
                    <a:pt x="361151" y="277882"/>
                  </a:cubicBezTo>
                  <a:cubicBezTo>
                    <a:pt x="360504" y="272793"/>
                    <a:pt x="360265" y="267710"/>
                    <a:pt x="360538" y="262574"/>
                  </a:cubicBezTo>
                  <a:cubicBezTo>
                    <a:pt x="360812" y="257438"/>
                    <a:pt x="361589" y="252254"/>
                    <a:pt x="362911" y="247113"/>
                  </a:cubicBezTo>
                  <a:cubicBezTo>
                    <a:pt x="364233" y="241972"/>
                    <a:pt x="365915" y="237261"/>
                    <a:pt x="367886" y="232953"/>
                  </a:cubicBezTo>
                  <a:cubicBezTo>
                    <a:pt x="369857" y="228645"/>
                    <a:pt x="372100" y="224785"/>
                    <a:pt x="374622" y="221242"/>
                  </a:cubicBezTo>
                  <a:cubicBezTo>
                    <a:pt x="377144" y="217700"/>
                    <a:pt x="379912" y="214521"/>
                    <a:pt x="382888" y="211675"/>
                  </a:cubicBezTo>
                  <a:cubicBezTo>
                    <a:pt x="385864" y="208829"/>
                    <a:pt x="389047" y="206314"/>
                    <a:pt x="392379" y="204097"/>
                  </a:cubicBezTo>
                  <a:cubicBezTo>
                    <a:pt x="395712" y="201880"/>
                    <a:pt x="399197" y="199937"/>
                    <a:pt x="402789" y="198280"/>
                  </a:cubicBezTo>
                  <a:cubicBezTo>
                    <a:pt x="406380" y="196624"/>
                    <a:pt x="410058" y="195235"/>
                    <a:pt x="413810" y="194070"/>
                  </a:cubicBezTo>
                  <a:cubicBezTo>
                    <a:pt x="417563" y="192906"/>
                    <a:pt x="421399" y="191980"/>
                    <a:pt x="425215" y="191239"/>
                  </a:cubicBezTo>
                  <a:cubicBezTo>
                    <a:pt x="429031" y="190498"/>
                    <a:pt x="432837" y="189940"/>
                    <a:pt x="436620" y="189555"/>
                  </a:cubicBezTo>
                  <a:cubicBezTo>
                    <a:pt x="444184" y="188783"/>
                    <a:pt x="451589" y="188625"/>
                    <a:pt x="458433" y="188866"/>
                  </a:cubicBezTo>
                  <a:cubicBezTo>
                    <a:pt x="465277" y="189106"/>
                    <a:pt x="471613" y="189767"/>
                    <a:pt x="476956" y="190473"/>
                  </a:cubicBezTo>
                  <a:cubicBezTo>
                    <a:pt x="487642" y="191887"/>
                    <a:pt x="494484" y="193688"/>
                    <a:pt x="494484" y="193688"/>
                  </a:cubicBezTo>
                  <a:lnTo>
                    <a:pt x="506271" y="190703"/>
                  </a:lnTo>
                  <a:cubicBezTo>
                    <a:pt x="506271" y="190703"/>
                    <a:pt x="520390" y="160145"/>
                    <a:pt x="492188" y="134293"/>
                  </a:cubicBezTo>
                  <a:cubicBezTo>
                    <a:pt x="463986" y="108441"/>
                    <a:pt x="386413" y="59108"/>
                    <a:pt x="362912" y="16803"/>
                  </a:cubicBezTo>
                  <a:cubicBezTo>
                    <a:pt x="357036" y="6228"/>
                    <a:pt x="349079" y="962"/>
                    <a:pt x="339644" y="1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C09439C-C9D3-8FD4-B6ED-EF95C1116AD1}"/>
                </a:ext>
              </a:extLst>
            </p:cNvPr>
            <p:cNvSpPr/>
            <p:nvPr/>
          </p:nvSpPr>
          <p:spPr>
            <a:xfrm>
              <a:off x="-5113043" y="6180513"/>
              <a:ext cx="698285" cy="351741"/>
            </a:xfrm>
            <a:custGeom>
              <a:avLst/>
              <a:gdLst>
                <a:gd name="connsiteX0" fmla="*/ 70636 w 698285"/>
                <a:gd name="connsiteY0" fmla="*/ 13240 h 351741"/>
                <a:gd name="connsiteX1" fmla="*/ 37952 w 698285"/>
                <a:gd name="connsiteY1" fmla="*/ 63375 h 351741"/>
                <a:gd name="connsiteX2" fmla="*/ 16750 w 698285"/>
                <a:gd name="connsiteY2" fmla="*/ 183238 h 351741"/>
                <a:gd name="connsiteX3" fmla="*/ 33207 w 698285"/>
                <a:gd name="connsiteY3" fmla="*/ 265519 h 351741"/>
                <a:gd name="connsiteX4" fmla="*/ 263591 w 698285"/>
                <a:gd name="connsiteY4" fmla="*/ 293686 h 351741"/>
                <a:gd name="connsiteX5" fmla="*/ 336382 w 698285"/>
                <a:gd name="connsiteY5" fmla="*/ 324302 h 351741"/>
                <a:gd name="connsiteX6" fmla="*/ 597304 w 698285"/>
                <a:gd name="connsiteY6" fmla="*/ 345427 h 351741"/>
                <a:gd name="connsiteX7" fmla="*/ 695964 w 698285"/>
                <a:gd name="connsiteY7" fmla="*/ 249062 h 351741"/>
                <a:gd name="connsiteX8" fmla="*/ 573806 w 698285"/>
                <a:gd name="connsiteY8" fmla="*/ 162113 h 351741"/>
                <a:gd name="connsiteX9" fmla="*/ 348165 w 698285"/>
                <a:gd name="connsiteY9" fmla="*/ 6965 h 351741"/>
                <a:gd name="connsiteX10" fmla="*/ 342272 w 698285"/>
                <a:gd name="connsiteY10" fmla="*/ 0 h 351741"/>
                <a:gd name="connsiteX11" fmla="*/ 329872 w 698285"/>
                <a:gd name="connsiteY11" fmla="*/ 3368 h 351741"/>
                <a:gd name="connsiteX12" fmla="*/ 290608 w 698285"/>
                <a:gd name="connsiteY12" fmla="*/ 14849 h 351741"/>
                <a:gd name="connsiteX13" fmla="*/ 266727 w 698285"/>
                <a:gd name="connsiteY13" fmla="*/ 20436 h 351741"/>
                <a:gd name="connsiteX14" fmla="*/ 239555 w 698285"/>
                <a:gd name="connsiteY14" fmla="*/ 25182 h 351741"/>
                <a:gd name="connsiteX15" fmla="*/ 213761 w 698285"/>
                <a:gd name="connsiteY15" fmla="*/ 28243 h 351741"/>
                <a:gd name="connsiteX16" fmla="*/ 193631 w 698285"/>
                <a:gd name="connsiteY16" fmla="*/ 29621 h 351741"/>
                <a:gd name="connsiteX17" fmla="*/ 177557 w 698285"/>
                <a:gd name="connsiteY17" fmla="*/ 29391 h 351741"/>
                <a:gd name="connsiteX18" fmla="*/ 164316 w 698285"/>
                <a:gd name="connsiteY18" fmla="*/ 27860 h 351741"/>
                <a:gd name="connsiteX19" fmla="*/ 140665 w 698285"/>
                <a:gd name="connsiteY19" fmla="*/ 21431 h 351741"/>
                <a:gd name="connsiteX20" fmla="*/ 111580 w 698285"/>
                <a:gd name="connsiteY20" fmla="*/ 11863 h 351741"/>
                <a:gd name="connsiteX21" fmla="*/ 102701 w 698285"/>
                <a:gd name="connsiteY21" fmla="*/ 9950 h 351741"/>
                <a:gd name="connsiteX22" fmla="*/ 93899 w 698285"/>
                <a:gd name="connsiteY22" fmla="*/ 9261 h 351741"/>
                <a:gd name="connsiteX23" fmla="*/ 76677 w 698285"/>
                <a:gd name="connsiteY23" fmla="*/ 11251 h 351741"/>
                <a:gd name="connsiteX24" fmla="*/ 70631 w 698285"/>
                <a:gd name="connsiteY24" fmla="*/ 13241 h 35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98285" h="351741">
                  <a:moveTo>
                    <a:pt x="70636" y="13240"/>
                  </a:moveTo>
                  <a:cubicBezTo>
                    <a:pt x="60994" y="22976"/>
                    <a:pt x="52035" y="19115"/>
                    <a:pt x="37952" y="63375"/>
                  </a:cubicBezTo>
                  <a:cubicBezTo>
                    <a:pt x="21501" y="115079"/>
                    <a:pt x="16751" y="183238"/>
                    <a:pt x="16750" y="183238"/>
                  </a:cubicBezTo>
                  <a:cubicBezTo>
                    <a:pt x="16750" y="183238"/>
                    <a:pt x="-30249" y="242016"/>
                    <a:pt x="33207" y="265519"/>
                  </a:cubicBezTo>
                  <a:cubicBezTo>
                    <a:pt x="96663" y="289021"/>
                    <a:pt x="188386" y="324238"/>
                    <a:pt x="263591" y="293686"/>
                  </a:cubicBezTo>
                  <a:cubicBezTo>
                    <a:pt x="294144" y="288985"/>
                    <a:pt x="305829" y="305500"/>
                    <a:pt x="336382" y="324302"/>
                  </a:cubicBezTo>
                  <a:cubicBezTo>
                    <a:pt x="366934" y="343103"/>
                    <a:pt x="519750" y="361879"/>
                    <a:pt x="597304" y="345427"/>
                  </a:cubicBezTo>
                  <a:cubicBezTo>
                    <a:pt x="674861" y="328975"/>
                    <a:pt x="707715" y="300766"/>
                    <a:pt x="695964" y="249062"/>
                  </a:cubicBezTo>
                  <a:cubicBezTo>
                    <a:pt x="684213" y="197358"/>
                    <a:pt x="625510" y="185614"/>
                    <a:pt x="573806" y="162113"/>
                  </a:cubicBezTo>
                  <a:cubicBezTo>
                    <a:pt x="522101" y="138611"/>
                    <a:pt x="348165" y="6965"/>
                    <a:pt x="348165" y="6965"/>
                  </a:cubicBezTo>
                  <a:cubicBezTo>
                    <a:pt x="348165" y="6965"/>
                    <a:pt x="342832" y="667"/>
                    <a:pt x="342272" y="0"/>
                  </a:cubicBezTo>
                  <a:cubicBezTo>
                    <a:pt x="338057" y="1203"/>
                    <a:pt x="334562" y="1918"/>
                    <a:pt x="329872" y="3368"/>
                  </a:cubicBezTo>
                  <a:cubicBezTo>
                    <a:pt x="318447" y="6899"/>
                    <a:pt x="305512" y="10954"/>
                    <a:pt x="290608" y="14849"/>
                  </a:cubicBezTo>
                  <a:cubicBezTo>
                    <a:pt x="283155" y="16796"/>
                    <a:pt x="275224" y="18690"/>
                    <a:pt x="266727" y="20436"/>
                  </a:cubicBezTo>
                  <a:cubicBezTo>
                    <a:pt x="258230" y="22182"/>
                    <a:pt x="249215" y="23832"/>
                    <a:pt x="239555" y="25182"/>
                  </a:cubicBezTo>
                  <a:cubicBezTo>
                    <a:pt x="229895" y="26532"/>
                    <a:pt x="221340" y="27510"/>
                    <a:pt x="213761" y="28243"/>
                  </a:cubicBezTo>
                  <a:cubicBezTo>
                    <a:pt x="206182" y="28977"/>
                    <a:pt x="199590" y="29439"/>
                    <a:pt x="193631" y="29621"/>
                  </a:cubicBezTo>
                  <a:cubicBezTo>
                    <a:pt x="187671" y="29802"/>
                    <a:pt x="182358" y="29697"/>
                    <a:pt x="177557" y="29391"/>
                  </a:cubicBezTo>
                  <a:cubicBezTo>
                    <a:pt x="172757" y="29086"/>
                    <a:pt x="168419" y="28587"/>
                    <a:pt x="164316" y="27860"/>
                  </a:cubicBezTo>
                  <a:cubicBezTo>
                    <a:pt x="156111" y="26406"/>
                    <a:pt x="148845" y="24183"/>
                    <a:pt x="140665" y="21431"/>
                  </a:cubicBezTo>
                  <a:cubicBezTo>
                    <a:pt x="132486" y="18678"/>
                    <a:pt x="123421" y="15395"/>
                    <a:pt x="111580" y="11863"/>
                  </a:cubicBezTo>
                  <a:cubicBezTo>
                    <a:pt x="108620" y="10980"/>
                    <a:pt x="105656" y="10372"/>
                    <a:pt x="102701" y="9950"/>
                  </a:cubicBezTo>
                  <a:cubicBezTo>
                    <a:pt x="99747" y="9527"/>
                    <a:pt x="96825" y="9278"/>
                    <a:pt x="93899" y="9261"/>
                  </a:cubicBezTo>
                  <a:cubicBezTo>
                    <a:pt x="88049" y="9227"/>
                    <a:pt x="82267" y="9985"/>
                    <a:pt x="76677" y="11251"/>
                  </a:cubicBezTo>
                  <a:cubicBezTo>
                    <a:pt x="74581" y="11726"/>
                    <a:pt x="72673" y="12625"/>
                    <a:pt x="70631" y="1324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634AA56-1925-8AE3-8F7F-3303650F7D9D}"/>
                </a:ext>
              </a:extLst>
            </p:cNvPr>
            <p:cNvSpPr/>
            <p:nvPr/>
          </p:nvSpPr>
          <p:spPr>
            <a:xfrm>
              <a:off x="-5042408" y="6035392"/>
              <a:ext cx="271640" cy="174830"/>
            </a:xfrm>
            <a:custGeom>
              <a:avLst/>
              <a:gdLst>
                <a:gd name="connsiteX0" fmla="*/ 0 w 271640"/>
                <a:gd name="connsiteY0" fmla="*/ 158362 h 174830"/>
                <a:gd name="connsiteX1" fmla="*/ 6047 w 271640"/>
                <a:gd name="connsiteY1" fmla="*/ 156372 h 174830"/>
                <a:gd name="connsiteX2" fmla="*/ 23268 w 271640"/>
                <a:gd name="connsiteY2" fmla="*/ 154382 h 174830"/>
                <a:gd name="connsiteX3" fmla="*/ 32070 w 271640"/>
                <a:gd name="connsiteY3" fmla="*/ 155070 h 174830"/>
                <a:gd name="connsiteX4" fmla="*/ 40949 w 271640"/>
                <a:gd name="connsiteY4" fmla="*/ 156984 h 174830"/>
                <a:gd name="connsiteX5" fmla="*/ 70034 w 271640"/>
                <a:gd name="connsiteY5" fmla="*/ 166551 h 174830"/>
                <a:gd name="connsiteX6" fmla="*/ 93685 w 271640"/>
                <a:gd name="connsiteY6" fmla="*/ 172981 h 174830"/>
                <a:gd name="connsiteX7" fmla="*/ 106927 w 271640"/>
                <a:gd name="connsiteY7" fmla="*/ 174512 h 174830"/>
                <a:gd name="connsiteX8" fmla="*/ 123000 w 271640"/>
                <a:gd name="connsiteY8" fmla="*/ 174742 h 174830"/>
                <a:gd name="connsiteX9" fmla="*/ 143130 w 271640"/>
                <a:gd name="connsiteY9" fmla="*/ 173364 h 174830"/>
                <a:gd name="connsiteX10" fmla="*/ 168924 w 271640"/>
                <a:gd name="connsiteY10" fmla="*/ 170303 h 174830"/>
                <a:gd name="connsiteX11" fmla="*/ 196096 w 271640"/>
                <a:gd name="connsiteY11" fmla="*/ 165557 h 174830"/>
                <a:gd name="connsiteX12" fmla="*/ 219976 w 271640"/>
                <a:gd name="connsiteY12" fmla="*/ 159970 h 174830"/>
                <a:gd name="connsiteX13" fmla="*/ 259241 w 271640"/>
                <a:gd name="connsiteY13" fmla="*/ 148488 h 174830"/>
                <a:gd name="connsiteX14" fmla="*/ 271641 w 271640"/>
                <a:gd name="connsiteY14" fmla="*/ 145120 h 174830"/>
                <a:gd name="connsiteX15" fmla="*/ 146345 w 271640"/>
                <a:gd name="connsiteY15" fmla="*/ 0 h 174830"/>
                <a:gd name="connsiteX16" fmla="*/ 127134 w 271640"/>
                <a:gd name="connsiteY16" fmla="*/ 6353 h 174830"/>
                <a:gd name="connsiteX17" fmla="*/ 104248 w 271640"/>
                <a:gd name="connsiteY17" fmla="*/ 15079 h 174830"/>
                <a:gd name="connsiteX18" fmla="*/ 76311 w 271640"/>
                <a:gd name="connsiteY18" fmla="*/ 27248 h 174830"/>
                <a:gd name="connsiteX19" fmla="*/ 45544 w 271640"/>
                <a:gd name="connsiteY19" fmla="*/ 42863 h 174830"/>
                <a:gd name="connsiteX20" fmla="*/ 14391 w 271640"/>
                <a:gd name="connsiteY20" fmla="*/ 61844 h 174830"/>
                <a:gd name="connsiteX21" fmla="*/ 3446 w 271640"/>
                <a:gd name="connsiteY21" fmla="*/ 70188 h 174830"/>
                <a:gd name="connsiteX22" fmla="*/ 4747 w 271640"/>
                <a:gd name="connsiteY22" fmla="*/ 71948 h 174830"/>
                <a:gd name="connsiteX23" fmla="*/ 4899 w 271640"/>
                <a:gd name="connsiteY23" fmla="*/ 152086 h 174830"/>
                <a:gd name="connsiteX24" fmla="*/ 1 w 271640"/>
                <a:gd name="connsiteY24" fmla="*/ 158362 h 17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1640" h="174830">
                  <a:moveTo>
                    <a:pt x="0" y="158362"/>
                  </a:moveTo>
                  <a:cubicBezTo>
                    <a:pt x="2041" y="157746"/>
                    <a:pt x="3950" y="156846"/>
                    <a:pt x="6047" y="156372"/>
                  </a:cubicBezTo>
                  <a:cubicBezTo>
                    <a:pt x="11636" y="155106"/>
                    <a:pt x="17418" y="154347"/>
                    <a:pt x="23268" y="154382"/>
                  </a:cubicBezTo>
                  <a:cubicBezTo>
                    <a:pt x="26193" y="154406"/>
                    <a:pt x="29115" y="154648"/>
                    <a:pt x="32070" y="155070"/>
                  </a:cubicBezTo>
                  <a:cubicBezTo>
                    <a:pt x="35025" y="155493"/>
                    <a:pt x="37989" y="156101"/>
                    <a:pt x="40949" y="156984"/>
                  </a:cubicBezTo>
                  <a:cubicBezTo>
                    <a:pt x="52790" y="160515"/>
                    <a:pt x="61855" y="163799"/>
                    <a:pt x="70034" y="166551"/>
                  </a:cubicBezTo>
                  <a:cubicBezTo>
                    <a:pt x="78214" y="169304"/>
                    <a:pt x="85480" y="171527"/>
                    <a:pt x="93685" y="172981"/>
                  </a:cubicBezTo>
                  <a:cubicBezTo>
                    <a:pt x="97788" y="173708"/>
                    <a:pt x="102126" y="174207"/>
                    <a:pt x="106927" y="174512"/>
                  </a:cubicBezTo>
                  <a:cubicBezTo>
                    <a:pt x="111727" y="174817"/>
                    <a:pt x="117041" y="174923"/>
                    <a:pt x="123000" y="174742"/>
                  </a:cubicBezTo>
                  <a:cubicBezTo>
                    <a:pt x="128959" y="174561"/>
                    <a:pt x="135551" y="174097"/>
                    <a:pt x="143130" y="173364"/>
                  </a:cubicBezTo>
                  <a:cubicBezTo>
                    <a:pt x="150709" y="172630"/>
                    <a:pt x="159265" y="171653"/>
                    <a:pt x="168924" y="170303"/>
                  </a:cubicBezTo>
                  <a:cubicBezTo>
                    <a:pt x="178583" y="168952"/>
                    <a:pt x="187598" y="167303"/>
                    <a:pt x="196096" y="165557"/>
                  </a:cubicBezTo>
                  <a:cubicBezTo>
                    <a:pt x="204593" y="163810"/>
                    <a:pt x="212524" y="161917"/>
                    <a:pt x="219976" y="159970"/>
                  </a:cubicBezTo>
                  <a:cubicBezTo>
                    <a:pt x="234881" y="156074"/>
                    <a:pt x="247815" y="152020"/>
                    <a:pt x="259241" y="148488"/>
                  </a:cubicBezTo>
                  <a:cubicBezTo>
                    <a:pt x="263931" y="147038"/>
                    <a:pt x="267426" y="146324"/>
                    <a:pt x="271641" y="145120"/>
                  </a:cubicBezTo>
                  <a:cubicBezTo>
                    <a:pt x="261632" y="133209"/>
                    <a:pt x="171575" y="26075"/>
                    <a:pt x="146345" y="0"/>
                  </a:cubicBezTo>
                  <a:cubicBezTo>
                    <a:pt x="145041" y="386"/>
                    <a:pt x="138992" y="2111"/>
                    <a:pt x="127134" y="6353"/>
                  </a:cubicBezTo>
                  <a:cubicBezTo>
                    <a:pt x="120615" y="8685"/>
                    <a:pt x="112854" y="11595"/>
                    <a:pt x="104248" y="15079"/>
                  </a:cubicBezTo>
                  <a:cubicBezTo>
                    <a:pt x="95641" y="18563"/>
                    <a:pt x="86226" y="22622"/>
                    <a:pt x="76311" y="27248"/>
                  </a:cubicBezTo>
                  <a:cubicBezTo>
                    <a:pt x="66397" y="31876"/>
                    <a:pt x="55985" y="37102"/>
                    <a:pt x="45544" y="42863"/>
                  </a:cubicBezTo>
                  <a:cubicBezTo>
                    <a:pt x="35101" y="48624"/>
                    <a:pt x="24582" y="54960"/>
                    <a:pt x="14391" y="61844"/>
                  </a:cubicBezTo>
                  <a:cubicBezTo>
                    <a:pt x="10569" y="64427"/>
                    <a:pt x="7157" y="67448"/>
                    <a:pt x="3446" y="70188"/>
                  </a:cubicBezTo>
                  <a:cubicBezTo>
                    <a:pt x="3895" y="70800"/>
                    <a:pt x="4298" y="71334"/>
                    <a:pt x="4747" y="71948"/>
                  </a:cubicBezTo>
                  <a:cubicBezTo>
                    <a:pt x="3427" y="71553"/>
                    <a:pt x="16286" y="133871"/>
                    <a:pt x="4899" y="152086"/>
                  </a:cubicBezTo>
                  <a:cubicBezTo>
                    <a:pt x="3207" y="154794"/>
                    <a:pt x="1623" y="156724"/>
                    <a:pt x="1" y="15836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56464C9-DE84-F505-517C-C2BA023D3789}"/>
                </a:ext>
              </a:extLst>
            </p:cNvPr>
            <p:cNvSpPr/>
            <p:nvPr/>
          </p:nvSpPr>
          <p:spPr>
            <a:xfrm>
              <a:off x="-7052981" y="3961784"/>
              <a:ext cx="2156968" cy="2143778"/>
            </a:xfrm>
            <a:custGeom>
              <a:avLst/>
              <a:gdLst>
                <a:gd name="connsiteX0" fmla="*/ 1482728 w 2156968"/>
                <a:gd name="connsiteY0" fmla="*/ 174324 h 2143778"/>
                <a:gd name="connsiteX1" fmla="*/ 1478977 w 2156968"/>
                <a:gd name="connsiteY1" fmla="*/ 167130 h 2143778"/>
                <a:gd name="connsiteX2" fmla="*/ 1469486 w 2156968"/>
                <a:gd name="connsiteY2" fmla="*/ 151975 h 2143778"/>
                <a:gd name="connsiteX3" fmla="*/ 1459000 w 2156968"/>
                <a:gd name="connsiteY3" fmla="*/ 137738 h 2143778"/>
                <a:gd name="connsiteX4" fmla="*/ 1447672 w 2156968"/>
                <a:gd name="connsiteY4" fmla="*/ 124497 h 2143778"/>
                <a:gd name="connsiteX5" fmla="*/ 1422719 w 2156968"/>
                <a:gd name="connsiteY5" fmla="*/ 100540 h 2143778"/>
                <a:gd name="connsiteX6" fmla="*/ 1395012 w 2156968"/>
                <a:gd name="connsiteY6" fmla="*/ 79874 h 2143778"/>
                <a:gd name="connsiteX7" fmla="*/ 1365315 w 2156968"/>
                <a:gd name="connsiteY7" fmla="*/ 62270 h 2143778"/>
                <a:gd name="connsiteX8" fmla="*/ 1334162 w 2156968"/>
                <a:gd name="connsiteY8" fmla="*/ 47497 h 2143778"/>
                <a:gd name="connsiteX9" fmla="*/ 1302246 w 2156968"/>
                <a:gd name="connsiteY9" fmla="*/ 35327 h 2143778"/>
                <a:gd name="connsiteX10" fmla="*/ 1270023 w 2156968"/>
                <a:gd name="connsiteY10" fmla="*/ 25377 h 2143778"/>
                <a:gd name="connsiteX11" fmla="*/ 1238258 w 2156968"/>
                <a:gd name="connsiteY11" fmla="*/ 17570 h 2143778"/>
                <a:gd name="connsiteX12" fmla="*/ 1207490 w 2156968"/>
                <a:gd name="connsiteY12" fmla="*/ 11523 h 2143778"/>
                <a:gd name="connsiteX13" fmla="*/ 1178251 w 2156968"/>
                <a:gd name="connsiteY13" fmla="*/ 7084 h 2143778"/>
                <a:gd name="connsiteX14" fmla="*/ 1127046 w 2156968"/>
                <a:gd name="connsiteY14" fmla="*/ 1956 h 2143778"/>
                <a:gd name="connsiteX15" fmla="*/ 1089543 w 2156968"/>
                <a:gd name="connsiteY15" fmla="*/ 42 h 2143778"/>
                <a:gd name="connsiteX16" fmla="*/ 1075153 w 2156968"/>
                <a:gd name="connsiteY16" fmla="*/ 655 h 2143778"/>
                <a:gd name="connsiteX17" fmla="*/ 1060993 w 2156968"/>
                <a:gd name="connsiteY17" fmla="*/ 3028 h 2143778"/>
                <a:gd name="connsiteX18" fmla="*/ 1047292 w 2156968"/>
                <a:gd name="connsiteY18" fmla="*/ 7084 h 2143778"/>
                <a:gd name="connsiteX19" fmla="*/ 1034051 w 2156968"/>
                <a:gd name="connsiteY19" fmla="*/ 12442 h 2143778"/>
                <a:gd name="connsiteX20" fmla="*/ 1009328 w 2156968"/>
                <a:gd name="connsiteY20" fmla="*/ 26143 h 2143778"/>
                <a:gd name="connsiteX21" fmla="*/ 987590 w 2156968"/>
                <a:gd name="connsiteY21" fmla="*/ 42063 h 2143778"/>
                <a:gd name="connsiteX22" fmla="*/ 969450 w 2156968"/>
                <a:gd name="connsiteY22" fmla="*/ 58060 h 2143778"/>
                <a:gd name="connsiteX23" fmla="*/ 955673 w 2156968"/>
                <a:gd name="connsiteY23" fmla="*/ 72067 h 2143778"/>
                <a:gd name="connsiteX24" fmla="*/ 943809 w 2156968"/>
                <a:gd name="connsiteY24" fmla="*/ 85844 h 2143778"/>
                <a:gd name="connsiteX25" fmla="*/ 942985 w 2156968"/>
                <a:gd name="connsiteY25" fmla="*/ 86894 h 2143778"/>
                <a:gd name="connsiteX26" fmla="*/ 903855 w 2156968"/>
                <a:gd name="connsiteY26" fmla="*/ 448947 h 2143778"/>
                <a:gd name="connsiteX27" fmla="*/ 880358 w 2156968"/>
                <a:gd name="connsiteY27" fmla="*/ 636930 h 2143778"/>
                <a:gd name="connsiteX28" fmla="*/ 816907 w 2156968"/>
                <a:gd name="connsiteY28" fmla="*/ 975397 h 2143778"/>
                <a:gd name="connsiteX29" fmla="*/ 774580 w 2156968"/>
                <a:gd name="connsiteY29" fmla="*/ 1092887 h 2143778"/>
                <a:gd name="connsiteX30" fmla="*/ 412698 w 2156968"/>
                <a:gd name="connsiteY30" fmla="*/ 930773 h 2143778"/>
                <a:gd name="connsiteX31" fmla="*/ 67202 w 2156968"/>
                <a:gd name="connsiteY31" fmla="*/ 862575 h 2143778"/>
                <a:gd name="connsiteX32" fmla="*/ 63528 w 2156968"/>
                <a:gd name="connsiteY32" fmla="*/ 861274 h 2143778"/>
                <a:gd name="connsiteX33" fmla="*/ 47837 w 2156968"/>
                <a:gd name="connsiteY33" fmla="*/ 882935 h 2143778"/>
                <a:gd name="connsiteX34" fmla="*/ 34979 w 2156968"/>
                <a:gd name="connsiteY34" fmla="*/ 906050 h 2143778"/>
                <a:gd name="connsiteX35" fmla="*/ 24569 w 2156968"/>
                <a:gd name="connsiteY35" fmla="*/ 929931 h 2143778"/>
                <a:gd name="connsiteX36" fmla="*/ 16380 w 2156968"/>
                <a:gd name="connsiteY36" fmla="*/ 953964 h 2143778"/>
                <a:gd name="connsiteX37" fmla="*/ 10180 w 2156968"/>
                <a:gd name="connsiteY37" fmla="*/ 977538 h 2143778"/>
                <a:gd name="connsiteX38" fmla="*/ 5587 w 2156968"/>
                <a:gd name="connsiteY38" fmla="*/ 999965 h 2143778"/>
                <a:gd name="connsiteX39" fmla="*/ 536 w 2156968"/>
                <a:gd name="connsiteY39" fmla="*/ 1039078 h 2143778"/>
                <a:gd name="connsiteX40" fmla="*/ 0 w 2156968"/>
                <a:gd name="connsiteY40" fmla="*/ 1049410 h 2143778"/>
                <a:gd name="connsiteX41" fmla="*/ 217604 w 2156968"/>
                <a:gd name="connsiteY41" fmla="*/ 1121128 h 2143778"/>
                <a:gd name="connsiteX42" fmla="*/ 671188 w 2156968"/>
                <a:gd name="connsiteY42" fmla="*/ 1339651 h 2143778"/>
                <a:gd name="connsiteX43" fmla="*/ 953247 w 2156968"/>
                <a:gd name="connsiteY43" fmla="*/ 1381977 h 2143778"/>
                <a:gd name="connsiteX44" fmla="*/ 1258796 w 2156968"/>
                <a:gd name="connsiteY44" fmla="*/ 841444 h 2143778"/>
                <a:gd name="connsiteX45" fmla="*/ 1571374 w 2156968"/>
                <a:gd name="connsiteY45" fmla="*/ 1231566 h 2143778"/>
                <a:gd name="connsiteX46" fmla="*/ 1679448 w 2156968"/>
                <a:gd name="connsiteY46" fmla="*/ 1490113 h 2143778"/>
                <a:gd name="connsiteX47" fmla="*/ 2014070 w 2156968"/>
                <a:gd name="connsiteY47" fmla="*/ 2143779 h 2143778"/>
                <a:gd name="connsiteX48" fmla="*/ 2025015 w 2156968"/>
                <a:gd name="connsiteY48" fmla="*/ 2135435 h 2143778"/>
                <a:gd name="connsiteX49" fmla="*/ 2056167 w 2156968"/>
                <a:gd name="connsiteY49" fmla="*/ 2116453 h 2143778"/>
                <a:gd name="connsiteX50" fmla="*/ 2086935 w 2156968"/>
                <a:gd name="connsiteY50" fmla="*/ 2100839 h 2143778"/>
                <a:gd name="connsiteX51" fmla="*/ 2114872 w 2156968"/>
                <a:gd name="connsiteY51" fmla="*/ 2088670 h 2143778"/>
                <a:gd name="connsiteX52" fmla="*/ 2137757 w 2156968"/>
                <a:gd name="connsiteY52" fmla="*/ 2079944 h 2143778"/>
                <a:gd name="connsiteX53" fmla="*/ 2156969 w 2156968"/>
                <a:gd name="connsiteY53" fmla="*/ 2073591 h 2143778"/>
                <a:gd name="connsiteX54" fmla="*/ 2154213 w 2156968"/>
                <a:gd name="connsiteY54" fmla="*/ 2070606 h 2143778"/>
                <a:gd name="connsiteX55" fmla="*/ 2008481 w 2156968"/>
                <a:gd name="connsiteY55" fmla="*/ 1652244 h 2143778"/>
                <a:gd name="connsiteX56" fmla="*/ 1923904 w 2156968"/>
                <a:gd name="connsiteY56" fmla="*/ 1323206 h 2143778"/>
                <a:gd name="connsiteX57" fmla="*/ 1881578 w 2156968"/>
                <a:gd name="connsiteY57" fmla="*/ 1130555 h 2143778"/>
                <a:gd name="connsiteX58" fmla="*/ 1712347 w 2156968"/>
                <a:gd name="connsiteY58" fmla="*/ 834412 h 2143778"/>
                <a:gd name="connsiteX59" fmla="*/ 1428010 w 2156968"/>
                <a:gd name="connsiteY59" fmla="*/ 361994 h 2143778"/>
                <a:gd name="connsiteX60" fmla="*/ 1482048 w 2156968"/>
                <a:gd name="connsiteY60" fmla="*/ 173935 h 2143778"/>
                <a:gd name="connsiteX61" fmla="*/ 1482737 w 2156968"/>
                <a:gd name="connsiteY61" fmla="*/ 174318 h 21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56968" h="2143778">
                  <a:moveTo>
                    <a:pt x="1482728" y="174324"/>
                  </a:moveTo>
                  <a:cubicBezTo>
                    <a:pt x="1481466" y="171936"/>
                    <a:pt x="1480309" y="169453"/>
                    <a:pt x="1478977" y="167130"/>
                  </a:cubicBezTo>
                  <a:cubicBezTo>
                    <a:pt x="1475988" y="161914"/>
                    <a:pt x="1472809" y="156868"/>
                    <a:pt x="1469486" y="151975"/>
                  </a:cubicBezTo>
                  <a:cubicBezTo>
                    <a:pt x="1466163" y="147082"/>
                    <a:pt x="1462632" y="142320"/>
                    <a:pt x="1459000" y="137738"/>
                  </a:cubicBezTo>
                  <a:cubicBezTo>
                    <a:pt x="1455368" y="133157"/>
                    <a:pt x="1451588" y="128777"/>
                    <a:pt x="1447672" y="124497"/>
                  </a:cubicBezTo>
                  <a:cubicBezTo>
                    <a:pt x="1439841" y="115936"/>
                    <a:pt x="1431533" y="107958"/>
                    <a:pt x="1422719" y="100540"/>
                  </a:cubicBezTo>
                  <a:cubicBezTo>
                    <a:pt x="1413906" y="93122"/>
                    <a:pt x="1404605" y="86231"/>
                    <a:pt x="1395012" y="79874"/>
                  </a:cubicBezTo>
                  <a:cubicBezTo>
                    <a:pt x="1385419" y="73516"/>
                    <a:pt x="1375487" y="67649"/>
                    <a:pt x="1365315" y="62270"/>
                  </a:cubicBezTo>
                  <a:cubicBezTo>
                    <a:pt x="1355143" y="56890"/>
                    <a:pt x="1344712" y="51982"/>
                    <a:pt x="1334162" y="47497"/>
                  </a:cubicBezTo>
                  <a:cubicBezTo>
                    <a:pt x="1323614" y="43013"/>
                    <a:pt x="1312968" y="39000"/>
                    <a:pt x="1302246" y="35327"/>
                  </a:cubicBezTo>
                  <a:cubicBezTo>
                    <a:pt x="1291523" y="31655"/>
                    <a:pt x="1280718" y="28320"/>
                    <a:pt x="1270023" y="25377"/>
                  </a:cubicBezTo>
                  <a:cubicBezTo>
                    <a:pt x="1259328" y="22435"/>
                    <a:pt x="1248725" y="19865"/>
                    <a:pt x="1238258" y="17570"/>
                  </a:cubicBezTo>
                  <a:cubicBezTo>
                    <a:pt x="1227793" y="15275"/>
                    <a:pt x="1217523" y="13254"/>
                    <a:pt x="1207490" y="11523"/>
                  </a:cubicBezTo>
                  <a:cubicBezTo>
                    <a:pt x="1197457" y="9793"/>
                    <a:pt x="1187653" y="8333"/>
                    <a:pt x="1178251" y="7084"/>
                  </a:cubicBezTo>
                  <a:cubicBezTo>
                    <a:pt x="1159449" y="4587"/>
                    <a:pt x="1142102" y="3021"/>
                    <a:pt x="1127046" y="1956"/>
                  </a:cubicBezTo>
                  <a:cubicBezTo>
                    <a:pt x="1111990" y="891"/>
                    <a:pt x="1099237" y="336"/>
                    <a:pt x="1089543" y="42"/>
                  </a:cubicBezTo>
                  <a:cubicBezTo>
                    <a:pt x="1084695" y="-105"/>
                    <a:pt x="1079912" y="138"/>
                    <a:pt x="1075153" y="655"/>
                  </a:cubicBezTo>
                  <a:cubicBezTo>
                    <a:pt x="1070393" y="1171"/>
                    <a:pt x="1065636" y="1935"/>
                    <a:pt x="1060993" y="3028"/>
                  </a:cubicBezTo>
                  <a:cubicBezTo>
                    <a:pt x="1056350" y="4120"/>
                    <a:pt x="1051790" y="5503"/>
                    <a:pt x="1047292" y="7084"/>
                  </a:cubicBezTo>
                  <a:cubicBezTo>
                    <a:pt x="1042794" y="8665"/>
                    <a:pt x="1038375" y="10459"/>
                    <a:pt x="1034051" y="12442"/>
                  </a:cubicBezTo>
                  <a:cubicBezTo>
                    <a:pt x="1025403" y="16408"/>
                    <a:pt x="1017109" y="21093"/>
                    <a:pt x="1009328" y="26143"/>
                  </a:cubicBezTo>
                  <a:cubicBezTo>
                    <a:pt x="1001547" y="31192"/>
                    <a:pt x="994274" y="36628"/>
                    <a:pt x="987590" y="42063"/>
                  </a:cubicBezTo>
                  <a:cubicBezTo>
                    <a:pt x="980907" y="47498"/>
                    <a:pt x="974807" y="52937"/>
                    <a:pt x="969450" y="58060"/>
                  </a:cubicBezTo>
                  <a:cubicBezTo>
                    <a:pt x="964093" y="63183"/>
                    <a:pt x="959474" y="67954"/>
                    <a:pt x="955673" y="72067"/>
                  </a:cubicBezTo>
                  <a:cubicBezTo>
                    <a:pt x="948071" y="80292"/>
                    <a:pt x="943809" y="85844"/>
                    <a:pt x="943809" y="85844"/>
                  </a:cubicBezTo>
                  <a:lnTo>
                    <a:pt x="942985" y="86894"/>
                  </a:lnTo>
                  <a:cubicBezTo>
                    <a:pt x="891447" y="148491"/>
                    <a:pt x="824602" y="269464"/>
                    <a:pt x="903855" y="448947"/>
                  </a:cubicBezTo>
                  <a:cubicBezTo>
                    <a:pt x="917957" y="484200"/>
                    <a:pt x="917961" y="549973"/>
                    <a:pt x="880358" y="636930"/>
                  </a:cubicBezTo>
                  <a:cubicBezTo>
                    <a:pt x="842754" y="723887"/>
                    <a:pt x="802804" y="813225"/>
                    <a:pt x="816907" y="975397"/>
                  </a:cubicBezTo>
                  <a:cubicBezTo>
                    <a:pt x="819257" y="1022401"/>
                    <a:pt x="774580" y="1092887"/>
                    <a:pt x="774580" y="1092887"/>
                  </a:cubicBezTo>
                  <a:cubicBezTo>
                    <a:pt x="774580" y="1092887"/>
                    <a:pt x="607767" y="987180"/>
                    <a:pt x="412698" y="930773"/>
                  </a:cubicBezTo>
                  <a:cubicBezTo>
                    <a:pt x="217630" y="874369"/>
                    <a:pt x="67202" y="862575"/>
                    <a:pt x="67202" y="862575"/>
                  </a:cubicBezTo>
                  <a:lnTo>
                    <a:pt x="63528" y="861274"/>
                  </a:lnTo>
                  <a:cubicBezTo>
                    <a:pt x="57827" y="868187"/>
                    <a:pt x="52578" y="875443"/>
                    <a:pt x="47837" y="882935"/>
                  </a:cubicBezTo>
                  <a:cubicBezTo>
                    <a:pt x="43098" y="890427"/>
                    <a:pt x="38846" y="898189"/>
                    <a:pt x="34979" y="906050"/>
                  </a:cubicBezTo>
                  <a:cubicBezTo>
                    <a:pt x="31112" y="913911"/>
                    <a:pt x="27652" y="921911"/>
                    <a:pt x="24569" y="929931"/>
                  </a:cubicBezTo>
                  <a:cubicBezTo>
                    <a:pt x="21486" y="937950"/>
                    <a:pt x="18766" y="945996"/>
                    <a:pt x="16380" y="953964"/>
                  </a:cubicBezTo>
                  <a:cubicBezTo>
                    <a:pt x="13993" y="961933"/>
                    <a:pt x="11959" y="969831"/>
                    <a:pt x="10180" y="977538"/>
                  </a:cubicBezTo>
                  <a:cubicBezTo>
                    <a:pt x="8401" y="985246"/>
                    <a:pt x="6847" y="992728"/>
                    <a:pt x="5587" y="999965"/>
                  </a:cubicBezTo>
                  <a:cubicBezTo>
                    <a:pt x="3067" y="1014438"/>
                    <a:pt x="1509" y="1027747"/>
                    <a:pt x="536" y="1039078"/>
                  </a:cubicBezTo>
                  <a:cubicBezTo>
                    <a:pt x="166" y="1043385"/>
                    <a:pt x="217" y="1045725"/>
                    <a:pt x="0" y="1049410"/>
                  </a:cubicBezTo>
                  <a:cubicBezTo>
                    <a:pt x="50673" y="1055483"/>
                    <a:pt x="118707" y="1072466"/>
                    <a:pt x="217604" y="1121128"/>
                  </a:cubicBezTo>
                  <a:cubicBezTo>
                    <a:pt x="365669" y="1193984"/>
                    <a:pt x="619483" y="1306747"/>
                    <a:pt x="671188" y="1339651"/>
                  </a:cubicBezTo>
                  <a:cubicBezTo>
                    <a:pt x="722892" y="1372554"/>
                    <a:pt x="859229" y="1468936"/>
                    <a:pt x="953247" y="1381977"/>
                  </a:cubicBezTo>
                  <a:cubicBezTo>
                    <a:pt x="1047256" y="1295020"/>
                    <a:pt x="1185939" y="1085883"/>
                    <a:pt x="1258796" y="841444"/>
                  </a:cubicBezTo>
                  <a:cubicBezTo>
                    <a:pt x="1399808" y="1045913"/>
                    <a:pt x="1512640" y="1142265"/>
                    <a:pt x="1571374" y="1231566"/>
                  </a:cubicBezTo>
                  <a:cubicBezTo>
                    <a:pt x="1630129" y="1320875"/>
                    <a:pt x="1660648" y="1358508"/>
                    <a:pt x="1679448" y="1490113"/>
                  </a:cubicBezTo>
                  <a:cubicBezTo>
                    <a:pt x="1698215" y="1621478"/>
                    <a:pt x="1745145" y="1776263"/>
                    <a:pt x="2014070" y="2143779"/>
                  </a:cubicBezTo>
                  <a:cubicBezTo>
                    <a:pt x="2017781" y="2141039"/>
                    <a:pt x="2021193" y="2138018"/>
                    <a:pt x="2025015" y="2135435"/>
                  </a:cubicBezTo>
                  <a:cubicBezTo>
                    <a:pt x="2035205" y="2128550"/>
                    <a:pt x="2045724" y="2122215"/>
                    <a:pt x="2056167" y="2116453"/>
                  </a:cubicBezTo>
                  <a:cubicBezTo>
                    <a:pt x="2066610" y="2110693"/>
                    <a:pt x="2077021" y="2105466"/>
                    <a:pt x="2086935" y="2100839"/>
                  </a:cubicBezTo>
                  <a:cubicBezTo>
                    <a:pt x="2096850" y="2096213"/>
                    <a:pt x="2106266" y="2092154"/>
                    <a:pt x="2114872" y="2088670"/>
                  </a:cubicBezTo>
                  <a:cubicBezTo>
                    <a:pt x="2123478" y="2085185"/>
                    <a:pt x="2131239" y="2082276"/>
                    <a:pt x="2137757" y="2079944"/>
                  </a:cubicBezTo>
                  <a:cubicBezTo>
                    <a:pt x="2149616" y="2075702"/>
                    <a:pt x="2155664" y="2073977"/>
                    <a:pt x="2156969" y="2073591"/>
                  </a:cubicBezTo>
                  <a:cubicBezTo>
                    <a:pt x="2156367" y="2072969"/>
                    <a:pt x="2154732" y="2071125"/>
                    <a:pt x="2154213" y="2070606"/>
                  </a:cubicBezTo>
                  <a:cubicBezTo>
                    <a:pt x="2118961" y="1988349"/>
                    <a:pt x="2013181" y="1689840"/>
                    <a:pt x="2008481" y="1652244"/>
                  </a:cubicBezTo>
                  <a:cubicBezTo>
                    <a:pt x="2003781" y="1614640"/>
                    <a:pt x="1923904" y="1464212"/>
                    <a:pt x="1923904" y="1323206"/>
                  </a:cubicBezTo>
                  <a:cubicBezTo>
                    <a:pt x="1923904" y="1182194"/>
                    <a:pt x="1916831" y="1175208"/>
                    <a:pt x="1881578" y="1130555"/>
                  </a:cubicBezTo>
                  <a:cubicBezTo>
                    <a:pt x="1846326" y="1085902"/>
                    <a:pt x="1796956" y="1008336"/>
                    <a:pt x="1712347" y="834412"/>
                  </a:cubicBezTo>
                  <a:cubicBezTo>
                    <a:pt x="1627739" y="660496"/>
                    <a:pt x="1517308" y="495970"/>
                    <a:pt x="1428010" y="361994"/>
                  </a:cubicBezTo>
                  <a:cubicBezTo>
                    <a:pt x="1467965" y="232733"/>
                    <a:pt x="1482048" y="173935"/>
                    <a:pt x="1482048" y="173935"/>
                  </a:cubicBezTo>
                  <a:cubicBezTo>
                    <a:pt x="1482048" y="173935"/>
                    <a:pt x="1482647" y="174251"/>
                    <a:pt x="1482737" y="174318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EAA57D9-3B15-D926-EE53-0305EAA48E34}"/>
                </a:ext>
              </a:extLst>
            </p:cNvPr>
            <p:cNvSpPr/>
            <p:nvPr/>
          </p:nvSpPr>
          <p:spPr>
            <a:xfrm>
              <a:off x="-6108327" y="2915380"/>
              <a:ext cx="726329" cy="1223883"/>
            </a:xfrm>
            <a:custGeom>
              <a:avLst/>
              <a:gdLst>
                <a:gd name="connsiteX0" fmla="*/ 413087 w 726329"/>
                <a:gd name="connsiteY0" fmla="*/ 4 h 1223883"/>
                <a:gd name="connsiteX1" fmla="*/ 248603 w 726329"/>
                <a:gd name="connsiteY1" fmla="*/ 378884 h 1223883"/>
                <a:gd name="connsiteX2" fmla="*/ 62457 w 726329"/>
                <a:gd name="connsiteY2" fmla="*/ 483591 h 1223883"/>
                <a:gd name="connsiteX3" fmla="*/ 107617 w 726329"/>
                <a:gd name="connsiteY3" fmla="*/ 184778 h 1223883"/>
                <a:gd name="connsiteX4" fmla="*/ 68276 w 726329"/>
                <a:gd name="connsiteY4" fmla="*/ 212485 h 1223883"/>
                <a:gd name="connsiteX5" fmla="*/ 27403 w 726329"/>
                <a:gd name="connsiteY5" fmla="*/ 491923 h 1223883"/>
                <a:gd name="connsiteX6" fmla="*/ 25413 w 726329"/>
                <a:gd name="connsiteY6" fmla="*/ 493378 h 1223883"/>
                <a:gd name="connsiteX7" fmla="*/ 27403 w 726329"/>
                <a:gd name="connsiteY7" fmla="*/ 492000 h 1223883"/>
                <a:gd name="connsiteX8" fmla="*/ 81439 w 726329"/>
                <a:gd name="connsiteY8" fmla="*/ 644698 h 1223883"/>
                <a:gd name="connsiteX9" fmla="*/ 163414 w 726329"/>
                <a:gd name="connsiteY9" fmla="*/ 966706 h 1223883"/>
                <a:gd name="connsiteX10" fmla="*/ 163490 w 726329"/>
                <a:gd name="connsiteY10" fmla="*/ 966706 h 1223883"/>
                <a:gd name="connsiteX11" fmla="*/ 59089 w 726329"/>
                <a:gd name="connsiteY11" fmla="*/ 1062764 h 1223883"/>
                <a:gd name="connsiteX12" fmla="*/ 0 w 726329"/>
                <a:gd name="connsiteY12" fmla="*/ 1131268 h 1223883"/>
                <a:gd name="connsiteX13" fmla="*/ 11022 w 726329"/>
                <a:gd name="connsiteY13" fmla="*/ 1118640 h 1223883"/>
                <a:gd name="connsiteX14" fmla="*/ 24799 w 726329"/>
                <a:gd name="connsiteY14" fmla="*/ 1104632 h 1223883"/>
                <a:gd name="connsiteX15" fmla="*/ 42939 w 726329"/>
                <a:gd name="connsiteY15" fmla="*/ 1088636 h 1223883"/>
                <a:gd name="connsiteX16" fmla="*/ 64677 w 726329"/>
                <a:gd name="connsiteY16" fmla="*/ 1072715 h 1223883"/>
                <a:gd name="connsiteX17" fmla="*/ 89400 w 726329"/>
                <a:gd name="connsiteY17" fmla="*/ 1059014 h 1223883"/>
                <a:gd name="connsiteX18" fmla="*/ 102641 w 726329"/>
                <a:gd name="connsiteY18" fmla="*/ 1053657 h 1223883"/>
                <a:gd name="connsiteX19" fmla="*/ 116342 w 726329"/>
                <a:gd name="connsiteY19" fmla="*/ 1049600 h 1223883"/>
                <a:gd name="connsiteX20" fmla="*/ 130502 w 726329"/>
                <a:gd name="connsiteY20" fmla="*/ 1047227 h 1223883"/>
                <a:gd name="connsiteX21" fmla="*/ 144891 w 726329"/>
                <a:gd name="connsiteY21" fmla="*/ 1046615 h 1223883"/>
                <a:gd name="connsiteX22" fmla="*/ 182395 w 726329"/>
                <a:gd name="connsiteY22" fmla="*/ 1048529 h 1223883"/>
                <a:gd name="connsiteX23" fmla="*/ 233600 w 726329"/>
                <a:gd name="connsiteY23" fmla="*/ 1053657 h 1223883"/>
                <a:gd name="connsiteX24" fmla="*/ 262839 w 726329"/>
                <a:gd name="connsiteY24" fmla="*/ 1058096 h 1223883"/>
                <a:gd name="connsiteX25" fmla="*/ 293607 w 726329"/>
                <a:gd name="connsiteY25" fmla="*/ 1064143 h 1223883"/>
                <a:gd name="connsiteX26" fmla="*/ 325372 w 726329"/>
                <a:gd name="connsiteY26" fmla="*/ 1071950 h 1223883"/>
                <a:gd name="connsiteX27" fmla="*/ 357595 w 726329"/>
                <a:gd name="connsiteY27" fmla="*/ 1081900 h 1223883"/>
                <a:gd name="connsiteX28" fmla="*/ 389511 w 726329"/>
                <a:gd name="connsiteY28" fmla="*/ 1094070 h 1223883"/>
                <a:gd name="connsiteX29" fmla="*/ 420664 w 726329"/>
                <a:gd name="connsiteY29" fmla="*/ 1108842 h 1223883"/>
                <a:gd name="connsiteX30" fmla="*/ 450361 w 726329"/>
                <a:gd name="connsiteY30" fmla="*/ 1126446 h 1223883"/>
                <a:gd name="connsiteX31" fmla="*/ 478068 w 726329"/>
                <a:gd name="connsiteY31" fmla="*/ 1147113 h 1223883"/>
                <a:gd name="connsiteX32" fmla="*/ 503021 w 726329"/>
                <a:gd name="connsiteY32" fmla="*/ 1171069 h 1223883"/>
                <a:gd name="connsiteX33" fmla="*/ 514349 w 726329"/>
                <a:gd name="connsiteY33" fmla="*/ 1184311 h 1223883"/>
                <a:gd name="connsiteX34" fmla="*/ 524835 w 726329"/>
                <a:gd name="connsiteY34" fmla="*/ 1198548 h 1223883"/>
                <a:gd name="connsiteX35" fmla="*/ 534326 w 726329"/>
                <a:gd name="connsiteY35" fmla="*/ 1213702 h 1223883"/>
                <a:gd name="connsiteX36" fmla="*/ 538076 w 726329"/>
                <a:gd name="connsiteY36" fmla="*/ 1220897 h 1223883"/>
                <a:gd name="connsiteX37" fmla="*/ 574968 w 726329"/>
                <a:gd name="connsiteY37" fmla="*/ 1185307 h 1223883"/>
                <a:gd name="connsiteX38" fmla="*/ 636124 w 726329"/>
                <a:gd name="connsiteY38" fmla="*/ 889163 h 1223883"/>
                <a:gd name="connsiteX39" fmla="*/ 667428 w 726329"/>
                <a:gd name="connsiteY39" fmla="*/ 782850 h 1223883"/>
                <a:gd name="connsiteX40" fmla="*/ 418066 w 726329"/>
                <a:gd name="connsiteY40" fmla="*/ 771063 h 1223883"/>
                <a:gd name="connsiteX41" fmla="*/ 354921 w 726329"/>
                <a:gd name="connsiteY41" fmla="*/ 629846 h 1223883"/>
                <a:gd name="connsiteX42" fmla="*/ 374898 w 726329"/>
                <a:gd name="connsiteY42" fmla="*/ 373896 h 1223883"/>
                <a:gd name="connsiteX43" fmla="*/ 351630 w 726329"/>
                <a:gd name="connsiteY43" fmla="*/ 365553 h 1223883"/>
                <a:gd name="connsiteX44" fmla="*/ 338312 w 726329"/>
                <a:gd name="connsiteY44" fmla="*/ 134556 h 1223883"/>
                <a:gd name="connsiteX45" fmla="*/ 461313 w 726329"/>
                <a:gd name="connsiteY45" fmla="*/ 19900 h 1223883"/>
                <a:gd name="connsiteX46" fmla="*/ 413094 w 726329"/>
                <a:gd name="connsiteY46" fmla="*/ 0 h 1223883"/>
                <a:gd name="connsiteX47" fmla="*/ 614158 w 726329"/>
                <a:gd name="connsiteY47" fmla="*/ 357306 h 1223883"/>
                <a:gd name="connsiteX48" fmla="*/ 575964 w 726329"/>
                <a:gd name="connsiteY48" fmla="*/ 589912 h 1223883"/>
                <a:gd name="connsiteX49" fmla="*/ 708762 w 726329"/>
                <a:gd name="connsiteY49" fmla="*/ 616624 h 1223883"/>
                <a:gd name="connsiteX50" fmla="*/ 692459 w 726329"/>
                <a:gd name="connsiteY50" fmla="*/ 381493 h 1223883"/>
                <a:gd name="connsiteX51" fmla="*/ 682050 w 726329"/>
                <a:gd name="connsiteY51" fmla="*/ 359832 h 1223883"/>
                <a:gd name="connsiteX52" fmla="*/ 614158 w 726329"/>
                <a:gd name="connsiteY52" fmla="*/ 357306 h 1223883"/>
                <a:gd name="connsiteX53" fmla="*/ 121019 w 726329"/>
                <a:gd name="connsiteY53" fmla="*/ 966100 h 1223883"/>
                <a:gd name="connsiteX54" fmla="*/ 63307 w 726329"/>
                <a:gd name="connsiteY54" fmla="*/ 968856 h 1223883"/>
                <a:gd name="connsiteX55" fmla="*/ 131505 w 726329"/>
                <a:gd name="connsiteY55" fmla="*/ 966100 h 1223883"/>
                <a:gd name="connsiteX56" fmla="*/ 121019 w 726329"/>
                <a:gd name="connsiteY56" fmla="*/ 966100 h 1223883"/>
                <a:gd name="connsiteX57" fmla="*/ 131582 w 726329"/>
                <a:gd name="connsiteY57" fmla="*/ 966100 h 1223883"/>
                <a:gd name="connsiteX58" fmla="*/ 152860 w 726329"/>
                <a:gd name="connsiteY58" fmla="*/ 966331 h 1223883"/>
                <a:gd name="connsiteX59" fmla="*/ 131582 w 726329"/>
                <a:gd name="connsiteY59" fmla="*/ 966100 h 122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329" h="1223883">
                  <a:moveTo>
                    <a:pt x="413087" y="4"/>
                  </a:moveTo>
                  <a:cubicBezTo>
                    <a:pt x="261858" y="19946"/>
                    <a:pt x="240292" y="245937"/>
                    <a:pt x="248603" y="378884"/>
                  </a:cubicBezTo>
                  <a:cubicBezTo>
                    <a:pt x="206103" y="431887"/>
                    <a:pt x="105665" y="490238"/>
                    <a:pt x="62457" y="483591"/>
                  </a:cubicBezTo>
                  <a:cubicBezTo>
                    <a:pt x="40666" y="376455"/>
                    <a:pt x="73395" y="264436"/>
                    <a:pt x="107617" y="184778"/>
                  </a:cubicBezTo>
                  <a:cubicBezTo>
                    <a:pt x="100063" y="190807"/>
                    <a:pt x="87735" y="199857"/>
                    <a:pt x="68276" y="212485"/>
                  </a:cubicBezTo>
                  <a:cubicBezTo>
                    <a:pt x="19609" y="322879"/>
                    <a:pt x="27403" y="491923"/>
                    <a:pt x="27403" y="491923"/>
                  </a:cubicBezTo>
                  <a:lnTo>
                    <a:pt x="25413" y="493378"/>
                  </a:lnTo>
                  <a:cubicBezTo>
                    <a:pt x="26101" y="492889"/>
                    <a:pt x="26709" y="492492"/>
                    <a:pt x="27403" y="492000"/>
                  </a:cubicBezTo>
                  <a:cubicBezTo>
                    <a:pt x="27403" y="510802"/>
                    <a:pt x="39136" y="550690"/>
                    <a:pt x="81439" y="644698"/>
                  </a:cubicBezTo>
                  <a:cubicBezTo>
                    <a:pt x="123743" y="738707"/>
                    <a:pt x="203367" y="820988"/>
                    <a:pt x="163414" y="966706"/>
                  </a:cubicBezTo>
                  <a:cubicBezTo>
                    <a:pt x="163438" y="966707"/>
                    <a:pt x="163465" y="966705"/>
                    <a:pt x="163490" y="966706"/>
                  </a:cubicBezTo>
                  <a:cubicBezTo>
                    <a:pt x="156261" y="988615"/>
                    <a:pt x="119631" y="1012311"/>
                    <a:pt x="59089" y="1062764"/>
                  </a:cubicBezTo>
                  <a:cubicBezTo>
                    <a:pt x="21698" y="1093924"/>
                    <a:pt x="6091" y="1116267"/>
                    <a:pt x="0" y="1131268"/>
                  </a:cubicBezTo>
                  <a:cubicBezTo>
                    <a:pt x="1621" y="1129245"/>
                    <a:pt x="5451" y="1124668"/>
                    <a:pt x="11022" y="1118640"/>
                  </a:cubicBezTo>
                  <a:cubicBezTo>
                    <a:pt x="14823" y="1114526"/>
                    <a:pt x="19442" y="1109755"/>
                    <a:pt x="24799" y="1104632"/>
                  </a:cubicBezTo>
                  <a:cubicBezTo>
                    <a:pt x="30156" y="1099510"/>
                    <a:pt x="36255" y="1094070"/>
                    <a:pt x="42939" y="1088636"/>
                  </a:cubicBezTo>
                  <a:cubicBezTo>
                    <a:pt x="49622" y="1083201"/>
                    <a:pt x="56896" y="1077764"/>
                    <a:pt x="64677" y="1072715"/>
                  </a:cubicBezTo>
                  <a:cubicBezTo>
                    <a:pt x="72457" y="1067666"/>
                    <a:pt x="80751" y="1062980"/>
                    <a:pt x="89400" y="1059014"/>
                  </a:cubicBezTo>
                  <a:cubicBezTo>
                    <a:pt x="93724" y="1057032"/>
                    <a:pt x="98143" y="1055238"/>
                    <a:pt x="102641" y="1053657"/>
                  </a:cubicBezTo>
                  <a:cubicBezTo>
                    <a:pt x="107139" y="1052075"/>
                    <a:pt x="111699" y="1050693"/>
                    <a:pt x="116342" y="1049600"/>
                  </a:cubicBezTo>
                  <a:cubicBezTo>
                    <a:pt x="120985" y="1048508"/>
                    <a:pt x="125742" y="1047744"/>
                    <a:pt x="130502" y="1047227"/>
                  </a:cubicBezTo>
                  <a:cubicBezTo>
                    <a:pt x="135261" y="1046711"/>
                    <a:pt x="140044" y="1046468"/>
                    <a:pt x="144891" y="1046615"/>
                  </a:cubicBezTo>
                  <a:cubicBezTo>
                    <a:pt x="154586" y="1046909"/>
                    <a:pt x="167340" y="1047464"/>
                    <a:pt x="182395" y="1048529"/>
                  </a:cubicBezTo>
                  <a:cubicBezTo>
                    <a:pt x="197451" y="1049593"/>
                    <a:pt x="214799" y="1051160"/>
                    <a:pt x="233600" y="1053657"/>
                  </a:cubicBezTo>
                  <a:cubicBezTo>
                    <a:pt x="243000" y="1054906"/>
                    <a:pt x="252804" y="1056366"/>
                    <a:pt x="262839" y="1058096"/>
                  </a:cubicBezTo>
                  <a:cubicBezTo>
                    <a:pt x="272875" y="1059827"/>
                    <a:pt x="283143" y="1061847"/>
                    <a:pt x="293607" y="1064143"/>
                  </a:cubicBezTo>
                  <a:cubicBezTo>
                    <a:pt x="304073" y="1066438"/>
                    <a:pt x="314676" y="1069008"/>
                    <a:pt x="325372" y="1071950"/>
                  </a:cubicBezTo>
                  <a:cubicBezTo>
                    <a:pt x="336068" y="1074892"/>
                    <a:pt x="346872" y="1078228"/>
                    <a:pt x="357595" y="1081900"/>
                  </a:cubicBezTo>
                  <a:cubicBezTo>
                    <a:pt x="368318" y="1085572"/>
                    <a:pt x="378963" y="1089585"/>
                    <a:pt x="389511" y="1094070"/>
                  </a:cubicBezTo>
                  <a:cubicBezTo>
                    <a:pt x="400060" y="1098555"/>
                    <a:pt x="410491" y="1103462"/>
                    <a:pt x="420664" y="1108842"/>
                  </a:cubicBezTo>
                  <a:cubicBezTo>
                    <a:pt x="430836" y="1114222"/>
                    <a:pt x="440768" y="1120089"/>
                    <a:pt x="450361" y="1126446"/>
                  </a:cubicBezTo>
                  <a:cubicBezTo>
                    <a:pt x="459955" y="1132804"/>
                    <a:pt x="469256" y="1139694"/>
                    <a:pt x="478068" y="1147113"/>
                  </a:cubicBezTo>
                  <a:cubicBezTo>
                    <a:pt x="486881" y="1154530"/>
                    <a:pt x="495189" y="1162509"/>
                    <a:pt x="503021" y="1171069"/>
                  </a:cubicBezTo>
                  <a:cubicBezTo>
                    <a:pt x="506937" y="1175350"/>
                    <a:pt x="510717" y="1179729"/>
                    <a:pt x="514349" y="1184311"/>
                  </a:cubicBezTo>
                  <a:cubicBezTo>
                    <a:pt x="517981" y="1188893"/>
                    <a:pt x="521512" y="1193654"/>
                    <a:pt x="524835" y="1198548"/>
                  </a:cubicBezTo>
                  <a:cubicBezTo>
                    <a:pt x="528158" y="1203441"/>
                    <a:pt x="531336" y="1208487"/>
                    <a:pt x="534326" y="1213702"/>
                  </a:cubicBezTo>
                  <a:cubicBezTo>
                    <a:pt x="535658" y="1216026"/>
                    <a:pt x="536815" y="1218508"/>
                    <a:pt x="538076" y="1220897"/>
                  </a:cubicBezTo>
                  <a:cubicBezTo>
                    <a:pt x="540015" y="1222328"/>
                    <a:pt x="561496" y="1236950"/>
                    <a:pt x="574968" y="1185307"/>
                  </a:cubicBezTo>
                  <a:cubicBezTo>
                    <a:pt x="589069" y="1131251"/>
                    <a:pt x="613546" y="968677"/>
                    <a:pt x="636124" y="889163"/>
                  </a:cubicBezTo>
                  <a:cubicBezTo>
                    <a:pt x="655378" y="818800"/>
                    <a:pt x="667428" y="782850"/>
                    <a:pt x="667428" y="782850"/>
                  </a:cubicBezTo>
                  <a:cubicBezTo>
                    <a:pt x="584765" y="784602"/>
                    <a:pt x="500963" y="776813"/>
                    <a:pt x="418066" y="771063"/>
                  </a:cubicBezTo>
                  <a:cubicBezTo>
                    <a:pt x="376519" y="764415"/>
                    <a:pt x="354921" y="692996"/>
                    <a:pt x="354921" y="629846"/>
                  </a:cubicBezTo>
                  <a:cubicBezTo>
                    <a:pt x="354921" y="566697"/>
                    <a:pt x="374898" y="373896"/>
                    <a:pt x="374898" y="373896"/>
                  </a:cubicBezTo>
                  <a:lnTo>
                    <a:pt x="351630" y="365553"/>
                  </a:lnTo>
                  <a:cubicBezTo>
                    <a:pt x="351630" y="365553"/>
                    <a:pt x="301750" y="262517"/>
                    <a:pt x="338312" y="134556"/>
                  </a:cubicBezTo>
                  <a:cubicBezTo>
                    <a:pt x="374874" y="6596"/>
                    <a:pt x="461313" y="19900"/>
                    <a:pt x="461313" y="19900"/>
                  </a:cubicBezTo>
                  <a:cubicBezTo>
                    <a:pt x="461313" y="19900"/>
                    <a:pt x="436359" y="13295"/>
                    <a:pt x="413094" y="0"/>
                  </a:cubicBezTo>
                  <a:close/>
                  <a:moveTo>
                    <a:pt x="614158" y="357306"/>
                  </a:moveTo>
                  <a:cubicBezTo>
                    <a:pt x="607092" y="434953"/>
                    <a:pt x="595907" y="495186"/>
                    <a:pt x="575964" y="589912"/>
                  </a:cubicBezTo>
                  <a:cubicBezTo>
                    <a:pt x="621727" y="586382"/>
                    <a:pt x="659980" y="609317"/>
                    <a:pt x="708762" y="616624"/>
                  </a:cubicBezTo>
                  <a:cubicBezTo>
                    <a:pt x="718163" y="539067"/>
                    <a:pt x="750723" y="490180"/>
                    <a:pt x="692459" y="381493"/>
                  </a:cubicBezTo>
                  <a:cubicBezTo>
                    <a:pt x="688482" y="374073"/>
                    <a:pt x="685012" y="366881"/>
                    <a:pt x="682050" y="359832"/>
                  </a:cubicBezTo>
                  <a:cubicBezTo>
                    <a:pt x="682050" y="359832"/>
                    <a:pt x="644029" y="358541"/>
                    <a:pt x="614158" y="357306"/>
                  </a:cubicBezTo>
                  <a:close/>
                  <a:moveTo>
                    <a:pt x="121019" y="966100"/>
                  </a:moveTo>
                  <a:cubicBezTo>
                    <a:pt x="100099" y="966378"/>
                    <a:pt x="80062" y="967465"/>
                    <a:pt x="63307" y="968856"/>
                  </a:cubicBezTo>
                  <a:cubicBezTo>
                    <a:pt x="82872" y="967239"/>
                    <a:pt x="106804" y="966125"/>
                    <a:pt x="131505" y="966100"/>
                  </a:cubicBezTo>
                  <a:cubicBezTo>
                    <a:pt x="127972" y="966100"/>
                    <a:pt x="124510" y="966054"/>
                    <a:pt x="121019" y="966100"/>
                  </a:cubicBezTo>
                  <a:close/>
                  <a:moveTo>
                    <a:pt x="131582" y="966100"/>
                  </a:moveTo>
                  <a:cubicBezTo>
                    <a:pt x="138647" y="966100"/>
                    <a:pt x="145766" y="966145"/>
                    <a:pt x="152860" y="966331"/>
                  </a:cubicBezTo>
                  <a:cubicBezTo>
                    <a:pt x="145787" y="966145"/>
                    <a:pt x="138621" y="966096"/>
                    <a:pt x="131582" y="96610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6B54D4A-7DB9-E5FA-648C-B72D1F04900F}"/>
                </a:ext>
              </a:extLst>
            </p:cNvPr>
            <p:cNvSpPr/>
            <p:nvPr/>
          </p:nvSpPr>
          <p:spPr>
            <a:xfrm>
              <a:off x="-6996953" y="4030048"/>
              <a:ext cx="1339673" cy="1222500"/>
            </a:xfrm>
            <a:custGeom>
              <a:avLst/>
              <a:gdLst>
                <a:gd name="connsiteX0" fmla="*/ 1222503 w 1339673"/>
                <a:gd name="connsiteY0" fmla="*/ 6 h 1222500"/>
                <a:gd name="connsiteX1" fmla="*/ 1092308 w 1339673"/>
                <a:gd name="connsiteY1" fmla="*/ 122164 h 1222500"/>
                <a:gd name="connsiteX2" fmla="*/ 984158 w 1339673"/>
                <a:gd name="connsiteY2" fmla="*/ 423034 h 1222500"/>
                <a:gd name="connsiteX3" fmla="*/ 871339 w 1339673"/>
                <a:gd name="connsiteY3" fmla="*/ 831918 h 1222500"/>
                <a:gd name="connsiteX4" fmla="*/ 758520 w 1339673"/>
                <a:gd name="connsiteY4" fmla="*/ 1104548 h 1222500"/>
                <a:gd name="connsiteX5" fmla="*/ 459780 w 1339673"/>
                <a:gd name="connsiteY5" fmla="*/ 897431 h 1222500"/>
                <a:gd name="connsiteX6" fmla="*/ 356680 w 1339673"/>
                <a:gd name="connsiteY6" fmla="*/ 862529 h 1222500"/>
                <a:gd name="connsiteX7" fmla="*/ 20589 w 1339673"/>
                <a:gd name="connsiteY7" fmla="*/ 795250 h 1222500"/>
                <a:gd name="connsiteX8" fmla="*/ 34673 w 1339673"/>
                <a:gd name="connsiteY8" fmla="*/ 911821 h 1222500"/>
                <a:gd name="connsiteX9" fmla="*/ 518798 w 1339673"/>
                <a:gd name="connsiteY9" fmla="*/ 1076384 h 1222500"/>
                <a:gd name="connsiteX10" fmla="*/ 871349 w 1339673"/>
                <a:gd name="connsiteY10" fmla="*/ 1193873 h 1222500"/>
                <a:gd name="connsiteX11" fmla="*/ 1143979 w 1339673"/>
                <a:gd name="connsiteY11" fmla="*/ 836670 h 1222500"/>
                <a:gd name="connsiteX12" fmla="*/ 1247385 w 1339673"/>
                <a:gd name="connsiteY12" fmla="*/ 328982 h 1222500"/>
                <a:gd name="connsiteX13" fmla="*/ 1299126 w 1339673"/>
                <a:gd name="connsiteY13" fmla="*/ 178581 h 1222500"/>
                <a:gd name="connsiteX14" fmla="*/ 1223887 w 1339673"/>
                <a:gd name="connsiteY14" fmla="*/ 13 h 1222500"/>
                <a:gd name="connsiteX15" fmla="*/ 1222509 w 1339673"/>
                <a:gd name="connsiteY15" fmla="*/ 13 h 1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9673" h="1222500">
                  <a:moveTo>
                    <a:pt x="1222503" y="6"/>
                  </a:moveTo>
                  <a:cubicBezTo>
                    <a:pt x="1208542" y="453"/>
                    <a:pt x="1096715" y="7591"/>
                    <a:pt x="1092308" y="122164"/>
                  </a:cubicBezTo>
                  <a:cubicBezTo>
                    <a:pt x="1087608" y="244376"/>
                    <a:pt x="984158" y="423034"/>
                    <a:pt x="984158" y="423034"/>
                  </a:cubicBezTo>
                  <a:cubicBezTo>
                    <a:pt x="984158" y="423034"/>
                    <a:pt x="890139" y="667397"/>
                    <a:pt x="871339" y="831918"/>
                  </a:cubicBezTo>
                  <a:cubicBezTo>
                    <a:pt x="852538" y="996439"/>
                    <a:pt x="758520" y="1104548"/>
                    <a:pt x="758520" y="1104548"/>
                  </a:cubicBezTo>
                  <a:cubicBezTo>
                    <a:pt x="758520" y="1104548"/>
                    <a:pt x="615812" y="1000696"/>
                    <a:pt x="459780" y="897431"/>
                  </a:cubicBezTo>
                  <a:cubicBezTo>
                    <a:pt x="426911" y="884798"/>
                    <a:pt x="392273" y="872821"/>
                    <a:pt x="356680" y="862529"/>
                  </a:cubicBezTo>
                  <a:cubicBezTo>
                    <a:pt x="189213" y="814104"/>
                    <a:pt x="55320" y="798679"/>
                    <a:pt x="20589" y="795250"/>
                  </a:cubicBezTo>
                  <a:cubicBezTo>
                    <a:pt x="-2538" y="837808"/>
                    <a:pt x="-15881" y="889072"/>
                    <a:pt x="34673" y="911821"/>
                  </a:cubicBezTo>
                  <a:cubicBezTo>
                    <a:pt x="128681" y="954125"/>
                    <a:pt x="391876" y="996476"/>
                    <a:pt x="518798" y="1076384"/>
                  </a:cubicBezTo>
                  <a:cubicBezTo>
                    <a:pt x="645711" y="1156292"/>
                    <a:pt x="735031" y="1278481"/>
                    <a:pt x="871349" y="1193873"/>
                  </a:cubicBezTo>
                  <a:cubicBezTo>
                    <a:pt x="1007666" y="1109265"/>
                    <a:pt x="1078179" y="1048180"/>
                    <a:pt x="1143979" y="836670"/>
                  </a:cubicBezTo>
                  <a:cubicBezTo>
                    <a:pt x="1209786" y="625149"/>
                    <a:pt x="1242685" y="390091"/>
                    <a:pt x="1247385" y="328982"/>
                  </a:cubicBezTo>
                  <a:cubicBezTo>
                    <a:pt x="1252086" y="267877"/>
                    <a:pt x="1238021" y="220885"/>
                    <a:pt x="1299126" y="178581"/>
                  </a:cubicBezTo>
                  <a:cubicBezTo>
                    <a:pt x="1360231" y="136277"/>
                    <a:pt x="1364899" y="4713"/>
                    <a:pt x="1223887" y="13"/>
                  </a:cubicBezTo>
                  <a:cubicBezTo>
                    <a:pt x="1223887" y="13"/>
                    <a:pt x="1223440" y="-16"/>
                    <a:pt x="1222509" y="13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F2196BC-549C-1013-E815-8C0030E94852}"/>
                </a:ext>
              </a:extLst>
            </p:cNvPr>
            <p:cNvSpPr/>
            <p:nvPr/>
          </p:nvSpPr>
          <p:spPr>
            <a:xfrm>
              <a:off x="-5721362" y="4368545"/>
              <a:ext cx="789679" cy="1678061"/>
            </a:xfrm>
            <a:custGeom>
              <a:avLst/>
              <a:gdLst>
                <a:gd name="connsiteX0" fmla="*/ 79908 w 789679"/>
                <a:gd name="connsiteY0" fmla="*/ 0 h 1678061"/>
                <a:gd name="connsiteX1" fmla="*/ 0 w 789679"/>
                <a:gd name="connsiteY1" fmla="*/ 251640 h 1678061"/>
                <a:gd name="connsiteX2" fmla="*/ 380742 w 789679"/>
                <a:gd name="connsiteY2" fmla="*/ 784972 h 1678061"/>
                <a:gd name="connsiteX3" fmla="*/ 479450 w 789679"/>
                <a:gd name="connsiteY3" fmla="*/ 977689 h 1678061"/>
                <a:gd name="connsiteX4" fmla="*/ 559358 w 789679"/>
                <a:gd name="connsiteY4" fmla="*/ 1292618 h 1678061"/>
                <a:gd name="connsiteX5" fmla="*/ 742675 w 789679"/>
                <a:gd name="connsiteY5" fmla="*/ 1678062 h 1678061"/>
                <a:gd name="connsiteX6" fmla="*/ 789679 w 789679"/>
                <a:gd name="connsiteY6" fmla="*/ 1649859 h 1678061"/>
                <a:gd name="connsiteX7" fmla="*/ 601662 w 789679"/>
                <a:gd name="connsiteY7" fmla="*/ 1104598 h 1678061"/>
                <a:gd name="connsiteX8" fmla="*/ 568758 w 789679"/>
                <a:gd name="connsiteY8" fmla="*/ 864877 h 1678061"/>
                <a:gd name="connsiteX9" fmla="*/ 510977 w 789679"/>
                <a:gd name="connsiteY9" fmla="*/ 716174 h 1678061"/>
                <a:gd name="connsiteX10" fmla="*/ 79903 w 789679"/>
                <a:gd name="connsiteY10" fmla="*/ 2 h 167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9679" h="1678061">
                  <a:moveTo>
                    <a:pt x="79908" y="0"/>
                  </a:moveTo>
                  <a:cubicBezTo>
                    <a:pt x="79908" y="0"/>
                    <a:pt x="29864" y="166983"/>
                    <a:pt x="0" y="251640"/>
                  </a:cubicBezTo>
                  <a:cubicBezTo>
                    <a:pt x="108109" y="425556"/>
                    <a:pt x="332417" y="721339"/>
                    <a:pt x="380742" y="784972"/>
                  </a:cubicBezTo>
                  <a:cubicBezTo>
                    <a:pt x="489803" y="928600"/>
                    <a:pt x="479450" y="977689"/>
                    <a:pt x="479450" y="977689"/>
                  </a:cubicBezTo>
                  <a:cubicBezTo>
                    <a:pt x="479450" y="977689"/>
                    <a:pt x="488851" y="1175106"/>
                    <a:pt x="559358" y="1292618"/>
                  </a:cubicBezTo>
                  <a:cubicBezTo>
                    <a:pt x="629863" y="1410130"/>
                    <a:pt x="742675" y="1678062"/>
                    <a:pt x="742675" y="1678062"/>
                  </a:cubicBezTo>
                  <a:lnTo>
                    <a:pt x="789679" y="1649859"/>
                  </a:lnTo>
                  <a:cubicBezTo>
                    <a:pt x="789679" y="1649859"/>
                    <a:pt x="634566" y="1165708"/>
                    <a:pt x="601662" y="1104598"/>
                  </a:cubicBezTo>
                  <a:cubicBezTo>
                    <a:pt x="568758" y="1043494"/>
                    <a:pt x="568758" y="921282"/>
                    <a:pt x="568758" y="864877"/>
                  </a:cubicBezTo>
                  <a:cubicBezTo>
                    <a:pt x="568758" y="808473"/>
                    <a:pt x="556273" y="760303"/>
                    <a:pt x="510977" y="716174"/>
                  </a:cubicBezTo>
                  <a:cubicBezTo>
                    <a:pt x="435436" y="642580"/>
                    <a:pt x="326284" y="310278"/>
                    <a:pt x="79903" y="2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9430AF4-BB22-1F6A-3767-8791F19C1A4E}"/>
                </a:ext>
              </a:extLst>
            </p:cNvPr>
            <p:cNvSpPr/>
            <p:nvPr/>
          </p:nvSpPr>
          <p:spPr>
            <a:xfrm>
              <a:off x="-6652070" y="2401913"/>
              <a:ext cx="1721246" cy="1644868"/>
            </a:xfrm>
            <a:custGeom>
              <a:avLst/>
              <a:gdLst>
                <a:gd name="connsiteX0" fmla="*/ 873309 w 1721246"/>
                <a:gd name="connsiteY0" fmla="*/ 466200 h 1644868"/>
                <a:gd name="connsiteX1" fmla="*/ 662774 w 1721246"/>
                <a:gd name="connsiteY1" fmla="*/ 688123 h 1644868"/>
                <a:gd name="connsiteX2" fmla="*/ 651369 w 1721246"/>
                <a:gd name="connsiteY2" fmla="*/ 698226 h 1644868"/>
                <a:gd name="connsiteX3" fmla="*/ 606209 w 1721246"/>
                <a:gd name="connsiteY3" fmla="*/ 997039 h 1644868"/>
                <a:gd name="connsiteX4" fmla="*/ 792355 w 1721246"/>
                <a:gd name="connsiteY4" fmla="*/ 892332 h 1644868"/>
                <a:gd name="connsiteX5" fmla="*/ 956839 w 1721246"/>
                <a:gd name="connsiteY5" fmla="*/ 513452 h 1644868"/>
                <a:gd name="connsiteX6" fmla="*/ 1005058 w 1721246"/>
                <a:gd name="connsiteY6" fmla="*/ 533352 h 1644868"/>
                <a:gd name="connsiteX7" fmla="*/ 882058 w 1721246"/>
                <a:gd name="connsiteY7" fmla="*/ 648008 h 1644868"/>
                <a:gd name="connsiteX8" fmla="*/ 895376 w 1721246"/>
                <a:gd name="connsiteY8" fmla="*/ 879005 h 1644868"/>
                <a:gd name="connsiteX9" fmla="*/ 918644 w 1721246"/>
                <a:gd name="connsiteY9" fmla="*/ 887348 h 1644868"/>
                <a:gd name="connsiteX10" fmla="*/ 898667 w 1721246"/>
                <a:gd name="connsiteY10" fmla="*/ 1143298 h 1644868"/>
                <a:gd name="connsiteX11" fmla="*/ 961812 w 1721246"/>
                <a:gd name="connsiteY11" fmla="*/ 1284514 h 1644868"/>
                <a:gd name="connsiteX12" fmla="*/ 1211174 w 1721246"/>
                <a:gd name="connsiteY12" fmla="*/ 1296301 h 1644868"/>
                <a:gd name="connsiteX13" fmla="*/ 1419515 w 1721246"/>
                <a:gd name="connsiteY13" fmla="*/ 1287423 h 1644868"/>
                <a:gd name="connsiteX14" fmla="*/ 1492381 w 1721246"/>
                <a:gd name="connsiteY14" fmla="*/ 1287423 h 1644868"/>
                <a:gd name="connsiteX15" fmla="*/ 1622654 w 1721246"/>
                <a:gd name="connsiteY15" fmla="*/ 1292245 h 1644868"/>
                <a:gd name="connsiteX16" fmla="*/ 1686230 w 1721246"/>
                <a:gd name="connsiteY16" fmla="*/ 1335465 h 1644868"/>
                <a:gd name="connsiteX17" fmla="*/ 1684902 w 1721246"/>
                <a:gd name="connsiteY17" fmla="*/ 1366380 h 1644868"/>
                <a:gd name="connsiteX18" fmla="*/ 1721247 w 1721246"/>
                <a:gd name="connsiteY18" fmla="*/ 1316346 h 1644868"/>
                <a:gd name="connsiteX19" fmla="*/ 1710980 w 1721246"/>
                <a:gd name="connsiteY19" fmla="*/ 1259258 h 1644868"/>
                <a:gd name="connsiteX20" fmla="*/ 1712817 w 1721246"/>
                <a:gd name="connsiteY20" fmla="*/ 1181493 h 1644868"/>
                <a:gd name="connsiteX21" fmla="*/ 1649518 w 1721246"/>
                <a:gd name="connsiteY21" fmla="*/ 1116051 h 1644868"/>
                <a:gd name="connsiteX22" fmla="*/ 1482815 w 1721246"/>
                <a:gd name="connsiteY22" fmla="*/ 1145366 h 1644868"/>
                <a:gd name="connsiteX23" fmla="*/ 1252506 w 1721246"/>
                <a:gd name="connsiteY23" fmla="*/ 1130058 h 1644868"/>
                <a:gd name="connsiteX24" fmla="*/ 1119708 w 1721246"/>
                <a:gd name="connsiteY24" fmla="*/ 1103346 h 1644868"/>
                <a:gd name="connsiteX25" fmla="*/ 1157902 w 1721246"/>
                <a:gd name="connsiteY25" fmla="*/ 870740 h 1644868"/>
                <a:gd name="connsiteX26" fmla="*/ 1225794 w 1721246"/>
                <a:gd name="connsiteY26" fmla="*/ 873266 h 1644868"/>
                <a:gd name="connsiteX27" fmla="*/ 1219594 w 1721246"/>
                <a:gd name="connsiteY27" fmla="*/ 732508 h 1644868"/>
                <a:gd name="connsiteX28" fmla="*/ 1208037 w 1721246"/>
                <a:gd name="connsiteY28" fmla="*/ 579734 h 1644868"/>
                <a:gd name="connsiteX29" fmla="*/ 1161042 w 1721246"/>
                <a:gd name="connsiteY29" fmla="*/ 554168 h 1644868"/>
                <a:gd name="connsiteX30" fmla="*/ 1165711 w 1721246"/>
                <a:gd name="connsiteY30" fmla="*/ 523628 h 1644868"/>
                <a:gd name="connsiteX31" fmla="*/ 1191580 w 1721246"/>
                <a:gd name="connsiteY31" fmla="*/ 482450 h 1644868"/>
                <a:gd name="connsiteX32" fmla="*/ 1214466 w 1721246"/>
                <a:gd name="connsiteY32" fmla="*/ 461937 h 1644868"/>
                <a:gd name="connsiteX33" fmla="*/ 1208036 w 1721246"/>
                <a:gd name="connsiteY33" fmla="*/ 427266 h 1644868"/>
                <a:gd name="connsiteX34" fmla="*/ 1246995 w 1721246"/>
                <a:gd name="connsiteY34" fmla="*/ 421372 h 1644868"/>
                <a:gd name="connsiteX35" fmla="*/ 1245387 w 1721246"/>
                <a:gd name="connsiteY35" fmla="*/ 393129 h 1644868"/>
                <a:gd name="connsiteX36" fmla="*/ 1224492 w 1721246"/>
                <a:gd name="connsiteY36" fmla="*/ 307404 h 1644868"/>
                <a:gd name="connsiteX37" fmla="*/ 1208035 w 1721246"/>
                <a:gd name="connsiteY37" fmla="*/ 159298 h 1644868"/>
                <a:gd name="connsiteX38" fmla="*/ 837067 w 1721246"/>
                <a:gd name="connsiteY38" fmla="*/ 36665 h 1644868"/>
                <a:gd name="connsiteX39" fmla="*/ 873299 w 1721246"/>
                <a:gd name="connsiteY39" fmla="*/ 466196 h 1644868"/>
                <a:gd name="connsiteX40" fmla="*/ 612019 w 1721246"/>
                <a:gd name="connsiteY40" fmla="*/ 725922 h 1644868"/>
                <a:gd name="connsiteX41" fmla="*/ 608728 w 1721246"/>
                <a:gd name="connsiteY41" fmla="*/ 728065 h 1644868"/>
                <a:gd name="connsiteX42" fmla="*/ 479452 w 1721246"/>
                <a:gd name="connsiteY42" fmla="*/ 815015 h 1644868"/>
                <a:gd name="connsiteX43" fmla="*/ 84652 w 1721246"/>
                <a:gd name="connsiteY43" fmla="*/ 1073562 h 1644868"/>
                <a:gd name="connsiteX44" fmla="*/ 16454 w 1721246"/>
                <a:gd name="connsiteY44" fmla="*/ 1209879 h 1644868"/>
                <a:gd name="connsiteX45" fmla="*/ 474765 w 1721246"/>
                <a:gd name="connsiteY45" fmla="*/ 1567083 h 1644868"/>
                <a:gd name="connsiteX46" fmla="*/ 542887 w 1721246"/>
                <a:gd name="connsiteY46" fmla="*/ 1644696 h 1644868"/>
                <a:gd name="connsiteX47" fmla="*/ 543728 w 1721246"/>
                <a:gd name="connsiteY47" fmla="*/ 1644772 h 1644868"/>
                <a:gd name="connsiteX48" fmla="*/ 543728 w 1721246"/>
                <a:gd name="connsiteY48" fmla="*/ 1644696 h 1644868"/>
                <a:gd name="connsiteX49" fmla="*/ 602817 w 1721246"/>
                <a:gd name="connsiteY49" fmla="*/ 1576192 h 1644868"/>
                <a:gd name="connsiteX50" fmla="*/ 707218 w 1721246"/>
                <a:gd name="connsiteY50" fmla="*/ 1480133 h 1644868"/>
                <a:gd name="connsiteX51" fmla="*/ 568758 w 1721246"/>
                <a:gd name="connsiteY51" fmla="*/ 1487175 h 1644868"/>
                <a:gd name="connsiteX52" fmla="*/ 460683 w 1721246"/>
                <a:gd name="connsiteY52" fmla="*/ 1414309 h 1644868"/>
                <a:gd name="connsiteX53" fmla="*/ 256168 w 1721246"/>
                <a:gd name="connsiteY53" fmla="*/ 1198083 h 1644868"/>
                <a:gd name="connsiteX54" fmla="*/ 282039 w 1721246"/>
                <a:gd name="connsiteY54" fmla="*/ 1158131 h 1644868"/>
                <a:gd name="connsiteX55" fmla="*/ 568753 w 1721246"/>
                <a:gd name="connsiteY55" fmla="*/ 1007118 h 1644868"/>
                <a:gd name="connsiteX56" fmla="*/ 571101 w 1721246"/>
                <a:gd name="connsiteY56" fmla="*/ 1005332 h 1644868"/>
                <a:gd name="connsiteX57" fmla="*/ 611999 w 1721246"/>
                <a:gd name="connsiteY57" fmla="*/ 725918 h 16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21246" h="1644868">
                  <a:moveTo>
                    <a:pt x="873309" y="466200"/>
                  </a:moveTo>
                  <a:cubicBezTo>
                    <a:pt x="889574" y="560662"/>
                    <a:pt x="728578" y="596463"/>
                    <a:pt x="662774" y="688123"/>
                  </a:cubicBezTo>
                  <a:cubicBezTo>
                    <a:pt x="662774" y="688123"/>
                    <a:pt x="660152" y="691217"/>
                    <a:pt x="651369" y="698226"/>
                  </a:cubicBezTo>
                  <a:cubicBezTo>
                    <a:pt x="617148" y="777884"/>
                    <a:pt x="584420" y="889902"/>
                    <a:pt x="606209" y="997039"/>
                  </a:cubicBezTo>
                  <a:cubicBezTo>
                    <a:pt x="649417" y="1003686"/>
                    <a:pt x="749855" y="945334"/>
                    <a:pt x="792355" y="892332"/>
                  </a:cubicBezTo>
                  <a:cubicBezTo>
                    <a:pt x="784046" y="759384"/>
                    <a:pt x="805611" y="533389"/>
                    <a:pt x="956839" y="513452"/>
                  </a:cubicBezTo>
                  <a:cubicBezTo>
                    <a:pt x="980105" y="526747"/>
                    <a:pt x="1005061" y="533352"/>
                    <a:pt x="1005058" y="533352"/>
                  </a:cubicBezTo>
                  <a:cubicBezTo>
                    <a:pt x="1005058" y="533352"/>
                    <a:pt x="918618" y="520047"/>
                    <a:pt x="882058" y="648008"/>
                  </a:cubicBezTo>
                  <a:cubicBezTo>
                    <a:pt x="845497" y="775969"/>
                    <a:pt x="895376" y="879005"/>
                    <a:pt x="895376" y="879005"/>
                  </a:cubicBezTo>
                  <a:lnTo>
                    <a:pt x="918644" y="887348"/>
                  </a:lnTo>
                  <a:cubicBezTo>
                    <a:pt x="918644" y="887348"/>
                    <a:pt x="898667" y="1080148"/>
                    <a:pt x="898667" y="1143298"/>
                  </a:cubicBezTo>
                  <a:cubicBezTo>
                    <a:pt x="898667" y="1206448"/>
                    <a:pt x="920266" y="1277867"/>
                    <a:pt x="961812" y="1284514"/>
                  </a:cubicBezTo>
                  <a:cubicBezTo>
                    <a:pt x="1044713" y="1290265"/>
                    <a:pt x="1128515" y="1298054"/>
                    <a:pt x="1211174" y="1296301"/>
                  </a:cubicBezTo>
                  <a:lnTo>
                    <a:pt x="1419515" y="1287423"/>
                  </a:lnTo>
                  <a:lnTo>
                    <a:pt x="1492381" y="1287423"/>
                  </a:lnTo>
                  <a:cubicBezTo>
                    <a:pt x="1527634" y="1287423"/>
                    <a:pt x="1582414" y="1301954"/>
                    <a:pt x="1622654" y="1292245"/>
                  </a:cubicBezTo>
                  <a:cubicBezTo>
                    <a:pt x="1650034" y="1299546"/>
                    <a:pt x="1677307" y="1311943"/>
                    <a:pt x="1686230" y="1335465"/>
                  </a:cubicBezTo>
                  <a:cubicBezTo>
                    <a:pt x="1688796" y="1342228"/>
                    <a:pt x="1683327" y="1357457"/>
                    <a:pt x="1684902" y="1366380"/>
                  </a:cubicBezTo>
                  <a:cubicBezTo>
                    <a:pt x="1690291" y="1393038"/>
                    <a:pt x="1719444" y="1356442"/>
                    <a:pt x="1721247" y="1316346"/>
                  </a:cubicBezTo>
                  <a:cubicBezTo>
                    <a:pt x="1720559" y="1292868"/>
                    <a:pt x="1710980" y="1259258"/>
                    <a:pt x="1710980" y="1259258"/>
                  </a:cubicBezTo>
                  <a:cubicBezTo>
                    <a:pt x="1710980" y="1259258"/>
                    <a:pt x="1729269" y="1214397"/>
                    <a:pt x="1712817" y="1181493"/>
                  </a:cubicBezTo>
                  <a:cubicBezTo>
                    <a:pt x="1696366" y="1148589"/>
                    <a:pt x="1673021" y="1118402"/>
                    <a:pt x="1649518" y="1116051"/>
                  </a:cubicBezTo>
                  <a:cubicBezTo>
                    <a:pt x="1626016" y="1113701"/>
                    <a:pt x="1511400" y="1145824"/>
                    <a:pt x="1482815" y="1145366"/>
                  </a:cubicBezTo>
                  <a:cubicBezTo>
                    <a:pt x="1448794" y="1144820"/>
                    <a:pt x="1410161" y="1155886"/>
                    <a:pt x="1252506" y="1130058"/>
                  </a:cubicBezTo>
                  <a:cubicBezTo>
                    <a:pt x="1203723" y="1122751"/>
                    <a:pt x="1165473" y="1099814"/>
                    <a:pt x="1119708" y="1103346"/>
                  </a:cubicBezTo>
                  <a:cubicBezTo>
                    <a:pt x="1139650" y="1008620"/>
                    <a:pt x="1150836" y="948387"/>
                    <a:pt x="1157902" y="870740"/>
                  </a:cubicBezTo>
                  <a:cubicBezTo>
                    <a:pt x="1187771" y="871975"/>
                    <a:pt x="1225794" y="873266"/>
                    <a:pt x="1225794" y="873266"/>
                  </a:cubicBezTo>
                  <a:cubicBezTo>
                    <a:pt x="1202172" y="817054"/>
                    <a:pt x="1209152" y="772186"/>
                    <a:pt x="1219594" y="732508"/>
                  </a:cubicBezTo>
                  <a:cubicBezTo>
                    <a:pt x="1231345" y="687852"/>
                    <a:pt x="1241718" y="616784"/>
                    <a:pt x="1208037" y="579734"/>
                  </a:cubicBezTo>
                  <a:cubicBezTo>
                    <a:pt x="1193288" y="563509"/>
                    <a:pt x="1161040" y="554168"/>
                    <a:pt x="1161042" y="554168"/>
                  </a:cubicBezTo>
                  <a:cubicBezTo>
                    <a:pt x="1161042" y="554168"/>
                    <a:pt x="1165711" y="535379"/>
                    <a:pt x="1165711" y="523628"/>
                  </a:cubicBezTo>
                  <a:cubicBezTo>
                    <a:pt x="1165711" y="511877"/>
                    <a:pt x="1200395" y="517114"/>
                    <a:pt x="1191580" y="482450"/>
                  </a:cubicBezTo>
                  <a:cubicBezTo>
                    <a:pt x="1203331" y="479512"/>
                    <a:pt x="1213291" y="471926"/>
                    <a:pt x="1214466" y="461937"/>
                  </a:cubicBezTo>
                  <a:cubicBezTo>
                    <a:pt x="1215641" y="454299"/>
                    <a:pt x="1203924" y="447242"/>
                    <a:pt x="1208036" y="427266"/>
                  </a:cubicBezTo>
                  <a:cubicBezTo>
                    <a:pt x="1225184" y="421213"/>
                    <a:pt x="1235321" y="426362"/>
                    <a:pt x="1246995" y="421372"/>
                  </a:cubicBezTo>
                  <a:cubicBezTo>
                    <a:pt x="1253736" y="418491"/>
                    <a:pt x="1260685" y="405804"/>
                    <a:pt x="1245387" y="393129"/>
                  </a:cubicBezTo>
                  <a:cubicBezTo>
                    <a:pt x="1234494" y="384104"/>
                    <a:pt x="1205689" y="354409"/>
                    <a:pt x="1224492" y="307404"/>
                  </a:cubicBezTo>
                  <a:cubicBezTo>
                    <a:pt x="1243294" y="260400"/>
                    <a:pt x="1208036" y="159298"/>
                    <a:pt x="1208035" y="159298"/>
                  </a:cubicBezTo>
                  <a:cubicBezTo>
                    <a:pt x="1224471" y="-12627"/>
                    <a:pt x="924090" y="-31283"/>
                    <a:pt x="837067" y="36665"/>
                  </a:cubicBezTo>
                  <a:cubicBezTo>
                    <a:pt x="744858" y="112843"/>
                    <a:pt x="718514" y="308732"/>
                    <a:pt x="873299" y="466196"/>
                  </a:cubicBezTo>
                  <a:close/>
                  <a:moveTo>
                    <a:pt x="612019" y="725922"/>
                  </a:moveTo>
                  <a:cubicBezTo>
                    <a:pt x="610859" y="726675"/>
                    <a:pt x="609940" y="727287"/>
                    <a:pt x="608728" y="728065"/>
                  </a:cubicBezTo>
                  <a:cubicBezTo>
                    <a:pt x="557712" y="760849"/>
                    <a:pt x="540557" y="786812"/>
                    <a:pt x="479452" y="815015"/>
                  </a:cubicBezTo>
                  <a:cubicBezTo>
                    <a:pt x="418348" y="843219"/>
                    <a:pt x="185710" y="937254"/>
                    <a:pt x="84652" y="1073562"/>
                  </a:cubicBezTo>
                  <a:cubicBezTo>
                    <a:pt x="56449" y="1092363"/>
                    <a:pt x="-37602" y="1153475"/>
                    <a:pt x="16454" y="1209879"/>
                  </a:cubicBezTo>
                  <a:cubicBezTo>
                    <a:pt x="70510" y="1266284"/>
                    <a:pt x="451276" y="1541243"/>
                    <a:pt x="474765" y="1567083"/>
                  </a:cubicBezTo>
                  <a:cubicBezTo>
                    <a:pt x="498267" y="1592935"/>
                    <a:pt x="505283" y="1637644"/>
                    <a:pt x="542887" y="1644696"/>
                  </a:cubicBezTo>
                  <a:cubicBezTo>
                    <a:pt x="543273" y="1644738"/>
                    <a:pt x="543556" y="1645011"/>
                    <a:pt x="543728" y="1644772"/>
                  </a:cubicBezTo>
                  <a:lnTo>
                    <a:pt x="543728" y="1644696"/>
                  </a:lnTo>
                  <a:cubicBezTo>
                    <a:pt x="549820" y="1629694"/>
                    <a:pt x="565426" y="1607352"/>
                    <a:pt x="602817" y="1576192"/>
                  </a:cubicBezTo>
                  <a:cubicBezTo>
                    <a:pt x="663359" y="1525742"/>
                    <a:pt x="699988" y="1502045"/>
                    <a:pt x="707218" y="1480133"/>
                  </a:cubicBezTo>
                  <a:cubicBezTo>
                    <a:pt x="650877" y="1477805"/>
                    <a:pt x="589880" y="1482481"/>
                    <a:pt x="568758" y="1487175"/>
                  </a:cubicBezTo>
                  <a:cubicBezTo>
                    <a:pt x="547606" y="1491875"/>
                    <a:pt x="564092" y="1515369"/>
                    <a:pt x="460683" y="1414309"/>
                  </a:cubicBezTo>
                  <a:cubicBezTo>
                    <a:pt x="357274" y="1313249"/>
                    <a:pt x="279671" y="1223936"/>
                    <a:pt x="256168" y="1198083"/>
                  </a:cubicBezTo>
                  <a:cubicBezTo>
                    <a:pt x="251467" y="1179282"/>
                    <a:pt x="241752" y="1171043"/>
                    <a:pt x="282039" y="1158131"/>
                  </a:cubicBezTo>
                  <a:cubicBezTo>
                    <a:pt x="380160" y="1126679"/>
                    <a:pt x="411793" y="1118366"/>
                    <a:pt x="568753" y="1007118"/>
                  </a:cubicBezTo>
                  <a:lnTo>
                    <a:pt x="571101" y="1005332"/>
                  </a:lnTo>
                  <a:cubicBezTo>
                    <a:pt x="571101" y="1005332"/>
                    <a:pt x="563331" y="836302"/>
                    <a:pt x="611999" y="72591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C95173F-13BB-01B7-AA76-F224547051EA}"/>
                </a:ext>
              </a:extLst>
            </p:cNvPr>
            <p:cNvSpPr/>
            <p:nvPr/>
          </p:nvSpPr>
          <p:spPr>
            <a:xfrm>
              <a:off x="-6108327" y="2915384"/>
              <a:ext cx="628009" cy="1131264"/>
            </a:xfrm>
            <a:custGeom>
              <a:avLst/>
              <a:gdLst>
                <a:gd name="connsiteX0" fmla="*/ 413087 w 628009"/>
                <a:gd name="connsiteY0" fmla="*/ 0 h 1131264"/>
                <a:gd name="connsiteX1" fmla="*/ 248603 w 628009"/>
                <a:gd name="connsiteY1" fmla="*/ 378880 h 1131264"/>
                <a:gd name="connsiteX2" fmla="*/ 62457 w 628009"/>
                <a:gd name="connsiteY2" fmla="*/ 483587 h 1131264"/>
                <a:gd name="connsiteX3" fmla="*/ 107617 w 628009"/>
                <a:gd name="connsiteY3" fmla="*/ 184774 h 1131264"/>
                <a:gd name="connsiteX4" fmla="*/ 68276 w 628009"/>
                <a:gd name="connsiteY4" fmla="*/ 212480 h 1131264"/>
                <a:gd name="connsiteX5" fmla="*/ 27403 w 628009"/>
                <a:gd name="connsiteY5" fmla="*/ 491919 h 1131264"/>
                <a:gd name="connsiteX6" fmla="*/ 25413 w 628009"/>
                <a:gd name="connsiteY6" fmla="*/ 493374 h 1131264"/>
                <a:gd name="connsiteX7" fmla="*/ 27403 w 628009"/>
                <a:gd name="connsiteY7" fmla="*/ 491996 h 1131264"/>
                <a:gd name="connsiteX8" fmla="*/ 81439 w 628009"/>
                <a:gd name="connsiteY8" fmla="*/ 644694 h 1131264"/>
                <a:gd name="connsiteX9" fmla="*/ 163414 w 628009"/>
                <a:gd name="connsiteY9" fmla="*/ 966702 h 1131264"/>
                <a:gd name="connsiteX10" fmla="*/ 163490 w 628009"/>
                <a:gd name="connsiteY10" fmla="*/ 966702 h 1131264"/>
                <a:gd name="connsiteX11" fmla="*/ 59089 w 628009"/>
                <a:gd name="connsiteY11" fmla="*/ 1062760 h 1131264"/>
                <a:gd name="connsiteX12" fmla="*/ 0 w 628009"/>
                <a:gd name="connsiteY12" fmla="*/ 1131264 h 1131264"/>
                <a:gd name="connsiteX13" fmla="*/ 11022 w 628009"/>
                <a:gd name="connsiteY13" fmla="*/ 1118635 h 1131264"/>
                <a:gd name="connsiteX14" fmla="*/ 24799 w 628009"/>
                <a:gd name="connsiteY14" fmla="*/ 1104628 h 1131264"/>
                <a:gd name="connsiteX15" fmla="*/ 42939 w 628009"/>
                <a:gd name="connsiteY15" fmla="*/ 1088632 h 1131264"/>
                <a:gd name="connsiteX16" fmla="*/ 64677 w 628009"/>
                <a:gd name="connsiteY16" fmla="*/ 1072711 h 1131264"/>
                <a:gd name="connsiteX17" fmla="*/ 89400 w 628009"/>
                <a:gd name="connsiteY17" fmla="*/ 1059010 h 1131264"/>
                <a:gd name="connsiteX18" fmla="*/ 102641 w 628009"/>
                <a:gd name="connsiteY18" fmla="*/ 1053652 h 1131264"/>
                <a:gd name="connsiteX19" fmla="*/ 116342 w 628009"/>
                <a:gd name="connsiteY19" fmla="*/ 1049596 h 1131264"/>
                <a:gd name="connsiteX20" fmla="*/ 130502 w 628009"/>
                <a:gd name="connsiteY20" fmla="*/ 1047223 h 1131264"/>
                <a:gd name="connsiteX21" fmla="*/ 144891 w 628009"/>
                <a:gd name="connsiteY21" fmla="*/ 1046611 h 1131264"/>
                <a:gd name="connsiteX22" fmla="*/ 182395 w 628009"/>
                <a:gd name="connsiteY22" fmla="*/ 1048525 h 1131264"/>
                <a:gd name="connsiteX23" fmla="*/ 233600 w 628009"/>
                <a:gd name="connsiteY23" fmla="*/ 1053652 h 1131264"/>
                <a:gd name="connsiteX24" fmla="*/ 262839 w 628009"/>
                <a:gd name="connsiteY24" fmla="*/ 1058092 h 1131264"/>
                <a:gd name="connsiteX25" fmla="*/ 293607 w 628009"/>
                <a:gd name="connsiteY25" fmla="*/ 1064139 h 1131264"/>
                <a:gd name="connsiteX26" fmla="*/ 325372 w 628009"/>
                <a:gd name="connsiteY26" fmla="*/ 1071946 h 1131264"/>
                <a:gd name="connsiteX27" fmla="*/ 357595 w 628009"/>
                <a:gd name="connsiteY27" fmla="*/ 1081896 h 1131264"/>
                <a:gd name="connsiteX28" fmla="*/ 358666 w 628009"/>
                <a:gd name="connsiteY28" fmla="*/ 1082278 h 1131264"/>
                <a:gd name="connsiteX29" fmla="*/ 439645 w 628009"/>
                <a:gd name="connsiteY29" fmla="*/ 1020358 h 1131264"/>
                <a:gd name="connsiteX30" fmla="*/ 599460 w 628009"/>
                <a:gd name="connsiteY30" fmla="*/ 1062378 h 1131264"/>
                <a:gd name="connsiteX31" fmla="*/ 628010 w 628009"/>
                <a:gd name="connsiteY31" fmla="*/ 920856 h 1131264"/>
                <a:gd name="connsiteX32" fmla="*/ 575962 w 628009"/>
                <a:gd name="connsiteY32" fmla="*/ 890698 h 1131264"/>
                <a:gd name="connsiteX33" fmla="*/ 426401 w 628009"/>
                <a:gd name="connsiteY33" fmla="*/ 864138 h 1131264"/>
                <a:gd name="connsiteX34" fmla="*/ 437729 w 628009"/>
                <a:gd name="connsiteY34" fmla="*/ 772520 h 1131264"/>
                <a:gd name="connsiteX35" fmla="*/ 418059 w 628009"/>
                <a:gd name="connsiteY35" fmla="*/ 771066 h 1131264"/>
                <a:gd name="connsiteX36" fmla="*/ 354914 w 628009"/>
                <a:gd name="connsiteY36" fmla="*/ 629850 h 1131264"/>
                <a:gd name="connsiteX37" fmla="*/ 374890 w 628009"/>
                <a:gd name="connsiteY37" fmla="*/ 373899 h 1131264"/>
                <a:gd name="connsiteX38" fmla="*/ 351622 w 628009"/>
                <a:gd name="connsiteY38" fmla="*/ 365557 h 1131264"/>
                <a:gd name="connsiteX39" fmla="*/ 338304 w 628009"/>
                <a:gd name="connsiteY39" fmla="*/ 134559 h 1131264"/>
                <a:gd name="connsiteX40" fmla="*/ 461305 w 628009"/>
                <a:gd name="connsiteY40" fmla="*/ 19903 h 1131264"/>
                <a:gd name="connsiteX41" fmla="*/ 413086 w 628009"/>
                <a:gd name="connsiteY41" fmla="*/ 3 h 1131264"/>
                <a:gd name="connsiteX42" fmla="*/ 121009 w 628009"/>
                <a:gd name="connsiteY42" fmla="*/ 966096 h 1131264"/>
                <a:gd name="connsiteX43" fmla="*/ 113202 w 628009"/>
                <a:gd name="connsiteY43" fmla="*/ 966326 h 1131264"/>
                <a:gd name="connsiteX44" fmla="*/ 131495 w 628009"/>
                <a:gd name="connsiteY44" fmla="*/ 966096 h 1131264"/>
                <a:gd name="connsiteX45" fmla="*/ 121009 w 628009"/>
                <a:gd name="connsiteY45" fmla="*/ 966096 h 1131264"/>
                <a:gd name="connsiteX46" fmla="*/ 113202 w 628009"/>
                <a:gd name="connsiteY46" fmla="*/ 966326 h 1131264"/>
                <a:gd name="connsiteX47" fmla="*/ 98354 w 628009"/>
                <a:gd name="connsiteY47" fmla="*/ 966786 h 1131264"/>
                <a:gd name="connsiteX48" fmla="*/ 113202 w 628009"/>
                <a:gd name="connsiteY48" fmla="*/ 966326 h 1131264"/>
                <a:gd name="connsiteX49" fmla="*/ 90623 w 628009"/>
                <a:gd name="connsiteY49" fmla="*/ 967092 h 1131264"/>
                <a:gd name="connsiteX50" fmla="*/ 63299 w 628009"/>
                <a:gd name="connsiteY50" fmla="*/ 968852 h 1131264"/>
                <a:gd name="connsiteX51" fmla="*/ 90623 w 628009"/>
                <a:gd name="connsiteY51" fmla="*/ 967092 h 11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28009" h="1131264">
                  <a:moveTo>
                    <a:pt x="413087" y="0"/>
                  </a:moveTo>
                  <a:cubicBezTo>
                    <a:pt x="261858" y="19942"/>
                    <a:pt x="240292" y="245933"/>
                    <a:pt x="248603" y="378880"/>
                  </a:cubicBezTo>
                  <a:cubicBezTo>
                    <a:pt x="206103" y="431882"/>
                    <a:pt x="105665" y="490234"/>
                    <a:pt x="62457" y="483587"/>
                  </a:cubicBezTo>
                  <a:cubicBezTo>
                    <a:pt x="40666" y="376450"/>
                    <a:pt x="73395" y="264432"/>
                    <a:pt x="107617" y="184774"/>
                  </a:cubicBezTo>
                  <a:cubicBezTo>
                    <a:pt x="100063" y="190802"/>
                    <a:pt x="87735" y="199853"/>
                    <a:pt x="68276" y="212480"/>
                  </a:cubicBezTo>
                  <a:cubicBezTo>
                    <a:pt x="19609" y="322875"/>
                    <a:pt x="27403" y="491919"/>
                    <a:pt x="27403" y="491919"/>
                  </a:cubicBezTo>
                  <a:lnTo>
                    <a:pt x="25413" y="493374"/>
                  </a:lnTo>
                  <a:cubicBezTo>
                    <a:pt x="26101" y="492885"/>
                    <a:pt x="26709" y="492488"/>
                    <a:pt x="27403" y="491996"/>
                  </a:cubicBezTo>
                  <a:cubicBezTo>
                    <a:pt x="27403" y="510797"/>
                    <a:pt x="39136" y="550683"/>
                    <a:pt x="81439" y="644694"/>
                  </a:cubicBezTo>
                  <a:cubicBezTo>
                    <a:pt x="123743" y="738702"/>
                    <a:pt x="203367" y="820984"/>
                    <a:pt x="163414" y="966702"/>
                  </a:cubicBezTo>
                  <a:cubicBezTo>
                    <a:pt x="163438" y="966702"/>
                    <a:pt x="163465" y="966701"/>
                    <a:pt x="163490" y="966702"/>
                  </a:cubicBezTo>
                  <a:cubicBezTo>
                    <a:pt x="156261" y="988611"/>
                    <a:pt x="119631" y="1012307"/>
                    <a:pt x="59089" y="1062760"/>
                  </a:cubicBezTo>
                  <a:cubicBezTo>
                    <a:pt x="21698" y="1093920"/>
                    <a:pt x="6091" y="1116262"/>
                    <a:pt x="0" y="1131264"/>
                  </a:cubicBezTo>
                  <a:cubicBezTo>
                    <a:pt x="1621" y="1129241"/>
                    <a:pt x="5451" y="1124664"/>
                    <a:pt x="11022" y="1118635"/>
                  </a:cubicBezTo>
                  <a:cubicBezTo>
                    <a:pt x="14823" y="1114522"/>
                    <a:pt x="19442" y="1109751"/>
                    <a:pt x="24799" y="1104628"/>
                  </a:cubicBezTo>
                  <a:cubicBezTo>
                    <a:pt x="30156" y="1099506"/>
                    <a:pt x="36255" y="1094066"/>
                    <a:pt x="42939" y="1088632"/>
                  </a:cubicBezTo>
                  <a:cubicBezTo>
                    <a:pt x="49622" y="1083196"/>
                    <a:pt x="56896" y="1077760"/>
                    <a:pt x="64677" y="1072711"/>
                  </a:cubicBezTo>
                  <a:cubicBezTo>
                    <a:pt x="72457" y="1067662"/>
                    <a:pt x="80751" y="1062976"/>
                    <a:pt x="89400" y="1059010"/>
                  </a:cubicBezTo>
                  <a:cubicBezTo>
                    <a:pt x="93724" y="1057027"/>
                    <a:pt x="98143" y="1055234"/>
                    <a:pt x="102641" y="1053652"/>
                  </a:cubicBezTo>
                  <a:cubicBezTo>
                    <a:pt x="107139" y="1052071"/>
                    <a:pt x="111699" y="1050689"/>
                    <a:pt x="116342" y="1049596"/>
                  </a:cubicBezTo>
                  <a:cubicBezTo>
                    <a:pt x="120985" y="1048504"/>
                    <a:pt x="125742" y="1047739"/>
                    <a:pt x="130502" y="1047223"/>
                  </a:cubicBezTo>
                  <a:cubicBezTo>
                    <a:pt x="135261" y="1046707"/>
                    <a:pt x="140044" y="1046464"/>
                    <a:pt x="144891" y="1046611"/>
                  </a:cubicBezTo>
                  <a:cubicBezTo>
                    <a:pt x="154586" y="1046905"/>
                    <a:pt x="167340" y="1047460"/>
                    <a:pt x="182395" y="1048525"/>
                  </a:cubicBezTo>
                  <a:cubicBezTo>
                    <a:pt x="197452" y="1049589"/>
                    <a:pt x="214799" y="1051155"/>
                    <a:pt x="233600" y="1053652"/>
                  </a:cubicBezTo>
                  <a:cubicBezTo>
                    <a:pt x="243000" y="1054901"/>
                    <a:pt x="252804" y="1056362"/>
                    <a:pt x="262839" y="1058092"/>
                  </a:cubicBezTo>
                  <a:cubicBezTo>
                    <a:pt x="272875" y="1059822"/>
                    <a:pt x="283143" y="1061843"/>
                    <a:pt x="293607" y="1064139"/>
                  </a:cubicBezTo>
                  <a:cubicBezTo>
                    <a:pt x="304073" y="1066433"/>
                    <a:pt x="314676" y="1069004"/>
                    <a:pt x="325372" y="1071946"/>
                  </a:cubicBezTo>
                  <a:cubicBezTo>
                    <a:pt x="336068" y="1074888"/>
                    <a:pt x="346872" y="1078223"/>
                    <a:pt x="357595" y="1081896"/>
                  </a:cubicBezTo>
                  <a:cubicBezTo>
                    <a:pt x="357953" y="1082018"/>
                    <a:pt x="358309" y="1082155"/>
                    <a:pt x="358666" y="1082278"/>
                  </a:cubicBezTo>
                  <a:cubicBezTo>
                    <a:pt x="379735" y="1062672"/>
                    <a:pt x="407275" y="1040060"/>
                    <a:pt x="439645" y="1020358"/>
                  </a:cubicBezTo>
                  <a:cubicBezTo>
                    <a:pt x="495714" y="986227"/>
                    <a:pt x="565930" y="1034302"/>
                    <a:pt x="599460" y="1062378"/>
                  </a:cubicBezTo>
                  <a:cubicBezTo>
                    <a:pt x="608432" y="1014044"/>
                    <a:pt x="618241" y="962131"/>
                    <a:pt x="628010" y="920856"/>
                  </a:cubicBezTo>
                  <a:cubicBezTo>
                    <a:pt x="613309" y="908660"/>
                    <a:pt x="595742" y="897293"/>
                    <a:pt x="575962" y="890698"/>
                  </a:cubicBezTo>
                  <a:cubicBezTo>
                    <a:pt x="524632" y="873588"/>
                    <a:pt x="419754" y="904023"/>
                    <a:pt x="426401" y="864138"/>
                  </a:cubicBezTo>
                  <a:cubicBezTo>
                    <a:pt x="429942" y="842892"/>
                    <a:pt x="434312" y="804485"/>
                    <a:pt x="437729" y="772520"/>
                  </a:cubicBezTo>
                  <a:cubicBezTo>
                    <a:pt x="431175" y="772046"/>
                    <a:pt x="424603" y="771520"/>
                    <a:pt x="418059" y="771066"/>
                  </a:cubicBezTo>
                  <a:cubicBezTo>
                    <a:pt x="376511" y="764418"/>
                    <a:pt x="354914" y="693000"/>
                    <a:pt x="354914" y="629850"/>
                  </a:cubicBezTo>
                  <a:cubicBezTo>
                    <a:pt x="354914" y="566700"/>
                    <a:pt x="374890" y="373899"/>
                    <a:pt x="374890" y="373899"/>
                  </a:cubicBezTo>
                  <a:lnTo>
                    <a:pt x="351622" y="365557"/>
                  </a:lnTo>
                  <a:cubicBezTo>
                    <a:pt x="351622" y="365557"/>
                    <a:pt x="301742" y="262520"/>
                    <a:pt x="338304" y="134559"/>
                  </a:cubicBezTo>
                  <a:cubicBezTo>
                    <a:pt x="374866" y="6599"/>
                    <a:pt x="461305" y="19903"/>
                    <a:pt x="461305" y="19903"/>
                  </a:cubicBezTo>
                  <a:cubicBezTo>
                    <a:pt x="461305" y="19903"/>
                    <a:pt x="436352" y="13298"/>
                    <a:pt x="413086" y="3"/>
                  </a:cubicBezTo>
                  <a:close/>
                  <a:moveTo>
                    <a:pt x="121009" y="966096"/>
                  </a:moveTo>
                  <a:cubicBezTo>
                    <a:pt x="118368" y="966131"/>
                    <a:pt x="115811" y="966265"/>
                    <a:pt x="113202" y="966326"/>
                  </a:cubicBezTo>
                  <a:cubicBezTo>
                    <a:pt x="119225" y="966194"/>
                    <a:pt x="125320" y="966104"/>
                    <a:pt x="131495" y="966096"/>
                  </a:cubicBezTo>
                  <a:cubicBezTo>
                    <a:pt x="127963" y="966096"/>
                    <a:pt x="124501" y="966050"/>
                    <a:pt x="121009" y="966096"/>
                  </a:cubicBezTo>
                  <a:close/>
                  <a:moveTo>
                    <a:pt x="113202" y="966326"/>
                  </a:moveTo>
                  <a:cubicBezTo>
                    <a:pt x="108156" y="966441"/>
                    <a:pt x="103223" y="966589"/>
                    <a:pt x="98354" y="966786"/>
                  </a:cubicBezTo>
                  <a:cubicBezTo>
                    <a:pt x="103211" y="966597"/>
                    <a:pt x="108166" y="966438"/>
                    <a:pt x="113202" y="966326"/>
                  </a:cubicBezTo>
                  <a:close/>
                  <a:moveTo>
                    <a:pt x="90623" y="967092"/>
                  </a:moveTo>
                  <a:cubicBezTo>
                    <a:pt x="80904" y="967572"/>
                    <a:pt x="71675" y="968157"/>
                    <a:pt x="63299" y="968852"/>
                  </a:cubicBezTo>
                  <a:cubicBezTo>
                    <a:pt x="71668" y="968161"/>
                    <a:pt x="80937" y="967553"/>
                    <a:pt x="90623" y="96709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6E8CC4E-65E5-B989-5166-C3473F3E8204}"/>
                </a:ext>
              </a:extLst>
            </p:cNvPr>
            <p:cNvSpPr/>
            <p:nvPr/>
          </p:nvSpPr>
          <p:spPr>
            <a:xfrm>
              <a:off x="-6421776" y="2268771"/>
              <a:ext cx="990307" cy="656566"/>
            </a:xfrm>
            <a:custGeom>
              <a:avLst/>
              <a:gdLst>
                <a:gd name="connsiteX0" fmla="*/ 393065 w 990307"/>
                <a:gd name="connsiteY0" fmla="*/ 2 h 656566"/>
                <a:gd name="connsiteX1" fmla="*/ 297161 w 990307"/>
                <a:gd name="connsiteY1" fmla="*/ 15003 h 656566"/>
                <a:gd name="connsiteX2" fmla="*/ 152501 w 990307"/>
                <a:gd name="connsiteY2" fmla="*/ 332578 h 656566"/>
                <a:gd name="connsiteX3" fmla="*/ 69914 w 990307"/>
                <a:gd name="connsiteY3" fmla="*/ 474636 h 656566"/>
                <a:gd name="connsiteX4" fmla="*/ 5314 w 990307"/>
                <a:gd name="connsiteY4" fmla="*/ 402306 h 656566"/>
                <a:gd name="connsiteX5" fmla="*/ 85376 w 990307"/>
                <a:gd name="connsiteY5" fmla="*/ 583096 h 656566"/>
                <a:gd name="connsiteX6" fmla="*/ 428888 w 990307"/>
                <a:gd name="connsiteY6" fmla="*/ 546050 h 656566"/>
                <a:gd name="connsiteX7" fmla="*/ 431414 w 990307"/>
                <a:gd name="connsiteY7" fmla="*/ 244788 h 656566"/>
                <a:gd name="connsiteX8" fmla="*/ 532908 w 990307"/>
                <a:gd name="connsiteY8" fmla="*/ 233843 h 656566"/>
                <a:gd name="connsiteX9" fmla="*/ 642437 w 990307"/>
                <a:gd name="connsiteY9" fmla="*/ 627786 h 656566"/>
                <a:gd name="connsiteX10" fmla="*/ 696628 w 990307"/>
                <a:gd name="connsiteY10" fmla="*/ 606661 h 656566"/>
                <a:gd name="connsiteX11" fmla="*/ 734440 w 990307"/>
                <a:gd name="connsiteY11" fmla="*/ 543898 h 656566"/>
                <a:gd name="connsiteX12" fmla="*/ 769036 w 990307"/>
                <a:gd name="connsiteY12" fmla="*/ 503409 h 656566"/>
                <a:gd name="connsiteX13" fmla="*/ 709947 w 990307"/>
                <a:gd name="connsiteY13" fmla="*/ 463684 h 656566"/>
                <a:gd name="connsiteX14" fmla="*/ 703288 w 990307"/>
                <a:gd name="connsiteY14" fmla="*/ 357370 h 656566"/>
                <a:gd name="connsiteX15" fmla="*/ 773092 w 990307"/>
                <a:gd name="connsiteY15" fmla="*/ 403906 h 656566"/>
                <a:gd name="connsiteX16" fmla="*/ 826213 w 990307"/>
                <a:gd name="connsiteY16" fmla="*/ 388063 h 656566"/>
                <a:gd name="connsiteX17" fmla="*/ 878720 w 990307"/>
                <a:gd name="connsiteY17" fmla="*/ 277078 h 656566"/>
                <a:gd name="connsiteX18" fmla="*/ 977916 w 990307"/>
                <a:gd name="connsiteY18" fmla="*/ 293458 h 656566"/>
                <a:gd name="connsiteX19" fmla="*/ 974931 w 990307"/>
                <a:gd name="connsiteY19" fmla="*/ 226867 h 656566"/>
                <a:gd name="connsiteX20" fmla="*/ 752813 w 990307"/>
                <a:gd name="connsiteY20" fmla="*/ 111599 h 656566"/>
                <a:gd name="connsiteX21" fmla="*/ 594146 w 990307"/>
                <a:gd name="connsiteY21" fmla="*/ 150863 h 656566"/>
                <a:gd name="connsiteX22" fmla="*/ 393074 w 990307"/>
                <a:gd name="connsiteY22" fmla="*/ 2 h 656566"/>
                <a:gd name="connsiteX23" fmla="*/ 903129 w 990307"/>
                <a:gd name="connsiteY23" fmla="*/ 442930 h 656566"/>
                <a:gd name="connsiteX24" fmla="*/ 958390 w 990307"/>
                <a:gd name="connsiteY24" fmla="*/ 465356 h 656566"/>
                <a:gd name="connsiteX25" fmla="*/ 962523 w 990307"/>
                <a:gd name="connsiteY25" fmla="*/ 446681 h 656566"/>
                <a:gd name="connsiteX26" fmla="*/ 903128 w 990307"/>
                <a:gd name="connsiteY26" fmla="*/ 442930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90307" h="656566">
                  <a:moveTo>
                    <a:pt x="393065" y="2"/>
                  </a:moveTo>
                  <a:cubicBezTo>
                    <a:pt x="359654" y="-124"/>
                    <a:pt x="327204" y="7297"/>
                    <a:pt x="297161" y="15003"/>
                  </a:cubicBezTo>
                  <a:cubicBezTo>
                    <a:pt x="121633" y="60029"/>
                    <a:pt x="98274" y="226700"/>
                    <a:pt x="152501" y="332578"/>
                  </a:cubicBezTo>
                  <a:cubicBezTo>
                    <a:pt x="206728" y="438456"/>
                    <a:pt x="137051" y="479800"/>
                    <a:pt x="69914" y="474636"/>
                  </a:cubicBezTo>
                  <a:cubicBezTo>
                    <a:pt x="2779" y="469472"/>
                    <a:pt x="5314" y="402306"/>
                    <a:pt x="5314" y="402306"/>
                  </a:cubicBezTo>
                  <a:cubicBezTo>
                    <a:pt x="5314" y="402306"/>
                    <a:pt x="-30823" y="451405"/>
                    <a:pt x="85376" y="583096"/>
                  </a:cubicBezTo>
                  <a:cubicBezTo>
                    <a:pt x="201573" y="714787"/>
                    <a:pt x="370497" y="648891"/>
                    <a:pt x="428888" y="546050"/>
                  </a:cubicBezTo>
                  <a:cubicBezTo>
                    <a:pt x="492609" y="433829"/>
                    <a:pt x="366828" y="359856"/>
                    <a:pt x="431414" y="244788"/>
                  </a:cubicBezTo>
                  <a:cubicBezTo>
                    <a:pt x="457994" y="197431"/>
                    <a:pt x="503019" y="214495"/>
                    <a:pt x="532908" y="233843"/>
                  </a:cubicBezTo>
                  <a:cubicBezTo>
                    <a:pt x="458704" y="381917"/>
                    <a:pt x="554189" y="514898"/>
                    <a:pt x="642437" y="627786"/>
                  </a:cubicBezTo>
                  <a:cubicBezTo>
                    <a:pt x="669311" y="615405"/>
                    <a:pt x="689226" y="607333"/>
                    <a:pt x="696628" y="606661"/>
                  </a:cubicBezTo>
                  <a:cubicBezTo>
                    <a:pt x="695452" y="581683"/>
                    <a:pt x="713339" y="556237"/>
                    <a:pt x="734440" y="543898"/>
                  </a:cubicBezTo>
                  <a:cubicBezTo>
                    <a:pt x="760263" y="528798"/>
                    <a:pt x="769036" y="503409"/>
                    <a:pt x="769036" y="503409"/>
                  </a:cubicBezTo>
                  <a:cubicBezTo>
                    <a:pt x="769036" y="503409"/>
                    <a:pt x="727153" y="497526"/>
                    <a:pt x="709947" y="463684"/>
                  </a:cubicBezTo>
                  <a:cubicBezTo>
                    <a:pt x="696989" y="438196"/>
                    <a:pt x="666727" y="377312"/>
                    <a:pt x="703288" y="357370"/>
                  </a:cubicBezTo>
                  <a:cubicBezTo>
                    <a:pt x="739848" y="337428"/>
                    <a:pt x="763121" y="380641"/>
                    <a:pt x="773092" y="403906"/>
                  </a:cubicBezTo>
                  <a:cubicBezTo>
                    <a:pt x="783063" y="427172"/>
                    <a:pt x="821539" y="433028"/>
                    <a:pt x="826213" y="388063"/>
                  </a:cubicBezTo>
                  <a:cubicBezTo>
                    <a:pt x="832860" y="324082"/>
                    <a:pt x="878720" y="277081"/>
                    <a:pt x="878720" y="277078"/>
                  </a:cubicBezTo>
                  <a:cubicBezTo>
                    <a:pt x="878720" y="277078"/>
                    <a:pt x="915910" y="264588"/>
                    <a:pt x="977916" y="293458"/>
                  </a:cubicBezTo>
                  <a:cubicBezTo>
                    <a:pt x="986153" y="281870"/>
                    <a:pt x="1002559" y="282947"/>
                    <a:pt x="974931" y="226867"/>
                  </a:cubicBezTo>
                  <a:cubicBezTo>
                    <a:pt x="951324" y="178947"/>
                    <a:pt x="827751" y="110607"/>
                    <a:pt x="752813" y="111599"/>
                  </a:cubicBezTo>
                  <a:cubicBezTo>
                    <a:pt x="707119" y="112203"/>
                    <a:pt x="642436" y="115754"/>
                    <a:pt x="594146" y="150863"/>
                  </a:cubicBezTo>
                  <a:cubicBezTo>
                    <a:pt x="531005" y="30956"/>
                    <a:pt x="460121" y="254"/>
                    <a:pt x="393074" y="2"/>
                  </a:cubicBezTo>
                  <a:close/>
                  <a:moveTo>
                    <a:pt x="903129" y="442930"/>
                  </a:moveTo>
                  <a:lnTo>
                    <a:pt x="958390" y="465356"/>
                  </a:lnTo>
                  <a:cubicBezTo>
                    <a:pt x="958390" y="465357"/>
                    <a:pt x="963354" y="462468"/>
                    <a:pt x="962523" y="446681"/>
                  </a:cubicBezTo>
                  <a:cubicBezTo>
                    <a:pt x="937594" y="444188"/>
                    <a:pt x="903128" y="442930"/>
                    <a:pt x="903128" y="44293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E7F06CA-3269-4FF2-B678-0B35C1727811}"/>
              </a:ext>
            </a:extLst>
          </p:cNvPr>
          <p:cNvGrpSpPr/>
          <p:nvPr/>
        </p:nvGrpSpPr>
        <p:grpSpPr>
          <a:xfrm>
            <a:off x="947738" y="1886857"/>
            <a:ext cx="10296525" cy="1001071"/>
            <a:chOff x="947738" y="1886857"/>
            <a:chExt cx="10296525" cy="1001071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4E660052-950F-C01F-5373-72FC813AC770}"/>
                </a:ext>
              </a:extLst>
            </p:cNvPr>
            <p:cNvCxnSpPr/>
            <p:nvPr/>
          </p:nvCxnSpPr>
          <p:spPr>
            <a:xfrm>
              <a:off x="947738" y="1886857"/>
              <a:ext cx="2840491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A3B5329-B381-B3F4-1268-A681BB49C0EF}"/>
                </a:ext>
              </a:extLst>
            </p:cNvPr>
            <p:cNvCxnSpPr>
              <a:cxnSpLocks/>
            </p:cNvCxnSpPr>
            <p:nvPr/>
          </p:nvCxnSpPr>
          <p:spPr>
            <a:xfrm>
              <a:off x="3788229" y="1886857"/>
              <a:ext cx="1017273" cy="1001071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02CFAAA-5515-C628-49C6-209F2F61268E}"/>
                </a:ext>
              </a:extLst>
            </p:cNvPr>
            <p:cNvCxnSpPr/>
            <p:nvPr/>
          </p:nvCxnSpPr>
          <p:spPr>
            <a:xfrm>
              <a:off x="8403772" y="1886857"/>
              <a:ext cx="2840491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D7BE351A-8A52-73D6-9862-7F5238BAF3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93723" y="1886857"/>
              <a:ext cx="1017273" cy="1001071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C3D8CE3-C963-C542-C418-47D58BC66A26}"/>
              </a:ext>
            </a:extLst>
          </p:cNvPr>
          <p:cNvGrpSpPr/>
          <p:nvPr/>
        </p:nvGrpSpPr>
        <p:grpSpPr>
          <a:xfrm flipV="1">
            <a:off x="947738" y="4030242"/>
            <a:ext cx="10296525" cy="1001071"/>
            <a:chOff x="947738" y="1886857"/>
            <a:chExt cx="10296525" cy="1001071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A8767D4-C324-E375-E49B-D95D06E6DCD8}"/>
                </a:ext>
              </a:extLst>
            </p:cNvPr>
            <p:cNvCxnSpPr/>
            <p:nvPr/>
          </p:nvCxnSpPr>
          <p:spPr>
            <a:xfrm>
              <a:off x="947738" y="1886857"/>
              <a:ext cx="2840491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B6089267-592A-F571-FB8F-3985D80B6F60}"/>
                </a:ext>
              </a:extLst>
            </p:cNvPr>
            <p:cNvCxnSpPr>
              <a:cxnSpLocks/>
            </p:cNvCxnSpPr>
            <p:nvPr/>
          </p:nvCxnSpPr>
          <p:spPr>
            <a:xfrm>
              <a:off x="3788229" y="1886857"/>
              <a:ext cx="1017273" cy="1001071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C6C33CD-9A1F-6C8B-A6F1-51BBB4C0E1E8}"/>
                </a:ext>
              </a:extLst>
            </p:cNvPr>
            <p:cNvCxnSpPr/>
            <p:nvPr/>
          </p:nvCxnSpPr>
          <p:spPr>
            <a:xfrm>
              <a:off x="8403772" y="1886857"/>
              <a:ext cx="2840491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69801CF-92DE-DEAA-9090-D62BF27D29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93723" y="1886857"/>
              <a:ext cx="1017273" cy="1001071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047D8D4-4479-688A-4DA0-DF768D32353E}"/>
              </a:ext>
            </a:extLst>
          </p:cNvPr>
          <p:cNvGrpSpPr/>
          <p:nvPr/>
        </p:nvGrpSpPr>
        <p:grpSpPr>
          <a:xfrm>
            <a:off x="8346290" y="1550607"/>
            <a:ext cx="2966425" cy="867322"/>
            <a:chOff x="283598" y="1855734"/>
            <a:chExt cx="2966425" cy="8673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D27BB5B-54C4-495A-8093-ACE4AA80100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19798DA-AE2D-9E99-1CD4-8941C844F3DE}"/>
                </a:ext>
              </a:extLst>
            </p:cNvPr>
            <p:cNvSpPr txBox="1"/>
            <p:nvPr/>
          </p:nvSpPr>
          <p:spPr>
            <a:xfrm>
              <a:off x="283599" y="1855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7F5060B-EB4C-408B-D7AF-61C737B6351A}"/>
              </a:ext>
            </a:extLst>
          </p:cNvPr>
          <p:cNvGrpSpPr/>
          <p:nvPr/>
        </p:nvGrpSpPr>
        <p:grpSpPr>
          <a:xfrm>
            <a:off x="841790" y="1550607"/>
            <a:ext cx="2984539" cy="867322"/>
            <a:chOff x="283598" y="1855734"/>
            <a:chExt cx="2984539" cy="8673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01C132C-ED8E-6622-79EB-F16F1F88A2F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D0460DC-1F67-149A-A46F-3A24F97948B4}"/>
                </a:ext>
              </a:extLst>
            </p:cNvPr>
            <p:cNvSpPr txBox="1"/>
            <p:nvPr/>
          </p:nvSpPr>
          <p:spPr>
            <a:xfrm>
              <a:off x="1032570" y="1855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769F074-DF84-0AA0-1F8E-3B8800DDA3C5}"/>
              </a:ext>
            </a:extLst>
          </p:cNvPr>
          <p:cNvGrpSpPr/>
          <p:nvPr/>
        </p:nvGrpSpPr>
        <p:grpSpPr>
          <a:xfrm>
            <a:off x="8346290" y="4463721"/>
            <a:ext cx="2966425" cy="908221"/>
            <a:chOff x="283598" y="1286067"/>
            <a:chExt cx="2966425" cy="90822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F5AE5CB-CC63-2E87-9109-5671CBBBCCDA}"/>
                </a:ext>
              </a:extLst>
            </p:cNvPr>
            <p:cNvSpPr txBox="1"/>
            <p:nvPr/>
          </p:nvSpPr>
          <p:spPr>
            <a:xfrm>
              <a:off x="283598" y="1286067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70E685E-A24F-D43A-9B30-2D4E8E6F9F88}"/>
                </a:ext>
              </a:extLst>
            </p:cNvPr>
            <p:cNvSpPr txBox="1"/>
            <p:nvPr/>
          </p:nvSpPr>
          <p:spPr>
            <a:xfrm>
              <a:off x="283599" y="1855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12F5D5E-D2FC-CDA9-CDD2-BD972F9CCED5}"/>
              </a:ext>
            </a:extLst>
          </p:cNvPr>
          <p:cNvGrpSpPr/>
          <p:nvPr/>
        </p:nvGrpSpPr>
        <p:grpSpPr>
          <a:xfrm>
            <a:off x="841790" y="4463721"/>
            <a:ext cx="2984539" cy="908221"/>
            <a:chOff x="283598" y="1286067"/>
            <a:chExt cx="2984539" cy="90822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6E4C3BF-3E4D-28E4-20F6-F847ADF17ECE}"/>
                </a:ext>
              </a:extLst>
            </p:cNvPr>
            <p:cNvSpPr txBox="1"/>
            <p:nvPr/>
          </p:nvSpPr>
          <p:spPr>
            <a:xfrm>
              <a:off x="283598" y="1286067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56A7784-0F30-2B0D-CFED-824199F0A1DB}"/>
                </a:ext>
              </a:extLst>
            </p:cNvPr>
            <p:cNvSpPr txBox="1"/>
            <p:nvPr/>
          </p:nvSpPr>
          <p:spPr>
            <a:xfrm>
              <a:off x="1032570" y="1855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924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F14F0608-73E4-348C-9CEC-31A0513292CE}"/>
              </a:ext>
            </a:extLst>
          </p:cNvPr>
          <p:cNvSpPr/>
          <p:nvPr/>
        </p:nvSpPr>
        <p:spPr>
          <a:xfrm>
            <a:off x="1195904" y="1490037"/>
            <a:ext cx="2781300" cy="3729149"/>
          </a:xfrm>
          <a:prstGeom prst="rect">
            <a:avLst/>
          </a:prstGeom>
          <a:solidFill>
            <a:srgbClr val="FDF3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08FF0CD-116D-ECBD-C2F5-032D1710BA48}"/>
              </a:ext>
            </a:extLst>
          </p:cNvPr>
          <p:cNvSpPr/>
          <p:nvPr/>
        </p:nvSpPr>
        <p:spPr>
          <a:xfrm>
            <a:off x="4705350" y="1490037"/>
            <a:ext cx="2781300" cy="3729149"/>
          </a:xfrm>
          <a:prstGeom prst="rect">
            <a:avLst/>
          </a:prstGeom>
          <a:solidFill>
            <a:srgbClr val="90C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3FF6939-025A-9EC9-9A73-C25CAB428A18}"/>
              </a:ext>
            </a:extLst>
          </p:cNvPr>
          <p:cNvSpPr/>
          <p:nvPr/>
        </p:nvSpPr>
        <p:spPr>
          <a:xfrm>
            <a:off x="8178752" y="1490037"/>
            <a:ext cx="2781300" cy="3729149"/>
          </a:xfrm>
          <a:prstGeom prst="rect">
            <a:avLst/>
          </a:prstGeom>
          <a:solidFill>
            <a:srgbClr val="D9E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84" descr="D:\51PPT模板网\51pptmoban.com\图片.jpg">
            <a:extLst>
              <a:ext uri="{FF2B5EF4-FFF2-40B4-BE49-F238E27FC236}">
                <a16:creationId xmlns:a16="http://schemas.microsoft.com/office/drawing/2014/main" id="{78DA0643-1827-5044-72EB-CFBE58143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5352" y="2058812"/>
            <a:ext cx="521296" cy="521296"/>
          </a:xfrm>
          <a:custGeom>
            <a:avLst/>
            <a:gdLst>
              <a:gd name="T0" fmla="*/ 43332858 w 602"/>
              <a:gd name="T1" fmla="*/ 34979440 h 602"/>
              <a:gd name="T2" fmla="*/ 43332858 w 602"/>
              <a:gd name="T3" fmla="*/ 34979440 h 602"/>
              <a:gd name="T4" fmla="*/ 43332858 w 602"/>
              <a:gd name="T5" fmla="*/ 0 h 602"/>
              <a:gd name="T6" fmla="*/ 78442719 w 602"/>
              <a:gd name="T7" fmla="*/ 34979440 h 602"/>
              <a:gd name="T8" fmla="*/ 43332858 w 602"/>
              <a:gd name="T9" fmla="*/ 34979440 h 602"/>
              <a:gd name="T10" fmla="*/ 36023527 w 602"/>
              <a:gd name="T11" fmla="*/ 78442719 h 602"/>
              <a:gd name="T12" fmla="*/ 36023527 w 602"/>
              <a:gd name="T13" fmla="*/ 78442719 h 602"/>
              <a:gd name="T14" fmla="*/ 0 w 602"/>
              <a:gd name="T15" fmla="*/ 42419192 h 602"/>
              <a:gd name="T16" fmla="*/ 36023527 w 602"/>
              <a:gd name="T17" fmla="*/ 7308970 h 602"/>
              <a:gd name="T18" fmla="*/ 36023527 w 602"/>
              <a:gd name="T19" fmla="*/ 42419192 h 602"/>
              <a:gd name="T20" fmla="*/ 71002968 w 602"/>
              <a:gd name="T21" fmla="*/ 42419192 h 602"/>
              <a:gd name="T22" fmla="*/ 36023527 w 602"/>
              <a:gd name="T23" fmla="*/ 78442719 h 6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02" h="602">
                <a:moveTo>
                  <a:pt x="332" y="268"/>
                </a:moveTo>
                <a:lnTo>
                  <a:pt x="332" y="268"/>
                </a:lnTo>
                <a:cubicBezTo>
                  <a:pt x="332" y="0"/>
                  <a:pt x="332" y="0"/>
                  <a:pt x="332" y="0"/>
                </a:cubicBezTo>
                <a:cubicBezTo>
                  <a:pt x="481" y="0"/>
                  <a:pt x="601" y="120"/>
                  <a:pt x="601" y="268"/>
                </a:cubicBezTo>
                <a:lnTo>
                  <a:pt x="332" y="268"/>
                </a:lnTo>
                <a:close/>
                <a:moveTo>
                  <a:pt x="276" y="601"/>
                </a:moveTo>
                <a:lnTo>
                  <a:pt x="276" y="601"/>
                </a:lnTo>
                <a:cubicBezTo>
                  <a:pt x="120" y="601"/>
                  <a:pt x="0" y="480"/>
                  <a:pt x="0" y="325"/>
                </a:cubicBezTo>
                <a:cubicBezTo>
                  <a:pt x="0" y="176"/>
                  <a:pt x="120" y="56"/>
                  <a:pt x="276" y="56"/>
                </a:cubicBezTo>
                <a:cubicBezTo>
                  <a:pt x="276" y="325"/>
                  <a:pt x="276" y="325"/>
                  <a:pt x="276" y="325"/>
                </a:cubicBezTo>
                <a:cubicBezTo>
                  <a:pt x="544" y="325"/>
                  <a:pt x="544" y="325"/>
                  <a:pt x="544" y="325"/>
                </a:cubicBezTo>
                <a:cubicBezTo>
                  <a:pt x="544" y="480"/>
                  <a:pt x="424" y="601"/>
                  <a:pt x="276" y="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zh-CN" altLang="en-US" sz="1327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C8F1700-1573-51FE-680B-1282B676B002}"/>
              </a:ext>
            </a:extLst>
          </p:cNvPr>
          <p:cNvGrpSpPr/>
          <p:nvPr/>
        </p:nvGrpSpPr>
        <p:grpSpPr>
          <a:xfrm>
            <a:off x="9315994" y="2058686"/>
            <a:ext cx="506815" cy="521422"/>
            <a:chOff x="10548938" y="-7169150"/>
            <a:chExt cx="1266825" cy="1303337"/>
          </a:xfrm>
          <a:solidFill>
            <a:schemeClr val="bg1"/>
          </a:solidFill>
        </p:grpSpPr>
        <p:sp>
          <p:nvSpPr>
            <p:cNvPr id="30" name="Freeform 95">
              <a:extLst>
                <a:ext uri="{FF2B5EF4-FFF2-40B4-BE49-F238E27FC236}">
                  <a16:creationId xmlns:a16="http://schemas.microsoft.com/office/drawing/2014/main" id="{D2EB0751-1322-D01D-9403-762BC1CA8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8938" y="-6621463"/>
              <a:ext cx="1266825" cy="460375"/>
            </a:xfrm>
            <a:custGeom>
              <a:avLst/>
              <a:gdLst>
                <a:gd name="T0" fmla="*/ 399 w 798"/>
                <a:gd name="T1" fmla="*/ 162 h 290"/>
                <a:gd name="T2" fmla="*/ 114 w 798"/>
                <a:gd name="T3" fmla="*/ 0 h 290"/>
                <a:gd name="T4" fmla="*/ 0 w 798"/>
                <a:gd name="T5" fmla="*/ 64 h 290"/>
                <a:gd name="T6" fmla="*/ 399 w 798"/>
                <a:gd name="T7" fmla="*/ 290 h 290"/>
                <a:gd name="T8" fmla="*/ 798 w 798"/>
                <a:gd name="T9" fmla="*/ 64 h 290"/>
                <a:gd name="T10" fmla="*/ 686 w 798"/>
                <a:gd name="T11" fmla="*/ 0 h 290"/>
                <a:gd name="T12" fmla="*/ 399 w 798"/>
                <a:gd name="T13" fmla="*/ 16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290">
                  <a:moveTo>
                    <a:pt x="399" y="162"/>
                  </a:moveTo>
                  <a:lnTo>
                    <a:pt x="114" y="0"/>
                  </a:lnTo>
                  <a:lnTo>
                    <a:pt x="0" y="64"/>
                  </a:lnTo>
                  <a:lnTo>
                    <a:pt x="399" y="290"/>
                  </a:lnTo>
                  <a:lnTo>
                    <a:pt x="798" y="64"/>
                  </a:lnTo>
                  <a:lnTo>
                    <a:pt x="686" y="0"/>
                  </a:lnTo>
                  <a:lnTo>
                    <a:pt x="399" y="1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31" name="Freeform 96">
              <a:extLst>
                <a:ext uri="{FF2B5EF4-FFF2-40B4-BE49-F238E27FC236}">
                  <a16:creationId xmlns:a16="http://schemas.microsoft.com/office/drawing/2014/main" id="{0D9BF103-2EB9-BBD9-6C84-11E16FC95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8938" y="-6326188"/>
              <a:ext cx="1266825" cy="460375"/>
            </a:xfrm>
            <a:custGeom>
              <a:avLst/>
              <a:gdLst>
                <a:gd name="T0" fmla="*/ 399 w 798"/>
                <a:gd name="T1" fmla="*/ 164 h 290"/>
                <a:gd name="T2" fmla="*/ 114 w 798"/>
                <a:gd name="T3" fmla="*/ 0 h 290"/>
                <a:gd name="T4" fmla="*/ 0 w 798"/>
                <a:gd name="T5" fmla="*/ 64 h 290"/>
                <a:gd name="T6" fmla="*/ 399 w 798"/>
                <a:gd name="T7" fmla="*/ 290 h 290"/>
                <a:gd name="T8" fmla="*/ 798 w 798"/>
                <a:gd name="T9" fmla="*/ 64 h 290"/>
                <a:gd name="T10" fmla="*/ 686 w 798"/>
                <a:gd name="T11" fmla="*/ 0 h 290"/>
                <a:gd name="T12" fmla="*/ 399 w 798"/>
                <a:gd name="T13" fmla="*/ 164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290">
                  <a:moveTo>
                    <a:pt x="399" y="164"/>
                  </a:moveTo>
                  <a:lnTo>
                    <a:pt x="114" y="0"/>
                  </a:lnTo>
                  <a:lnTo>
                    <a:pt x="0" y="64"/>
                  </a:lnTo>
                  <a:lnTo>
                    <a:pt x="399" y="290"/>
                  </a:lnTo>
                  <a:lnTo>
                    <a:pt x="798" y="64"/>
                  </a:lnTo>
                  <a:lnTo>
                    <a:pt x="686" y="0"/>
                  </a:lnTo>
                  <a:lnTo>
                    <a:pt x="399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32" name="Freeform 97">
              <a:extLst>
                <a:ext uri="{FF2B5EF4-FFF2-40B4-BE49-F238E27FC236}">
                  <a16:creationId xmlns:a16="http://schemas.microsoft.com/office/drawing/2014/main" id="{2BC64E62-2129-5F80-7FFB-1517BB2DF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8938" y="-7169150"/>
              <a:ext cx="1266825" cy="719137"/>
            </a:xfrm>
            <a:custGeom>
              <a:avLst/>
              <a:gdLst>
                <a:gd name="T0" fmla="*/ 798 w 798"/>
                <a:gd name="T1" fmla="*/ 227 h 453"/>
                <a:gd name="T2" fmla="*/ 399 w 798"/>
                <a:gd name="T3" fmla="*/ 0 h 453"/>
                <a:gd name="T4" fmla="*/ 0 w 798"/>
                <a:gd name="T5" fmla="*/ 227 h 453"/>
                <a:gd name="T6" fmla="*/ 399 w 798"/>
                <a:gd name="T7" fmla="*/ 453 h 453"/>
                <a:gd name="T8" fmla="*/ 798 w 798"/>
                <a:gd name="T9" fmla="*/ 22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8" h="453">
                  <a:moveTo>
                    <a:pt x="798" y="227"/>
                  </a:moveTo>
                  <a:lnTo>
                    <a:pt x="399" y="0"/>
                  </a:lnTo>
                  <a:lnTo>
                    <a:pt x="0" y="227"/>
                  </a:lnTo>
                  <a:lnTo>
                    <a:pt x="399" y="453"/>
                  </a:lnTo>
                  <a:lnTo>
                    <a:pt x="798" y="2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F66C19D-769F-EF6B-45D3-8EF2B97CE660}"/>
              </a:ext>
            </a:extLst>
          </p:cNvPr>
          <p:cNvGrpSpPr/>
          <p:nvPr/>
        </p:nvGrpSpPr>
        <p:grpSpPr>
          <a:xfrm>
            <a:off x="2313907" y="2058686"/>
            <a:ext cx="545293" cy="524631"/>
            <a:chOff x="25771475" y="-26066750"/>
            <a:chExt cx="1298575" cy="1249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Rectangle 285">
              <a:extLst>
                <a:ext uri="{FF2B5EF4-FFF2-40B4-BE49-F238E27FC236}">
                  <a16:creationId xmlns:a16="http://schemas.microsoft.com/office/drawing/2014/main" id="{44668D65-2669-920A-549B-E45F988AF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35025" y="-25561925"/>
              <a:ext cx="147637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35" name="Rectangle 286">
              <a:extLst>
                <a:ext uri="{FF2B5EF4-FFF2-40B4-BE49-F238E27FC236}">
                  <a16:creationId xmlns:a16="http://schemas.microsoft.com/office/drawing/2014/main" id="{26549299-8298-8500-FCFD-88F205FA85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2038" y="-25561925"/>
              <a:ext cx="146050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36" name="Rectangle 287">
              <a:extLst>
                <a:ext uri="{FF2B5EF4-FFF2-40B4-BE49-F238E27FC236}">
                  <a16:creationId xmlns:a16="http://schemas.microsoft.com/office/drawing/2014/main" id="{CDC83E4E-672A-5609-EB26-71AEE094B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90638" y="-25561925"/>
              <a:ext cx="146050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37" name="Rectangle 288">
              <a:extLst>
                <a:ext uri="{FF2B5EF4-FFF2-40B4-BE49-F238E27FC236}">
                  <a16:creationId xmlns:a16="http://schemas.microsoft.com/office/drawing/2014/main" id="{9159A590-312E-CB4E-E3F9-00D0C1D04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35025" y="-25358725"/>
              <a:ext cx="147637" cy="128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38" name="Rectangle 289">
              <a:extLst>
                <a:ext uri="{FF2B5EF4-FFF2-40B4-BE49-F238E27FC236}">
                  <a16:creationId xmlns:a16="http://schemas.microsoft.com/office/drawing/2014/main" id="{E82E86A3-640B-BED5-2194-F97D3BA96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2038" y="-25358725"/>
              <a:ext cx="142875" cy="128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39" name="Rectangle 290">
              <a:extLst>
                <a:ext uri="{FF2B5EF4-FFF2-40B4-BE49-F238E27FC236}">
                  <a16:creationId xmlns:a16="http://schemas.microsoft.com/office/drawing/2014/main" id="{D9616709-54F4-98E6-D6D2-AB5EE7C86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90638" y="-25358725"/>
              <a:ext cx="146050" cy="128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0" name="Rectangle 291">
              <a:extLst>
                <a:ext uri="{FF2B5EF4-FFF2-40B4-BE49-F238E27FC236}">
                  <a16:creationId xmlns:a16="http://schemas.microsoft.com/office/drawing/2014/main" id="{757130A0-31C7-AE92-AB48-0465D7DC4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35025" y="-25147588"/>
              <a:ext cx="147637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1" name="Rectangle 292">
              <a:extLst>
                <a:ext uri="{FF2B5EF4-FFF2-40B4-BE49-F238E27FC236}">
                  <a16:creationId xmlns:a16="http://schemas.microsoft.com/office/drawing/2014/main" id="{E31A7043-C95B-68AF-3DF3-20923C4EB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03250" y="-25358725"/>
              <a:ext cx="146050" cy="128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2" name="Rectangle 293">
              <a:extLst>
                <a:ext uri="{FF2B5EF4-FFF2-40B4-BE49-F238E27FC236}">
                  <a16:creationId xmlns:a16="http://schemas.microsoft.com/office/drawing/2014/main" id="{BD6420F8-9D3B-27F9-7140-EA38C0943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03250" y="-25147588"/>
              <a:ext cx="146050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3" name="Rectangle 294">
              <a:extLst>
                <a:ext uri="{FF2B5EF4-FFF2-40B4-BE49-F238E27FC236}">
                  <a16:creationId xmlns:a16="http://schemas.microsoft.com/office/drawing/2014/main" id="{671E1DE5-6CAB-96C4-1A77-7C90FEFAD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2038" y="-25147588"/>
              <a:ext cx="146050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4" name="Rectangle 295">
              <a:extLst>
                <a:ext uri="{FF2B5EF4-FFF2-40B4-BE49-F238E27FC236}">
                  <a16:creationId xmlns:a16="http://schemas.microsoft.com/office/drawing/2014/main" id="{179FA855-9A9E-283C-47B7-A5150B2B5C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90638" y="-25147588"/>
              <a:ext cx="146050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5" name="Freeform 296">
              <a:extLst>
                <a:ext uri="{FF2B5EF4-FFF2-40B4-BE49-F238E27FC236}">
                  <a16:creationId xmlns:a16="http://schemas.microsoft.com/office/drawing/2014/main" id="{5C0B1927-6269-E4BA-511C-9E6D228852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71475" y="-25974675"/>
              <a:ext cx="1298575" cy="1157288"/>
            </a:xfrm>
            <a:custGeom>
              <a:avLst/>
              <a:gdLst>
                <a:gd name="T0" fmla="*/ 816 w 818"/>
                <a:gd name="T1" fmla="*/ 0 h 729"/>
                <a:gd name="T2" fmla="*/ 702 w 818"/>
                <a:gd name="T3" fmla="*/ 0 h 729"/>
                <a:gd name="T4" fmla="*/ 702 w 818"/>
                <a:gd name="T5" fmla="*/ 72 h 729"/>
                <a:gd name="T6" fmla="*/ 591 w 818"/>
                <a:gd name="T7" fmla="*/ 72 h 729"/>
                <a:gd name="T8" fmla="*/ 591 w 818"/>
                <a:gd name="T9" fmla="*/ 0 h 729"/>
                <a:gd name="T10" fmla="*/ 242 w 818"/>
                <a:gd name="T11" fmla="*/ 0 h 729"/>
                <a:gd name="T12" fmla="*/ 242 w 818"/>
                <a:gd name="T13" fmla="*/ 76 h 729"/>
                <a:gd name="T14" fmla="*/ 132 w 818"/>
                <a:gd name="T15" fmla="*/ 76 h 729"/>
                <a:gd name="T16" fmla="*/ 132 w 818"/>
                <a:gd name="T17" fmla="*/ 0 h 729"/>
                <a:gd name="T18" fmla="*/ 0 w 818"/>
                <a:gd name="T19" fmla="*/ 0 h 729"/>
                <a:gd name="T20" fmla="*/ 0 w 818"/>
                <a:gd name="T21" fmla="*/ 729 h 729"/>
                <a:gd name="T22" fmla="*/ 60 w 818"/>
                <a:gd name="T23" fmla="*/ 729 h 729"/>
                <a:gd name="T24" fmla="*/ 760 w 818"/>
                <a:gd name="T25" fmla="*/ 729 h 729"/>
                <a:gd name="T26" fmla="*/ 818 w 818"/>
                <a:gd name="T27" fmla="*/ 729 h 729"/>
                <a:gd name="T28" fmla="*/ 816 w 818"/>
                <a:gd name="T29" fmla="*/ 0 h 729"/>
                <a:gd name="T30" fmla="*/ 760 w 818"/>
                <a:gd name="T31" fmla="*/ 671 h 729"/>
                <a:gd name="T32" fmla="*/ 60 w 818"/>
                <a:gd name="T33" fmla="*/ 671 h 729"/>
                <a:gd name="T34" fmla="*/ 60 w 818"/>
                <a:gd name="T35" fmla="*/ 206 h 729"/>
                <a:gd name="T36" fmla="*/ 760 w 818"/>
                <a:gd name="T37" fmla="*/ 206 h 729"/>
                <a:gd name="T38" fmla="*/ 760 w 818"/>
                <a:gd name="T39" fmla="*/ 67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18" h="729">
                  <a:moveTo>
                    <a:pt x="816" y="0"/>
                  </a:moveTo>
                  <a:lnTo>
                    <a:pt x="702" y="0"/>
                  </a:lnTo>
                  <a:lnTo>
                    <a:pt x="702" y="72"/>
                  </a:lnTo>
                  <a:lnTo>
                    <a:pt x="591" y="72"/>
                  </a:lnTo>
                  <a:lnTo>
                    <a:pt x="591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132" y="76"/>
                  </a:lnTo>
                  <a:lnTo>
                    <a:pt x="132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60" y="729"/>
                  </a:lnTo>
                  <a:lnTo>
                    <a:pt x="760" y="729"/>
                  </a:lnTo>
                  <a:lnTo>
                    <a:pt x="818" y="729"/>
                  </a:lnTo>
                  <a:lnTo>
                    <a:pt x="816" y="0"/>
                  </a:lnTo>
                  <a:close/>
                  <a:moveTo>
                    <a:pt x="760" y="671"/>
                  </a:moveTo>
                  <a:lnTo>
                    <a:pt x="60" y="671"/>
                  </a:lnTo>
                  <a:lnTo>
                    <a:pt x="60" y="206"/>
                  </a:lnTo>
                  <a:lnTo>
                    <a:pt x="760" y="206"/>
                  </a:lnTo>
                  <a:lnTo>
                    <a:pt x="760" y="6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6" name="Rectangle 297">
              <a:extLst>
                <a:ext uri="{FF2B5EF4-FFF2-40B4-BE49-F238E27FC236}">
                  <a16:creationId xmlns:a16="http://schemas.microsoft.com/office/drawing/2014/main" id="{6E9C8BC6-2949-71FC-F637-C545FF0715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15950" y="-26066750"/>
              <a:ext cx="107950" cy="180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7" name="Rectangle 298">
              <a:extLst>
                <a:ext uri="{FF2B5EF4-FFF2-40B4-BE49-F238E27FC236}">
                  <a16:creationId xmlns:a16="http://schemas.microsoft.com/office/drawing/2014/main" id="{25414539-05DC-377E-EC27-B080BC310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1438" y="-26066750"/>
              <a:ext cx="107950" cy="180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880F089-94CE-9737-98B2-FD7A9B3D9E64}"/>
              </a:ext>
            </a:extLst>
          </p:cNvPr>
          <p:cNvGrpSpPr/>
          <p:nvPr/>
        </p:nvGrpSpPr>
        <p:grpSpPr>
          <a:xfrm>
            <a:off x="1813198" y="3062527"/>
            <a:ext cx="1581376" cy="1299241"/>
            <a:chOff x="609995" y="1906534"/>
            <a:chExt cx="1581376" cy="129924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9CAEAE5-00CC-D9C9-0D62-7CA96236B94F}"/>
                </a:ext>
              </a:extLst>
            </p:cNvPr>
            <p:cNvSpPr txBox="1"/>
            <p:nvPr/>
          </p:nvSpPr>
          <p:spPr>
            <a:xfrm>
              <a:off x="609995" y="2211657"/>
              <a:ext cx="15813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213F4D1-995A-AA47-60C0-94274443C7AF}"/>
                </a:ext>
              </a:extLst>
            </p:cNvPr>
            <p:cNvSpPr txBox="1"/>
            <p:nvPr/>
          </p:nvSpPr>
          <p:spPr>
            <a:xfrm>
              <a:off x="636166" y="1906534"/>
              <a:ext cx="1530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D5180B9-1D98-1BCB-A8A1-EA077DBE3E41}"/>
              </a:ext>
            </a:extLst>
          </p:cNvPr>
          <p:cNvGrpSpPr/>
          <p:nvPr/>
        </p:nvGrpSpPr>
        <p:grpSpPr>
          <a:xfrm>
            <a:off x="5305311" y="3062527"/>
            <a:ext cx="1581376" cy="1299241"/>
            <a:chOff x="609995" y="1906534"/>
            <a:chExt cx="1581376" cy="1299241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C103E0E-AC26-71DC-BB09-62AF62C86C92}"/>
                </a:ext>
              </a:extLst>
            </p:cNvPr>
            <p:cNvSpPr txBox="1"/>
            <p:nvPr/>
          </p:nvSpPr>
          <p:spPr>
            <a:xfrm>
              <a:off x="609995" y="2211657"/>
              <a:ext cx="15813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CB363AF-B12A-2815-7FAC-B8B5106E4328}"/>
                </a:ext>
              </a:extLst>
            </p:cNvPr>
            <p:cNvSpPr txBox="1"/>
            <p:nvPr/>
          </p:nvSpPr>
          <p:spPr>
            <a:xfrm>
              <a:off x="636166" y="1906534"/>
              <a:ext cx="1530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32B3A68-BCC6-CF71-074C-112DB2E2AA5F}"/>
              </a:ext>
            </a:extLst>
          </p:cNvPr>
          <p:cNvGrpSpPr/>
          <p:nvPr/>
        </p:nvGrpSpPr>
        <p:grpSpPr>
          <a:xfrm>
            <a:off x="8771255" y="3062527"/>
            <a:ext cx="1581376" cy="1299241"/>
            <a:chOff x="609995" y="1906534"/>
            <a:chExt cx="1581376" cy="129924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4AD2A8E-A866-3F40-B2F6-6B7EFB665664}"/>
                </a:ext>
              </a:extLst>
            </p:cNvPr>
            <p:cNvSpPr txBox="1"/>
            <p:nvPr/>
          </p:nvSpPr>
          <p:spPr>
            <a:xfrm>
              <a:off x="609995" y="2211657"/>
              <a:ext cx="15813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932749C-1F63-89C9-36EC-EF098B3329E1}"/>
                </a:ext>
              </a:extLst>
            </p:cNvPr>
            <p:cNvSpPr txBox="1"/>
            <p:nvPr/>
          </p:nvSpPr>
          <p:spPr>
            <a:xfrm>
              <a:off x="636166" y="1906534"/>
              <a:ext cx="1530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105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3E379F5-EA48-4CC6-AB7B-7CEBAEDF15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98102" y="0"/>
            <a:ext cx="2993898" cy="2235206"/>
          </a:xfrm>
          <a:custGeom>
            <a:avLst/>
            <a:gdLst>
              <a:gd name="connsiteX0" fmla="*/ 0 w 2993898"/>
              <a:gd name="connsiteY0" fmla="*/ 0 h 2235206"/>
              <a:gd name="connsiteX1" fmla="*/ 2993898 w 2993898"/>
              <a:gd name="connsiteY1" fmla="*/ 0 h 2235206"/>
              <a:gd name="connsiteX2" fmla="*/ 2993898 w 2993898"/>
              <a:gd name="connsiteY2" fmla="*/ 2235206 h 2235206"/>
              <a:gd name="connsiteX3" fmla="*/ 0 w 2993898"/>
              <a:gd name="connsiteY3" fmla="*/ 2235206 h 223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3898" h="2235206">
                <a:moveTo>
                  <a:pt x="0" y="0"/>
                </a:moveTo>
                <a:lnTo>
                  <a:pt x="2993898" y="0"/>
                </a:lnTo>
                <a:lnTo>
                  <a:pt x="2993898" y="2235206"/>
                </a:lnTo>
                <a:lnTo>
                  <a:pt x="0" y="2235206"/>
                </a:lnTo>
                <a:close/>
              </a:path>
            </a:pathLst>
          </a:custGeom>
        </p:spPr>
      </p:pic>
      <p:pic>
        <p:nvPicPr>
          <p:cNvPr id="335" name="图片 334">
            <a:extLst>
              <a:ext uri="{FF2B5EF4-FFF2-40B4-BE49-F238E27FC236}">
                <a16:creationId xmlns:a16="http://schemas.microsoft.com/office/drawing/2014/main" id="{550A21CA-4B14-1718-EB81-1DB9037DEB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20086"/>
            <a:ext cx="12192000" cy="2237914"/>
          </a:xfrm>
          <a:custGeom>
            <a:avLst/>
            <a:gdLst>
              <a:gd name="connsiteX0" fmla="*/ 0 w 12192000"/>
              <a:gd name="connsiteY0" fmla="*/ 0 h 2237914"/>
              <a:gd name="connsiteX1" fmla="*/ 12192000 w 12192000"/>
              <a:gd name="connsiteY1" fmla="*/ 0 h 2237914"/>
              <a:gd name="connsiteX2" fmla="*/ 12192000 w 12192000"/>
              <a:gd name="connsiteY2" fmla="*/ 2237914 h 2237914"/>
              <a:gd name="connsiteX3" fmla="*/ 0 w 12192000"/>
              <a:gd name="connsiteY3" fmla="*/ 2237914 h 2237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37914">
                <a:moveTo>
                  <a:pt x="0" y="0"/>
                </a:moveTo>
                <a:lnTo>
                  <a:pt x="12192000" y="0"/>
                </a:lnTo>
                <a:lnTo>
                  <a:pt x="12192000" y="2237914"/>
                </a:lnTo>
                <a:lnTo>
                  <a:pt x="0" y="2237914"/>
                </a:lnTo>
                <a:close/>
              </a:path>
            </a:pathLst>
          </a:custGeom>
        </p:spPr>
      </p:pic>
      <p:pic>
        <p:nvPicPr>
          <p:cNvPr id="308" name="图片 307">
            <a:extLst>
              <a:ext uri="{FF2B5EF4-FFF2-40B4-BE49-F238E27FC236}">
                <a16:creationId xmlns:a16="http://schemas.microsoft.com/office/drawing/2014/main" id="{29391362-D372-7155-5EDC-0437CD4B6C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311116" cy="3496330"/>
          </a:xfrm>
          <a:custGeom>
            <a:avLst/>
            <a:gdLst>
              <a:gd name="connsiteX0" fmla="*/ 0 w 2311116"/>
              <a:gd name="connsiteY0" fmla="*/ 0 h 3496330"/>
              <a:gd name="connsiteX1" fmla="*/ 2311116 w 2311116"/>
              <a:gd name="connsiteY1" fmla="*/ 0 h 3496330"/>
              <a:gd name="connsiteX2" fmla="*/ 2311116 w 2311116"/>
              <a:gd name="connsiteY2" fmla="*/ 3496330 h 3496330"/>
              <a:gd name="connsiteX3" fmla="*/ 0 w 2311116"/>
              <a:gd name="connsiteY3" fmla="*/ 3496330 h 349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1116" h="3496330">
                <a:moveTo>
                  <a:pt x="0" y="0"/>
                </a:moveTo>
                <a:lnTo>
                  <a:pt x="2311116" y="0"/>
                </a:lnTo>
                <a:lnTo>
                  <a:pt x="2311116" y="3496330"/>
                </a:lnTo>
                <a:lnTo>
                  <a:pt x="0" y="349633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9597397" y="2007541"/>
            <a:ext cx="747395" cy="523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26" y="3477425"/>
            <a:ext cx="663575" cy="5391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3912" y="507044"/>
            <a:ext cx="622935" cy="452120"/>
          </a:xfrm>
          <a:prstGeom prst="rect">
            <a:avLst/>
          </a:prstGeom>
        </p:spPr>
      </p:pic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5139E766-AA81-0DD7-D8EA-C2FE4794D600}"/>
              </a:ext>
            </a:extLst>
          </p:cNvPr>
          <p:cNvGrpSpPr/>
          <p:nvPr/>
        </p:nvGrpSpPr>
        <p:grpSpPr>
          <a:xfrm>
            <a:off x="1591384" y="4198834"/>
            <a:ext cx="1663063" cy="2252511"/>
            <a:chOff x="-7562551" y="2268771"/>
            <a:chExt cx="3147793" cy="4263483"/>
          </a:xfrm>
        </p:grpSpPr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0D268FE-7780-4631-7B99-6787CE2449D0}"/>
                </a:ext>
              </a:extLst>
            </p:cNvPr>
            <p:cNvSpPr/>
            <p:nvPr/>
          </p:nvSpPr>
          <p:spPr>
            <a:xfrm>
              <a:off x="-7202128" y="4796700"/>
              <a:ext cx="212663" cy="214644"/>
            </a:xfrm>
            <a:custGeom>
              <a:avLst/>
              <a:gdLst>
                <a:gd name="connsiteX0" fmla="*/ 145844 w 212663"/>
                <a:gd name="connsiteY0" fmla="*/ 1940 h 214644"/>
                <a:gd name="connsiteX1" fmla="*/ 134057 w 212663"/>
                <a:gd name="connsiteY1" fmla="*/ 4926 h 214644"/>
                <a:gd name="connsiteX2" fmla="*/ 116529 w 212663"/>
                <a:gd name="connsiteY2" fmla="*/ 1711 h 214644"/>
                <a:gd name="connsiteX3" fmla="*/ 98006 w 212663"/>
                <a:gd name="connsiteY3" fmla="*/ 103 h 214644"/>
                <a:gd name="connsiteX4" fmla="*/ 76193 w 212663"/>
                <a:gd name="connsiteY4" fmla="*/ 793 h 214644"/>
                <a:gd name="connsiteX5" fmla="*/ 64788 w 212663"/>
                <a:gd name="connsiteY5" fmla="*/ 2476 h 214644"/>
                <a:gd name="connsiteX6" fmla="*/ 53383 w 212663"/>
                <a:gd name="connsiteY6" fmla="*/ 5308 h 214644"/>
                <a:gd name="connsiteX7" fmla="*/ 42362 w 212663"/>
                <a:gd name="connsiteY7" fmla="*/ 9518 h 214644"/>
                <a:gd name="connsiteX8" fmla="*/ 31952 w 212663"/>
                <a:gd name="connsiteY8" fmla="*/ 15335 h 214644"/>
                <a:gd name="connsiteX9" fmla="*/ 22461 w 212663"/>
                <a:gd name="connsiteY9" fmla="*/ 22913 h 214644"/>
                <a:gd name="connsiteX10" fmla="*/ 14195 w 212663"/>
                <a:gd name="connsiteY10" fmla="*/ 32480 h 214644"/>
                <a:gd name="connsiteX11" fmla="*/ 7459 w 212663"/>
                <a:gd name="connsiteY11" fmla="*/ 44191 h 214644"/>
                <a:gd name="connsiteX12" fmla="*/ 2484 w 212663"/>
                <a:gd name="connsiteY12" fmla="*/ 58351 h 214644"/>
                <a:gd name="connsiteX13" fmla="*/ 111 w 212663"/>
                <a:gd name="connsiteY13" fmla="*/ 73812 h 214644"/>
                <a:gd name="connsiteX14" fmla="*/ 724 w 212663"/>
                <a:gd name="connsiteY14" fmla="*/ 89120 h 214644"/>
                <a:gd name="connsiteX15" fmla="*/ 3862 w 212663"/>
                <a:gd name="connsiteY15" fmla="*/ 104275 h 214644"/>
                <a:gd name="connsiteX16" fmla="*/ 9220 w 212663"/>
                <a:gd name="connsiteY16" fmla="*/ 119124 h 214644"/>
                <a:gd name="connsiteX17" fmla="*/ 16338 w 212663"/>
                <a:gd name="connsiteY17" fmla="*/ 133437 h 214644"/>
                <a:gd name="connsiteX18" fmla="*/ 24910 w 212663"/>
                <a:gd name="connsiteY18" fmla="*/ 147214 h 214644"/>
                <a:gd name="connsiteX19" fmla="*/ 44658 w 212663"/>
                <a:gd name="connsiteY19" fmla="*/ 172471 h 214644"/>
                <a:gd name="connsiteX20" fmla="*/ 65400 w 212663"/>
                <a:gd name="connsiteY20" fmla="*/ 193902 h 214644"/>
                <a:gd name="connsiteX21" fmla="*/ 83999 w 212663"/>
                <a:gd name="connsiteY21" fmla="*/ 210512 h 214644"/>
                <a:gd name="connsiteX22" fmla="*/ 84765 w 212663"/>
                <a:gd name="connsiteY22" fmla="*/ 211124 h 214644"/>
                <a:gd name="connsiteX23" fmla="*/ 149135 w 212663"/>
                <a:gd name="connsiteY23" fmla="*/ 214645 h 214644"/>
                <a:gd name="connsiteX24" fmla="*/ 149671 w 212663"/>
                <a:gd name="connsiteY24" fmla="*/ 204312 h 214644"/>
                <a:gd name="connsiteX25" fmla="*/ 154722 w 212663"/>
                <a:gd name="connsiteY25" fmla="*/ 165199 h 214644"/>
                <a:gd name="connsiteX26" fmla="*/ 159314 w 212663"/>
                <a:gd name="connsiteY26" fmla="*/ 142773 h 214644"/>
                <a:gd name="connsiteX27" fmla="*/ 165514 w 212663"/>
                <a:gd name="connsiteY27" fmla="*/ 119198 h 214644"/>
                <a:gd name="connsiteX28" fmla="*/ 173704 w 212663"/>
                <a:gd name="connsiteY28" fmla="*/ 95165 h 214644"/>
                <a:gd name="connsiteX29" fmla="*/ 184114 w 212663"/>
                <a:gd name="connsiteY29" fmla="*/ 71284 h 214644"/>
                <a:gd name="connsiteX30" fmla="*/ 196972 w 212663"/>
                <a:gd name="connsiteY30" fmla="*/ 48169 h 214644"/>
                <a:gd name="connsiteX31" fmla="*/ 212663 w 212663"/>
                <a:gd name="connsiteY31" fmla="*/ 26508 h 214644"/>
                <a:gd name="connsiteX32" fmla="*/ 145920 w 212663"/>
                <a:gd name="connsiteY32" fmla="*/ 1939 h 214644"/>
                <a:gd name="connsiteX33" fmla="*/ 145844 w 212663"/>
                <a:gd name="connsiteY33" fmla="*/ 1939 h 21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2663" h="214644">
                  <a:moveTo>
                    <a:pt x="145844" y="1940"/>
                  </a:moveTo>
                  <a:lnTo>
                    <a:pt x="134057" y="4926"/>
                  </a:lnTo>
                  <a:cubicBezTo>
                    <a:pt x="134057" y="4926"/>
                    <a:pt x="127215" y="3125"/>
                    <a:pt x="116529" y="1711"/>
                  </a:cubicBezTo>
                  <a:cubicBezTo>
                    <a:pt x="111186" y="1004"/>
                    <a:pt x="104850" y="344"/>
                    <a:pt x="98006" y="103"/>
                  </a:cubicBezTo>
                  <a:cubicBezTo>
                    <a:pt x="91162" y="-136"/>
                    <a:pt x="83757" y="20"/>
                    <a:pt x="76193" y="793"/>
                  </a:cubicBezTo>
                  <a:cubicBezTo>
                    <a:pt x="72410" y="1178"/>
                    <a:pt x="68604" y="1735"/>
                    <a:pt x="64788" y="2476"/>
                  </a:cubicBezTo>
                  <a:cubicBezTo>
                    <a:pt x="60972" y="3218"/>
                    <a:pt x="57136" y="4144"/>
                    <a:pt x="53383" y="5308"/>
                  </a:cubicBezTo>
                  <a:cubicBezTo>
                    <a:pt x="49631" y="6473"/>
                    <a:pt x="45953" y="7861"/>
                    <a:pt x="42362" y="9518"/>
                  </a:cubicBezTo>
                  <a:cubicBezTo>
                    <a:pt x="38770" y="11175"/>
                    <a:pt x="35285" y="13118"/>
                    <a:pt x="31952" y="15335"/>
                  </a:cubicBezTo>
                  <a:cubicBezTo>
                    <a:pt x="28620" y="17552"/>
                    <a:pt x="25437" y="20067"/>
                    <a:pt x="22461" y="22913"/>
                  </a:cubicBezTo>
                  <a:cubicBezTo>
                    <a:pt x="19485" y="25758"/>
                    <a:pt x="16717" y="28937"/>
                    <a:pt x="14195" y="32480"/>
                  </a:cubicBezTo>
                  <a:cubicBezTo>
                    <a:pt x="11673" y="36023"/>
                    <a:pt x="9430" y="39883"/>
                    <a:pt x="7459" y="44191"/>
                  </a:cubicBezTo>
                  <a:cubicBezTo>
                    <a:pt x="5488" y="48498"/>
                    <a:pt x="3806" y="53210"/>
                    <a:pt x="2484" y="58351"/>
                  </a:cubicBezTo>
                  <a:cubicBezTo>
                    <a:pt x="1162" y="63492"/>
                    <a:pt x="385" y="68676"/>
                    <a:pt x="111" y="73812"/>
                  </a:cubicBezTo>
                  <a:cubicBezTo>
                    <a:pt x="-162" y="78948"/>
                    <a:pt x="77" y="84031"/>
                    <a:pt x="724" y="89120"/>
                  </a:cubicBezTo>
                  <a:cubicBezTo>
                    <a:pt x="1370" y="94209"/>
                    <a:pt x="2424" y="99275"/>
                    <a:pt x="3862" y="104275"/>
                  </a:cubicBezTo>
                  <a:cubicBezTo>
                    <a:pt x="5300" y="109274"/>
                    <a:pt x="7120" y="114256"/>
                    <a:pt x="9220" y="119124"/>
                  </a:cubicBezTo>
                  <a:cubicBezTo>
                    <a:pt x="11320" y="123991"/>
                    <a:pt x="13705" y="128742"/>
                    <a:pt x="16338" y="133437"/>
                  </a:cubicBezTo>
                  <a:cubicBezTo>
                    <a:pt x="18971" y="138131"/>
                    <a:pt x="21872" y="142735"/>
                    <a:pt x="24910" y="147214"/>
                  </a:cubicBezTo>
                  <a:cubicBezTo>
                    <a:pt x="30987" y="156171"/>
                    <a:pt x="37736" y="164632"/>
                    <a:pt x="44658" y="172471"/>
                  </a:cubicBezTo>
                  <a:cubicBezTo>
                    <a:pt x="51580" y="180312"/>
                    <a:pt x="58663" y="187516"/>
                    <a:pt x="65400" y="193902"/>
                  </a:cubicBezTo>
                  <a:cubicBezTo>
                    <a:pt x="72138" y="200289"/>
                    <a:pt x="78478" y="205917"/>
                    <a:pt x="83999" y="210512"/>
                  </a:cubicBezTo>
                  <a:cubicBezTo>
                    <a:pt x="84458" y="210893"/>
                    <a:pt x="84319" y="210757"/>
                    <a:pt x="84765" y="211124"/>
                  </a:cubicBezTo>
                  <a:cubicBezTo>
                    <a:pt x="102714" y="211124"/>
                    <a:pt x="123944" y="211626"/>
                    <a:pt x="149135" y="214645"/>
                  </a:cubicBezTo>
                  <a:cubicBezTo>
                    <a:pt x="149353" y="210959"/>
                    <a:pt x="149301" y="208619"/>
                    <a:pt x="149671" y="204312"/>
                  </a:cubicBezTo>
                  <a:cubicBezTo>
                    <a:pt x="150644" y="192983"/>
                    <a:pt x="152203" y="179672"/>
                    <a:pt x="154722" y="165199"/>
                  </a:cubicBezTo>
                  <a:cubicBezTo>
                    <a:pt x="155982" y="157962"/>
                    <a:pt x="157535" y="150480"/>
                    <a:pt x="159314" y="142773"/>
                  </a:cubicBezTo>
                  <a:cubicBezTo>
                    <a:pt x="161094" y="135066"/>
                    <a:pt x="163128" y="127167"/>
                    <a:pt x="165514" y="119198"/>
                  </a:cubicBezTo>
                  <a:cubicBezTo>
                    <a:pt x="167901" y="111230"/>
                    <a:pt x="170621" y="103185"/>
                    <a:pt x="173704" y="95165"/>
                  </a:cubicBezTo>
                  <a:cubicBezTo>
                    <a:pt x="176787" y="87145"/>
                    <a:pt x="180247" y="79145"/>
                    <a:pt x="184114" y="71284"/>
                  </a:cubicBezTo>
                  <a:cubicBezTo>
                    <a:pt x="187981" y="63423"/>
                    <a:pt x="192233" y="55661"/>
                    <a:pt x="196972" y="48169"/>
                  </a:cubicBezTo>
                  <a:cubicBezTo>
                    <a:pt x="201713" y="40677"/>
                    <a:pt x="206962" y="33421"/>
                    <a:pt x="212663" y="26508"/>
                  </a:cubicBezTo>
                  <a:lnTo>
                    <a:pt x="145920" y="1939"/>
                  </a:lnTo>
                  <a:lnTo>
                    <a:pt x="145844" y="1939"/>
                  </a:ln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4728A480-5DEA-F223-A3AE-0DDECAA6A7FA}"/>
                </a:ext>
              </a:extLst>
            </p:cNvPr>
            <p:cNvSpPr/>
            <p:nvPr/>
          </p:nvSpPr>
          <p:spPr>
            <a:xfrm>
              <a:off x="-7562551" y="4607965"/>
              <a:ext cx="509805" cy="636556"/>
            </a:xfrm>
            <a:custGeom>
              <a:avLst/>
              <a:gdLst>
                <a:gd name="connsiteX0" fmla="*/ 339643 w 509805"/>
                <a:gd name="connsiteY0" fmla="*/ 121 h 636556"/>
                <a:gd name="connsiteX1" fmla="*/ 228964 w 509805"/>
                <a:gd name="connsiteY1" fmla="*/ 89672 h 636556"/>
                <a:gd name="connsiteX2" fmla="*/ 156098 w 509805"/>
                <a:gd name="connsiteY2" fmla="*/ 235404 h 636556"/>
                <a:gd name="connsiteX3" fmla="*/ 5697 w 509805"/>
                <a:gd name="connsiteY3" fmla="*/ 580827 h 636556"/>
                <a:gd name="connsiteX4" fmla="*/ 111399 w 509805"/>
                <a:gd name="connsiteY4" fmla="*/ 613741 h 636556"/>
                <a:gd name="connsiteX5" fmla="*/ 290045 w 509805"/>
                <a:gd name="connsiteY5" fmla="*/ 482167 h 636556"/>
                <a:gd name="connsiteX6" fmla="*/ 445192 w 509805"/>
                <a:gd name="connsiteY6" fmla="*/ 399886 h 636556"/>
                <a:gd name="connsiteX7" fmla="*/ 444426 w 509805"/>
                <a:gd name="connsiteY7" fmla="*/ 399274 h 636556"/>
                <a:gd name="connsiteX8" fmla="*/ 425827 w 509805"/>
                <a:gd name="connsiteY8" fmla="*/ 382665 h 636556"/>
                <a:gd name="connsiteX9" fmla="*/ 405085 w 509805"/>
                <a:gd name="connsiteY9" fmla="*/ 361233 h 636556"/>
                <a:gd name="connsiteX10" fmla="*/ 385337 w 509805"/>
                <a:gd name="connsiteY10" fmla="*/ 335976 h 636556"/>
                <a:gd name="connsiteX11" fmla="*/ 376765 w 509805"/>
                <a:gd name="connsiteY11" fmla="*/ 322199 h 636556"/>
                <a:gd name="connsiteX12" fmla="*/ 369647 w 509805"/>
                <a:gd name="connsiteY12" fmla="*/ 307886 h 636556"/>
                <a:gd name="connsiteX13" fmla="*/ 364289 w 509805"/>
                <a:gd name="connsiteY13" fmla="*/ 293037 h 636556"/>
                <a:gd name="connsiteX14" fmla="*/ 361151 w 509805"/>
                <a:gd name="connsiteY14" fmla="*/ 277882 h 636556"/>
                <a:gd name="connsiteX15" fmla="*/ 360538 w 509805"/>
                <a:gd name="connsiteY15" fmla="*/ 262574 h 636556"/>
                <a:gd name="connsiteX16" fmla="*/ 362911 w 509805"/>
                <a:gd name="connsiteY16" fmla="*/ 247113 h 636556"/>
                <a:gd name="connsiteX17" fmla="*/ 367886 w 509805"/>
                <a:gd name="connsiteY17" fmla="*/ 232953 h 636556"/>
                <a:gd name="connsiteX18" fmla="*/ 374622 w 509805"/>
                <a:gd name="connsiteY18" fmla="*/ 221242 h 636556"/>
                <a:gd name="connsiteX19" fmla="*/ 382888 w 509805"/>
                <a:gd name="connsiteY19" fmla="*/ 211675 h 636556"/>
                <a:gd name="connsiteX20" fmla="*/ 392379 w 509805"/>
                <a:gd name="connsiteY20" fmla="*/ 204097 h 636556"/>
                <a:gd name="connsiteX21" fmla="*/ 402789 w 509805"/>
                <a:gd name="connsiteY21" fmla="*/ 198280 h 636556"/>
                <a:gd name="connsiteX22" fmla="*/ 413810 w 509805"/>
                <a:gd name="connsiteY22" fmla="*/ 194070 h 636556"/>
                <a:gd name="connsiteX23" fmla="*/ 425215 w 509805"/>
                <a:gd name="connsiteY23" fmla="*/ 191239 h 636556"/>
                <a:gd name="connsiteX24" fmla="*/ 436620 w 509805"/>
                <a:gd name="connsiteY24" fmla="*/ 189555 h 636556"/>
                <a:gd name="connsiteX25" fmla="*/ 458433 w 509805"/>
                <a:gd name="connsiteY25" fmla="*/ 188866 h 636556"/>
                <a:gd name="connsiteX26" fmla="*/ 476956 w 509805"/>
                <a:gd name="connsiteY26" fmla="*/ 190473 h 636556"/>
                <a:gd name="connsiteX27" fmla="*/ 494484 w 509805"/>
                <a:gd name="connsiteY27" fmla="*/ 193688 h 636556"/>
                <a:gd name="connsiteX28" fmla="*/ 506271 w 509805"/>
                <a:gd name="connsiteY28" fmla="*/ 190703 h 636556"/>
                <a:gd name="connsiteX29" fmla="*/ 492188 w 509805"/>
                <a:gd name="connsiteY29" fmla="*/ 134293 h 636556"/>
                <a:gd name="connsiteX30" fmla="*/ 362912 w 509805"/>
                <a:gd name="connsiteY30" fmla="*/ 16803 h 636556"/>
                <a:gd name="connsiteX31" fmla="*/ 339644 w 509805"/>
                <a:gd name="connsiteY31" fmla="*/ 118 h 63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9805" h="636556">
                  <a:moveTo>
                    <a:pt x="339643" y="121"/>
                  </a:moveTo>
                  <a:cubicBezTo>
                    <a:pt x="311334" y="-2412"/>
                    <a:pt x="269507" y="35023"/>
                    <a:pt x="228964" y="89672"/>
                  </a:cubicBezTo>
                  <a:cubicBezTo>
                    <a:pt x="174908" y="162528"/>
                    <a:pt x="184302" y="214252"/>
                    <a:pt x="156098" y="235404"/>
                  </a:cubicBezTo>
                  <a:cubicBezTo>
                    <a:pt x="127894" y="256556"/>
                    <a:pt x="-31907" y="327008"/>
                    <a:pt x="5697" y="580827"/>
                  </a:cubicBezTo>
                  <a:cubicBezTo>
                    <a:pt x="36250" y="627832"/>
                    <a:pt x="76146" y="660743"/>
                    <a:pt x="111399" y="613741"/>
                  </a:cubicBezTo>
                  <a:cubicBezTo>
                    <a:pt x="146651" y="566736"/>
                    <a:pt x="179582" y="524471"/>
                    <a:pt x="290045" y="482167"/>
                  </a:cubicBezTo>
                  <a:cubicBezTo>
                    <a:pt x="400505" y="439863"/>
                    <a:pt x="449892" y="435141"/>
                    <a:pt x="445192" y="399886"/>
                  </a:cubicBezTo>
                  <a:cubicBezTo>
                    <a:pt x="444746" y="399519"/>
                    <a:pt x="444885" y="399656"/>
                    <a:pt x="444426" y="399274"/>
                  </a:cubicBezTo>
                  <a:cubicBezTo>
                    <a:pt x="438905" y="394679"/>
                    <a:pt x="432565" y="389051"/>
                    <a:pt x="425827" y="382665"/>
                  </a:cubicBezTo>
                  <a:cubicBezTo>
                    <a:pt x="419090" y="376278"/>
                    <a:pt x="412007" y="369074"/>
                    <a:pt x="405085" y="361233"/>
                  </a:cubicBezTo>
                  <a:cubicBezTo>
                    <a:pt x="398163" y="353393"/>
                    <a:pt x="391414" y="344932"/>
                    <a:pt x="385337" y="335976"/>
                  </a:cubicBezTo>
                  <a:cubicBezTo>
                    <a:pt x="382299" y="331498"/>
                    <a:pt x="379398" y="326893"/>
                    <a:pt x="376765" y="322199"/>
                  </a:cubicBezTo>
                  <a:cubicBezTo>
                    <a:pt x="374131" y="317505"/>
                    <a:pt x="371747" y="312754"/>
                    <a:pt x="369647" y="307886"/>
                  </a:cubicBezTo>
                  <a:cubicBezTo>
                    <a:pt x="367547" y="303018"/>
                    <a:pt x="365727" y="298036"/>
                    <a:pt x="364289" y="293037"/>
                  </a:cubicBezTo>
                  <a:cubicBezTo>
                    <a:pt x="362851" y="288038"/>
                    <a:pt x="361797" y="282971"/>
                    <a:pt x="361151" y="277882"/>
                  </a:cubicBezTo>
                  <a:cubicBezTo>
                    <a:pt x="360504" y="272793"/>
                    <a:pt x="360265" y="267710"/>
                    <a:pt x="360538" y="262574"/>
                  </a:cubicBezTo>
                  <a:cubicBezTo>
                    <a:pt x="360812" y="257438"/>
                    <a:pt x="361589" y="252254"/>
                    <a:pt x="362911" y="247113"/>
                  </a:cubicBezTo>
                  <a:cubicBezTo>
                    <a:pt x="364233" y="241972"/>
                    <a:pt x="365915" y="237261"/>
                    <a:pt x="367886" y="232953"/>
                  </a:cubicBezTo>
                  <a:cubicBezTo>
                    <a:pt x="369857" y="228645"/>
                    <a:pt x="372100" y="224785"/>
                    <a:pt x="374622" y="221242"/>
                  </a:cubicBezTo>
                  <a:cubicBezTo>
                    <a:pt x="377144" y="217700"/>
                    <a:pt x="379912" y="214521"/>
                    <a:pt x="382888" y="211675"/>
                  </a:cubicBezTo>
                  <a:cubicBezTo>
                    <a:pt x="385864" y="208829"/>
                    <a:pt x="389047" y="206314"/>
                    <a:pt x="392379" y="204097"/>
                  </a:cubicBezTo>
                  <a:cubicBezTo>
                    <a:pt x="395712" y="201880"/>
                    <a:pt x="399197" y="199937"/>
                    <a:pt x="402789" y="198280"/>
                  </a:cubicBezTo>
                  <a:cubicBezTo>
                    <a:pt x="406380" y="196624"/>
                    <a:pt x="410058" y="195235"/>
                    <a:pt x="413810" y="194070"/>
                  </a:cubicBezTo>
                  <a:cubicBezTo>
                    <a:pt x="417563" y="192906"/>
                    <a:pt x="421399" y="191980"/>
                    <a:pt x="425215" y="191239"/>
                  </a:cubicBezTo>
                  <a:cubicBezTo>
                    <a:pt x="429031" y="190498"/>
                    <a:pt x="432837" y="189940"/>
                    <a:pt x="436620" y="189555"/>
                  </a:cubicBezTo>
                  <a:cubicBezTo>
                    <a:pt x="444184" y="188783"/>
                    <a:pt x="451589" y="188625"/>
                    <a:pt x="458433" y="188866"/>
                  </a:cubicBezTo>
                  <a:cubicBezTo>
                    <a:pt x="465277" y="189106"/>
                    <a:pt x="471613" y="189767"/>
                    <a:pt x="476956" y="190473"/>
                  </a:cubicBezTo>
                  <a:cubicBezTo>
                    <a:pt x="487642" y="191887"/>
                    <a:pt x="494484" y="193688"/>
                    <a:pt x="494484" y="193688"/>
                  </a:cubicBezTo>
                  <a:lnTo>
                    <a:pt x="506271" y="190703"/>
                  </a:lnTo>
                  <a:cubicBezTo>
                    <a:pt x="506271" y="190703"/>
                    <a:pt x="520390" y="160145"/>
                    <a:pt x="492188" y="134293"/>
                  </a:cubicBezTo>
                  <a:cubicBezTo>
                    <a:pt x="463986" y="108441"/>
                    <a:pt x="386413" y="59108"/>
                    <a:pt x="362912" y="16803"/>
                  </a:cubicBezTo>
                  <a:cubicBezTo>
                    <a:pt x="357036" y="6228"/>
                    <a:pt x="349079" y="962"/>
                    <a:pt x="339644" y="1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1DCF37E-0214-36E2-09BF-9F249AF3EE09}"/>
                </a:ext>
              </a:extLst>
            </p:cNvPr>
            <p:cNvSpPr/>
            <p:nvPr/>
          </p:nvSpPr>
          <p:spPr>
            <a:xfrm>
              <a:off x="-5113043" y="6180513"/>
              <a:ext cx="698285" cy="351741"/>
            </a:xfrm>
            <a:custGeom>
              <a:avLst/>
              <a:gdLst>
                <a:gd name="connsiteX0" fmla="*/ 70636 w 698285"/>
                <a:gd name="connsiteY0" fmla="*/ 13240 h 351741"/>
                <a:gd name="connsiteX1" fmla="*/ 37952 w 698285"/>
                <a:gd name="connsiteY1" fmla="*/ 63375 h 351741"/>
                <a:gd name="connsiteX2" fmla="*/ 16750 w 698285"/>
                <a:gd name="connsiteY2" fmla="*/ 183238 h 351741"/>
                <a:gd name="connsiteX3" fmla="*/ 33207 w 698285"/>
                <a:gd name="connsiteY3" fmla="*/ 265519 h 351741"/>
                <a:gd name="connsiteX4" fmla="*/ 263591 w 698285"/>
                <a:gd name="connsiteY4" fmla="*/ 293686 h 351741"/>
                <a:gd name="connsiteX5" fmla="*/ 336382 w 698285"/>
                <a:gd name="connsiteY5" fmla="*/ 324302 h 351741"/>
                <a:gd name="connsiteX6" fmla="*/ 597304 w 698285"/>
                <a:gd name="connsiteY6" fmla="*/ 345427 h 351741"/>
                <a:gd name="connsiteX7" fmla="*/ 695964 w 698285"/>
                <a:gd name="connsiteY7" fmla="*/ 249062 h 351741"/>
                <a:gd name="connsiteX8" fmla="*/ 573806 w 698285"/>
                <a:gd name="connsiteY8" fmla="*/ 162113 h 351741"/>
                <a:gd name="connsiteX9" fmla="*/ 348165 w 698285"/>
                <a:gd name="connsiteY9" fmla="*/ 6965 h 351741"/>
                <a:gd name="connsiteX10" fmla="*/ 342272 w 698285"/>
                <a:gd name="connsiteY10" fmla="*/ 0 h 351741"/>
                <a:gd name="connsiteX11" fmla="*/ 329872 w 698285"/>
                <a:gd name="connsiteY11" fmla="*/ 3368 h 351741"/>
                <a:gd name="connsiteX12" fmla="*/ 290608 w 698285"/>
                <a:gd name="connsiteY12" fmla="*/ 14849 h 351741"/>
                <a:gd name="connsiteX13" fmla="*/ 266727 w 698285"/>
                <a:gd name="connsiteY13" fmla="*/ 20436 h 351741"/>
                <a:gd name="connsiteX14" fmla="*/ 239555 w 698285"/>
                <a:gd name="connsiteY14" fmla="*/ 25182 h 351741"/>
                <a:gd name="connsiteX15" fmla="*/ 213761 w 698285"/>
                <a:gd name="connsiteY15" fmla="*/ 28243 h 351741"/>
                <a:gd name="connsiteX16" fmla="*/ 193631 w 698285"/>
                <a:gd name="connsiteY16" fmla="*/ 29621 h 351741"/>
                <a:gd name="connsiteX17" fmla="*/ 177557 w 698285"/>
                <a:gd name="connsiteY17" fmla="*/ 29391 h 351741"/>
                <a:gd name="connsiteX18" fmla="*/ 164316 w 698285"/>
                <a:gd name="connsiteY18" fmla="*/ 27860 h 351741"/>
                <a:gd name="connsiteX19" fmla="*/ 140665 w 698285"/>
                <a:gd name="connsiteY19" fmla="*/ 21431 h 351741"/>
                <a:gd name="connsiteX20" fmla="*/ 111580 w 698285"/>
                <a:gd name="connsiteY20" fmla="*/ 11863 h 351741"/>
                <a:gd name="connsiteX21" fmla="*/ 102701 w 698285"/>
                <a:gd name="connsiteY21" fmla="*/ 9950 h 351741"/>
                <a:gd name="connsiteX22" fmla="*/ 93899 w 698285"/>
                <a:gd name="connsiteY22" fmla="*/ 9261 h 351741"/>
                <a:gd name="connsiteX23" fmla="*/ 76677 w 698285"/>
                <a:gd name="connsiteY23" fmla="*/ 11251 h 351741"/>
                <a:gd name="connsiteX24" fmla="*/ 70631 w 698285"/>
                <a:gd name="connsiteY24" fmla="*/ 13241 h 35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98285" h="351741">
                  <a:moveTo>
                    <a:pt x="70636" y="13240"/>
                  </a:moveTo>
                  <a:cubicBezTo>
                    <a:pt x="60994" y="22976"/>
                    <a:pt x="52035" y="19115"/>
                    <a:pt x="37952" y="63375"/>
                  </a:cubicBezTo>
                  <a:cubicBezTo>
                    <a:pt x="21501" y="115079"/>
                    <a:pt x="16751" y="183238"/>
                    <a:pt x="16750" y="183238"/>
                  </a:cubicBezTo>
                  <a:cubicBezTo>
                    <a:pt x="16750" y="183238"/>
                    <a:pt x="-30249" y="242016"/>
                    <a:pt x="33207" y="265519"/>
                  </a:cubicBezTo>
                  <a:cubicBezTo>
                    <a:pt x="96663" y="289021"/>
                    <a:pt x="188386" y="324238"/>
                    <a:pt x="263591" y="293686"/>
                  </a:cubicBezTo>
                  <a:cubicBezTo>
                    <a:pt x="294144" y="288985"/>
                    <a:pt x="305829" y="305500"/>
                    <a:pt x="336382" y="324302"/>
                  </a:cubicBezTo>
                  <a:cubicBezTo>
                    <a:pt x="366934" y="343103"/>
                    <a:pt x="519750" y="361879"/>
                    <a:pt x="597304" y="345427"/>
                  </a:cubicBezTo>
                  <a:cubicBezTo>
                    <a:pt x="674861" y="328975"/>
                    <a:pt x="707715" y="300766"/>
                    <a:pt x="695964" y="249062"/>
                  </a:cubicBezTo>
                  <a:cubicBezTo>
                    <a:pt x="684213" y="197358"/>
                    <a:pt x="625510" y="185614"/>
                    <a:pt x="573806" y="162113"/>
                  </a:cubicBezTo>
                  <a:cubicBezTo>
                    <a:pt x="522101" y="138611"/>
                    <a:pt x="348165" y="6965"/>
                    <a:pt x="348165" y="6965"/>
                  </a:cubicBezTo>
                  <a:cubicBezTo>
                    <a:pt x="348165" y="6965"/>
                    <a:pt x="342832" y="667"/>
                    <a:pt x="342272" y="0"/>
                  </a:cubicBezTo>
                  <a:cubicBezTo>
                    <a:pt x="338057" y="1203"/>
                    <a:pt x="334562" y="1918"/>
                    <a:pt x="329872" y="3368"/>
                  </a:cubicBezTo>
                  <a:cubicBezTo>
                    <a:pt x="318447" y="6899"/>
                    <a:pt x="305512" y="10954"/>
                    <a:pt x="290608" y="14849"/>
                  </a:cubicBezTo>
                  <a:cubicBezTo>
                    <a:pt x="283155" y="16796"/>
                    <a:pt x="275224" y="18690"/>
                    <a:pt x="266727" y="20436"/>
                  </a:cubicBezTo>
                  <a:cubicBezTo>
                    <a:pt x="258230" y="22182"/>
                    <a:pt x="249215" y="23832"/>
                    <a:pt x="239555" y="25182"/>
                  </a:cubicBezTo>
                  <a:cubicBezTo>
                    <a:pt x="229895" y="26532"/>
                    <a:pt x="221340" y="27510"/>
                    <a:pt x="213761" y="28243"/>
                  </a:cubicBezTo>
                  <a:cubicBezTo>
                    <a:pt x="206182" y="28977"/>
                    <a:pt x="199590" y="29439"/>
                    <a:pt x="193631" y="29621"/>
                  </a:cubicBezTo>
                  <a:cubicBezTo>
                    <a:pt x="187671" y="29802"/>
                    <a:pt x="182358" y="29697"/>
                    <a:pt x="177557" y="29391"/>
                  </a:cubicBezTo>
                  <a:cubicBezTo>
                    <a:pt x="172757" y="29086"/>
                    <a:pt x="168419" y="28587"/>
                    <a:pt x="164316" y="27860"/>
                  </a:cubicBezTo>
                  <a:cubicBezTo>
                    <a:pt x="156111" y="26406"/>
                    <a:pt x="148845" y="24183"/>
                    <a:pt x="140665" y="21431"/>
                  </a:cubicBezTo>
                  <a:cubicBezTo>
                    <a:pt x="132486" y="18678"/>
                    <a:pt x="123421" y="15395"/>
                    <a:pt x="111580" y="11863"/>
                  </a:cubicBezTo>
                  <a:cubicBezTo>
                    <a:pt x="108620" y="10980"/>
                    <a:pt x="105656" y="10372"/>
                    <a:pt x="102701" y="9950"/>
                  </a:cubicBezTo>
                  <a:cubicBezTo>
                    <a:pt x="99747" y="9527"/>
                    <a:pt x="96825" y="9278"/>
                    <a:pt x="93899" y="9261"/>
                  </a:cubicBezTo>
                  <a:cubicBezTo>
                    <a:pt x="88049" y="9227"/>
                    <a:pt x="82267" y="9985"/>
                    <a:pt x="76677" y="11251"/>
                  </a:cubicBezTo>
                  <a:cubicBezTo>
                    <a:pt x="74581" y="11726"/>
                    <a:pt x="72673" y="12625"/>
                    <a:pt x="70631" y="1324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B9027FF-A9A5-12F1-3FFA-277EBABBE80E}"/>
                </a:ext>
              </a:extLst>
            </p:cNvPr>
            <p:cNvSpPr/>
            <p:nvPr/>
          </p:nvSpPr>
          <p:spPr>
            <a:xfrm>
              <a:off x="-5042408" y="6035392"/>
              <a:ext cx="271640" cy="174830"/>
            </a:xfrm>
            <a:custGeom>
              <a:avLst/>
              <a:gdLst>
                <a:gd name="connsiteX0" fmla="*/ 0 w 271640"/>
                <a:gd name="connsiteY0" fmla="*/ 158362 h 174830"/>
                <a:gd name="connsiteX1" fmla="*/ 6047 w 271640"/>
                <a:gd name="connsiteY1" fmla="*/ 156372 h 174830"/>
                <a:gd name="connsiteX2" fmla="*/ 23268 w 271640"/>
                <a:gd name="connsiteY2" fmla="*/ 154382 h 174830"/>
                <a:gd name="connsiteX3" fmla="*/ 32070 w 271640"/>
                <a:gd name="connsiteY3" fmla="*/ 155070 h 174830"/>
                <a:gd name="connsiteX4" fmla="*/ 40949 w 271640"/>
                <a:gd name="connsiteY4" fmla="*/ 156984 h 174830"/>
                <a:gd name="connsiteX5" fmla="*/ 70034 w 271640"/>
                <a:gd name="connsiteY5" fmla="*/ 166551 h 174830"/>
                <a:gd name="connsiteX6" fmla="*/ 93685 w 271640"/>
                <a:gd name="connsiteY6" fmla="*/ 172981 h 174830"/>
                <a:gd name="connsiteX7" fmla="*/ 106927 w 271640"/>
                <a:gd name="connsiteY7" fmla="*/ 174512 h 174830"/>
                <a:gd name="connsiteX8" fmla="*/ 123000 w 271640"/>
                <a:gd name="connsiteY8" fmla="*/ 174742 h 174830"/>
                <a:gd name="connsiteX9" fmla="*/ 143130 w 271640"/>
                <a:gd name="connsiteY9" fmla="*/ 173364 h 174830"/>
                <a:gd name="connsiteX10" fmla="*/ 168924 w 271640"/>
                <a:gd name="connsiteY10" fmla="*/ 170303 h 174830"/>
                <a:gd name="connsiteX11" fmla="*/ 196096 w 271640"/>
                <a:gd name="connsiteY11" fmla="*/ 165557 h 174830"/>
                <a:gd name="connsiteX12" fmla="*/ 219976 w 271640"/>
                <a:gd name="connsiteY12" fmla="*/ 159970 h 174830"/>
                <a:gd name="connsiteX13" fmla="*/ 259241 w 271640"/>
                <a:gd name="connsiteY13" fmla="*/ 148488 h 174830"/>
                <a:gd name="connsiteX14" fmla="*/ 271641 w 271640"/>
                <a:gd name="connsiteY14" fmla="*/ 145120 h 174830"/>
                <a:gd name="connsiteX15" fmla="*/ 146345 w 271640"/>
                <a:gd name="connsiteY15" fmla="*/ 0 h 174830"/>
                <a:gd name="connsiteX16" fmla="*/ 127134 w 271640"/>
                <a:gd name="connsiteY16" fmla="*/ 6353 h 174830"/>
                <a:gd name="connsiteX17" fmla="*/ 104248 w 271640"/>
                <a:gd name="connsiteY17" fmla="*/ 15079 h 174830"/>
                <a:gd name="connsiteX18" fmla="*/ 76311 w 271640"/>
                <a:gd name="connsiteY18" fmla="*/ 27248 h 174830"/>
                <a:gd name="connsiteX19" fmla="*/ 45544 w 271640"/>
                <a:gd name="connsiteY19" fmla="*/ 42863 h 174830"/>
                <a:gd name="connsiteX20" fmla="*/ 14391 w 271640"/>
                <a:gd name="connsiteY20" fmla="*/ 61844 h 174830"/>
                <a:gd name="connsiteX21" fmla="*/ 3446 w 271640"/>
                <a:gd name="connsiteY21" fmla="*/ 70188 h 174830"/>
                <a:gd name="connsiteX22" fmla="*/ 4747 w 271640"/>
                <a:gd name="connsiteY22" fmla="*/ 71948 h 174830"/>
                <a:gd name="connsiteX23" fmla="*/ 4899 w 271640"/>
                <a:gd name="connsiteY23" fmla="*/ 152086 h 174830"/>
                <a:gd name="connsiteX24" fmla="*/ 1 w 271640"/>
                <a:gd name="connsiteY24" fmla="*/ 158362 h 17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1640" h="174830">
                  <a:moveTo>
                    <a:pt x="0" y="158362"/>
                  </a:moveTo>
                  <a:cubicBezTo>
                    <a:pt x="2041" y="157746"/>
                    <a:pt x="3950" y="156846"/>
                    <a:pt x="6047" y="156372"/>
                  </a:cubicBezTo>
                  <a:cubicBezTo>
                    <a:pt x="11636" y="155106"/>
                    <a:pt x="17418" y="154347"/>
                    <a:pt x="23268" y="154382"/>
                  </a:cubicBezTo>
                  <a:cubicBezTo>
                    <a:pt x="26193" y="154406"/>
                    <a:pt x="29115" y="154648"/>
                    <a:pt x="32070" y="155070"/>
                  </a:cubicBezTo>
                  <a:cubicBezTo>
                    <a:pt x="35025" y="155493"/>
                    <a:pt x="37989" y="156101"/>
                    <a:pt x="40949" y="156984"/>
                  </a:cubicBezTo>
                  <a:cubicBezTo>
                    <a:pt x="52790" y="160515"/>
                    <a:pt x="61855" y="163799"/>
                    <a:pt x="70034" y="166551"/>
                  </a:cubicBezTo>
                  <a:cubicBezTo>
                    <a:pt x="78214" y="169304"/>
                    <a:pt x="85480" y="171527"/>
                    <a:pt x="93685" y="172981"/>
                  </a:cubicBezTo>
                  <a:cubicBezTo>
                    <a:pt x="97788" y="173708"/>
                    <a:pt x="102126" y="174207"/>
                    <a:pt x="106927" y="174512"/>
                  </a:cubicBezTo>
                  <a:cubicBezTo>
                    <a:pt x="111727" y="174817"/>
                    <a:pt x="117041" y="174923"/>
                    <a:pt x="123000" y="174742"/>
                  </a:cubicBezTo>
                  <a:cubicBezTo>
                    <a:pt x="128959" y="174561"/>
                    <a:pt x="135551" y="174097"/>
                    <a:pt x="143130" y="173364"/>
                  </a:cubicBezTo>
                  <a:cubicBezTo>
                    <a:pt x="150709" y="172630"/>
                    <a:pt x="159265" y="171653"/>
                    <a:pt x="168924" y="170303"/>
                  </a:cubicBezTo>
                  <a:cubicBezTo>
                    <a:pt x="178583" y="168952"/>
                    <a:pt x="187598" y="167303"/>
                    <a:pt x="196096" y="165557"/>
                  </a:cubicBezTo>
                  <a:cubicBezTo>
                    <a:pt x="204593" y="163810"/>
                    <a:pt x="212524" y="161917"/>
                    <a:pt x="219976" y="159970"/>
                  </a:cubicBezTo>
                  <a:cubicBezTo>
                    <a:pt x="234881" y="156074"/>
                    <a:pt x="247815" y="152020"/>
                    <a:pt x="259241" y="148488"/>
                  </a:cubicBezTo>
                  <a:cubicBezTo>
                    <a:pt x="263931" y="147038"/>
                    <a:pt x="267426" y="146324"/>
                    <a:pt x="271641" y="145120"/>
                  </a:cubicBezTo>
                  <a:cubicBezTo>
                    <a:pt x="261632" y="133209"/>
                    <a:pt x="171575" y="26075"/>
                    <a:pt x="146345" y="0"/>
                  </a:cubicBezTo>
                  <a:cubicBezTo>
                    <a:pt x="145041" y="386"/>
                    <a:pt x="138992" y="2111"/>
                    <a:pt x="127134" y="6353"/>
                  </a:cubicBezTo>
                  <a:cubicBezTo>
                    <a:pt x="120615" y="8685"/>
                    <a:pt x="112854" y="11595"/>
                    <a:pt x="104248" y="15079"/>
                  </a:cubicBezTo>
                  <a:cubicBezTo>
                    <a:pt x="95641" y="18563"/>
                    <a:pt x="86226" y="22622"/>
                    <a:pt x="76311" y="27248"/>
                  </a:cubicBezTo>
                  <a:cubicBezTo>
                    <a:pt x="66397" y="31876"/>
                    <a:pt x="55985" y="37102"/>
                    <a:pt x="45544" y="42863"/>
                  </a:cubicBezTo>
                  <a:cubicBezTo>
                    <a:pt x="35101" y="48624"/>
                    <a:pt x="24582" y="54960"/>
                    <a:pt x="14391" y="61844"/>
                  </a:cubicBezTo>
                  <a:cubicBezTo>
                    <a:pt x="10569" y="64427"/>
                    <a:pt x="7157" y="67448"/>
                    <a:pt x="3446" y="70188"/>
                  </a:cubicBezTo>
                  <a:cubicBezTo>
                    <a:pt x="3895" y="70800"/>
                    <a:pt x="4298" y="71334"/>
                    <a:pt x="4747" y="71948"/>
                  </a:cubicBezTo>
                  <a:cubicBezTo>
                    <a:pt x="3427" y="71553"/>
                    <a:pt x="16286" y="133871"/>
                    <a:pt x="4899" y="152086"/>
                  </a:cubicBezTo>
                  <a:cubicBezTo>
                    <a:pt x="3207" y="154794"/>
                    <a:pt x="1623" y="156724"/>
                    <a:pt x="1" y="15836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9619B00-95C5-25FB-3DB9-63B128BCABD7}"/>
                </a:ext>
              </a:extLst>
            </p:cNvPr>
            <p:cNvSpPr/>
            <p:nvPr/>
          </p:nvSpPr>
          <p:spPr>
            <a:xfrm>
              <a:off x="-7052981" y="3961784"/>
              <a:ext cx="2156968" cy="2143778"/>
            </a:xfrm>
            <a:custGeom>
              <a:avLst/>
              <a:gdLst>
                <a:gd name="connsiteX0" fmla="*/ 1482728 w 2156968"/>
                <a:gd name="connsiteY0" fmla="*/ 174324 h 2143778"/>
                <a:gd name="connsiteX1" fmla="*/ 1478977 w 2156968"/>
                <a:gd name="connsiteY1" fmla="*/ 167130 h 2143778"/>
                <a:gd name="connsiteX2" fmla="*/ 1469486 w 2156968"/>
                <a:gd name="connsiteY2" fmla="*/ 151975 h 2143778"/>
                <a:gd name="connsiteX3" fmla="*/ 1459000 w 2156968"/>
                <a:gd name="connsiteY3" fmla="*/ 137738 h 2143778"/>
                <a:gd name="connsiteX4" fmla="*/ 1447672 w 2156968"/>
                <a:gd name="connsiteY4" fmla="*/ 124497 h 2143778"/>
                <a:gd name="connsiteX5" fmla="*/ 1422719 w 2156968"/>
                <a:gd name="connsiteY5" fmla="*/ 100540 h 2143778"/>
                <a:gd name="connsiteX6" fmla="*/ 1395012 w 2156968"/>
                <a:gd name="connsiteY6" fmla="*/ 79874 h 2143778"/>
                <a:gd name="connsiteX7" fmla="*/ 1365315 w 2156968"/>
                <a:gd name="connsiteY7" fmla="*/ 62270 h 2143778"/>
                <a:gd name="connsiteX8" fmla="*/ 1334162 w 2156968"/>
                <a:gd name="connsiteY8" fmla="*/ 47497 h 2143778"/>
                <a:gd name="connsiteX9" fmla="*/ 1302246 w 2156968"/>
                <a:gd name="connsiteY9" fmla="*/ 35327 h 2143778"/>
                <a:gd name="connsiteX10" fmla="*/ 1270023 w 2156968"/>
                <a:gd name="connsiteY10" fmla="*/ 25377 h 2143778"/>
                <a:gd name="connsiteX11" fmla="*/ 1238258 w 2156968"/>
                <a:gd name="connsiteY11" fmla="*/ 17570 h 2143778"/>
                <a:gd name="connsiteX12" fmla="*/ 1207490 w 2156968"/>
                <a:gd name="connsiteY12" fmla="*/ 11523 h 2143778"/>
                <a:gd name="connsiteX13" fmla="*/ 1178251 w 2156968"/>
                <a:gd name="connsiteY13" fmla="*/ 7084 h 2143778"/>
                <a:gd name="connsiteX14" fmla="*/ 1127046 w 2156968"/>
                <a:gd name="connsiteY14" fmla="*/ 1956 h 2143778"/>
                <a:gd name="connsiteX15" fmla="*/ 1089543 w 2156968"/>
                <a:gd name="connsiteY15" fmla="*/ 42 h 2143778"/>
                <a:gd name="connsiteX16" fmla="*/ 1075153 w 2156968"/>
                <a:gd name="connsiteY16" fmla="*/ 655 h 2143778"/>
                <a:gd name="connsiteX17" fmla="*/ 1060993 w 2156968"/>
                <a:gd name="connsiteY17" fmla="*/ 3028 h 2143778"/>
                <a:gd name="connsiteX18" fmla="*/ 1047292 w 2156968"/>
                <a:gd name="connsiteY18" fmla="*/ 7084 h 2143778"/>
                <a:gd name="connsiteX19" fmla="*/ 1034051 w 2156968"/>
                <a:gd name="connsiteY19" fmla="*/ 12442 h 2143778"/>
                <a:gd name="connsiteX20" fmla="*/ 1009328 w 2156968"/>
                <a:gd name="connsiteY20" fmla="*/ 26143 h 2143778"/>
                <a:gd name="connsiteX21" fmla="*/ 987590 w 2156968"/>
                <a:gd name="connsiteY21" fmla="*/ 42063 h 2143778"/>
                <a:gd name="connsiteX22" fmla="*/ 969450 w 2156968"/>
                <a:gd name="connsiteY22" fmla="*/ 58060 h 2143778"/>
                <a:gd name="connsiteX23" fmla="*/ 955673 w 2156968"/>
                <a:gd name="connsiteY23" fmla="*/ 72067 h 2143778"/>
                <a:gd name="connsiteX24" fmla="*/ 943809 w 2156968"/>
                <a:gd name="connsiteY24" fmla="*/ 85844 h 2143778"/>
                <a:gd name="connsiteX25" fmla="*/ 942985 w 2156968"/>
                <a:gd name="connsiteY25" fmla="*/ 86894 h 2143778"/>
                <a:gd name="connsiteX26" fmla="*/ 903855 w 2156968"/>
                <a:gd name="connsiteY26" fmla="*/ 448947 h 2143778"/>
                <a:gd name="connsiteX27" fmla="*/ 880358 w 2156968"/>
                <a:gd name="connsiteY27" fmla="*/ 636930 h 2143778"/>
                <a:gd name="connsiteX28" fmla="*/ 816907 w 2156968"/>
                <a:gd name="connsiteY28" fmla="*/ 975397 h 2143778"/>
                <a:gd name="connsiteX29" fmla="*/ 774580 w 2156968"/>
                <a:gd name="connsiteY29" fmla="*/ 1092887 h 2143778"/>
                <a:gd name="connsiteX30" fmla="*/ 412698 w 2156968"/>
                <a:gd name="connsiteY30" fmla="*/ 930773 h 2143778"/>
                <a:gd name="connsiteX31" fmla="*/ 67202 w 2156968"/>
                <a:gd name="connsiteY31" fmla="*/ 862575 h 2143778"/>
                <a:gd name="connsiteX32" fmla="*/ 63528 w 2156968"/>
                <a:gd name="connsiteY32" fmla="*/ 861274 h 2143778"/>
                <a:gd name="connsiteX33" fmla="*/ 47837 w 2156968"/>
                <a:gd name="connsiteY33" fmla="*/ 882935 h 2143778"/>
                <a:gd name="connsiteX34" fmla="*/ 34979 w 2156968"/>
                <a:gd name="connsiteY34" fmla="*/ 906050 h 2143778"/>
                <a:gd name="connsiteX35" fmla="*/ 24569 w 2156968"/>
                <a:gd name="connsiteY35" fmla="*/ 929931 h 2143778"/>
                <a:gd name="connsiteX36" fmla="*/ 16380 w 2156968"/>
                <a:gd name="connsiteY36" fmla="*/ 953964 h 2143778"/>
                <a:gd name="connsiteX37" fmla="*/ 10180 w 2156968"/>
                <a:gd name="connsiteY37" fmla="*/ 977538 h 2143778"/>
                <a:gd name="connsiteX38" fmla="*/ 5587 w 2156968"/>
                <a:gd name="connsiteY38" fmla="*/ 999965 h 2143778"/>
                <a:gd name="connsiteX39" fmla="*/ 536 w 2156968"/>
                <a:gd name="connsiteY39" fmla="*/ 1039078 h 2143778"/>
                <a:gd name="connsiteX40" fmla="*/ 0 w 2156968"/>
                <a:gd name="connsiteY40" fmla="*/ 1049410 h 2143778"/>
                <a:gd name="connsiteX41" fmla="*/ 217604 w 2156968"/>
                <a:gd name="connsiteY41" fmla="*/ 1121128 h 2143778"/>
                <a:gd name="connsiteX42" fmla="*/ 671188 w 2156968"/>
                <a:gd name="connsiteY42" fmla="*/ 1339651 h 2143778"/>
                <a:gd name="connsiteX43" fmla="*/ 953247 w 2156968"/>
                <a:gd name="connsiteY43" fmla="*/ 1381977 h 2143778"/>
                <a:gd name="connsiteX44" fmla="*/ 1258796 w 2156968"/>
                <a:gd name="connsiteY44" fmla="*/ 841444 h 2143778"/>
                <a:gd name="connsiteX45" fmla="*/ 1571374 w 2156968"/>
                <a:gd name="connsiteY45" fmla="*/ 1231566 h 2143778"/>
                <a:gd name="connsiteX46" fmla="*/ 1679448 w 2156968"/>
                <a:gd name="connsiteY46" fmla="*/ 1490113 h 2143778"/>
                <a:gd name="connsiteX47" fmla="*/ 2014070 w 2156968"/>
                <a:gd name="connsiteY47" fmla="*/ 2143779 h 2143778"/>
                <a:gd name="connsiteX48" fmla="*/ 2025015 w 2156968"/>
                <a:gd name="connsiteY48" fmla="*/ 2135435 h 2143778"/>
                <a:gd name="connsiteX49" fmla="*/ 2056167 w 2156968"/>
                <a:gd name="connsiteY49" fmla="*/ 2116453 h 2143778"/>
                <a:gd name="connsiteX50" fmla="*/ 2086935 w 2156968"/>
                <a:gd name="connsiteY50" fmla="*/ 2100839 h 2143778"/>
                <a:gd name="connsiteX51" fmla="*/ 2114872 w 2156968"/>
                <a:gd name="connsiteY51" fmla="*/ 2088670 h 2143778"/>
                <a:gd name="connsiteX52" fmla="*/ 2137757 w 2156968"/>
                <a:gd name="connsiteY52" fmla="*/ 2079944 h 2143778"/>
                <a:gd name="connsiteX53" fmla="*/ 2156969 w 2156968"/>
                <a:gd name="connsiteY53" fmla="*/ 2073591 h 2143778"/>
                <a:gd name="connsiteX54" fmla="*/ 2154213 w 2156968"/>
                <a:gd name="connsiteY54" fmla="*/ 2070606 h 2143778"/>
                <a:gd name="connsiteX55" fmla="*/ 2008481 w 2156968"/>
                <a:gd name="connsiteY55" fmla="*/ 1652244 h 2143778"/>
                <a:gd name="connsiteX56" fmla="*/ 1923904 w 2156968"/>
                <a:gd name="connsiteY56" fmla="*/ 1323206 h 2143778"/>
                <a:gd name="connsiteX57" fmla="*/ 1881578 w 2156968"/>
                <a:gd name="connsiteY57" fmla="*/ 1130555 h 2143778"/>
                <a:gd name="connsiteX58" fmla="*/ 1712347 w 2156968"/>
                <a:gd name="connsiteY58" fmla="*/ 834412 h 2143778"/>
                <a:gd name="connsiteX59" fmla="*/ 1428010 w 2156968"/>
                <a:gd name="connsiteY59" fmla="*/ 361994 h 2143778"/>
                <a:gd name="connsiteX60" fmla="*/ 1482048 w 2156968"/>
                <a:gd name="connsiteY60" fmla="*/ 173935 h 2143778"/>
                <a:gd name="connsiteX61" fmla="*/ 1482737 w 2156968"/>
                <a:gd name="connsiteY61" fmla="*/ 174318 h 21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56968" h="2143778">
                  <a:moveTo>
                    <a:pt x="1482728" y="174324"/>
                  </a:moveTo>
                  <a:cubicBezTo>
                    <a:pt x="1481466" y="171936"/>
                    <a:pt x="1480309" y="169453"/>
                    <a:pt x="1478977" y="167130"/>
                  </a:cubicBezTo>
                  <a:cubicBezTo>
                    <a:pt x="1475988" y="161914"/>
                    <a:pt x="1472809" y="156868"/>
                    <a:pt x="1469486" y="151975"/>
                  </a:cubicBezTo>
                  <a:cubicBezTo>
                    <a:pt x="1466163" y="147082"/>
                    <a:pt x="1462632" y="142320"/>
                    <a:pt x="1459000" y="137738"/>
                  </a:cubicBezTo>
                  <a:cubicBezTo>
                    <a:pt x="1455368" y="133157"/>
                    <a:pt x="1451588" y="128777"/>
                    <a:pt x="1447672" y="124497"/>
                  </a:cubicBezTo>
                  <a:cubicBezTo>
                    <a:pt x="1439841" y="115936"/>
                    <a:pt x="1431533" y="107958"/>
                    <a:pt x="1422719" y="100540"/>
                  </a:cubicBezTo>
                  <a:cubicBezTo>
                    <a:pt x="1413906" y="93122"/>
                    <a:pt x="1404605" y="86231"/>
                    <a:pt x="1395012" y="79874"/>
                  </a:cubicBezTo>
                  <a:cubicBezTo>
                    <a:pt x="1385419" y="73516"/>
                    <a:pt x="1375487" y="67649"/>
                    <a:pt x="1365315" y="62270"/>
                  </a:cubicBezTo>
                  <a:cubicBezTo>
                    <a:pt x="1355143" y="56890"/>
                    <a:pt x="1344712" y="51982"/>
                    <a:pt x="1334162" y="47497"/>
                  </a:cubicBezTo>
                  <a:cubicBezTo>
                    <a:pt x="1323614" y="43013"/>
                    <a:pt x="1312968" y="39000"/>
                    <a:pt x="1302246" y="35327"/>
                  </a:cubicBezTo>
                  <a:cubicBezTo>
                    <a:pt x="1291523" y="31655"/>
                    <a:pt x="1280718" y="28320"/>
                    <a:pt x="1270023" y="25377"/>
                  </a:cubicBezTo>
                  <a:cubicBezTo>
                    <a:pt x="1259328" y="22435"/>
                    <a:pt x="1248725" y="19865"/>
                    <a:pt x="1238258" y="17570"/>
                  </a:cubicBezTo>
                  <a:cubicBezTo>
                    <a:pt x="1227793" y="15275"/>
                    <a:pt x="1217523" y="13254"/>
                    <a:pt x="1207490" y="11523"/>
                  </a:cubicBezTo>
                  <a:cubicBezTo>
                    <a:pt x="1197457" y="9793"/>
                    <a:pt x="1187653" y="8333"/>
                    <a:pt x="1178251" y="7084"/>
                  </a:cubicBezTo>
                  <a:cubicBezTo>
                    <a:pt x="1159449" y="4587"/>
                    <a:pt x="1142102" y="3021"/>
                    <a:pt x="1127046" y="1956"/>
                  </a:cubicBezTo>
                  <a:cubicBezTo>
                    <a:pt x="1111990" y="891"/>
                    <a:pt x="1099237" y="336"/>
                    <a:pt x="1089543" y="42"/>
                  </a:cubicBezTo>
                  <a:cubicBezTo>
                    <a:pt x="1084695" y="-105"/>
                    <a:pt x="1079912" y="138"/>
                    <a:pt x="1075153" y="655"/>
                  </a:cubicBezTo>
                  <a:cubicBezTo>
                    <a:pt x="1070393" y="1171"/>
                    <a:pt x="1065636" y="1935"/>
                    <a:pt x="1060993" y="3028"/>
                  </a:cubicBezTo>
                  <a:cubicBezTo>
                    <a:pt x="1056350" y="4120"/>
                    <a:pt x="1051790" y="5503"/>
                    <a:pt x="1047292" y="7084"/>
                  </a:cubicBezTo>
                  <a:cubicBezTo>
                    <a:pt x="1042794" y="8665"/>
                    <a:pt x="1038375" y="10459"/>
                    <a:pt x="1034051" y="12442"/>
                  </a:cubicBezTo>
                  <a:cubicBezTo>
                    <a:pt x="1025403" y="16408"/>
                    <a:pt x="1017109" y="21093"/>
                    <a:pt x="1009328" y="26143"/>
                  </a:cubicBezTo>
                  <a:cubicBezTo>
                    <a:pt x="1001547" y="31192"/>
                    <a:pt x="994274" y="36628"/>
                    <a:pt x="987590" y="42063"/>
                  </a:cubicBezTo>
                  <a:cubicBezTo>
                    <a:pt x="980907" y="47498"/>
                    <a:pt x="974807" y="52937"/>
                    <a:pt x="969450" y="58060"/>
                  </a:cubicBezTo>
                  <a:cubicBezTo>
                    <a:pt x="964093" y="63183"/>
                    <a:pt x="959474" y="67954"/>
                    <a:pt x="955673" y="72067"/>
                  </a:cubicBezTo>
                  <a:cubicBezTo>
                    <a:pt x="948071" y="80292"/>
                    <a:pt x="943809" y="85844"/>
                    <a:pt x="943809" y="85844"/>
                  </a:cubicBezTo>
                  <a:lnTo>
                    <a:pt x="942985" y="86894"/>
                  </a:lnTo>
                  <a:cubicBezTo>
                    <a:pt x="891447" y="148491"/>
                    <a:pt x="824602" y="269464"/>
                    <a:pt x="903855" y="448947"/>
                  </a:cubicBezTo>
                  <a:cubicBezTo>
                    <a:pt x="917957" y="484200"/>
                    <a:pt x="917961" y="549973"/>
                    <a:pt x="880358" y="636930"/>
                  </a:cubicBezTo>
                  <a:cubicBezTo>
                    <a:pt x="842754" y="723887"/>
                    <a:pt x="802804" y="813225"/>
                    <a:pt x="816907" y="975397"/>
                  </a:cubicBezTo>
                  <a:cubicBezTo>
                    <a:pt x="819257" y="1022401"/>
                    <a:pt x="774580" y="1092887"/>
                    <a:pt x="774580" y="1092887"/>
                  </a:cubicBezTo>
                  <a:cubicBezTo>
                    <a:pt x="774580" y="1092887"/>
                    <a:pt x="607767" y="987180"/>
                    <a:pt x="412698" y="930773"/>
                  </a:cubicBezTo>
                  <a:cubicBezTo>
                    <a:pt x="217630" y="874369"/>
                    <a:pt x="67202" y="862575"/>
                    <a:pt x="67202" y="862575"/>
                  </a:cubicBezTo>
                  <a:lnTo>
                    <a:pt x="63528" y="861274"/>
                  </a:lnTo>
                  <a:cubicBezTo>
                    <a:pt x="57827" y="868187"/>
                    <a:pt x="52578" y="875443"/>
                    <a:pt x="47837" y="882935"/>
                  </a:cubicBezTo>
                  <a:cubicBezTo>
                    <a:pt x="43098" y="890427"/>
                    <a:pt x="38846" y="898189"/>
                    <a:pt x="34979" y="906050"/>
                  </a:cubicBezTo>
                  <a:cubicBezTo>
                    <a:pt x="31112" y="913911"/>
                    <a:pt x="27652" y="921911"/>
                    <a:pt x="24569" y="929931"/>
                  </a:cubicBezTo>
                  <a:cubicBezTo>
                    <a:pt x="21486" y="937950"/>
                    <a:pt x="18766" y="945996"/>
                    <a:pt x="16380" y="953964"/>
                  </a:cubicBezTo>
                  <a:cubicBezTo>
                    <a:pt x="13993" y="961933"/>
                    <a:pt x="11959" y="969831"/>
                    <a:pt x="10180" y="977538"/>
                  </a:cubicBezTo>
                  <a:cubicBezTo>
                    <a:pt x="8401" y="985246"/>
                    <a:pt x="6847" y="992728"/>
                    <a:pt x="5587" y="999965"/>
                  </a:cubicBezTo>
                  <a:cubicBezTo>
                    <a:pt x="3067" y="1014438"/>
                    <a:pt x="1509" y="1027747"/>
                    <a:pt x="536" y="1039078"/>
                  </a:cubicBezTo>
                  <a:cubicBezTo>
                    <a:pt x="166" y="1043385"/>
                    <a:pt x="217" y="1045725"/>
                    <a:pt x="0" y="1049410"/>
                  </a:cubicBezTo>
                  <a:cubicBezTo>
                    <a:pt x="50673" y="1055483"/>
                    <a:pt x="118707" y="1072466"/>
                    <a:pt x="217604" y="1121128"/>
                  </a:cubicBezTo>
                  <a:cubicBezTo>
                    <a:pt x="365669" y="1193984"/>
                    <a:pt x="619483" y="1306747"/>
                    <a:pt x="671188" y="1339651"/>
                  </a:cubicBezTo>
                  <a:cubicBezTo>
                    <a:pt x="722892" y="1372554"/>
                    <a:pt x="859229" y="1468936"/>
                    <a:pt x="953247" y="1381977"/>
                  </a:cubicBezTo>
                  <a:cubicBezTo>
                    <a:pt x="1047256" y="1295020"/>
                    <a:pt x="1185939" y="1085883"/>
                    <a:pt x="1258796" y="841444"/>
                  </a:cubicBezTo>
                  <a:cubicBezTo>
                    <a:pt x="1399808" y="1045913"/>
                    <a:pt x="1512640" y="1142265"/>
                    <a:pt x="1571374" y="1231566"/>
                  </a:cubicBezTo>
                  <a:cubicBezTo>
                    <a:pt x="1630129" y="1320875"/>
                    <a:pt x="1660648" y="1358508"/>
                    <a:pt x="1679448" y="1490113"/>
                  </a:cubicBezTo>
                  <a:cubicBezTo>
                    <a:pt x="1698215" y="1621478"/>
                    <a:pt x="1745145" y="1776263"/>
                    <a:pt x="2014070" y="2143779"/>
                  </a:cubicBezTo>
                  <a:cubicBezTo>
                    <a:pt x="2017781" y="2141039"/>
                    <a:pt x="2021193" y="2138018"/>
                    <a:pt x="2025015" y="2135435"/>
                  </a:cubicBezTo>
                  <a:cubicBezTo>
                    <a:pt x="2035205" y="2128550"/>
                    <a:pt x="2045724" y="2122215"/>
                    <a:pt x="2056167" y="2116453"/>
                  </a:cubicBezTo>
                  <a:cubicBezTo>
                    <a:pt x="2066610" y="2110693"/>
                    <a:pt x="2077021" y="2105466"/>
                    <a:pt x="2086935" y="2100839"/>
                  </a:cubicBezTo>
                  <a:cubicBezTo>
                    <a:pt x="2096850" y="2096213"/>
                    <a:pt x="2106266" y="2092154"/>
                    <a:pt x="2114872" y="2088670"/>
                  </a:cubicBezTo>
                  <a:cubicBezTo>
                    <a:pt x="2123478" y="2085185"/>
                    <a:pt x="2131239" y="2082276"/>
                    <a:pt x="2137757" y="2079944"/>
                  </a:cubicBezTo>
                  <a:cubicBezTo>
                    <a:pt x="2149616" y="2075702"/>
                    <a:pt x="2155664" y="2073977"/>
                    <a:pt x="2156969" y="2073591"/>
                  </a:cubicBezTo>
                  <a:cubicBezTo>
                    <a:pt x="2156367" y="2072969"/>
                    <a:pt x="2154732" y="2071125"/>
                    <a:pt x="2154213" y="2070606"/>
                  </a:cubicBezTo>
                  <a:cubicBezTo>
                    <a:pt x="2118961" y="1988349"/>
                    <a:pt x="2013181" y="1689840"/>
                    <a:pt x="2008481" y="1652244"/>
                  </a:cubicBezTo>
                  <a:cubicBezTo>
                    <a:pt x="2003781" y="1614640"/>
                    <a:pt x="1923904" y="1464212"/>
                    <a:pt x="1923904" y="1323206"/>
                  </a:cubicBezTo>
                  <a:cubicBezTo>
                    <a:pt x="1923904" y="1182194"/>
                    <a:pt x="1916831" y="1175208"/>
                    <a:pt x="1881578" y="1130555"/>
                  </a:cubicBezTo>
                  <a:cubicBezTo>
                    <a:pt x="1846326" y="1085902"/>
                    <a:pt x="1796956" y="1008336"/>
                    <a:pt x="1712347" y="834412"/>
                  </a:cubicBezTo>
                  <a:cubicBezTo>
                    <a:pt x="1627739" y="660496"/>
                    <a:pt x="1517308" y="495970"/>
                    <a:pt x="1428010" y="361994"/>
                  </a:cubicBezTo>
                  <a:cubicBezTo>
                    <a:pt x="1467965" y="232733"/>
                    <a:pt x="1482048" y="173935"/>
                    <a:pt x="1482048" y="173935"/>
                  </a:cubicBezTo>
                  <a:cubicBezTo>
                    <a:pt x="1482048" y="173935"/>
                    <a:pt x="1482647" y="174251"/>
                    <a:pt x="1482737" y="174318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854AA7A-07F3-F2EA-F837-E25E2D8C8272}"/>
                </a:ext>
              </a:extLst>
            </p:cNvPr>
            <p:cNvSpPr/>
            <p:nvPr/>
          </p:nvSpPr>
          <p:spPr>
            <a:xfrm>
              <a:off x="-6108327" y="2915380"/>
              <a:ext cx="726329" cy="1223883"/>
            </a:xfrm>
            <a:custGeom>
              <a:avLst/>
              <a:gdLst>
                <a:gd name="connsiteX0" fmla="*/ 413087 w 726329"/>
                <a:gd name="connsiteY0" fmla="*/ 4 h 1223883"/>
                <a:gd name="connsiteX1" fmla="*/ 248603 w 726329"/>
                <a:gd name="connsiteY1" fmla="*/ 378884 h 1223883"/>
                <a:gd name="connsiteX2" fmla="*/ 62457 w 726329"/>
                <a:gd name="connsiteY2" fmla="*/ 483591 h 1223883"/>
                <a:gd name="connsiteX3" fmla="*/ 107617 w 726329"/>
                <a:gd name="connsiteY3" fmla="*/ 184778 h 1223883"/>
                <a:gd name="connsiteX4" fmla="*/ 68276 w 726329"/>
                <a:gd name="connsiteY4" fmla="*/ 212485 h 1223883"/>
                <a:gd name="connsiteX5" fmla="*/ 27403 w 726329"/>
                <a:gd name="connsiteY5" fmla="*/ 491923 h 1223883"/>
                <a:gd name="connsiteX6" fmla="*/ 25413 w 726329"/>
                <a:gd name="connsiteY6" fmla="*/ 493378 h 1223883"/>
                <a:gd name="connsiteX7" fmla="*/ 27403 w 726329"/>
                <a:gd name="connsiteY7" fmla="*/ 492000 h 1223883"/>
                <a:gd name="connsiteX8" fmla="*/ 81439 w 726329"/>
                <a:gd name="connsiteY8" fmla="*/ 644698 h 1223883"/>
                <a:gd name="connsiteX9" fmla="*/ 163414 w 726329"/>
                <a:gd name="connsiteY9" fmla="*/ 966706 h 1223883"/>
                <a:gd name="connsiteX10" fmla="*/ 163490 w 726329"/>
                <a:gd name="connsiteY10" fmla="*/ 966706 h 1223883"/>
                <a:gd name="connsiteX11" fmla="*/ 59089 w 726329"/>
                <a:gd name="connsiteY11" fmla="*/ 1062764 h 1223883"/>
                <a:gd name="connsiteX12" fmla="*/ 0 w 726329"/>
                <a:gd name="connsiteY12" fmla="*/ 1131268 h 1223883"/>
                <a:gd name="connsiteX13" fmla="*/ 11022 w 726329"/>
                <a:gd name="connsiteY13" fmla="*/ 1118640 h 1223883"/>
                <a:gd name="connsiteX14" fmla="*/ 24799 w 726329"/>
                <a:gd name="connsiteY14" fmla="*/ 1104632 h 1223883"/>
                <a:gd name="connsiteX15" fmla="*/ 42939 w 726329"/>
                <a:gd name="connsiteY15" fmla="*/ 1088636 h 1223883"/>
                <a:gd name="connsiteX16" fmla="*/ 64677 w 726329"/>
                <a:gd name="connsiteY16" fmla="*/ 1072715 h 1223883"/>
                <a:gd name="connsiteX17" fmla="*/ 89400 w 726329"/>
                <a:gd name="connsiteY17" fmla="*/ 1059014 h 1223883"/>
                <a:gd name="connsiteX18" fmla="*/ 102641 w 726329"/>
                <a:gd name="connsiteY18" fmla="*/ 1053657 h 1223883"/>
                <a:gd name="connsiteX19" fmla="*/ 116342 w 726329"/>
                <a:gd name="connsiteY19" fmla="*/ 1049600 h 1223883"/>
                <a:gd name="connsiteX20" fmla="*/ 130502 w 726329"/>
                <a:gd name="connsiteY20" fmla="*/ 1047227 h 1223883"/>
                <a:gd name="connsiteX21" fmla="*/ 144891 w 726329"/>
                <a:gd name="connsiteY21" fmla="*/ 1046615 h 1223883"/>
                <a:gd name="connsiteX22" fmla="*/ 182395 w 726329"/>
                <a:gd name="connsiteY22" fmla="*/ 1048529 h 1223883"/>
                <a:gd name="connsiteX23" fmla="*/ 233600 w 726329"/>
                <a:gd name="connsiteY23" fmla="*/ 1053657 h 1223883"/>
                <a:gd name="connsiteX24" fmla="*/ 262839 w 726329"/>
                <a:gd name="connsiteY24" fmla="*/ 1058096 h 1223883"/>
                <a:gd name="connsiteX25" fmla="*/ 293607 w 726329"/>
                <a:gd name="connsiteY25" fmla="*/ 1064143 h 1223883"/>
                <a:gd name="connsiteX26" fmla="*/ 325372 w 726329"/>
                <a:gd name="connsiteY26" fmla="*/ 1071950 h 1223883"/>
                <a:gd name="connsiteX27" fmla="*/ 357595 w 726329"/>
                <a:gd name="connsiteY27" fmla="*/ 1081900 h 1223883"/>
                <a:gd name="connsiteX28" fmla="*/ 389511 w 726329"/>
                <a:gd name="connsiteY28" fmla="*/ 1094070 h 1223883"/>
                <a:gd name="connsiteX29" fmla="*/ 420664 w 726329"/>
                <a:gd name="connsiteY29" fmla="*/ 1108842 h 1223883"/>
                <a:gd name="connsiteX30" fmla="*/ 450361 w 726329"/>
                <a:gd name="connsiteY30" fmla="*/ 1126446 h 1223883"/>
                <a:gd name="connsiteX31" fmla="*/ 478068 w 726329"/>
                <a:gd name="connsiteY31" fmla="*/ 1147113 h 1223883"/>
                <a:gd name="connsiteX32" fmla="*/ 503021 w 726329"/>
                <a:gd name="connsiteY32" fmla="*/ 1171069 h 1223883"/>
                <a:gd name="connsiteX33" fmla="*/ 514349 w 726329"/>
                <a:gd name="connsiteY33" fmla="*/ 1184311 h 1223883"/>
                <a:gd name="connsiteX34" fmla="*/ 524835 w 726329"/>
                <a:gd name="connsiteY34" fmla="*/ 1198548 h 1223883"/>
                <a:gd name="connsiteX35" fmla="*/ 534326 w 726329"/>
                <a:gd name="connsiteY35" fmla="*/ 1213702 h 1223883"/>
                <a:gd name="connsiteX36" fmla="*/ 538076 w 726329"/>
                <a:gd name="connsiteY36" fmla="*/ 1220897 h 1223883"/>
                <a:gd name="connsiteX37" fmla="*/ 574968 w 726329"/>
                <a:gd name="connsiteY37" fmla="*/ 1185307 h 1223883"/>
                <a:gd name="connsiteX38" fmla="*/ 636124 w 726329"/>
                <a:gd name="connsiteY38" fmla="*/ 889163 h 1223883"/>
                <a:gd name="connsiteX39" fmla="*/ 667428 w 726329"/>
                <a:gd name="connsiteY39" fmla="*/ 782850 h 1223883"/>
                <a:gd name="connsiteX40" fmla="*/ 418066 w 726329"/>
                <a:gd name="connsiteY40" fmla="*/ 771063 h 1223883"/>
                <a:gd name="connsiteX41" fmla="*/ 354921 w 726329"/>
                <a:gd name="connsiteY41" fmla="*/ 629846 h 1223883"/>
                <a:gd name="connsiteX42" fmla="*/ 374898 w 726329"/>
                <a:gd name="connsiteY42" fmla="*/ 373896 h 1223883"/>
                <a:gd name="connsiteX43" fmla="*/ 351630 w 726329"/>
                <a:gd name="connsiteY43" fmla="*/ 365553 h 1223883"/>
                <a:gd name="connsiteX44" fmla="*/ 338312 w 726329"/>
                <a:gd name="connsiteY44" fmla="*/ 134556 h 1223883"/>
                <a:gd name="connsiteX45" fmla="*/ 461313 w 726329"/>
                <a:gd name="connsiteY45" fmla="*/ 19900 h 1223883"/>
                <a:gd name="connsiteX46" fmla="*/ 413094 w 726329"/>
                <a:gd name="connsiteY46" fmla="*/ 0 h 1223883"/>
                <a:gd name="connsiteX47" fmla="*/ 614158 w 726329"/>
                <a:gd name="connsiteY47" fmla="*/ 357306 h 1223883"/>
                <a:gd name="connsiteX48" fmla="*/ 575964 w 726329"/>
                <a:gd name="connsiteY48" fmla="*/ 589912 h 1223883"/>
                <a:gd name="connsiteX49" fmla="*/ 708762 w 726329"/>
                <a:gd name="connsiteY49" fmla="*/ 616624 h 1223883"/>
                <a:gd name="connsiteX50" fmla="*/ 692459 w 726329"/>
                <a:gd name="connsiteY50" fmla="*/ 381493 h 1223883"/>
                <a:gd name="connsiteX51" fmla="*/ 682050 w 726329"/>
                <a:gd name="connsiteY51" fmla="*/ 359832 h 1223883"/>
                <a:gd name="connsiteX52" fmla="*/ 614158 w 726329"/>
                <a:gd name="connsiteY52" fmla="*/ 357306 h 1223883"/>
                <a:gd name="connsiteX53" fmla="*/ 121019 w 726329"/>
                <a:gd name="connsiteY53" fmla="*/ 966100 h 1223883"/>
                <a:gd name="connsiteX54" fmla="*/ 63307 w 726329"/>
                <a:gd name="connsiteY54" fmla="*/ 968856 h 1223883"/>
                <a:gd name="connsiteX55" fmla="*/ 131505 w 726329"/>
                <a:gd name="connsiteY55" fmla="*/ 966100 h 1223883"/>
                <a:gd name="connsiteX56" fmla="*/ 121019 w 726329"/>
                <a:gd name="connsiteY56" fmla="*/ 966100 h 1223883"/>
                <a:gd name="connsiteX57" fmla="*/ 131582 w 726329"/>
                <a:gd name="connsiteY57" fmla="*/ 966100 h 1223883"/>
                <a:gd name="connsiteX58" fmla="*/ 152860 w 726329"/>
                <a:gd name="connsiteY58" fmla="*/ 966331 h 1223883"/>
                <a:gd name="connsiteX59" fmla="*/ 131582 w 726329"/>
                <a:gd name="connsiteY59" fmla="*/ 966100 h 122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329" h="1223883">
                  <a:moveTo>
                    <a:pt x="413087" y="4"/>
                  </a:moveTo>
                  <a:cubicBezTo>
                    <a:pt x="261858" y="19946"/>
                    <a:pt x="240292" y="245937"/>
                    <a:pt x="248603" y="378884"/>
                  </a:cubicBezTo>
                  <a:cubicBezTo>
                    <a:pt x="206103" y="431887"/>
                    <a:pt x="105665" y="490238"/>
                    <a:pt x="62457" y="483591"/>
                  </a:cubicBezTo>
                  <a:cubicBezTo>
                    <a:pt x="40666" y="376455"/>
                    <a:pt x="73395" y="264436"/>
                    <a:pt x="107617" y="184778"/>
                  </a:cubicBezTo>
                  <a:cubicBezTo>
                    <a:pt x="100063" y="190807"/>
                    <a:pt x="87735" y="199857"/>
                    <a:pt x="68276" y="212485"/>
                  </a:cubicBezTo>
                  <a:cubicBezTo>
                    <a:pt x="19609" y="322879"/>
                    <a:pt x="27403" y="491923"/>
                    <a:pt x="27403" y="491923"/>
                  </a:cubicBezTo>
                  <a:lnTo>
                    <a:pt x="25413" y="493378"/>
                  </a:lnTo>
                  <a:cubicBezTo>
                    <a:pt x="26101" y="492889"/>
                    <a:pt x="26709" y="492492"/>
                    <a:pt x="27403" y="492000"/>
                  </a:cubicBezTo>
                  <a:cubicBezTo>
                    <a:pt x="27403" y="510802"/>
                    <a:pt x="39136" y="550690"/>
                    <a:pt x="81439" y="644698"/>
                  </a:cubicBezTo>
                  <a:cubicBezTo>
                    <a:pt x="123743" y="738707"/>
                    <a:pt x="203367" y="820988"/>
                    <a:pt x="163414" y="966706"/>
                  </a:cubicBezTo>
                  <a:cubicBezTo>
                    <a:pt x="163438" y="966707"/>
                    <a:pt x="163465" y="966705"/>
                    <a:pt x="163490" y="966706"/>
                  </a:cubicBezTo>
                  <a:cubicBezTo>
                    <a:pt x="156261" y="988615"/>
                    <a:pt x="119631" y="1012311"/>
                    <a:pt x="59089" y="1062764"/>
                  </a:cubicBezTo>
                  <a:cubicBezTo>
                    <a:pt x="21698" y="1093924"/>
                    <a:pt x="6091" y="1116267"/>
                    <a:pt x="0" y="1131268"/>
                  </a:cubicBezTo>
                  <a:cubicBezTo>
                    <a:pt x="1621" y="1129245"/>
                    <a:pt x="5451" y="1124668"/>
                    <a:pt x="11022" y="1118640"/>
                  </a:cubicBezTo>
                  <a:cubicBezTo>
                    <a:pt x="14823" y="1114526"/>
                    <a:pt x="19442" y="1109755"/>
                    <a:pt x="24799" y="1104632"/>
                  </a:cubicBezTo>
                  <a:cubicBezTo>
                    <a:pt x="30156" y="1099510"/>
                    <a:pt x="36255" y="1094070"/>
                    <a:pt x="42939" y="1088636"/>
                  </a:cubicBezTo>
                  <a:cubicBezTo>
                    <a:pt x="49622" y="1083201"/>
                    <a:pt x="56896" y="1077764"/>
                    <a:pt x="64677" y="1072715"/>
                  </a:cubicBezTo>
                  <a:cubicBezTo>
                    <a:pt x="72457" y="1067666"/>
                    <a:pt x="80751" y="1062980"/>
                    <a:pt x="89400" y="1059014"/>
                  </a:cubicBezTo>
                  <a:cubicBezTo>
                    <a:pt x="93724" y="1057032"/>
                    <a:pt x="98143" y="1055238"/>
                    <a:pt x="102641" y="1053657"/>
                  </a:cubicBezTo>
                  <a:cubicBezTo>
                    <a:pt x="107139" y="1052075"/>
                    <a:pt x="111699" y="1050693"/>
                    <a:pt x="116342" y="1049600"/>
                  </a:cubicBezTo>
                  <a:cubicBezTo>
                    <a:pt x="120985" y="1048508"/>
                    <a:pt x="125742" y="1047744"/>
                    <a:pt x="130502" y="1047227"/>
                  </a:cubicBezTo>
                  <a:cubicBezTo>
                    <a:pt x="135261" y="1046711"/>
                    <a:pt x="140044" y="1046468"/>
                    <a:pt x="144891" y="1046615"/>
                  </a:cubicBezTo>
                  <a:cubicBezTo>
                    <a:pt x="154586" y="1046909"/>
                    <a:pt x="167340" y="1047464"/>
                    <a:pt x="182395" y="1048529"/>
                  </a:cubicBezTo>
                  <a:cubicBezTo>
                    <a:pt x="197451" y="1049593"/>
                    <a:pt x="214799" y="1051160"/>
                    <a:pt x="233600" y="1053657"/>
                  </a:cubicBezTo>
                  <a:cubicBezTo>
                    <a:pt x="243000" y="1054906"/>
                    <a:pt x="252804" y="1056366"/>
                    <a:pt x="262839" y="1058096"/>
                  </a:cubicBezTo>
                  <a:cubicBezTo>
                    <a:pt x="272875" y="1059827"/>
                    <a:pt x="283143" y="1061847"/>
                    <a:pt x="293607" y="1064143"/>
                  </a:cubicBezTo>
                  <a:cubicBezTo>
                    <a:pt x="304073" y="1066438"/>
                    <a:pt x="314676" y="1069008"/>
                    <a:pt x="325372" y="1071950"/>
                  </a:cubicBezTo>
                  <a:cubicBezTo>
                    <a:pt x="336068" y="1074892"/>
                    <a:pt x="346872" y="1078228"/>
                    <a:pt x="357595" y="1081900"/>
                  </a:cubicBezTo>
                  <a:cubicBezTo>
                    <a:pt x="368318" y="1085572"/>
                    <a:pt x="378963" y="1089585"/>
                    <a:pt x="389511" y="1094070"/>
                  </a:cubicBezTo>
                  <a:cubicBezTo>
                    <a:pt x="400060" y="1098555"/>
                    <a:pt x="410491" y="1103462"/>
                    <a:pt x="420664" y="1108842"/>
                  </a:cubicBezTo>
                  <a:cubicBezTo>
                    <a:pt x="430836" y="1114222"/>
                    <a:pt x="440768" y="1120089"/>
                    <a:pt x="450361" y="1126446"/>
                  </a:cubicBezTo>
                  <a:cubicBezTo>
                    <a:pt x="459955" y="1132804"/>
                    <a:pt x="469256" y="1139694"/>
                    <a:pt x="478068" y="1147113"/>
                  </a:cubicBezTo>
                  <a:cubicBezTo>
                    <a:pt x="486881" y="1154530"/>
                    <a:pt x="495189" y="1162509"/>
                    <a:pt x="503021" y="1171069"/>
                  </a:cubicBezTo>
                  <a:cubicBezTo>
                    <a:pt x="506937" y="1175350"/>
                    <a:pt x="510717" y="1179729"/>
                    <a:pt x="514349" y="1184311"/>
                  </a:cubicBezTo>
                  <a:cubicBezTo>
                    <a:pt x="517981" y="1188893"/>
                    <a:pt x="521512" y="1193654"/>
                    <a:pt x="524835" y="1198548"/>
                  </a:cubicBezTo>
                  <a:cubicBezTo>
                    <a:pt x="528158" y="1203441"/>
                    <a:pt x="531336" y="1208487"/>
                    <a:pt x="534326" y="1213702"/>
                  </a:cubicBezTo>
                  <a:cubicBezTo>
                    <a:pt x="535658" y="1216026"/>
                    <a:pt x="536815" y="1218508"/>
                    <a:pt x="538076" y="1220897"/>
                  </a:cubicBezTo>
                  <a:cubicBezTo>
                    <a:pt x="540015" y="1222328"/>
                    <a:pt x="561496" y="1236950"/>
                    <a:pt x="574968" y="1185307"/>
                  </a:cubicBezTo>
                  <a:cubicBezTo>
                    <a:pt x="589069" y="1131251"/>
                    <a:pt x="613546" y="968677"/>
                    <a:pt x="636124" y="889163"/>
                  </a:cubicBezTo>
                  <a:cubicBezTo>
                    <a:pt x="655378" y="818800"/>
                    <a:pt x="667428" y="782850"/>
                    <a:pt x="667428" y="782850"/>
                  </a:cubicBezTo>
                  <a:cubicBezTo>
                    <a:pt x="584765" y="784602"/>
                    <a:pt x="500963" y="776813"/>
                    <a:pt x="418066" y="771063"/>
                  </a:cubicBezTo>
                  <a:cubicBezTo>
                    <a:pt x="376519" y="764415"/>
                    <a:pt x="354921" y="692996"/>
                    <a:pt x="354921" y="629846"/>
                  </a:cubicBezTo>
                  <a:cubicBezTo>
                    <a:pt x="354921" y="566697"/>
                    <a:pt x="374898" y="373896"/>
                    <a:pt x="374898" y="373896"/>
                  </a:cubicBezTo>
                  <a:lnTo>
                    <a:pt x="351630" y="365553"/>
                  </a:lnTo>
                  <a:cubicBezTo>
                    <a:pt x="351630" y="365553"/>
                    <a:pt x="301750" y="262517"/>
                    <a:pt x="338312" y="134556"/>
                  </a:cubicBezTo>
                  <a:cubicBezTo>
                    <a:pt x="374874" y="6596"/>
                    <a:pt x="461313" y="19900"/>
                    <a:pt x="461313" y="19900"/>
                  </a:cubicBezTo>
                  <a:cubicBezTo>
                    <a:pt x="461313" y="19900"/>
                    <a:pt x="436359" y="13295"/>
                    <a:pt x="413094" y="0"/>
                  </a:cubicBezTo>
                  <a:close/>
                  <a:moveTo>
                    <a:pt x="614158" y="357306"/>
                  </a:moveTo>
                  <a:cubicBezTo>
                    <a:pt x="607092" y="434953"/>
                    <a:pt x="595907" y="495186"/>
                    <a:pt x="575964" y="589912"/>
                  </a:cubicBezTo>
                  <a:cubicBezTo>
                    <a:pt x="621727" y="586382"/>
                    <a:pt x="659980" y="609317"/>
                    <a:pt x="708762" y="616624"/>
                  </a:cubicBezTo>
                  <a:cubicBezTo>
                    <a:pt x="718163" y="539067"/>
                    <a:pt x="750723" y="490180"/>
                    <a:pt x="692459" y="381493"/>
                  </a:cubicBezTo>
                  <a:cubicBezTo>
                    <a:pt x="688482" y="374073"/>
                    <a:pt x="685012" y="366881"/>
                    <a:pt x="682050" y="359832"/>
                  </a:cubicBezTo>
                  <a:cubicBezTo>
                    <a:pt x="682050" y="359832"/>
                    <a:pt x="644029" y="358541"/>
                    <a:pt x="614158" y="357306"/>
                  </a:cubicBezTo>
                  <a:close/>
                  <a:moveTo>
                    <a:pt x="121019" y="966100"/>
                  </a:moveTo>
                  <a:cubicBezTo>
                    <a:pt x="100099" y="966378"/>
                    <a:pt x="80062" y="967465"/>
                    <a:pt x="63307" y="968856"/>
                  </a:cubicBezTo>
                  <a:cubicBezTo>
                    <a:pt x="82872" y="967239"/>
                    <a:pt x="106804" y="966125"/>
                    <a:pt x="131505" y="966100"/>
                  </a:cubicBezTo>
                  <a:cubicBezTo>
                    <a:pt x="127972" y="966100"/>
                    <a:pt x="124510" y="966054"/>
                    <a:pt x="121019" y="966100"/>
                  </a:cubicBezTo>
                  <a:close/>
                  <a:moveTo>
                    <a:pt x="131582" y="966100"/>
                  </a:moveTo>
                  <a:cubicBezTo>
                    <a:pt x="138647" y="966100"/>
                    <a:pt x="145766" y="966145"/>
                    <a:pt x="152860" y="966331"/>
                  </a:cubicBezTo>
                  <a:cubicBezTo>
                    <a:pt x="145787" y="966145"/>
                    <a:pt x="138621" y="966096"/>
                    <a:pt x="131582" y="96610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A717FE39-CCC9-133E-FB9D-5C6F2E6E1A7E}"/>
                </a:ext>
              </a:extLst>
            </p:cNvPr>
            <p:cNvSpPr/>
            <p:nvPr/>
          </p:nvSpPr>
          <p:spPr>
            <a:xfrm>
              <a:off x="-6996953" y="4030048"/>
              <a:ext cx="1339673" cy="1222500"/>
            </a:xfrm>
            <a:custGeom>
              <a:avLst/>
              <a:gdLst>
                <a:gd name="connsiteX0" fmla="*/ 1222503 w 1339673"/>
                <a:gd name="connsiteY0" fmla="*/ 6 h 1222500"/>
                <a:gd name="connsiteX1" fmla="*/ 1092308 w 1339673"/>
                <a:gd name="connsiteY1" fmla="*/ 122164 h 1222500"/>
                <a:gd name="connsiteX2" fmla="*/ 984158 w 1339673"/>
                <a:gd name="connsiteY2" fmla="*/ 423034 h 1222500"/>
                <a:gd name="connsiteX3" fmla="*/ 871339 w 1339673"/>
                <a:gd name="connsiteY3" fmla="*/ 831918 h 1222500"/>
                <a:gd name="connsiteX4" fmla="*/ 758520 w 1339673"/>
                <a:gd name="connsiteY4" fmla="*/ 1104548 h 1222500"/>
                <a:gd name="connsiteX5" fmla="*/ 459780 w 1339673"/>
                <a:gd name="connsiteY5" fmla="*/ 897431 h 1222500"/>
                <a:gd name="connsiteX6" fmla="*/ 356680 w 1339673"/>
                <a:gd name="connsiteY6" fmla="*/ 862529 h 1222500"/>
                <a:gd name="connsiteX7" fmla="*/ 20589 w 1339673"/>
                <a:gd name="connsiteY7" fmla="*/ 795250 h 1222500"/>
                <a:gd name="connsiteX8" fmla="*/ 34673 w 1339673"/>
                <a:gd name="connsiteY8" fmla="*/ 911821 h 1222500"/>
                <a:gd name="connsiteX9" fmla="*/ 518798 w 1339673"/>
                <a:gd name="connsiteY9" fmla="*/ 1076384 h 1222500"/>
                <a:gd name="connsiteX10" fmla="*/ 871349 w 1339673"/>
                <a:gd name="connsiteY10" fmla="*/ 1193873 h 1222500"/>
                <a:gd name="connsiteX11" fmla="*/ 1143979 w 1339673"/>
                <a:gd name="connsiteY11" fmla="*/ 836670 h 1222500"/>
                <a:gd name="connsiteX12" fmla="*/ 1247385 w 1339673"/>
                <a:gd name="connsiteY12" fmla="*/ 328982 h 1222500"/>
                <a:gd name="connsiteX13" fmla="*/ 1299126 w 1339673"/>
                <a:gd name="connsiteY13" fmla="*/ 178581 h 1222500"/>
                <a:gd name="connsiteX14" fmla="*/ 1223887 w 1339673"/>
                <a:gd name="connsiteY14" fmla="*/ 13 h 1222500"/>
                <a:gd name="connsiteX15" fmla="*/ 1222509 w 1339673"/>
                <a:gd name="connsiteY15" fmla="*/ 13 h 1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9673" h="1222500">
                  <a:moveTo>
                    <a:pt x="1222503" y="6"/>
                  </a:moveTo>
                  <a:cubicBezTo>
                    <a:pt x="1208542" y="453"/>
                    <a:pt x="1096715" y="7591"/>
                    <a:pt x="1092308" y="122164"/>
                  </a:cubicBezTo>
                  <a:cubicBezTo>
                    <a:pt x="1087608" y="244376"/>
                    <a:pt x="984158" y="423034"/>
                    <a:pt x="984158" y="423034"/>
                  </a:cubicBezTo>
                  <a:cubicBezTo>
                    <a:pt x="984158" y="423034"/>
                    <a:pt x="890139" y="667397"/>
                    <a:pt x="871339" y="831918"/>
                  </a:cubicBezTo>
                  <a:cubicBezTo>
                    <a:pt x="852538" y="996439"/>
                    <a:pt x="758520" y="1104548"/>
                    <a:pt x="758520" y="1104548"/>
                  </a:cubicBezTo>
                  <a:cubicBezTo>
                    <a:pt x="758520" y="1104548"/>
                    <a:pt x="615812" y="1000696"/>
                    <a:pt x="459780" y="897431"/>
                  </a:cubicBezTo>
                  <a:cubicBezTo>
                    <a:pt x="426911" y="884798"/>
                    <a:pt x="392273" y="872821"/>
                    <a:pt x="356680" y="862529"/>
                  </a:cubicBezTo>
                  <a:cubicBezTo>
                    <a:pt x="189213" y="814104"/>
                    <a:pt x="55320" y="798679"/>
                    <a:pt x="20589" y="795250"/>
                  </a:cubicBezTo>
                  <a:cubicBezTo>
                    <a:pt x="-2538" y="837808"/>
                    <a:pt x="-15881" y="889072"/>
                    <a:pt x="34673" y="911821"/>
                  </a:cubicBezTo>
                  <a:cubicBezTo>
                    <a:pt x="128681" y="954125"/>
                    <a:pt x="391876" y="996476"/>
                    <a:pt x="518798" y="1076384"/>
                  </a:cubicBezTo>
                  <a:cubicBezTo>
                    <a:pt x="645711" y="1156292"/>
                    <a:pt x="735031" y="1278481"/>
                    <a:pt x="871349" y="1193873"/>
                  </a:cubicBezTo>
                  <a:cubicBezTo>
                    <a:pt x="1007666" y="1109265"/>
                    <a:pt x="1078179" y="1048180"/>
                    <a:pt x="1143979" y="836670"/>
                  </a:cubicBezTo>
                  <a:cubicBezTo>
                    <a:pt x="1209786" y="625149"/>
                    <a:pt x="1242685" y="390091"/>
                    <a:pt x="1247385" y="328982"/>
                  </a:cubicBezTo>
                  <a:cubicBezTo>
                    <a:pt x="1252086" y="267877"/>
                    <a:pt x="1238021" y="220885"/>
                    <a:pt x="1299126" y="178581"/>
                  </a:cubicBezTo>
                  <a:cubicBezTo>
                    <a:pt x="1360231" y="136277"/>
                    <a:pt x="1364899" y="4713"/>
                    <a:pt x="1223887" y="13"/>
                  </a:cubicBezTo>
                  <a:cubicBezTo>
                    <a:pt x="1223887" y="13"/>
                    <a:pt x="1223440" y="-16"/>
                    <a:pt x="1222509" y="13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4024C3D-F5B0-C7CF-4C08-970DB23E2CEE}"/>
                </a:ext>
              </a:extLst>
            </p:cNvPr>
            <p:cNvSpPr/>
            <p:nvPr/>
          </p:nvSpPr>
          <p:spPr>
            <a:xfrm>
              <a:off x="-5721362" y="4368545"/>
              <a:ext cx="789679" cy="1678061"/>
            </a:xfrm>
            <a:custGeom>
              <a:avLst/>
              <a:gdLst>
                <a:gd name="connsiteX0" fmla="*/ 79908 w 789679"/>
                <a:gd name="connsiteY0" fmla="*/ 0 h 1678061"/>
                <a:gd name="connsiteX1" fmla="*/ 0 w 789679"/>
                <a:gd name="connsiteY1" fmla="*/ 251640 h 1678061"/>
                <a:gd name="connsiteX2" fmla="*/ 380742 w 789679"/>
                <a:gd name="connsiteY2" fmla="*/ 784972 h 1678061"/>
                <a:gd name="connsiteX3" fmla="*/ 479450 w 789679"/>
                <a:gd name="connsiteY3" fmla="*/ 977689 h 1678061"/>
                <a:gd name="connsiteX4" fmla="*/ 559358 w 789679"/>
                <a:gd name="connsiteY4" fmla="*/ 1292618 h 1678061"/>
                <a:gd name="connsiteX5" fmla="*/ 742675 w 789679"/>
                <a:gd name="connsiteY5" fmla="*/ 1678062 h 1678061"/>
                <a:gd name="connsiteX6" fmla="*/ 789679 w 789679"/>
                <a:gd name="connsiteY6" fmla="*/ 1649859 h 1678061"/>
                <a:gd name="connsiteX7" fmla="*/ 601662 w 789679"/>
                <a:gd name="connsiteY7" fmla="*/ 1104598 h 1678061"/>
                <a:gd name="connsiteX8" fmla="*/ 568758 w 789679"/>
                <a:gd name="connsiteY8" fmla="*/ 864877 h 1678061"/>
                <a:gd name="connsiteX9" fmla="*/ 510977 w 789679"/>
                <a:gd name="connsiteY9" fmla="*/ 716174 h 1678061"/>
                <a:gd name="connsiteX10" fmla="*/ 79903 w 789679"/>
                <a:gd name="connsiteY10" fmla="*/ 2 h 167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9679" h="1678061">
                  <a:moveTo>
                    <a:pt x="79908" y="0"/>
                  </a:moveTo>
                  <a:cubicBezTo>
                    <a:pt x="79908" y="0"/>
                    <a:pt x="29864" y="166983"/>
                    <a:pt x="0" y="251640"/>
                  </a:cubicBezTo>
                  <a:cubicBezTo>
                    <a:pt x="108109" y="425556"/>
                    <a:pt x="332417" y="721339"/>
                    <a:pt x="380742" y="784972"/>
                  </a:cubicBezTo>
                  <a:cubicBezTo>
                    <a:pt x="489803" y="928600"/>
                    <a:pt x="479450" y="977689"/>
                    <a:pt x="479450" y="977689"/>
                  </a:cubicBezTo>
                  <a:cubicBezTo>
                    <a:pt x="479450" y="977689"/>
                    <a:pt x="488851" y="1175106"/>
                    <a:pt x="559358" y="1292618"/>
                  </a:cubicBezTo>
                  <a:cubicBezTo>
                    <a:pt x="629863" y="1410130"/>
                    <a:pt x="742675" y="1678062"/>
                    <a:pt x="742675" y="1678062"/>
                  </a:cubicBezTo>
                  <a:lnTo>
                    <a:pt x="789679" y="1649859"/>
                  </a:lnTo>
                  <a:cubicBezTo>
                    <a:pt x="789679" y="1649859"/>
                    <a:pt x="634566" y="1165708"/>
                    <a:pt x="601662" y="1104598"/>
                  </a:cubicBezTo>
                  <a:cubicBezTo>
                    <a:pt x="568758" y="1043494"/>
                    <a:pt x="568758" y="921282"/>
                    <a:pt x="568758" y="864877"/>
                  </a:cubicBezTo>
                  <a:cubicBezTo>
                    <a:pt x="568758" y="808473"/>
                    <a:pt x="556273" y="760303"/>
                    <a:pt x="510977" y="716174"/>
                  </a:cubicBezTo>
                  <a:cubicBezTo>
                    <a:pt x="435436" y="642580"/>
                    <a:pt x="326284" y="310278"/>
                    <a:pt x="79903" y="2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AA6C02C-0417-4A27-4773-D64DBE88646D}"/>
                </a:ext>
              </a:extLst>
            </p:cNvPr>
            <p:cNvSpPr/>
            <p:nvPr/>
          </p:nvSpPr>
          <p:spPr>
            <a:xfrm>
              <a:off x="-6652070" y="2401913"/>
              <a:ext cx="1721246" cy="1644868"/>
            </a:xfrm>
            <a:custGeom>
              <a:avLst/>
              <a:gdLst>
                <a:gd name="connsiteX0" fmla="*/ 873309 w 1721246"/>
                <a:gd name="connsiteY0" fmla="*/ 466200 h 1644868"/>
                <a:gd name="connsiteX1" fmla="*/ 662774 w 1721246"/>
                <a:gd name="connsiteY1" fmla="*/ 688123 h 1644868"/>
                <a:gd name="connsiteX2" fmla="*/ 651369 w 1721246"/>
                <a:gd name="connsiteY2" fmla="*/ 698226 h 1644868"/>
                <a:gd name="connsiteX3" fmla="*/ 606209 w 1721246"/>
                <a:gd name="connsiteY3" fmla="*/ 997039 h 1644868"/>
                <a:gd name="connsiteX4" fmla="*/ 792355 w 1721246"/>
                <a:gd name="connsiteY4" fmla="*/ 892332 h 1644868"/>
                <a:gd name="connsiteX5" fmla="*/ 956839 w 1721246"/>
                <a:gd name="connsiteY5" fmla="*/ 513452 h 1644868"/>
                <a:gd name="connsiteX6" fmla="*/ 1005058 w 1721246"/>
                <a:gd name="connsiteY6" fmla="*/ 533352 h 1644868"/>
                <a:gd name="connsiteX7" fmla="*/ 882058 w 1721246"/>
                <a:gd name="connsiteY7" fmla="*/ 648008 h 1644868"/>
                <a:gd name="connsiteX8" fmla="*/ 895376 w 1721246"/>
                <a:gd name="connsiteY8" fmla="*/ 879005 h 1644868"/>
                <a:gd name="connsiteX9" fmla="*/ 918644 w 1721246"/>
                <a:gd name="connsiteY9" fmla="*/ 887348 h 1644868"/>
                <a:gd name="connsiteX10" fmla="*/ 898667 w 1721246"/>
                <a:gd name="connsiteY10" fmla="*/ 1143298 h 1644868"/>
                <a:gd name="connsiteX11" fmla="*/ 961812 w 1721246"/>
                <a:gd name="connsiteY11" fmla="*/ 1284514 h 1644868"/>
                <a:gd name="connsiteX12" fmla="*/ 1211174 w 1721246"/>
                <a:gd name="connsiteY12" fmla="*/ 1296301 h 1644868"/>
                <a:gd name="connsiteX13" fmla="*/ 1419515 w 1721246"/>
                <a:gd name="connsiteY13" fmla="*/ 1287423 h 1644868"/>
                <a:gd name="connsiteX14" fmla="*/ 1492381 w 1721246"/>
                <a:gd name="connsiteY14" fmla="*/ 1287423 h 1644868"/>
                <a:gd name="connsiteX15" fmla="*/ 1622654 w 1721246"/>
                <a:gd name="connsiteY15" fmla="*/ 1292245 h 1644868"/>
                <a:gd name="connsiteX16" fmla="*/ 1686230 w 1721246"/>
                <a:gd name="connsiteY16" fmla="*/ 1335465 h 1644868"/>
                <a:gd name="connsiteX17" fmla="*/ 1684902 w 1721246"/>
                <a:gd name="connsiteY17" fmla="*/ 1366380 h 1644868"/>
                <a:gd name="connsiteX18" fmla="*/ 1721247 w 1721246"/>
                <a:gd name="connsiteY18" fmla="*/ 1316346 h 1644868"/>
                <a:gd name="connsiteX19" fmla="*/ 1710980 w 1721246"/>
                <a:gd name="connsiteY19" fmla="*/ 1259258 h 1644868"/>
                <a:gd name="connsiteX20" fmla="*/ 1712817 w 1721246"/>
                <a:gd name="connsiteY20" fmla="*/ 1181493 h 1644868"/>
                <a:gd name="connsiteX21" fmla="*/ 1649518 w 1721246"/>
                <a:gd name="connsiteY21" fmla="*/ 1116051 h 1644868"/>
                <a:gd name="connsiteX22" fmla="*/ 1482815 w 1721246"/>
                <a:gd name="connsiteY22" fmla="*/ 1145366 h 1644868"/>
                <a:gd name="connsiteX23" fmla="*/ 1252506 w 1721246"/>
                <a:gd name="connsiteY23" fmla="*/ 1130058 h 1644868"/>
                <a:gd name="connsiteX24" fmla="*/ 1119708 w 1721246"/>
                <a:gd name="connsiteY24" fmla="*/ 1103346 h 1644868"/>
                <a:gd name="connsiteX25" fmla="*/ 1157902 w 1721246"/>
                <a:gd name="connsiteY25" fmla="*/ 870740 h 1644868"/>
                <a:gd name="connsiteX26" fmla="*/ 1225794 w 1721246"/>
                <a:gd name="connsiteY26" fmla="*/ 873266 h 1644868"/>
                <a:gd name="connsiteX27" fmla="*/ 1219594 w 1721246"/>
                <a:gd name="connsiteY27" fmla="*/ 732508 h 1644868"/>
                <a:gd name="connsiteX28" fmla="*/ 1208037 w 1721246"/>
                <a:gd name="connsiteY28" fmla="*/ 579734 h 1644868"/>
                <a:gd name="connsiteX29" fmla="*/ 1161042 w 1721246"/>
                <a:gd name="connsiteY29" fmla="*/ 554168 h 1644868"/>
                <a:gd name="connsiteX30" fmla="*/ 1165711 w 1721246"/>
                <a:gd name="connsiteY30" fmla="*/ 523628 h 1644868"/>
                <a:gd name="connsiteX31" fmla="*/ 1191580 w 1721246"/>
                <a:gd name="connsiteY31" fmla="*/ 482450 h 1644868"/>
                <a:gd name="connsiteX32" fmla="*/ 1214466 w 1721246"/>
                <a:gd name="connsiteY32" fmla="*/ 461937 h 1644868"/>
                <a:gd name="connsiteX33" fmla="*/ 1208036 w 1721246"/>
                <a:gd name="connsiteY33" fmla="*/ 427266 h 1644868"/>
                <a:gd name="connsiteX34" fmla="*/ 1246995 w 1721246"/>
                <a:gd name="connsiteY34" fmla="*/ 421372 h 1644868"/>
                <a:gd name="connsiteX35" fmla="*/ 1245387 w 1721246"/>
                <a:gd name="connsiteY35" fmla="*/ 393129 h 1644868"/>
                <a:gd name="connsiteX36" fmla="*/ 1224492 w 1721246"/>
                <a:gd name="connsiteY36" fmla="*/ 307404 h 1644868"/>
                <a:gd name="connsiteX37" fmla="*/ 1208035 w 1721246"/>
                <a:gd name="connsiteY37" fmla="*/ 159298 h 1644868"/>
                <a:gd name="connsiteX38" fmla="*/ 837067 w 1721246"/>
                <a:gd name="connsiteY38" fmla="*/ 36665 h 1644868"/>
                <a:gd name="connsiteX39" fmla="*/ 873299 w 1721246"/>
                <a:gd name="connsiteY39" fmla="*/ 466196 h 1644868"/>
                <a:gd name="connsiteX40" fmla="*/ 612019 w 1721246"/>
                <a:gd name="connsiteY40" fmla="*/ 725922 h 1644868"/>
                <a:gd name="connsiteX41" fmla="*/ 608728 w 1721246"/>
                <a:gd name="connsiteY41" fmla="*/ 728065 h 1644868"/>
                <a:gd name="connsiteX42" fmla="*/ 479452 w 1721246"/>
                <a:gd name="connsiteY42" fmla="*/ 815015 h 1644868"/>
                <a:gd name="connsiteX43" fmla="*/ 84652 w 1721246"/>
                <a:gd name="connsiteY43" fmla="*/ 1073562 h 1644868"/>
                <a:gd name="connsiteX44" fmla="*/ 16454 w 1721246"/>
                <a:gd name="connsiteY44" fmla="*/ 1209879 h 1644868"/>
                <a:gd name="connsiteX45" fmla="*/ 474765 w 1721246"/>
                <a:gd name="connsiteY45" fmla="*/ 1567083 h 1644868"/>
                <a:gd name="connsiteX46" fmla="*/ 542887 w 1721246"/>
                <a:gd name="connsiteY46" fmla="*/ 1644696 h 1644868"/>
                <a:gd name="connsiteX47" fmla="*/ 543728 w 1721246"/>
                <a:gd name="connsiteY47" fmla="*/ 1644772 h 1644868"/>
                <a:gd name="connsiteX48" fmla="*/ 543728 w 1721246"/>
                <a:gd name="connsiteY48" fmla="*/ 1644696 h 1644868"/>
                <a:gd name="connsiteX49" fmla="*/ 602817 w 1721246"/>
                <a:gd name="connsiteY49" fmla="*/ 1576192 h 1644868"/>
                <a:gd name="connsiteX50" fmla="*/ 707218 w 1721246"/>
                <a:gd name="connsiteY50" fmla="*/ 1480133 h 1644868"/>
                <a:gd name="connsiteX51" fmla="*/ 568758 w 1721246"/>
                <a:gd name="connsiteY51" fmla="*/ 1487175 h 1644868"/>
                <a:gd name="connsiteX52" fmla="*/ 460683 w 1721246"/>
                <a:gd name="connsiteY52" fmla="*/ 1414309 h 1644868"/>
                <a:gd name="connsiteX53" fmla="*/ 256168 w 1721246"/>
                <a:gd name="connsiteY53" fmla="*/ 1198083 h 1644868"/>
                <a:gd name="connsiteX54" fmla="*/ 282039 w 1721246"/>
                <a:gd name="connsiteY54" fmla="*/ 1158131 h 1644868"/>
                <a:gd name="connsiteX55" fmla="*/ 568753 w 1721246"/>
                <a:gd name="connsiteY55" fmla="*/ 1007118 h 1644868"/>
                <a:gd name="connsiteX56" fmla="*/ 571101 w 1721246"/>
                <a:gd name="connsiteY56" fmla="*/ 1005332 h 1644868"/>
                <a:gd name="connsiteX57" fmla="*/ 611999 w 1721246"/>
                <a:gd name="connsiteY57" fmla="*/ 725918 h 16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21246" h="1644868">
                  <a:moveTo>
                    <a:pt x="873309" y="466200"/>
                  </a:moveTo>
                  <a:cubicBezTo>
                    <a:pt x="889574" y="560662"/>
                    <a:pt x="728578" y="596463"/>
                    <a:pt x="662774" y="688123"/>
                  </a:cubicBezTo>
                  <a:cubicBezTo>
                    <a:pt x="662774" y="688123"/>
                    <a:pt x="660152" y="691217"/>
                    <a:pt x="651369" y="698226"/>
                  </a:cubicBezTo>
                  <a:cubicBezTo>
                    <a:pt x="617148" y="777884"/>
                    <a:pt x="584420" y="889902"/>
                    <a:pt x="606209" y="997039"/>
                  </a:cubicBezTo>
                  <a:cubicBezTo>
                    <a:pt x="649417" y="1003686"/>
                    <a:pt x="749855" y="945334"/>
                    <a:pt x="792355" y="892332"/>
                  </a:cubicBezTo>
                  <a:cubicBezTo>
                    <a:pt x="784046" y="759384"/>
                    <a:pt x="805611" y="533389"/>
                    <a:pt x="956839" y="513452"/>
                  </a:cubicBezTo>
                  <a:cubicBezTo>
                    <a:pt x="980105" y="526747"/>
                    <a:pt x="1005061" y="533352"/>
                    <a:pt x="1005058" y="533352"/>
                  </a:cubicBezTo>
                  <a:cubicBezTo>
                    <a:pt x="1005058" y="533352"/>
                    <a:pt x="918618" y="520047"/>
                    <a:pt x="882058" y="648008"/>
                  </a:cubicBezTo>
                  <a:cubicBezTo>
                    <a:pt x="845497" y="775969"/>
                    <a:pt x="895376" y="879005"/>
                    <a:pt x="895376" y="879005"/>
                  </a:cubicBezTo>
                  <a:lnTo>
                    <a:pt x="918644" y="887348"/>
                  </a:lnTo>
                  <a:cubicBezTo>
                    <a:pt x="918644" y="887348"/>
                    <a:pt x="898667" y="1080148"/>
                    <a:pt x="898667" y="1143298"/>
                  </a:cubicBezTo>
                  <a:cubicBezTo>
                    <a:pt x="898667" y="1206448"/>
                    <a:pt x="920266" y="1277867"/>
                    <a:pt x="961812" y="1284514"/>
                  </a:cubicBezTo>
                  <a:cubicBezTo>
                    <a:pt x="1044713" y="1290265"/>
                    <a:pt x="1128515" y="1298054"/>
                    <a:pt x="1211174" y="1296301"/>
                  </a:cubicBezTo>
                  <a:lnTo>
                    <a:pt x="1419515" y="1287423"/>
                  </a:lnTo>
                  <a:lnTo>
                    <a:pt x="1492381" y="1287423"/>
                  </a:lnTo>
                  <a:cubicBezTo>
                    <a:pt x="1527634" y="1287423"/>
                    <a:pt x="1582414" y="1301954"/>
                    <a:pt x="1622654" y="1292245"/>
                  </a:cubicBezTo>
                  <a:cubicBezTo>
                    <a:pt x="1650034" y="1299546"/>
                    <a:pt x="1677307" y="1311943"/>
                    <a:pt x="1686230" y="1335465"/>
                  </a:cubicBezTo>
                  <a:cubicBezTo>
                    <a:pt x="1688796" y="1342228"/>
                    <a:pt x="1683327" y="1357457"/>
                    <a:pt x="1684902" y="1366380"/>
                  </a:cubicBezTo>
                  <a:cubicBezTo>
                    <a:pt x="1690291" y="1393038"/>
                    <a:pt x="1719444" y="1356442"/>
                    <a:pt x="1721247" y="1316346"/>
                  </a:cubicBezTo>
                  <a:cubicBezTo>
                    <a:pt x="1720559" y="1292868"/>
                    <a:pt x="1710980" y="1259258"/>
                    <a:pt x="1710980" y="1259258"/>
                  </a:cubicBezTo>
                  <a:cubicBezTo>
                    <a:pt x="1710980" y="1259258"/>
                    <a:pt x="1729269" y="1214397"/>
                    <a:pt x="1712817" y="1181493"/>
                  </a:cubicBezTo>
                  <a:cubicBezTo>
                    <a:pt x="1696366" y="1148589"/>
                    <a:pt x="1673021" y="1118402"/>
                    <a:pt x="1649518" y="1116051"/>
                  </a:cubicBezTo>
                  <a:cubicBezTo>
                    <a:pt x="1626016" y="1113701"/>
                    <a:pt x="1511400" y="1145824"/>
                    <a:pt x="1482815" y="1145366"/>
                  </a:cubicBezTo>
                  <a:cubicBezTo>
                    <a:pt x="1448794" y="1144820"/>
                    <a:pt x="1410161" y="1155886"/>
                    <a:pt x="1252506" y="1130058"/>
                  </a:cubicBezTo>
                  <a:cubicBezTo>
                    <a:pt x="1203723" y="1122751"/>
                    <a:pt x="1165473" y="1099814"/>
                    <a:pt x="1119708" y="1103346"/>
                  </a:cubicBezTo>
                  <a:cubicBezTo>
                    <a:pt x="1139650" y="1008620"/>
                    <a:pt x="1150836" y="948387"/>
                    <a:pt x="1157902" y="870740"/>
                  </a:cubicBezTo>
                  <a:cubicBezTo>
                    <a:pt x="1187771" y="871975"/>
                    <a:pt x="1225794" y="873266"/>
                    <a:pt x="1225794" y="873266"/>
                  </a:cubicBezTo>
                  <a:cubicBezTo>
                    <a:pt x="1202172" y="817054"/>
                    <a:pt x="1209152" y="772186"/>
                    <a:pt x="1219594" y="732508"/>
                  </a:cubicBezTo>
                  <a:cubicBezTo>
                    <a:pt x="1231345" y="687852"/>
                    <a:pt x="1241718" y="616784"/>
                    <a:pt x="1208037" y="579734"/>
                  </a:cubicBezTo>
                  <a:cubicBezTo>
                    <a:pt x="1193288" y="563509"/>
                    <a:pt x="1161040" y="554168"/>
                    <a:pt x="1161042" y="554168"/>
                  </a:cubicBezTo>
                  <a:cubicBezTo>
                    <a:pt x="1161042" y="554168"/>
                    <a:pt x="1165711" y="535379"/>
                    <a:pt x="1165711" y="523628"/>
                  </a:cubicBezTo>
                  <a:cubicBezTo>
                    <a:pt x="1165711" y="511877"/>
                    <a:pt x="1200395" y="517114"/>
                    <a:pt x="1191580" y="482450"/>
                  </a:cubicBezTo>
                  <a:cubicBezTo>
                    <a:pt x="1203331" y="479512"/>
                    <a:pt x="1213291" y="471926"/>
                    <a:pt x="1214466" y="461937"/>
                  </a:cubicBezTo>
                  <a:cubicBezTo>
                    <a:pt x="1215641" y="454299"/>
                    <a:pt x="1203924" y="447242"/>
                    <a:pt x="1208036" y="427266"/>
                  </a:cubicBezTo>
                  <a:cubicBezTo>
                    <a:pt x="1225184" y="421213"/>
                    <a:pt x="1235321" y="426362"/>
                    <a:pt x="1246995" y="421372"/>
                  </a:cubicBezTo>
                  <a:cubicBezTo>
                    <a:pt x="1253736" y="418491"/>
                    <a:pt x="1260685" y="405804"/>
                    <a:pt x="1245387" y="393129"/>
                  </a:cubicBezTo>
                  <a:cubicBezTo>
                    <a:pt x="1234494" y="384104"/>
                    <a:pt x="1205689" y="354409"/>
                    <a:pt x="1224492" y="307404"/>
                  </a:cubicBezTo>
                  <a:cubicBezTo>
                    <a:pt x="1243294" y="260400"/>
                    <a:pt x="1208036" y="159298"/>
                    <a:pt x="1208035" y="159298"/>
                  </a:cubicBezTo>
                  <a:cubicBezTo>
                    <a:pt x="1224471" y="-12627"/>
                    <a:pt x="924090" y="-31283"/>
                    <a:pt x="837067" y="36665"/>
                  </a:cubicBezTo>
                  <a:cubicBezTo>
                    <a:pt x="744858" y="112843"/>
                    <a:pt x="718514" y="308732"/>
                    <a:pt x="873299" y="466196"/>
                  </a:cubicBezTo>
                  <a:close/>
                  <a:moveTo>
                    <a:pt x="612019" y="725922"/>
                  </a:moveTo>
                  <a:cubicBezTo>
                    <a:pt x="610859" y="726675"/>
                    <a:pt x="609940" y="727287"/>
                    <a:pt x="608728" y="728065"/>
                  </a:cubicBezTo>
                  <a:cubicBezTo>
                    <a:pt x="557712" y="760849"/>
                    <a:pt x="540557" y="786812"/>
                    <a:pt x="479452" y="815015"/>
                  </a:cubicBezTo>
                  <a:cubicBezTo>
                    <a:pt x="418348" y="843219"/>
                    <a:pt x="185710" y="937254"/>
                    <a:pt x="84652" y="1073562"/>
                  </a:cubicBezTo>
                  <a:cubicBezTo>
                    <a:pt x="56449" y="1092363"/>
                    <a:pt x="-37602" y="1153475"/>
                    <a:pt x="16454" y="1209879"/>
                  </a:cubicBezTo>
                  <a:cubicBezTo>
                    <a:pt x="70510" y="1266284"/>
                    <a:pt x="451276" y="1541243"/>
                    <a:pt x="474765" y="1567083"/>
                  </a:cubicBezTo>
                  <a:cubicBezTo>
                    <a:pt x="498267" y="1592935"/>
                    <a:pt x="505283" y="1637644"/>
                    <a:pt x="542887" y="1644696"/>
                  </a:cubicBezTo>
                  <a:cubicBezTo>
                    <a:pt x="543273" y="1644738"/>
                    <a:pt x="543556" y="1645011"/>
                    <a:pt x="543728" y="1644772"/>
                  </a:cubicBezTo>
                  <a:lnTo>
                    <a:pt x="543728" y="1644696"/>
                  </a:lnTo>
                  <a:cubicBezTo>
                    <a:pt x="549820" y="1629694"/>
                    <a:pt x="565426" y="1607352"/>
                    <a:pt x="602817" y="1576192"/>
                  </a:cubicBezTo>
                  <a:cubicBezTo>
                    <a:pt x="663359" y="1525742"/>
                    <a:pt x="699988" y="1502045"/>
                    <a:pt x="707218" y="1480133"/>
                  </a:cubicBezTo>
                  <a:cubicBezTo>
                    <a:pt x="650877" y="1477805"/>
                    <a:pt x="589880" y="1482481"/>
                    <a:pt x="568758" y="1487175"/>
                  </a:cubicBezTo>
                  <a:cubicBezTo>
                    <a:pt x="547606" y="1491875"/>
                    <a:pt x="564092" y="1515369"/>
                    <a:pt x="460683" y="1414309"/>
                  </a:cubicBezTo>
                  <a:cubicBezTo>
                    <a:pt x="357274" y="1313249"/>
                    <a:pt x="279671" y="1223936"/>
                    <a:pt x="256168" y="1198083"/>
                  </a:cubicBezTo>
                  <a:cubicBezTo>
                    <a:pt x="251467" y="1179282"/>
                    <a:pt x="241752" y="1171043"/>
                    <a:pt x="282039" y="1158131"/>
                  </a:cubicBezTo>
                  <a:cubicBezTo>
                    <a:pt x="380160" y="1126679"/>
                    <a:pt x="411793" y="1118366"/>
                    <a:pt x="568753" y="1007118"/>
                  </a:cubicBezTo>
                  <a:lnTo>
                    <a:pt x="571101" y="1005332"/>
                  </a:lnTo>
                  <a:cubicBezTo>
                    <a:pt x="571101" y="1005332"/>
                    <a:pt x="563331" y="836302"/>
                    <a:pt x="611999" y="72591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B44AF54-E013-D6B9-BD84-717C536CC3EE}"/>
                </a:ext>
              </a:extLst>
            </p:cNvPr>
            <p:cNvSpPr/>
            <p:nvPr/>
          </p:nvSpPr>
          <p:spPr>
            <a:xfrm>
              <a:off x="-6108327" y="2915384"/>
              <a:ext cx="628009" cy="1131264"/>
            </a:xfrm>
            <a:custGeom>
              <a:avLst/>
              <a:gdLst>
                <a:gd name="connsiteX0" fmla="*/ 413087 w 628009"/>
                <a:gd name="connsiteY0" fmla="*/ 0 h 1131264"/>
                <a:gd name="connsiteX1" fmla="*/ 248603 w 628009"/>
                <a:gd name="connsiteY1" fmla="*/ 378880 h 1131264"/>
                <a:gd name="connsiteX2" fmla="*/ 62457 w 628009"/>
                <a:gd name="connsiteY2" fmla="*/ 483587 h 1131264"/>
                <a:gd name="connsiteX3" fmla="*/ 107617 w 628009"/>
                <a:gd name="connsiteY3" fmla="*/ 184774 h 1131264"/>
                <a:gd name="connsiteX4" fmla="*/ 68276 w 628009"/>
                <a:gd name="connsiteY4" fmla="*/ 212480 h 1131264"/>
                <a:gd name="connsiteX5" fmla="*/ 27403 w 628009"/>
                <a:gd name="connsiteY5" fmla="*/ 491919 h 1131264"/>
                <a:gd name="connsiteX6" fmla="*/ 25413 w 628009"/>
                <a:gd name="connsiteY6" fmla="*/ 493374 h 1131264"/>
                <a:gd name="connsiteX7" fmla="*/ 27403 w 628009"/>
                <a:gd name="connsiteY7" fmla="*/ 491996 h 1131264"/>
                <a:gd name="connsiteX8" fmla="*/ 81439 w 628009"/>
                <a:gd name="connsiteY8" fmla="*/ 644694 h 1131264"/>
                <a:gd name="connsiteX9" fmla="*/ 163414 w 628009"/>
                <a:gd name="connsiteY9" fmla="*/ 966702 h 1131264"/>
                <a:gd name="connsiteX10" fmla="*/ 163490 w 628009"/>
                <a:gd name="connsiteY10" fmla="*/ 966702 h 1131264"/>
                <a:gd name="connsiteX11" fmla="*/ 59089 w 628009"/>
                <a:gd name="connsiteY11" fmla="*/ 1062760 h 1131264"/>
                <a:gd name="connsiteX12" fmla="*/ 0 w 628009"/>
                <a:gd name="connsiteY12" fmla="*/ 1131264 h 1131264"/>
                <a:gd name="connsiteX13" fmla="*/ 11022 w 628009"/>
                <a:gd name="connsiteY13" fmla="*/ 1118635 h 1131264"/>
                <a:gd name="connsiteX14" fmla="*/ 24799 w 628009"/>
                <a:gd name="connsiteY14" fmla="*/ 1104628 h 1131264"/>
                <a:gd name="connsiteX15" fmla="*/ 42939 w 628009"/>
                <a:gd name="connsiteY15" fmla="*/ 1088632 h 1131264"/>
                <a:gd name="connsiteX16" fmla="*/ 64677 w 628009"/>
                <a:gd name="connsiteY16" fmla="*/ 1072711 h 1131264"/>
                <a:gd name="connsiteX17" fmla="*/ 89400 w 628009"/>
                <a:gd name="connsiteY17" fmla="*/ 1059010 h 1131264"/>
                <a:gd name="connsiteX18" fmla="*/ 102641 w 628009"/>
                <a:gd name="connsiteY18" fmla="*/ 1053652 h 1131264"/>
                <a:gd name="connsiteX19" fmla="*/ 116342 w 628009"/>
                <a:gd name="connsiteY19" fmla="*/ 1049596 h 1131264"/>
                <a:gd name="connsiteX20" fmla="*/ 130502 w 628009"/>
                <a:gd name="connsiteY20" fmla="*/ 1047223 h 1131264"/>
                <a:gd name="connsiteX21" fmla="*/ 144891 w 628009"/>
                <a:gd name="connsiteY21" fmla="*/ 1046611 h 1131264"/>
                <a:gd name="connsiteX22" fmla="*/ 182395 w 628009"/>
                <a:gd name="connsiteY22" fmla="*/ 1048525 h 1131264"/>
                <a:gd name="connsiteX23" fmla="*/ 233600 w 628009"/>
                <a:gd name="connsiteY23" fmla="*/ 1053652 h 1131264"/>
                <a:gd name="connsiteX24" fmla="*/ 262839 w 628009"/>
                <a:gd name="connsiteY24" fmla="*/ 1058092 h 1131264"/>
                <a:gd name="connsiteX25" fmla="*/ 293607 w 628009"/>
                <a:gd name="connsiteY25" fmla="*/ 1064139 h 1131264"/>
                <a:gd name="connsiteX26" fmla="*/ 325372 w 628009"/>
                <a:gd name="connsiteY26" fmla="*/ 1071946 h 1131264"/>
                <a:gd name="connsiteX27" fmla="*/ 357595 w 628009"/>
                <a:gd name="connsiteY27" fmla="*/ 1081896 h 1131264"/>
                <a:gd name="connsiteX28" fmla="*/ 358666 w 628009"/>
                <a:gd name="connsiteY28" fmla="*/ 1082278 h 1131264"/>
                <a:gd name="connsiteX29" fmla="*/ 439645 w 628009"/>
                <a:gd name="connsiteY29" fmla="*/ 1020358 h 1131264"/>
                <a:gd name="connsiteX30" fmla="*/ 599460 w 628009"/>
                <a:gd name="connsiteY30" fmla="*/ 1062378 h 1131264"/>
                <a:gd name="connsiteX31" fmla="*/ 628010 w 628009"/>
                <a:gd name="connsiteY31" fmla="*/ 920856 h 1131264"/>
                <a:gd name="connsiteX32" fmla="*/ 575962 w 628009"/>
                <a:gd name="connsiteY32" fmla="*/ 890698 h 1131264"/>
                <a:gd name="connsiteX33" fmla="*/ 426401 w 628009"/>
                <a:gd name="connsiteY33" fmla="*/ 864138 h 1131264"/>
                <a:gd name="connsiteX34" fmla="*/ 437729 w 628009"/>
                <a:gd name="connsiteY34" fmla="*/ 772520 h 1131264"/>
                <a:gd name="connsiteX35" fmla="*/ 418059 w 628009"/>
                <a:gd name="connsiteY35" fmla="*/ 771066 h 1131264"/>
                <a:gd name="connsiteX36" fmla="*/ 354914 w 628009"/>
                <a:gd name="connsiteY36" fmla="*/ 629850 h 1131264"/>
                <a:gd name="connsiteX37" fmla="*/ 374890 w 628009"/>
                <a:gd name="connsiteY37" fmla="*/ 373899 h 1131264"/>
                <a:gd name="connsiteX38" fmla="*/ 351622 w 628009"/>
                <a:gd name="connsiteY38" fmla="*/ 365557 h 1131264"/>
                <a:gd name="connsiteX39" fmla="*/ 338304 w 628009"/>
                <a:gd name="connsiteY39" fmla="*/ 134559 h 1131264"/>
                <a:gd name="connsiteX40" fmla="*/ 461305 w 628009"/>
                <a:gd name="connsiteY40" fmla="*/ 19903 h 1131264"/>
                <a:gd name="connsiteX41" fmla="*/ 413086 w 628009"/>
                <a:gd name="connsiteY41" fmla="*/ 3 h 1131264"/>
                <a:gd name="connsiteX42" fmla="*/ 121009 w 628009"/>
                <a:gd name="connsiteY42" fmla="*/ 966096 h 1131264"/>
                <a:gd name="connsiteX43" fmla="*/ 113202 w 628009"/>
                <a:gd name="connsiteY43" fmla="*/ 966326 h 1131264"/>
                <a:gd name="connsiteX44" fmla="*/ 131495 w 628009"/>
                <a:gd name="connsiteY44" fmla="*/ 966096 h 1131264"/>
                <a:gd name="connsiteX45" fmla="*/ 121009 w 628009"/>
                <a:gd name="connsiteY45" fmla="*/ 966096 h 1131264"/>
                <a:gd name="connsiteX46" fmla="*/ 113202 w 628009"/>
                <a:gd name="connsiteY46" fmla="*/ 966326 h 1131264"/>
                <a:gd name="connsiteX47" fmla="*/ 98354 w 628009"/>
                <a:gd name="connsiteY47" fmla="*/ 966786 h 1131264"/>
                <a:gd name="connsiteX48" fmla="*/ 113202 w 628009"/>
                <a:gd name="connsiteY48" fmla="*/ 966326 h 1131264"/>
                <a:gd name="connsiteX49" fmla="*/ 90623 w 628009"/>
                <a:gd name="connsiteY49" fmla="*/ 967092 h 1131264"/>
                <a:gd name="connsiteX50" fmla="*/ 63299 w 628009"/>
                <a:gd name="connsiteY50" fmla="*/ 968852 h 1131264"/>
                <a:gd name="connsiteX51" fmla="*/ 90623 w 628009"/>
                <a:gd name="connsiteY51" fmla="*/ 967092 h 11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28009" h="1131264">
                  <a:moveTo>
                    <a:pt x="413087" y="0"/>
                  </a:moveTo>
                  <a:cubicBezTo>
                    <a:pt x="261858" y="19942"/>
                    <a:pt x="240292" y="245933"/>
                    <a:pt x="248603" y="378880"/>
                  </a:cubicBezTo>
                  <a:cubicBezTo>
                    <a:pt x="206103" y="431882"/>
                    <a:pt x="105665" y="490234"/>
                    <a:pt x="62457" y="483587"/>
                  </a:cubicBezTo>
                  <a:cubicBezTo>
                    <a:pt x="40666" y="376450"/>
                    <a:pt x="73395" y="264432"/>
                    <a:pt x="107617" y="184774"/>
                  </a:cubicBezTo>
                  <a:cubicBezTo>
                    <a:pt x="100063" y="190802"/>
                    <a:pt x="87735" y="199853"/>
                    <a:pt x="68276" y="212480"/>
                  </a:cubicBezTo>
                  <a:cubicBezTo>
                    <a:pt x="19609" y="322875"/>
                    <a:pt x="27403" y="491919"/>
                    <a:pt x="27403" y="491919"/>
                  </a:cubicBezTo>
                  <a:lnTo>
                    <a:pt x="25413" y="493374"/>
                  </a:lnTo>
                  <a:cubicBezTo>
                    <a:pt x="26101" y="492885"/>
                    <a:pt x="26709" y="492488"/>
                    <a:pt x="27403" y="491996"/>
                  </a:cubicBezTo>
                  <a:cubicBezTo>
                    <a:pt x="27403" y="510797"/>
                    <a:pt x="39136" y="550683"/>
                    <a:pt x="81439" y="644694"/>
                  </a:cubicBezTo>
                  <a:cubicBezTo>
                    <a:pt x="123743" y="738702"/>
                    <a:pt x="203367" y="820984"/>
                    <a:pt x="163414" y="966702"/>
                  </a:cubicBezTo>
                  <a:cubicBezTo>
                    <a:pt x="163438" y="966702"/>
                    <a:pt x="163465" y="966701"/>
                    <a:pt x="163490" y="966702"/>
                  </a:cubicBezTo>
                  <a:cubicBezTo>
                    <a:pt x="156261" y="988611"/>
                    <a:pt x="119631" y="1012307"/>
                    <a:pt x="59089" y="1062760"/>
                  </a:cubicBezTo>
                  <a:cubicBezTo>
                    <a:pt x="21698" y="1093920"/>
                    <a:pt x="6091" y="1116262"/>
                    <a:pt x="0" y="1131264"/>
                  </a:cubicBezTo>
                  <a:cubicBezTo>
                    <a:pt x="1621" y="1129241"/>
                    <a:pt x="5451" y="1124664"/>
                    <a:pt x="11022" y="1118635"/>
                  </a:cubicBezTo>
                  <a:cubicBezTo>
                    <a:pt x="14823" y="1114522"/>
                    <a:pt x="19442" y="1109751"/>
                    <a:pt x="24799" y="1104628"/>
                  </a:cubicBezTo>
                  <a:cubicBezTo>
                    <a:pt x="30156" y="1099506"/>
                    <a:pt x="36255" y="1094066"/>
                    <a:pt x="42939" y="1088632"/>
                  </a:cubicBezTo>
                  <a:cubicBezTo>
                    <a:pt x="49622" y="1083196"/>
                    <a:pt x="56896" y="1077760"/>
                    <a:pt x="64677" y="1072711"/>
                  </a:cubicBezTo>
                  <a:cubicBezTo>
                    <a:pt x="72457" y="1067662"/>
                    <a:pt x="80751" y="1062976"/>
                    <a:pt x="89400" y="1059010"/>
                  </a:cubicBezTo>
                  <a:cubicBezTo>
                    <a:pt x="93724" y="1057027"/>
                    <a:pt x="98143" y="1055234"/>
                    <a:pt x="102641" y="1053652"/>
                  </a:cubicBezTo>
                  <a:cubicBezTo>
                    <a:pt x="107139" y="1052071"/>
                    <a:pt x="111699" y="1050689"/>
                    <a:pt x="116342" y="1049596"/>
                  </a:cubicBezTo>
                  <a:cubicBezTo>
                    <a:pt x="120985" y="1048504"/>
                    <a:pt x="125742" y="1047739"/>
                    <a:pt x="130502" y="1047223"/>
                  </a:cubicBezTo>
                  <a:cubicBezTo>
                    <a:pt x="135261" y="1046707"/>
                    <a:pt x="140044" y="1046464"/>
                    <a:pt x="144891" y="1046611"/>
                  </a:cubicBezTo>
                  <a:cubicBezTo>
                    <a:pt x="154586" y="1046905"/>
                    <a:pt x="167340" y="1047460"/>
                    <a:pt x="182395" y="1048525"/>
                  </a:cubicBezTo>
                  <a:cubicBezTo>
                    <a:pt x="197452" y="1049589"/>
                    <a:pt x="214799" y="1051155"/>
                    <a:pt x="233600" y="1053652"/>
                  </a:cubicBezTo>
                  <a:cubicBezTo>
                    <a:pt x="243000" y="1054901"/>
                    <a:pt x="252804" y="1056362"/>
                    <a:pt x="262839" y="1058092"/>
                  </a:cubicBezTo>
                  <a:cubicBezTo>
                    <a:pt x="272875" y="1059822"/>
                    <a:pt x="283143" y="1061843"/>
                    <a:pt x="293607" y="1064139"/>
                  </a:cubicBezTo>
                  <a:cubicBezTo>
                    <a:pt x="304073" y="1066433"/>
                    <a:pt x="314676" y="1069004"/>
                    <a:pt x="325372" y="1071946"/>
                  </a:cubicBezTo>
                  <a:cubicBezTo>
                    <a:pt x="336068" y="1074888"/>
                    <a:pt x="346872" y="1078223"/>
                    <a:pt x="357595" y="1081896"/>
                  </a:cubicBezTo>
                  <a:cubicBezTo>
                    <a:pt x="357953" y="1082018"/>
                    <a:pt x="358309" y="1082155"/>
                    <a:pt x="358666" y="1082278"/>
                  </a:cubicBezTo>
                  <a:cubicBezTo>
                    <a:pt x="379735" y="1062672"/>
                    <a:pt x="407275" y="1040060"/>
                    <a:pt x="439645" y="1020358"/>
                  </a:cubicBezTo>
                  <a:cubicBezTo>
                    <a:pt x="495714" y="986227"/>
                    <a:pt x="565930" y="1034302"/>
                    <a:pt x="599460" y="1062378"/>
                  </a:cubicBezTo>
                  <a:cubicBezTo>
                    <a:pt x="608432" y="1014044"/>
                    <a:pt x="618241" y="962131"/>
                    <a:pt x="628010" y="920856"/>
                  </a:cubicBezTo>
                  <a:cubicBezTo>
                    <a:pt x="613309" y="908660"/>
                    <a:pt x="595742" y="897293"/>
                    <a:pt x="575962" y="890698"/>
                  </a:cubicBezTo>
                  <a:cubicBezTo>
                    <a:pt x="524632" y="873588"/>
                    <a:pt x="419754" y="904023"/>
                    <a:pt x="426401" y="864138"/>
                  </a:cubicBezTo>
                  <a:cubicBezTo>
                    <a:pt x="429942" y="842892"/>
                    <a:pt x="434312" y="804485"/>
                    <a:pt x="437729" y="772520"/>
                  </a:cubicBezTo>
                  <a:cubicBezTo>
                    <a:pt x="431175" y="772046"/>
                    <a:pt x="424603" y="771520"/>
                    <a:pt x="418059" y="771066"/>
                  </a:cubicBezTo>
                  <a:cubicBezTo>
                    <a:pt x="376511" y="764418"/>
                    <a:pt x="354914" y="693000"/>
                    <a:pt x="354914" y="629850"/>
                  </a:cubicBezTo>
                  <a:cubicBezTo>
                    <a:pt x="354914" y="566700"/>
                    <a:pt x="374890" y="373899"/>
                    <a:pt x="374890" y="373899"/>
                  </a:cubicBezTo>
                  <a:lnTo>
                    <a:pt x="351622" y="365557"/>
                  </a:lnTo>
                  <a:cubicBezTo>
                    <a:pt x="351622" y="365557"/>
                    <a:pt x="301742" y="262520"/>
                    <a:pt x="338304" y="134559"/>
                  </a:cubicBezTo>
                  <a:cubicBezTo>
                    <a:pt x="374866" y="6599"/>
                    <a:pt x="461305" y="19903"/>
                    <a:pt x="461305" y="19903"/>
                  </a:cubicBezTo>
                  <a:cubicBezTo>
                    <a:pt x="461305" y="19903"/>
                    <a:pt x="436352" y="13298"/>
                    <a:pt x="413086" y="3"/>
                  </a:cubicBezTo>
                  <a:close/>
                  <a:moveTo>
                    <a:pt x="121009" y="966096"/>
                  </a:moveTo>
                  <a:cubicBezTo>
                    <a:pt x="118368" y="966131"/>
                    <a:pt x="115811" y="966265"/>
                    <a:pt x="113202" y="966326"/>
                  </a:cubicBezTo>
                  <a:cubicBezTo>
                    <a:pt x="119225" y="966194"/>
                    <a:pt x="125320" y="966104"/>
                    <a:pt x="131495" y="966096"/>
                  </a:cubicBezTo>
                  <a:cubicBezTo>
                    <a:pt x="127963" y="966096"/>
                    <a:pt x="124501" y="966050"/>
                    <a:pt x="121009" y="966096"/>
                  </a:cubicBezTo>
                  <a:close/>
                  <a:moveTo>
                    <a:pt x="113202" y="966326"/>
                  </a:moveTo>
                  <a:cubicBezTo>
                    <a:pt x="108156" y="966441"/>
                    <a:pt x="103223" y="966589"/>
                    <a:pt x="98354" y="966786"/>
                  </a:cubicBezTo>
                  <a:cubicBezTo>
                    <a:pt x="103211" y="966597"/>
                    <a:pt x="108166" y="966438"/>
                    <a:pt x="113202" y="966326"/>
                  </a:cubicBezTo>
                  <a:close/>
                  <a:moveTo>
                    <a:pt x="90623" y="967092"/>
                  </a:moveTo>
                  <a:cubicBezTo>
                    <a:pt x="80904" y="967572"/>
                    <a:pt x="71675" y="968157"/>
                    <a:pt x="63299" y="968852"/>
                  </a:cubicBezTo>
                  <a:cubicBezTo>
                    <a:pt x="71668" y="968161"/>
                    <a:pt x="80937" y="967553"/>
                    <a:pt x="90623" y="96709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32E5236B-F067-39BA-ABF7-18249828BCE9}"/>
                </a:ext>
              </a:extLst>
            </p:cNvPr>
            <p:cNvSpPr/>
            <p:nvPr/>
          </p:nvSpPr>
          <p:spPr>
            <a:xfrm>
              <a:off x="-6421776" y="2268771"/>
              <a:ext cx="990307" cy="656566"/>
            </a:xfrm>
            <a:custGeom>
              <a:avLst/>
              <a:gdLst>
                <a:gd name="connsiteX0" fmla="*/ 393065 w 990307"/>
                <a:gd name="connsiteY0" fmla="*/ 2 h 656566"/>
                <a:gd name="connsiteX1" fmla="*/ 297161 w 990307"/>
                <a:gd name="connsiteY1" fmla="*/ 15003 h 656566"/>
                <a:gd name="connsiteX2" fmla="*/ 152501 w 990307"/>
                <a:gd name="connsiteY2" fmla="*/ 332578 h 656566"/>
                <a:gd name="connsiteX3" fmla="*/ 69914 w 990307"/>
                <a:gd name="connsiteY3" fmla="*/ 474636 h 656566"/>
                <a:gd name="connsiteX4" fmla="*/ 5314 w 990307"/>
                <a:gd name="connsiteY4" fmla="*/ 402306 h 656566"/>
                <a:gd name="connsiteX5" fmla="*/ 85376 w 990307"/>
                <a:gd name="connsiteY5" fmla="*/ 583096 h 656566"/>
                <a:gd name="connsiteX6" fmla="*/ 428888 w 990307"/>
                <a:gd name="connsiteY6" fmla="*/ 546050 h 656566"/>
                <a:gd name="connsiteX7" fmla="*/ 431414 w 990307"/>
                <a:gd name="connsiteY7" fmla="*/ 244788 h 656566"/>
                <a:gd name="connsiteX8" fmla="*/ 532908 w 990307"/>
                <a:gd name="connsiteY8" fmla="*/ 233843 h 656566"/>
                <a:gd name="connsiteX9" fmla="*/ 642437 w 990307"/>
                <a:gd name="connsiteY9" fmla="*/ 627786 h 656566"/>
                <a:gd name="connsiteX10" fmla="*/ 696628 w 990307"/>
                <a:gd name="connsiteY10" fmla="*/ 606661 h 656566"/>
                <a:gd name="connsiteX11" fmla="*/ 734440 w 990307"/>
                <a:gd name="connsiteY11" fmla="*/ 543898 h 656566"/>
                <a:gd name="connsiteX12" fmla="*/ 769036 w 990307"/>
                <a:gd name="connsiteY12" fmla="*/ 503409 h 656566"/>
                <a:gd name="connsiteX13" fmla="*/ 709947 w 990307"/>
                <a:gd name="connsiteY13" fmla="*/ 463684 h 656566"/>
                <a:gd name="connsiteX14" fmla="*/ 703288 w 990307"/>
                <a:gd name="connsiteY14" fmla="*/ 357370 h 656566"/>
                <a:gd name="connsiteX15" fmla="*/ 773092 w 990307"/>
                <a:gd name="connsiteY15" fmla="*/ 403906 h 656566"/>
                <a:gd name="connsiteX16" fmla="*/ 826213 w 990307"/>
                <a:gd name="connsiteY16" fmla="*/ 388063 h 656566"/>
                <a:gd name="connsiteX17" fmla="*/ 878720 w 990307"/>
                <a:gd name="connsiteY17" fmla="*/ 277078 h 656566"/>
                <a:gd name="connsiteX18" fmla="*/ 977916 w 990307"/>
                <a:gd name="connsiteY18" fmla="*/ 293458 h 656566"/>
                <a:gd name="connsiteX19" fmla="*/ 974931 w 990307"/>
                <a:gd name="connsiteY19" fmla="*/ 226867 h 656566"/>
                <a:gd name="connsiteX20" fmla="*/ 752813 w 990307"/>
                <a:gd name="connsiteY20" fmla="*/ 111599 h 656566"/>
                <a:gd name="connsiteX21" fmla="*/ 594146 w 990307"/>
                <a:gd name="connsiteY21" fmla="*/ 150863 h 656566"/>
                <a:gd name="connsiteX22" fmla="*/ 393074 w 990307"/>
                <a:gd name="connsiteY22" fmla="*/ 2 h 656566"/>
                <a:gd name="connsiteX23" fmla="*/ 903129 w 990307"/>
                <a:gd name="connsiteY23" fmla="*/ 442930 h 656566"/>
                <a:gd name="connsiteX24" fmla="*/ 958390 w 990307"/>
                <a:gd name="connsiteY24" fmla="*/ 465356 h 656566"/>
                <a:gd name="connsiteX25" fmla="*/ 962523 w 990307"/>
                <a:gd name="connsiteY25" fmla="*/ 446681 h 656566"/>
                <a:gd name="connsiteX26" fmla="*/ 903128 w 990307"/>
                <a:gd name="connsiteY26" fmla="*/ 442930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90307" h="656566">
                  <a:moveTo>
                    <a:pt x="393065" y="2"/>
                  </a:moveTo>
                  <a:cubicBezTo>
                    <a:pt x="359654" y="-124"/>
                    <a:pt x="327204" y="7297"/>
                    <a:pt x="297161" y="15003"/>
                  </a:cubicBezTo>
                  <a:cubicBezTo>
                    <a:pt x="121633" y="60029"/>
                    <a:pt x="98274" y="226700"/>
                    <a:pt x="152501" y="332578"/>
                  </a:cubicBezTo>
                  <a:cubicBezTo>
                    <a:pt x="206728" y="438456"/>
                    <a:pt x="137051" y="479800"/>
                    <a:pt x="69914" y="474636"/>
                  </a:cubicBezTo>
                  <a:cubicBezTo>
                    <a:pt x="2779" y="469472"/>
                    <a:pt x="5314" y="402306"/>
                    <a:pt x="5314" y="402306"/>
                  </a:cubicBezTo>
                  <a:cubicBezTo>
                    <a:pt x="5314" y="402306"/>
                    <a:pt x="-30823" y="451405"/>
                    <a:pt x="85376" y="583096"/>
                  </a:cubicBezTo>
                  <a:cubicBezTo>
                    <a:pt x="201573" y="714787"/>
                    <a:pt x="370497" y="648891"/>
                    <a:pt x="428888" y="546050"/>
                  </a:cubicBezTo>
                  <a:cubicBezTo>
                    <a:pt x="492609" y="433829"/>
                    <a:pt x="366828" y="359856"/>
                    <a:pt x="431414" y="244788"/>
                  </a:cubicBezTo>
                  <a:cubicBezTo>
                    <a:pt x="457994" y="197431"/>
                    <a:pt x="503019" y="214495"/>
                    <a:pt x="532908" y="233843"/>
                  </a:cubicBezTo>
                  <a:cubicBezTo>
                    <a:pt x="458704" y="381917"/>
                    <a:pt x="554189" y="514898"/>
                    <a:pt x="642437" y="627786"/>
                  </a:cubicBezTo>
                  <a:cubicBezTo>
                    <a:pt x="669311" y="615405"/>
                    <a:pt x="689226" y="607333"/>
                    <a:pt x="696628" y="606661"/>
                  </a:cubicBezTo>
                  <a:cubicBezTo>
                    <a:pt x="695452" y="581683"/>
                    <a:pt x="713339" y="556237"/>
                    <a:pt x="734440" y="543898"/>
                  </a:cubicBezTo>
                  <a:cubicBezTo>
                    <a:pt x="760263" y="528798"/>
                    <a:pt x="769036" y="503409"/>
                    <a:pt x="769036" y="503409"/>
                  </a:cubicBezTo>
                  <a:cubicBezTo>
                    <a:pt x="769036" y="503409"/>
                    <a:pt x="727153" y="497526"/>
                    <a:pt x="709947" y="463684"/>
                  </a:cubicBezTo>
                  <a:cubicBezTo>
                    <a:pt x="696989" y="438196"/>
                    <a:pt x="666727" y="377312"/>
                    <a:pt x="703288" y="357370"/>
                  </a:cubicBezTo>
                  <a:cubicBezTo>
                    <a:pt x="739848" y="337428"/>
                    <a:pt x="763121" y="380641"/>
                    <a:pt x="773092" y="403906"/>
                  </a:cubicBezTo>
                  <a:cubicBezTo>
                    <a:pt x="783063" y="427172"/>
                    <a:pt x="821539" y="433028"/>
                    <a:pt x="826213" y="388063"/>
                  </a:cubicBezTo>
                  <a:cubicBezTo>
                    <a:pt x="832860" y="324082"/>
                    <a:pt x="878720" y="277081"/>
                    <a:pt x="878720" y="277078"/>
                  </a:cubicBezTo>
                  <a:cubicBezTo>
                    <a:pt x="878720" y="277078"/>
                    <a:pt x="915910" y="264588"/>
                    <a:pt x="977916" y="293458"/>
                  </a:cubicBezTo>
                  <a:cubicBezTo>
                    <a:pt x="986153" y="281870"/>
                    <a:pt x="1002559" y="282947"/>
                    <a:pt x="974931" y="226867"/>
                  </a:cubicBezTo>
                  <a:cubicBezTo>
                    <a:pt x="951324" y="178947"/>
                    <a:pt x="827751" y="110607"/>
                    <a:pt x="752813" y="111599"/>
                  </a:cubicBezTo>
                  <a:cubicBezTo>
                    <a:pt x="707119" y="112203"/>
                    <a:pt x="642436" y="115754"/>
                    <a:pt x="594146" y="150863"/>
                  </a:cubicBezTo>
                  <a:cubicBezTo>
                    <a:pt x="531005" y="30956"/>
                    <a:pt x="460121" y="254"/>
                    <a:pt x="393074" y="2"/>
                  </a:cubicBezTo>
                  <a:close/>
                  <a:moveTo>
                    <a:pt x="903129" y="442930"/>
                  </a:moveTo>
                  <a:lnTo>
                    <a:pt x="958390" y="465356"/>
                  </a:lnTo>
                  <a:cubicBezTo>
                    <a:pt x="958390" y="465357"/>
                    <a:pt x="963354" y="462468"/>
                    <a:pt x="962523" y="446681"/>
                  </a:cubicBezTo>
                  <a:cubicBezTo>
                    <a:pt x="937594" y="444188"/>
                    <a:pt x="903128" y="442930"/>
                    <a:pt x="903128" y="44293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DD5BD09-7D33-3031-1DEB-6A8867B2879D}"/>
              </a:ext>
            </a:extLst>
          </p:cNvPr>
          <p:cNvGrpSpPr/>
          <p:nvPr/>
        </p:nvGrpSpPr>
        <p:grpSpPr>
          <a:xfrm>
            <a:off x="5181452" y="4733522"/>
            <a:ext cx="1762211" cy="1545593"/>
            <a:chOff x="6096000" y="956430"/>
            <a:chExt cx="2378480" cy="2086108"/>
          </a:xfrm>
          <a:solidFill>
            <a:schemeClr val="tx1">
              <a:lumMod val="95000"/>
              <a:lumOff val="5000"/>
            </a:schemeClr>
          </a:solidFill>
          <a:effectLst>
            <a:outerShdw dist="76200" dir="5400000" algn="t" rotWithShape="0">
              <a:schemeClr val="bg1"/>
            </a:outerShdw>
          </a:effectLst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943562A-26CC-CE25-2813-A3A994433ED5}"/>
                </a:ext>
              </a:extLst>
            </p:cNvPr>
            <p:cNvGrpSpPr/>
            <p:nvPr/>
          </p:nvGrpSpPr>
          <p:grpSpPr>
            <a:xfrm>
              <a:off x="6731384" y="956430"/>
              <a:ext cx="1743096" cy="2086108"/>
              <a:chOff x="6731384" y="956430"/>
              <a:chExt cx="1743096" cy="2086108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359D475-8FE9-0AAE-604D-5F93C27C1E62}"/>
                  </a:ext>
                </a:extLst>
              </p:cNvPr>
              <p:cNvSpPr/>
              <p:nvPr/>
            </p:nvSpPr>
            <p:spPr>
              <a:xfrm>
                <a:off x="6970360" y="956430"/>
                <a:ext cx="1504120" cy="2086108"/>
              </a:xfrm>
              <a:custGeom>
                <a:avLst/>
                <a:gdLst>
                  <a:gd name="connsiteX0" fmla="*/ 56208 w 1504120"/>
                  <a:gd name="connsiteY0" fmla="*/ 0 h 2086108"/>
                  <a:gd name="connsiteX1" fmla="*/ 89950 w 1504120"/>
                  <a:gd name="connsiteY1" fmla="*/ 16871 h 2086108"/>
                  <a:gd name="connsiteX2" fmla="*/ 165868 w 1504120"/>
                  <a:gd name="connsiteY2" fmla="*/ 241787 h 2086108"/>
                  <a:gd name="connsiteX3" fmla="*/ 177116 w 1504120"/>
                  <a:gd name="connsiteY3" fmla="*/ 230540 h 2086108"/>
                  <a:gd name="connsiteX4" fmla="*/ 171492 w 1504120"/>
                  <a:gd name="connsiteY4" fmla="*/ 227728 h 2086108"/>
                  <a:gd name="connsiteX5" fmla="*/ 393597 w 1504120"/>
                  <a:gd name="connsiteY5" fmla="*/ 78731 h 2086108"/>
                  <a:gd name="connsiteX6" fmla="*/ 402032 w 1504120"/>
                  <a:gd name="connsiteY6" fmla="*/ 84354 h 2086108"/>
                  <a:gd name="connsiteX7" fmla="*/ 447021 w 1504120"/>
                  <a:gd name="connsiteY7" fmla="*/ 137750 h 2086108"/>
                  <a:gd name="connsiteX8" fmla="*/ 334549 w 1504120"/>
                  <a:gd name="connsiteY8" fmla="*/ 292400 h 2086108"/>
                  <a:gd name="connsiteX9" fmla="*/ 449833 w 1504120"/>
                  <a:gd name="connsiteY9" fmla="*/ 238976 h 2086108"/>
                  <a:gd name="connsiteX10" fmla="*/ 444209 w 1504120"/>
                  <a:gd name="connsiteY10" fmla="*/ 244599 h 2086108"/>
                  <a:gd name="connsiteX11" fmla="*/ 472327 w 1504120"/>
                  <a:gd name="connsiteY11" fmla="*/ 247411 h 2086108"/>
                  <a:gd name="connsiteX12" fmla="*/ 463892 w 1504120"/>
                  <a:gd name="connsiteY12" fmla="*/ 258658 h 2086108"/>
                  <a:gd name="connsiteX13" fmla="*/ 477923 w 1504120"/>
                  <a:gd name="connsiteY13" fmla="*/ 261470 h 2086108"/>
                  <a:gd name="connsiteX14" fmla="*/ 489170 w 1504120"/>
                  <a:gd name="connsiteY14" fmla="*/ 283964 h 2086108"/>
                  <a:gd name="connsiteX15" fmla="*/ 441397 w 1504120"/>
                  <a:gd name="connsiteY15" fmla="*/ 331765 h 2086108"/>
                  <a:gd name="connsiteX16" fmla="*/ 230540 w 1504120"/>
                  <a:gd name="connsiteY16" fmla="*/ 461080 h 2086108"/>
                  <a:gd name="connsiteX17" fmla="*/ 191175 w 1504120"/>
                  <a:gd name="connsiteY17" fmla="*/ 463892 h 2086108"/>
                  <a:gd name="connsiteX18" fmla="*/ 191175 w 1504120"/>
                  <a:gd name="connsiteY18" fmla="*/ 503257 h 2086108"/>
                  <a:gd name="connsiteX19" fmla="*/ 224916 w 1504120"/>
                  <a:gd name="connsiteY19" fmla="*/ 472327 h 2086108"/>
                  <a:gd name="connsiteX20" fmla="*/ 185551 w 1504120"/>
                  <a:gd name="connsiteY20" fmla="*/ 612890 h 2086108"/>
                  <a:gd name="connsiteX21" fmla="*/ 163057 w 1504120"/>
                  <a:gd name="connsiteY21" fmla="*/ 612890 h 2086108"/>
                  <a:gd name="connsiteX22" fmla="*/ 106820 w 1504120"/>
                  <a:gd name="connsiteY22" fmla="*/ 812500 h 2086108"/>
                  <a:gd name="connsiteX23" fmla="*/ 109632 w 1504120"/>
                  <a:gd name="connsiteY23" fmla="*/ 818124 h 2086108"/>
                  <a:gd name="connsiteX24" fmla="*/ 306431 w 1504120"/>
                  <a:gd name="connsiteY24" fmla="*/ 683185 h 2086108"/>
                  <a:gd name="connsiteX25" fmla="*/ 387973 w 1504120"/>
                  <a:gd name="connsiteY25" fmla="*/ 610078 h 2086108"/>
                  <a:gd name="connsiteX26" fmla="*/ 556653 w 1504120"/>
                  <a:gd name="connsiteY26" fmla="*/ 466704 h 2086108"/>
                  <a:gd name="connsiteX27" fmla="*/ 784382 w 1504120"/>
                  <a:gd name="connsiteY27" fmla="*/ 303647 h 2086108"/>
                  <a:gd name="connsiteX28" fmla="*/ 1003675 w 1504120"/>
                  <a:gd name="connsiteY28" fmla="*/ 174304 h 2086108"/>
                  <a:gd name="connsiteX29" fmla="*/ 1009298 w 1504120"/>
                  <a:gd name="connsiteY29" fmla="*/ 151810 h 2086108"/>
                  <a:gd name="connsiteX30" fmla="*/ 1031793 w 1504120"/>
                  <a:gd name="connsiteY30" fmla="*/ 112444 h 2086108"/>
                  <a:gd name="connsiteX31" fmla="*/ 1031793 w 1504120"/>
                  <a:gd name="connsiteY31" fmla="*/ 129315 h 2086108"/>
                  <a:gd name="connsiteX32" fmla="*/ 1048664 w 1504120"/>
                  <a:gd name="connsiteY32" fmla="*/ 112444 h 2086108"/>
                  <a:gd name="connsiteX33" fmla="*/ 1043040 w 1504120"/>
                  <a:gd name="connsiteY33" fmla="*/ 126503 h 2086108"/>
                  <a:gd name="connsiteX34" fmla="*/ 1045852 w 1504120"/>
                  <a:gd name="connsiteY34" fmla="*/ 157433 h 2086108"/>
                  <a:gd name="connsiteX35" fmla="*/ 1048664 w 1504120"/>
                  <a:gd name="connsiteY35" fmla="*/ 132127 h 2086108"/>
                  <a:gd name="connsiteX36" fmla="*/ 1051475 w 1504120"/>
                  <a:gd name="connsiteY36" fmla="*/ 157433 h 2086108"/>
                  <a:gd name="connsiteX37" fmla="*/ 1197661 w 1504120"/>
                  <a:gd name="connsiteY37" fmla="*/ 95601 h 2086108"/>
                  <a:gd name="connsiteX38" fmla="*/ 1217344 w 1504120"/>
                  <a:gd name="connsiteY38" fmla="*/ 104037 h 2086108"/>
                  <a:gd name="connsiteX39" fmla="*/ 1220156 w 1504120"/>
                  <a:gd name="connsiteY39" fmla="*/ 109661 h 2086108"/>
                  <a:gd name="connsiteX40" fmla="*/ 1217344 w 1504120"/>
                  <a:gd name="connsiteY40" fmla="*/ 123691 h 2086108"/>
                  <a:gd name="connsiteX41" fmla="*/ 1228591 w 1504120"/>
                  <a:gd name="connsiteY41" fmla="*/ 118068 h 2086108"/>
                  <a:gd name="connsiteX42" fmla="*/ 1211720 w 1504120"/>
                  <a:gd name="connsiteY42" fmla="*/ 143374 h 2086108"/>
                  <a:gd name="connsiteX43" fmla="*/ 1220156 w 1504120"/>
                  <a:gd name="connsiteY43" fmla="*/ 137750 h 2086108"/>
                  <a:gd name="connsiteX44" fmla="*/ 1198446 w 1504120"/>
                  <a:gd name="connsiteY44" fmla="*/ 163472 h 2086108"/>
                  <a:gd name="connsiteX45" fmla="*/ 1185891 w 1504120"/>
                  <a:gd name="connsiteY45" fmla="*/ 178346 h 2086108"/>
                  <a:gd name="connsiteX46" fmla="*/ 1051475 w 1504120"/>
                  <a:gd name="connsiteY46" fmla="*/ 255846 h 2086108"/>
                  <a:gd name="connsiteX47" fmla="*/ 1045852 w 1504120"/>
                  <a:gd name="connsiteY47" fmla="*/ 382350 h 2086108"/>
                  <a:gd name="connsiteX48" fmla="*/ 1048664 w 1504120"/>
                  <a:gd name="connsiteY48" fmla="*/ 399220 h 2086108"/>
                  <a:gd name="connsiteX49" fmla="*/ 1079593 w 1504120"/>
                  <a:gd name="connsiteY49" fmla="*/ 387973 h 2086108"/>
                  <a:gd name="connsiteX50" fmla="*/ 1093652 w 1504120"/>
                  <a:gd name="connsiteY50" fmla="*/ 387973 h 2086108"/>
                  <a:gd name="connsiteX51" fmla="*/ 1093652 w 1504120"/>
                  <a:gd name="connsiteY51" fmla="*/ 390785 h 2086108"/>
                  <a:gd name="connsiteX52" fmla="*/ 1118959 w 1504120"/>
                  <a:gd name="connsiteY52" fmla="*/ 390785 h 2086108"/>
                  <a:gd name="connsiteX53" fmla="*/ 1135830 w 1504120"/>
                  <a:gd name="connsiteY53" fmla="*/ 399220 h 2086108"/>
                  <a:gd name="connsiteX54" fmla="*/ 1085217 w 1504120"/>
                  <a:gd name="connsiteY54" fmla="*/ 427339 h 2086108"/>
                  <a:gd name="connsiteX55" fmla="*/ 1090841 w 1504120"/>
                  <a:gd name="connsiteY55" fmla="*/ 430150 h 2086108"/>
                  <a:gd name="connsiteX56" fmla="*/ 1118959 w 1504120"/>
                  <a:gd name="connsiteY56" fmla="*/ 421715 h 2086108"/>
                  <a:gd name="connsiteX57" fmla="*/ 1040228 w 1504120"/>
                  <a:gd name="connsiteY57" fmla="*/ 461080 h 2086108"/>
                  <a:gd name="connsiteX58" fmla="*/ 1043040 w 1504120"/>
                  <a:gd name="connsiteY58" fmla="*/ 466704 h 2086108"/>
                  <a:gd name="connsiteX59" fmla="*/ 1093652 w 1504120"/>
                  <a:gd name="connsiteY59" fmla="*/ 447021 h 2086108"/>
                  <a:gd name="connsiteX60" fmla="*/ 1040228 w 1504120"/>
                  <a:gd name="connsiteY60" fmla="*/ 475139 h 2086108"/>
                  <a:gd name="connsiteX61" fmla="*/ 1034604 w 1504120"/>
                  <a:gd name="connsiteY61" fmla="*/ 545435 h 2086108"/>
                  <a:gd name="connsiteX62" fmla="*/ 1034604 w 1504120"/>
                  <a:gd name="connsiteY62" fmla="*/ 581960 h 2086108"/>
                  <a:gd name="connsiteX63" fmla="*/ 1456320 w 1504120"/>
                  <a:gd name="connsiteY63" fmla="*/ 379538 h 2086108"/>
                  <a:gd name="connsiteX64" fmla="*/ 1464755 w 1504120"/>
                  <a:gd name="connsiteY64" fmla="*/ 390785 h 2086108"/>
                  <a:gd name="connsiteX65" fmla="*/ 1487249 w 1504120"/>
                  <a:gd name="connsiteY65" fmla="*/ 393597 h 2086108"/>
                  <a:gd name="connsiteX66" fmla="*/ 1504120 w 1504120"/>
                  <a:gd name="connsiteY66" fmla="*/ 416091 h 2086108"/>
                  <a:gd name="connsiteX67" fmla="*/ 1492873 w 1504120"/>
                  <a:gd name="connsiteY67" fmla="*/ 432962 h 2086108"/>
                  <a:gd name="connsiteX68" fmla="*/ 1498497 w 1504120"/>
                  <a:gd name="connsiteY68" fmla="*/ 441398 h 2086108"/>
                  <a:gd name="connsiteX69" fmla="*/ 1481626 w 1504120"/>
                  <a:gd name="connsiteY69" fmla="*/ 458268 h 2086108"/>
                  <a:gd name="connsiteX70" fmla="*/ 1476002 w 1504120"/>
                  <a:gd name="connsiteY70" fmla="*/ 475139 h 2086108"/>
                  <a:gd name="connsiteX71" fmla="*/ 1442261 w 1504120"/>
                  <a:gd name="connsiteY71" fmla="*/ 492010 h 2086108"/>
                  <a:gd name="connsiteX72" fmla="*/ 1349499 w 1504120"/>
                  <a:gd name="connsiteY72" fmla="*/ 517316 h 2086108"/>
                  <a:gd name="connsiteX73" fmla="*/ 1144265 w 1504120"/>
                  <a:gd name="connsiteY73" fmla="*/ 632572 h 2086108"/>
                  <a:gd name="connsiteX74" fmla="*/ 1034604 w 1504120"/>
                  <a:gd name="connsiteY74" fmla="*/ 714115 h 2086108"/>
                  <a:gd name="connsiteX75" fmla="*/ 995239 w 1504120"/>
                  <a:gd name="connsiteY75" fmla="*/ 818124 h 2086108"/>
                  <a:gd name="connsiteX76" fmla="*/ 998051 w 1504120"/>
                  <a:gd name="connsiteY76" fmla="*/ 823747 h 2086108"/>
                  <a:gd name="connsiteX77" fmla="*/ 1133018 w 1504120"/>
                  <a:gd name="connsiteY77" fmla="*/ 711303 h 2086108"/>
                  <a:gd name="connsiteX78" fmla="*/ 1169543 w 1504120"/>
                  <a:gd name="connsiteY78" fmla="*/ 719738 h 2086108"/>
                  <a:gd name="connsiteX79" fmla="*/ 1279204 w 1504120"/>
                  <a:gd name="connsiteY79" fmla="*/ 981208 h 2086108"/>
                  <a:gd name="connsiteX80" fmla="*/ 1282016 w 1504120"/>
                  <a:gd name="connsiteY80" fmla="*/ 1093653 h 2086108"/>
                  <a:gd name="connsiteX81" fmla="*/ 1276392 w 1504120"/>
                  <a:gd name="connsiteY81" fmla="*/ 1228619 h 2086108"/>
                  <a:gd name="connsiteX82" fmla="*/ 1242650 w 1504120"/>
                  <a:gd name="connsiteY82" fmla="*/ 1526615 h 2086108"/>
                  <a:gd name="connsiteX83" fmla="*/ 1161108 w 1504120"/>
                  <a:gd name="connsiteY83" fmla="*/ 2001754 h 2086108"/>
                  <a:gd name="connsiteX84" fmla="*/ 1118959 w 1504120"/>
                  <a:gd name="connsiteY84" fmla="*/ 2072049 h 2086108"/>
                  <a:gd name="connsiteX85" fmla="*/ 1124582 w 1504120"/>
                  <a:gd name="connsiteY85" fmla="*/ 2055178 h 2086108"/>
                  <a:gd name="connsiteX86" fmla="*/ 1104900 w 1504120"/>
                  <a:gd name="connsiteY86" fmla="*/ 2077673 h 2086108"/>
                  <a:gd name="connsiteX87" fmla="*/ 1096464 w 1504120"/>
                  <a:gd name="connsiteY87" fmla="*/ 2069238 h 2086108"/>
                  <a:gd name="connsiteX88" fmla="*/ 1085217 w 1504120"/>
                  <a:gd name="connsiteY88" fmla="*/ 2086108 h 2086108"/>
                  <a:gd name="connsiteX89" fmla="*/ 1082405 w 1504120"/>
                  <a:gd name="connsiteY89" fmla="*/ 2080485 h 2086108"/>
                  <a:gd name="connsiteX90" fmla="*/ 1090841 w 1504120"/>
                  <a:gd name="connsiteY90" fmla="*/ 2066426 h 2086108"/>
                  <a:gd name="connsiteX91" fmla="*/ 1088029 w 1504120"/>
                  <a:gd name="connsiteY91" fmla="*/ 2060802 h 2086108"/>
                  <a:gd name="connsiteX92" fmla="*/ 1076782 w 1504120"/>
                  <a:gd name="connsiteY92" fmla="*/ 2074861 h 2086108"/>
                  <a:gd name="connsiteX93" fmla="*/ 1127394 w 1504120"/>
                  <a:gd name="connsiteY93" fmla="*/ 1799332 h 2086108"/>
                  <a:gd name="connsiteX94" fmla="*/ 1144265 w 1504120"/>
                  <a:gd name="connsiteY94" fmla="*/ 1571604 h 2086108"/>
                  <a:gd name="connsiteX95" fmla="*/ 1189226 w 1504120"/>
                  <a:gd name="connsiteY95" fmla="*/ 1144265 h 2086108"/>
                  <a:gd name="connsiteX96" fmla="*/ 1186414 w 1504120"/>
                  <a:gd name="connsiteY96" fmla="*/ 947467 h 2086108"/>
                  <a:gd name="connsiteX97" fmla="*/ 1124582 w 1504120"/>
                  <a:gd name="connsiteY97" fmla="*/ 770351 h 2086108"/>
                  <a:gd name="connsiteX98" fmla="*/ 1133018 w 1504120"/>
                  <a:gd name="connsiteY98" fmla="*/ 764727 h 2086108"/>
                  <a:gd name="connsiteX99" fmla="*/ 1104900 w 1504120"/>
                  <a:gd name="connsiteY99" fmla="*/ 753480 h 2086108"/>
                  <a:gd name="connsiteX100" fmla="*/ 1082405 w 1504120"/>
                  <a:gd name="connsiteY100" fmla="*/ 767539 h 2086108"/>
                  <a:gd name="connsiteX101" fmla="*/ 1085217 w 1504120"/>
                  <a:gd name="connsiteY101" fmla="*/ 773163 h 2086108"/>
                  <a:gd name="connsiteX102" fmla="*/ 1110523 w 1504120"/>
                  <a:gd name="connsiteY102" fmla="*/ 761916 h 2086108"/>
                  <a:gd name="connsiteX103" fmla="*/ 1006486 w 1504120"/>
                  <a:gd name="connsiteY103" fmla="*/ 871548 h 2086108"/>
                  <a:gd name="connsiteX104" fmla="*/ 1005249 w 1504120"/>
                  <a:gd name="connsiteY104" fmla="*/ 873123 h 2086108"/>
                  <a:gd name="connsiteX105" fmla="*/ 1006486 w 1504120"/>
                  <a:gd name="connsiteY105" fmla="*/ 879983 h 2086108"/>
                  <a:gd name="connsiteX106" fmla="*/ 958686 w 1504120"/>
                  <a:gd name="connsiteY106" fmla="*/ 972773 h 2086108"/>
                  <a:gd name="connsiteX107" fmla="*/ 961497 w 1504120"/>
                  <a:gd name="connsiteY107" fmla="*/ 978397 h 2086108"/>
                  <a:gd name="connsiteX108" fmla="*/ 1088029 w 1504120"/>
                  <a:gd name="connsiteY108" fmla="*/ 950279 h 2086108"/>
                  <a:gd name="connsiteX109" fmla="*/ 1118959 w 1504120"/>
                  <a:gd name="connsiteY109" fmla="*/ 953090 h 2086108"/>
                  <a:gd name="connsiteX110" fmla="*/ 1130206 w 1504120"/>
                  <a:gd name="connsiteY110" fmla="*/ 964338 h 2086108"/>
                  <a:gd name="connsiteX111" fmla="*/ 1141453 w 1504120"/>
                  <a:gd name="connsiteY111" fmla="*/ 972773 h 2086108"/>
                  <a:gd name="connsiteX112" fmla="*/ 1144265 w 1504120"/>
                  <a:gd name="connsiteY112" fmla="*/ 984020 h 2086108"/>
                  <a:gd name="connsiteX113" fmla="*/ 1138641 w 1504120"/>
                  <a:gd name="connsiteY113" fmla="*/ 1006515 h 2086108"/>
                  <a:gd name="connsiteX114" fmla="*/ 1135830 w 1504120"/>
                  <a:gd name="connsiteY114" fmla="*/ 995268 h 2086108"/>
                  <a:gd name="connsiteX115" fmla="*/ 1130206 w 1504120"/>
                  <a:gd name="connsiteY115" fmla="*/ 1009327 h 2086108"/>
                  <a:gd name="connsiteX116" fmla="*/ 1110523 w 1504120"/>
                  <a:gd name="connsiteY116" fmla="*/ 1043040 h 2086108"/>
                  <a:gd name="connsiteX117" fmla="*/ 1116147 w 1504120"/>
                  <a:gd name="connsiteY117" fmla="*/ 1020546 h 2086108"/>
                  <a:gd name="connsiteX118" fmla="*/ 1107649 w 1504120"/>
                  <a:gd name="connsiteY118" fmla="*/ 1034356 h 2086108"/>
                  <a:gd name="connsiteX119" fmla="*/ 1104900 w 1504120"/>
                  <a:gd name="connsiteY119" fmla="*/ 1023357 h 2086108"/>
                  <a:gd name="connsiteX120" fmla="*/ 1051475 w 1504120"/>
                  <a:gd name="connsiteY120" fmla="*/ 1113335 h 2086108"/>
                  <a:gd name="connsiteX121" fmla="*/ 1073970 w 1504120"/>
                  <a:gd name="connsiteY121" fmla="*/ 1085217 h 2086108"/>
                  <a:gd name="connsiteX122" fmla="*/ 1076782 w 1504120"/>
                  <a:gd name="connsiteY122" fmla="*/ 1090841 h 2086108"/>
                  <a:gd name="connsiteX123" fmla="*/ 1080141 w 1504120"/>
                  <a:gd name="connsiteY123" fmla="*/ 1089009 h 2086108"/>
                  <a:gd name="connsiteX124" fmla="*/ 1052881 w 1504120"/>
                  <a:gd name="connsiteY124" fmla="*/ 1131261 h 2086108"/>
                  <a:gd name="connsiteX125" fmla="*/ 1026169 w 1504120"/>
                  <a:gd name="connsiteY125" fmla="*/ 1192066 h 2086108"/>
                  <a:gd name="connsiteX126" fmla="*/ 1031793 w 1504120"/>
                  <a:gd name="connsiteY126" fmla="*/ 1194878 h 2086108"/>
                  <a:gd name="connsiteX127" fmla="*/ 1161108 w 1504120"/>
                  <a:gd name="connsiteY127" fmla="*/ 1172383 h 2086108"/>
                  <a:gd name="connsiteX128" fmla="*/ 1127394 w 1504120"/>
                  <a:gd name="connsiteY128" fmla="*/ 1189254 h 2086108"/>
                  <a:gd name="connsiteX129" fmla="*/ 1133018 w 1504120"/>
                  <a:gd name="connsiteY129" fmla="*/ 1192066 h 2086108"/>
                  <a:gd name="connsiteX130" fmla="*/ 1177979 w 1504120"/>
                  <a:gd name="connsiteY130" fmla="*/ 1178007 h 2086108"/>
                  <a:gd name="connsiteX131" fmla="*/ 1158296 w 1504120"/>
                  <a:gd name="connsiteY131" fmla="*/ 1194878 h 2086108"/>
                  <a:gd name="connsiteX132" fmla="*/ 1172355 w 1504120"/>
                  <a:gd name="connsiteY132" fmla="*/ 1192066 h 2086108"/>
                  <a:gd name="connsiteX133" fmla="*/ 975557 w 1504120"/>
                  <a:gd name="connsiteY133" fmla="*/ 1296075 h 2086108"/>
                  <a:gd name="connsiteX134" fmla="*/ 927756 w 1504120"/>
                  <a:gd name="connsiteY134" fmla="*/ 1282016 h 2086108"/>
                  <a:gd name="connsiteX135" fmla="*/ 919349 w 1504120"/>
                  <a:gd name="connsiteY135" fmla="*/ 1242650 h 2086108"/>
                  <a:gd name="connsiteX136" fmla="*/ 908101 w 1504120"/>
                  <a:gd name="connsiteY136" fmla="*/ 1284827 h 2086108"/>
                  <a:gd name="connsiteX137" fmla="*/ 896854 w 1504120"/>
                  <a:gd name="connsiteY137" fmla="*/ 1279204 h 2086108"/>
                  <a:gd name="connsiteX138" fmla="*/ 885607 w 1504120"/>
                  <a:gd name="connsiteY138" fmla="*/ 1312946 h 2086108"/>
                  <a:gd name="connsiteX139" fmla="*/ 877171 w 1504120"/>
                  <a:gd name="connsiteY139" fmla="*/ 1276392 h 2086108"/>
                  <a:gd name="connsiteX140" fmla="*/ 854677 w 1504120"/>
                  <a:gd name="connsiteY140" fmla="*/ 1318569 h 2086108"/>
                  <a:gd name="connsiteX141" fmla="*/ 854677 w 1504120"/>
                  <a:gd name="connsiteY141" fmla="*/ 1298887 h 2086108"/>
                  <a:gd name="connsiteX142" fmla="*/ 840618 w 1504120"/>
                  <a:gd name="connsiteY142" fmla="*/ 1304510 h 2086108"/>
                  <a:gd name="connsiteX143" fmla="*/ 823747 w 1504120"/>
                  <a:gd name="connsiteY143" fmla="*/ 1262333 h 2086108"/>
                  <a:gd name="connsiteX144" fmla="*/ 823747 w 1504120"/>
                  <a:gd name="connsiteY144" fmla="*/ 1206125 h 2086108"/>
                  <a:gd name="connsiteX145" fmla="*/ 837806 w 1504120"/>
                  <a:gd name="connsiteY145" fmla="*/ 1116147 h 2086108"/>
                  <a:gd name="connsiteX146" fmla="*/ 944627 w 1504120"/>
                  <a:gd name="connsiteY146" fmla="*/ 767539 h 2086108"/>
                  <a:gd name="connsiteX147" fmla="*/ 944627 w 1504120"/>
                  <a:gd name="connsiteY147" fmla="*/ 759104 h 2086108"/>
                  <a:gd name="connsiteX148" fmla="*/ 593207 w 1504120"/>
                  <a:gd name="connsiteY148" fmla="*/ 975585 h 2086108"/>
                  <a:gd name="connsiteX149" fmla="*/ 567901 w 1504120"/>
                  <a:gd name="connsiteY149" fmla="*/ 981208 h 2086108"/>
                  <a:gd name="connsiteX150" fmla="*/ 545406 w 1504120"/>
                  <a:gd name="connsiteY150" fmla="*/ 984020 h 2086108"/>
                  <a:gd name="connsiteX151" fmla="*/ 551030 w 1504120"/>
                  <a:gd name="connsiteY151" fmla="*/ 975585 h 2086108"/>
                  <a:gd name="connsiteX152" fmla="*/ 528535 w 1504120"/>
                  <a:gd name="connsiteY152" fmla="*/ 972773 h 2086108"/>
                  <a:gd name="connsiteX153" fmla="*/ 528535 w 1504120"/>
                  <a:gd name="connsiteY153" fmla="*/ 964338 h 2086108"/>
                  <a:gd name="connsiteX154" fmla="*/ 534159 w 1504120"/>
                  <a:gd name="connsiteY154" fmla="*/ 958714 h 2086108"/>
                  <a:gd name="connsiteX155" fmla="*/ 517288 w 1504120"/>
                  <a:gd name="connsiteY155" fmla="*/ 936220 h 2086108"/>
                  <a:gd name="connsiteX156" fmla="*/ 522912 w 1504120"/>
                  <a:gd name="connsiteY156" fmla="*/ 924972 h 2086108"/>
                  <a:gd name="connsiteX157" fmla="*/ 643819 w 1504120"/>
                  <a:gd name="connsiteY157" fmla="*/ 806876 h 2086108"/>
                  <a:gd name="connsiteX158" fmla="*/ 843430 w 1504120"/>
                  <a:gd name="connsiteY158" fmla="*/ 671938 h 2086108"/>
                  <a:gd name="connsiteX159" fmla="*/ 837806 w 1504120"/>
                  <a:gd name="connsiteY159" fmla="*/ 677561 h 2086108"/>
                  <a:gd name="connsiteX160" fmla="*/ 843430 w 1504120"/>
                  <a:gd name="connsiteY160" fmla="*/ 680373 h 2086108"/>
                  <a:gd name="connsiteX161" fmla="*/ 859598 w 1504120"/>
                  <a:gd name="connsiteY161" fmla="*/ 672289 h 2086108"/>
                  <a:gd name="connsiteX162" fmla="*/ 864642 w 1504120"/>
                  <a:gd name="connsiteY162" fmla="*/ 668724 h 2086108"/>
                  <a:gd name="connsiteX163" fmla="*/ 854677 w 1504120"/>
                  <a:gd name="connsiteY163" fmla="*/ 685997 h 2086108"/>
                  <a:gd name="connsiteX164" fmla="*/ 877171 w 1504120"/>
                  <a:gd name="connsiteY164" fmla="*/ 669126 h 2086108"/>
                  <a:gd name="connsiteX165" fmla="*/ 857489 w 1504120"/>
                  <a:gd name="connsiteY165" fmla="*/ 688809 h 2086108"/>
                  <a:gd name="connsiteX166" fmla="*/ 950250 w 1504120"/>
                  <a:gd name="connsiteY166" fmla="*/ 601643 h 2086108"/>
                  <a:gd name="connsiteX167" fmla="*/ 955874 w 1504120"/>
                  <a:gd name="connsiteY167" fmla="*/ 514505 h 2086108"/>
                  <a:gd name="connsiteX168" fmla="*/ 851865 w 1504120"/>
                  <a:gd name="connsiteY168" fmla="*/ 565089 h 2086108"/>
                  <a:gd name="connsiteX169" fmla="*/ 958686 w 1504120"/>
                  <a:gd name="connsiteY169" fmla="*/ 506069 h 2086108"/>
                  <a:gd name="connsiteX170" fmla="*/ 955874 w 1504120"/>
                  <a:gd name="connsiteY170" fmla="*/ 500446 h 2086108"/>
                  <a:gd name="connsiteX171" fmla="*/ 843430 w 1504120"/>
                  <a:gd name="connsiteY171" fmla="*/ 556682 h 2086108"/>
                  <a:gd name="connsiteX172" fmla="*/ 832182 w 1504120"/>
                  <a:gd name="connsiteY172" fmla="*/ 548246 h 2086108"/>
                  <a:gd name="connsiteX173" fmla="*/ 826559 w 1504120"/>
                  <a:gd name="connsiteY173" fmla="*/ 553870 h 2086108"/>
                  <a:gd name="connsiteX174" fmla="*/ 826559 w 1504120"/>
                  <a:gd name="connsiteY174" fmla="*/ 551058 h 2086108"/>
                  <a:gd name="connsiteX175" fmla="*/ 834994 w 1504120"/>
                  <a:gd name="connsiteY175" fmla="*/ 534187 h 2086108"/>
                  <a:gd name="connsiteX176" fmla="*/ 826559 w 1504120"/>
                  <a:gd name="connsiteY176" fmla="*/ 542623 h 2086108"/>
                  <a:gd name="connsiteX177" fmla="*/ 823747 w 1504120"/>
                  <a:gd name="connsiteY177" fmla="*/ 534187 h 2086108"/>
                  <a:gd name="connsiteX178" fmla="*/ 913725 w 1504120"/>
                  <a:gd name="connsiteY178" fmla="*/ 461080 h 2086108"/>
                  <a:gd name="connsiteX179" fmla="*/ 964309 w 1504120"/>
                  <a:gd name="connsiteY179" fmla="*/ 432962 h 2086108"/>
                  <a:gd name="connsiteX180" fmla="*/ 972745 w 1504120"/>
                  <a:gd name="connsiteY180" fmla="*/ 396409 h 2086108"/>
                  <a:gd name="connsiteX181" fmla="*/ 978368 w 1504120"/>
                  <a:gd name="connsiteY181" fmla="*/ 357043 h 2086108"/>
                  <a:gd name="connsiteX182" fmla="*/ 986804 w 1504120"/>
                  <a:gd name="connsiteY182" fmla="*/ 283964 h 2086108"/>
                  <a:gd name="connsiteX183" fmla="*/ 714087 w 1504120"/>
                  <a:gd name="connsiteY183" fmla="*/ 441398 h 2086108"/>
                  <a:gd name="connsiteX184" fmla="*/ 382349 w 1504120"/>
                  <a:gd name="connsiteY184" fmla="*/ 702868 h 2086108"/>
                  <a:gd name="connsiteX185" fmla="*/ 399220 w 1504120"/>
                  <a:gd name="connsiteY185" fmla="*/ 728174 h 2086108"/>
                  <a:gd name="connsiteX186" fmla="*/ 410468 w 1504120"/>
                  <a:gd name="connsiteY186" fmla="*/ 770351 h 2086108"/>
                  <a:gd name="connsiteX187" fmla="*/ 210857 w 1504120"/>
                  <a:gd name="connsiteY187" fmla="*/ 1017734 h 2086108"/>
                  <a:gd name="connsiteX188" fmla="*/ 163057 w 1504120"/>
                  <a:gd name="connsiteY188" fmla="*/ 936220 h 2086108"/>
                  <a:gd name="connsiteX189" fmla="*/ 244599 w 1504120"/>
                  <a:gd name="connsiteY189" fmla="*/ 753480 h 2086108"/>
                  <a:gd name="connsiteX190" fmla="*/ 244599 w 1504120"/>
                  <a:gd name="connsiteY190" fmla="*/ 750668 h 2086108"/>
                  <a:gd name="connsiteX191" fmla="*/ 185551 w 1504120"/>
                  <a:gd name="connsiteY191" fmla="*/ 784410 h 2086108"/>
                  <a:gd name="connsiteX192" fmla="*/ 182739 w 1504120"/>
                  <a:gd name="connsiteY192" fmla="*/ 778786 h 2086108"/>
                  <a:gd name="connsiteX193" fmla="*/ 101197 w 1504120"/>
                  <a:gd name="connsiteY193" fmla="*/ 851865 h 2086108"/>
                  <a:gd name="connsiteX194" fmla="*/ 95573 w 1504120"/>
                  <a:gd name="connsiteY194" fmla="*/ 969961 h 2086108"/>
                  <a:gd name="connsiteX195" fmla="*/ 118068 w 1504120"/>
                  <a:gd name="connsiteY195" fmla="*/ 1276392 h 2086108"/>
                  <a:gd name="connsiteX196" fmla="*/ 101197 w 1504120"/>
                  <a:gd name="connsiteY196" fmla="*/ 1287639 h 2086108"/>
                  <a:gd name="connsiteX197" fmla="*/ 87138 w 1504120"/>
                  <a:gd name="connsiteY197" fmla="*/ 1276392 h 2086108"/>
                  <a:gd name="connsiteX198" fmla="*/ 87138 w 1504120"/>
                  <a:gd name="connsiteY198" fmla="*/ 1290451 h 2086108"/>
                  <a:gd name="connsiteX199" fmla="*/ 0 w 1504120"/>
                  <a:gd name="connsiteY199" fmla="*/ 1031793 h 2086108"/>
                  <a:gd name="connsiteX200" fmla="*/ 0 w 1504120"/>
                  <a:gd name="connsiteY200" fmla="*/ 896854 h 2086108"/>
                  <a:gd name="connsiteX201" fmla="*/ 5623 w 1504120"/>
                  <a:gd name="connsiteY201" fmla="*/ 846242 h 2086108"/>
                  <a:gd name="connsiteX202" fmla="*/ 47772 w 1504120"/>
                  <a:gd name="connsiteY202" fmla="*/ 683185 h 2086108"/>
                  <a:gd name="connsiteX203" fmla="*/ 87138 w 1504120"/>
                  <a:gd name="connsiteY203" fmla="*/ 593207 h 2086108"/>
                  <a:gd name="connsiteX204" fmla="*/ 56208 w 1504120"/>
                  <a:gd name="connsiteY204" fmla="*/ 536999 h 2086108"/>
                  <a:gd name="connsiteX205" fmla="*/ 89950 w 1504120"/>
                  <a:gd name="connsiteY205" fmla="*/ 559494 h 2086108"/>
                  <a:gd name="connsiteX206" fmla="*/ 75891 w 1504120"/>
                  <a:gd name="connsiteY206" fmla="*/ 536999 h 2086108"/>
                  <a:gd name="connsiteX207" fmla="*/ 56208 w 1504120"/>
                  <a:gd name="connsiteY207" fmla="*/ 520128 h 2086108"/>
                  <a:gd name="connsiteX208" fmla="*/ 89950 w 1504120"/>
                  <a:gd name="connsiteY208" fmla="*/ 534187 h 2086108"/>
                  <a:gd name="connsiteX209" fmla="*/ 73079 w 1504120"/>
                  <a:gd name="connsiteY209" fmla="*/ 520128 h 2086108"/>
                  <a:gd name="connsiteX210" fmla="*/ 95573 w 1504120"/>
                  <a:gd name="connsiteY210" fmla="*/ 528564 h 2086108"/>
                  <a:gd name="connsiteX211" fmla="*/ 95573 w 1504120"/>
                  <a:gd name="connsiteY211" fmla="*/ 444209 h 2086108"/>
                  <a:gd name="connsiteX212" fmla="*/ 84326 w 1504120"/>
                  <a:gd name="connsiteY212" fmla="*/ 373914 h 2086108"/>
                  <a:gd name="connsiteX213" fmla="*/ 5623 w 1504120"/>
                  <a:gd name="connsiteY213" fmla="*/ 438586 h 2086108"/>
                  <a:gd name="connsiteX214" fmla="*/ 84326 w 1504120"/>
                  <a:gd name="connsiteY214" fmla="*/ 351420 h 2086108"/>
                  <a:gd name="connsiteX215" fmla="*/ 30902 w 1504120"/>
                  <a:gd name="connsiteY215" fmla="*/ 25306 h 2086108"/>
                  <a:gd name="connsiteX216" fmla="*/ 42149 w 1504120"/>
                  <a:gd name="connsiteY216" fmla="*/ 50613 h 2086108"/>
                  <a:gd name="connsiteX217" fmla="*/ 44961 w 1504120"/>
                  <a:gd name="connsiteY217" fmla="*/ 42177 h 2086108"/>
                  <a:gd name="connsiteX218" fmla="*/ 36525 w 1504120"/>
                  <a:gd name="connsiteY218" fmla="*/ 5624 h 2086108"/>
                  <a:gd name="connsiteX219" fmla="*/ 53396 w 1504120"/>
                  <a:gd name="connsiteY219" fmla="*/ 19683 h 2086108"/>
                  <a:gd name="connsiteX220" fmla="*/ 61832 w 1504120"/>
                  <a:gd name="connsiteY220" fmla="*/ 33742 h 2086108"/>
                  <a:gd name="connsiteX221" fmla="*/ 64643 w 1504120"/>
                  <a:gd name="connsiteY221" fmla="*/ 28118 h 2086108"/>
                  <a:gd name="connsiteX222" fmla="*/ 56208 w 1504120"/>
                  <a:gd name="connsiteY222" fmla="*/ 0 h 2086108"/>
                  <a:gd name="connsiteX223" fmla="*/ 70267 w 1504120"/>
                  <a:gd name="connsiteY223" fmla="*/ 652255 h 2086108"/>
                  <a:gd name="connsiteX224" fmla="*/ 25306 w 1504120"/>
                  <a:gd name="connsiteY224" fmla="*/ 829371 h 2086108"/>
                  <a:gd name="connsiteX225" fmla="*/ 70267 w 1504120"/>
                  <a:gd name="connsiteY225" fmla="*/ 652255 h 2086108"/>
                  <a:gd name="connsiteX226" fmla="*/ 328925 w 1504120"/>
                  <a:gd name="connsiteY226" fmla="*/ 753480 h 2086108"/>
                  <a:gd name="connsiteX227" fmla="*/ 233352 w 1504120"/>
                  <a:gd name="connsiteY227" fmla="*/ 860301 h 2086108"/>
                  <a:gd name="connsiteX228" fmla="*/ 219293 w 1504120"/>
                  <a:gd name="connsiteY228" fmla="*/ 910913 h 2086108"/>
                  <a:gd name="connsiteX229" fmla="*/ 224916 w 1504120"/>
                  <a:gd name="connsiteY229" fmla="*/ 933408 h 2086108"/>
                  <a:gd name="connsiteX230" fmla="*/ 354231 w 1504120"/>
                  <a:gd name="connsiteY230" fmla="*/ 787194 h 2086108"/>
                  <a:gd name="connsiteX231" fmla="*/ 328925 w 1504120"/>
                  <a:gd name="connsiteY231" fmla="*/ 753480 h 2086108"/>
                  <a:gd name="connsiteX232" fmla="*/ 255818 w 1504120"/>
                  <a:gd name="connsiteY232" fmla="*/ 992456 h 2086108"/>
                  <a:gd name="connsiteX233" fmla="*/ 227728 w 1504120"/>
                  <a:gd name="connsiteY233" fmla="*/ 1003703 h 2086108"/>
                  <a:gd name="connsiteX234" fmla="*/ 255818 w 1504120"/>
                  <a:gd name="connsiteY234" fmla="*/ 992456 h 2086108"/>
                  <a:gd name="connsiteX235" fmla="*/ 196798 w 1504120"/>
                  <a:gd name="connsiteY235" fmla="*/ 1006515 h 2086108"/>
                  <a:gd name="connsiteX236" fmla="*/ 205234 w 1504120"/>
                  <a:gd name="connsiteY236" fmla="*/ 1012110 h 2086108"/>
                  <a:gd name="connsiteX237" fmla="*/ 213669 w 1504120"/>
                  <a:gd name="connsiteY237" fmla="*/ 1009327 h 2086108"/>
                  <a:gd name="connsiteX238" fmla="*/ 196798 w 1504120"/>
                  <a:gd name="connsiteY238" fmla="*/ 1006515 h 2086108"/>
                  <a:gd name="connsiteX239" fmla="*/ 1117553 w 1504120"/>
                  <a:gd name="connsiteY239" fmla="*/ 985778 h 2086108"/>
                  <a:gd name="connsiteX240" fmla="*/ 1113335 w 1504120"/>
                  <a:gd name="connsiteY240" fmla="*/ 986832 h 2086108"/>
                  <a:gd name="connsiteX241" fmla="*/ 1121771 w 1504120"/>
                  <a:gd name="connsiteY241" fmla="*/ 986832 h 2086108"/>
                  <a:gd name="connsiteX242" fmla="*/ 1117553 w 1504120"/>
                  <a:gd name="connsiteY242" fmla="*/ 985778 h 2086108"/>
                  <a:gd name="connsiteX243" fmla="*/ 958686 w 1504120"/>
                  <a:gd name="connsiteY243" fmla="*/ 986832 h 2086108"/>
                  <a:gd name="connsiteX244" fmla="*/ 958686 w 1504120"/>
                  <a:gd name="connsiteY244" fmla="*/ 995268 h 2086108"/>
                  <a:gd name="connsiteX245" fmla="*/ 969933 w 1504120"/>
                  <a:gd name="connsiteY245" fmla="*/ 992456 h 2086108"/>
                  <a:gd name="connsiteX246" fmla="*/ 958686 w 1504120"/>
                  <a:gd name="connsiteY246" fmla="*/ 986832 h 2086108"/>
                  <a:gd name="connsiteX247" fmla="*/ 953062 w 1504120"/>
                  <a:gd name="connsiteY247" fmla="*/ 1012110 h 2086108"/>
                  <a:gd name="connsiteX248" fmla="*/ 922160 w 1504120"/>
                  <a:gd name="connsiteY248" fmla="*/ 1220184 h 2086108"/>
                  <a:gd name="connsiteX249" fmla="*/ 1028981 w 1504120"/>
                  <a:gd name="connsiteY249" fmla="*/ 1088029 h 2086108"/>
                  <a:gd name="connsiteX250" fmla="*/ 1068346 w 1504120"/>
                  <a:gd name="connsiteY250" fmla="*/ 1034605 h 2086108"/>
                  <a:gd name="connsiteX251" fmla="*/ 995239 w 1504120"/>
                  <a:gd name="connsiteY251" fmla="*/ 1048664 h 2086108"/>
                  <a:gd name="connsiteX252" fmla="*/ 958686 w 1504120"/>
                  <a:gd name="connsiteY252" fmla="*/ 1040228 h 2086108"/>
                  <a:gd name="connsiteX253" fmla="*/ 967121 w 1504120"/>
                  <a:gd name="connsiteY253" fmla="*/ 1017734 h 2086108"/>
                  <a:gd name="connsiteX254" fmla="*/ 964309 w 1504120"/>
                  <a:gd name="connsiteY254" fmla="*/ 1012110 h 2086108"/>
                  <a:gd name="connsiteX255" fmla="*/ 953062 w 1504120"/>
                  <a:gd name="connsiteY255" fmla="*/ 1012110 h 2086108"/>
                  <a:gd name="connsiteX256" fmla="*/ 1090841 w 1504120"/>
                  <a:gd name="connsiteY256" fmla="*/ 1028981 h 2086108"/>
                  <a:gd name="connsiteX257" fmla="*/ 1071158 w 1504120"/>
                  <a:gd name="connsiteY257" fmla="*/ 1065535 h 2086108"/>
                  <a:gd name="connsiteX258" fmla="*/ 1090841 w 1504120"/>
                  <a:gd name="connsiteY258" fmla="*/ 1028981 h 2086108"/>
                  <a:gd name="connsiteX259" fmla="*/ 1102088 w 1504120"/>
                  <a:gd name="connsiteY259" fmla="*/ 961526 h 2086108"/>
                  <a:gd name="connsiteX260" fmla="*/ 1113335 w 1504120"/>
                  <a:gd name="connsiteY260" fmla="*/ 967149 h 2086108"/>
                  <a:gd name="connsiteX261" fmla="*/ 1121771 w 1504120"/>
                  <a:gd name="connsiteY261" fmla="*/ 964338 h 2086108"/>
                  <a:gd name="connsiteX262" fmla="*/ 1102088 w 1504120"/>
                  <a:gd name="connsiteY262" fmla="*/ 961526 h 2086108"/>
                  <a:gd name="connsiteX263" fmla="*/ 1135830 w 1504120"/>
                  <a:gd name="connsiteY263" fmla="*/ 975585 h 2086108"/>
                  <a:gd name="connsiteX264" fmla="*/ 1138641 w 1504120"/>
                  <a:gd name="connsiteY264" fmla="*/ 986832 h 2086108"/>
                  <a:gd name="connsiteX265" fmla="*/ 1135830 w 1504120"/>
                  <a:gd name="connsiteY265" fmla="*/ 975585 h 2086108"/>
                  <a:gd name="connsiteX266" fmla="*/ 1459131 w 1504120"/>
                  <a:gd name="connsiteY266" fmla="*/ 452645 h 2086108"/>
                  <a:gd name="connsiteX267" fmla="*/ 1461943 w 1504120"/>
                  <a:gd name="connsiteY267" fmla="*/ 452645 h 2086108"/>
                  <a:gd name="connsiteX268" fmla="*/ 1459131 w 1504120"/>
                  <a:gd name="connsiteY268" fmla="*/ 452645 h 2086108"/>
                  <a:gd name="connsiteX269" fmla="*/ 1436637 w 1504120"/>
                  <a:gd name="connsiteY269" fmla="*/ 483575 h 2086108"/>
                  <a:gd name="connsiteX270" fmla="*/ 1422578 w 1504120"/>
                  <a:gd name="connsiteY270" fmla="*/ 489198 h 2086108"/>
                  <a:gd name="connsiteX271" fmla="*/ 1436637 w 1504120"/>
                  <a:gd name="connsiteY271" fmla="*/ 483575 h 2086108"/>
                  <a:gd name="connsiteX272" fmla="*/ 1414142 w 1504120"/>
                  <a:gd name="connsiteY272" fmla="*/ 492010 h 2086108"/>
                  <a:gd name="connsiteX273" fmla="*/ 1408519 w 1504120"/>
                  <a:gd name="connsiteY273" fmla="*/ 494822 h 2086108"/>
                  <a:gd name="connsiteX274" fmla="*/ 1414142 w 1504120"/>
                  <a:gd name="connsiteY274" fmla="*/ 492010 h 2086108"/>
                  <a:gd name="connsiteX275" fmla="*/ 126503 w 1504120"/>
                  <a:gd name="connsiteY275" fmla="*/ 809688 h 2086108"/>
                  <a:gd name="connsiteX276" fmla="*/ 106820 w 1504120"/>
                  <a:gd name="connsiteY276" fmla="*/ 837806 h 2086108"/>
                  <a:gd name="connsiteX277" fmla="*/ 126503 w 1504120"/>
                  <a:gd name="connsiteY277" fmla="*/ 809688 h 2086108"/>
                  <a:gd name="connsiteX278" fmla="*/ 191175 w 1504120"/>
                  <a:gd name="connsiteY278" fmla="*/ 216481 h 2086108"/>
                  <a:gd name="connsiteX279" fmla="*/ 179927 w 1504120"/>
                  <a:gd name="connsiteY279" fmla="*/ 224917 h 2086108"/>
                  <a:gd name="connsiteX280" fmla="*/ 191175 w 1504120"/>
                  <a:gd name="connsiteY280" fmla="*/ 216481 h 2086108"/>
                  <a:gd name="connsiteX281" fmla="*/ 177819 w 1504120"/>
                  <a:gd name="connsiteY281" fmla="*/ 241085 h 2086108"/>
                  <a:gd name="connsiteX282" fmla="*/ 168680 w 1504120"/>
                  <a:gd name="connsiteY282" fmla="*/ 258658 h 2086108"/>
                  <a:gd name="connsiteX283" fmla="*/ 182739 w 1504120"/>
                  <a:gd name="connsiteY283" fmla="*/ 244599 h 2086108"/>
                  <a:gd name="connsiteX284" fmla="*/ 177819 w 1504120"/>
                  <a:gd name="connsiteY284" fmla="*/ 241085 h 208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</a:cxnLst>
                <a:rect l="l" t="t" r="r" b="b"/>
                <a:pathLst>
                  <a:path w="1504120" h="2086108">
                    <a:moveTo>
                      <a:pt x="56208" y="0"/>
                    </a:moveTo>
                    <a:cubicBezTo>
                      <a:pt x="67455" y="8435"/>
                      <a:pt x="84326" y="8435"/>
                      <a:pt x="89950" y="16871"/>
                    </a:cubicBezTo>
                    <a:cubicBezTo>
                      <a:pt x="146186" y="84354"/>
                      <a:pt x="140562" y="165869"/>
                      <a:pt x="165868" y="241787"/>
                    </a:cubicBezTo>
                    <a:cubicBezTo>
                      <a:pt x="168680" y="238976"/>
                      <a:pt x="177116" y="238976"/>
                      <a:pt x="177116" y="230540"/>
                    </a:cubicBezTo>
                    <a:cubicBezTo>
                      <a:pt x="177116" y="224917"/>
                      <a:pt x="174304" y="227728"/>
                      <a:pt x="171492" y="227728"/>
                    </a:cubicBezTo>
                    <a:cubicBezTo>
                      <a:pt x="185551" y="213669"/>
                      <a:pt x="342984" y="78731"/>
                      <a:pt x="393597" y="78731"/>
                    </a:cubicBezTo>
                    <a:cubicBezTo>
                      <a:pt x="399220" y="78731"/>
                      <a:pt x="399220" y="81542"/>
                      <a:pt x="402032" y="84354"/>
                    </a:cubicBezTo>
                    <a:cubicBezTo>
                      <a:pt x="424527" y="78731"/>
                      <a:pt x="447021" y="118068"/>
                      <a:pt x="447021" y="137750"/>
                    </a:cubicBezTo>
                    <a:cubicBezTo>
                      <a:pt x="447021" y="163057"/>
                      <a:pt x="345796" y="255846"/>
                      <a:pt x="334549" y="292400"/>
                    </a:cubicBezTo>
                    <a:cubicBezTo>
                      <a:pt x="371102" y="272717"/>
                      <a:pt x="416091" y="238976"/>
                      <a:pt x="449833" y="238976"/>
                    </a:cubicBezTo>
                    <a:cubicBezTo>
                      <a:pt x="449833" y="241787"/>
                      <a:pt x="447021" y="241787"/>
                      <a:pt x="444209" y="244599"/>
                    </a:cubicBezTo>
                    <a:cubicBezTo>
                      <a:pt x="452645" y="247411"/>
                      <a:pt x="463892" y="247411"/>
                      <a:pt x="472327" y="247411"/>
                    </a:cubicBezTo>
                    <a:cubicBezTo>
                      <a:pt x="472327" y="250223"/>
                      <a:pt x="466704" y="255846"/>
                      <a:pt x="463892" y="258658"/>
                    </a:cubicBezTo>
                    <a:cubicBezTo>
                      <a:pt x="466704" y="261470"/>
                      <a:pt x="472327" y="258658"/>
                      <a:pt x="477923" y="261470"/>
                    </a:cubicBezTo>
                    <a:cubicBezTo>
                      <a:pt x="483546" y="267094"/>
                      <a:pt x="489170" y="278341"/>
                      <a:pt x="489170" y="283964"/>
                    </a:cubicBezTo>
                    <a:cubicBezTo>
                      <a:pt x="489170" y="292400"/>
                      <a:pt x="458268" y="320518"/>
                      <a:pt x="441397" y="331765"/>
                    </a:cubicBezTo>
                    <a:cubicBezTo>
                      <a:pt x="368290" y="385161"/>
                      <a:pt x="303619" y="432962"/>
                      <a:pt x="230540" y="461080"/>
                    </a:cubicBezTo>
                    <a:cubicBezTo>
                      <a:pt x="219293" y="466704"/>
                      <a:pt x="205234" y="463892"/>
                      <a:pt x="191175" y="463892"/>
                    </a:cubicBezTo>
                    <a:lnTo>
                      <a:pt x="191175" y="503257"/>
                    </a:lnTo>
                    <a:cubicBezTo>
                      <a:pt x="205234" y="503257"/>
                      <a:pt x="213669" y="480763"/>
                      <a:pt x="224916" y="472327"/>
                    </a:cubicBezTo>
                    <a:cubicBezTo>
                      <a:pt x="182739" y="514505"/>
                      <a:pt x="191175" y="562277"/>
                      <a:pt x="185551" y="612890"/>
                    </a:cubicBezTo>
                    <a:cubicBezTo>
                      <a:pt x="179927" y="612890"/>
                      <a:pt x="171492" y="615702"/>
                      <a:pt x="163057" y="612890"/>
                    </a:cubicBezTo>
                    <a:cubicBezTo>
                      <a:pt x="120879" y="671938"/>
                      <a:pt x="115256" y="745045"/>
                      <a:pt x="106820" y="812500"/>
                    </a:cubicBezTo>
                    <a:cubicBezTo>
                      <a:pt x="106820" y="812500"/>
                      <a:pt x="106820" y="815312"/>
                      <a:pt x="109632" y="818124"/>
                    </a:cubicBezTo>
                    <a:cubicBezTo>
                      <a:pt x="157433" y="745045"/>
                      <a:pt x="244599" y="702868"/>
                      <a:pt x="306431" y="683185"/>
                    </a:cubicBezTo>
                    <a:cubicBezTo>
                      <a:pt x="337361" y="674750"/>
                      <a:pt x="357043" y="635384"/>
                      <a:pt x="387973" y="610078"/>
                    </a:cubicBezTo>
                    <a:cubicBezTo>
                      <a:pt x="441397" y="556682"/>
                      <a:pt x="497605" y="511693"/>
                      <a:pt x="556653" y="466704"/>
                    </a:cubicBezTo>
                    <a:cubicBezTo>
                      <a:pt x="629760" y="407656"/>
                      <a:pt x="705651" y="354232"/>
                      <a:pt x="784382" y="303647"/>
                    </a:cubicBezTo>
                    <a:cubicBezTo>
                      <a:pt x="854677" y="255846"/>
                      <a:pt x="933379" y="219293"/>
                      <a:pt x="1003675" y="174304"/>
                    </a:cubicBezTo>
                    <a:cubicBezTo>
                      <a:pt x="1009298" y="171492"/>
                      <a:pt x="1006486" y="157433"/>
                      <a:pt x="1009298" y="151810"/>
                    </a:cubicBezTo>
                    <a:cubicBezTo>
                      <a:pt x="1012110" y="140562"/>
                      <a:pt x="1020545" y="126503"/>
                      <a:pt x="1031793" y="112444"/>
                    </a:cubicBezTo>
                    <a:cubicBezTo>
                      <a:pt x="1031793" y="118068"/>
                      <a:pt x="1028981" y="123691"/>
                      <a:pt x="1031793" y="129315"/>
                    </a:cubicBezTo>
                    <a:cubicBezTo>
                      <a:pt x="1037416" y="123691"/>
                      <a:pt x="1043040" y="120880"/>
                      <a:pt x="1048664" y="112444"/>
                    </a:cubicBezTo>
                    <a:cubicBezTo>
                      <a:pt x="1045852" y="115256"/>
                      <a:pt x="1045852" y="120880"/>
                      <a:pt x="1043040" y="126503"/>
                    </a:cubicBezTo>
                    <a:lnTo>
                      <a:pt x="1045852" y="157433"/>
                    </a:lnTo>
                    <a:cubicBezTo>
                      <a:pt x="1048664" y="148998"/>
                      <a:pt x="1048664" y="140562"/>
                      <a:pt x="1048664" y="132127"/>
                    </a:cubicBezTo>
                    <a:cubicBezTo>
                      <a:pt x="1048664" y="140562"/>
                      <a:pt x="1048664" y="148998"/>
                      <a:pt x="1051475" y="157433"/>
                    </a:cubicBezTo>
                    <a:cubicBezTo>
                      <a:pt x="1051475" y="154621"/>
                      <a:pt x="1172355" y="95601"/>
                      <a:pt x="1197661" y="95601"/>
                    </a:cubicBezTo>
                    <a:cubicBezTo>
                      <a:pt x="1200473" y="95601"/>
                      <a:pt x="1200473" y="104037"/>
                      <a:pt x="1217344" y="104037"/>
                    </a:cubicBezTo>
                    <a:cubicBezTo>
                      <a:pt x="1220156" y="106849"/>
                      <a:pt x="1220156" y="104037"/>
                      <a:pt x="1220156" y="109661"/>
                    </a:cubicBezTo>
                    <a:cubicBezTo>
                      <a:pt x="1220156" y="118068"/>
                      <a:pt x="1214532" y="118068"/>
                      <a:pt x="1217344" y="123691"/>
                    </a:cubicBezTo>
                    <a:cubicBezTo>
                      <a:pt x="1222968" y="120880"/>
                      <a:pt x="1225780" y="118068"/>
                      <a:pt x="1228591" y="118068"/>
                    </a:cubicBezTo>
                    <a:cubicBezTo>
                      <a:pt x="1225780" y="126503"/>
                      <a:pt x="1217344" y="132127"/>
                      <a:pt x="1211720" y="143374"/>
                    </a:cubicBezTo>
                    <a:cubicBezTo>
                      <a:pt x="1211720" y="143374"/>
                      <a:pt x="1217344" y="140562"/>
                      <a:pt x="1220156" y="137750"/>
                    </a:cubicBezTo>
                    <a:lnTo>
                      <a:pt x="1198446" y="163472"/>
                    </a:lnTo>
                    <a:lnTo>
                      <a:pt x="1185891" y="178346"/>
                    </a:lnTo>
                    <a:cubicBezTo>
                      <a:pt x="1145831" y="212088"/>
                      <a:pt x="1091544" y="228431"/>
                      <a:pt x="1051475" y="255846"/>
                    </a:cubicBezTo>
                    <a:cubicBezTo>
                      <a:pt x="1048664" y="328953"/>
                      <a:pt x="1045852" y="373914"/>
                      <a:pt x="1045852" y="382350"/>
                    </a:cubicBezTo>
                    <a:cubicBezTo>
                      <a:pt x="1045852" y="387973"/>
                      <a:pt x="1045852" y="393597"/>
                      <a:pt x="1048664" y="399220"/>
                    </a:cubicBezTo>
                    <a:cubicBezTo>
                      <a:pt x="1057099" y="396409"/>
                      <a:pt x="1071158" y="387973"/>
                      <a:pt x="1079593" y="387973"/>
                    </a:cubicBezTo>
                    <a:lnTo>
                      <a:pt x="1093652" y="387973"/>
                    </a:lnTo>
                    <a:lnTo>
                      <a:pt x="1093652" y="390785"/>
                    </a:lnTo>
                    <a:cubicBezTo>
                      <a:pt x="1102088" y="393597"/>
                      <a:pt x="1110523" y="390785"/>
                      <a:pt x="1118959" y="390785"/>
                    </a:cubicBezTo>
                    <a:cubicBezTo>
                      <a:pt x="1124582" y="390785"/>
                      <a:pt x="1130206" y="393597"/>
                      <a:pt x="1135830" y="399220"/>
                    </a:cubicBezTo>
                    <a:cubicBezTo>
                      <a:pt x="1121771" y="407656"/>
                      <a:pt x="1102088" y="416091"/>
                      <a:pt x="1085217" y="427339"/>
                    </a:cubicBezTo>
                    <a:cubicBezTo>
                      <a:pt x="1085217" y="427339"/>
                      <a:pt x="1082405" y="430150"/>
                      <a:pt x="1090841" y="430150"/>
                    </a:cubicBezTo>
                    <a:cubicBezTo>
                      <a:pt x="1096464" y="430150"/>
                      <a:pt x="1110523" y="424527"/>
                      <a:pt x="1118959" y="421715"/>
                    </a:cubicBezTo>
                    <a:cubicBezTo>
                      <a:pt x="1093652" y="435774"/>
                      <a:pt x="1065534" y="449833"/>
                      <a:pt x="1040228" y="461080"/>
                    </a:cubicBezTo>
                    <a:lnTo>
                      <a:pt x="1043040" y="466704"/>
                    </a:lnTo>
                    <a:cubicBezTo>
                      <a:pt x="1059911" y="461080"/>
                      <a:pt x="1076782" y="452645"/>
                      <a:pt x="1093652" y="447021"/>
                    </a:cubicBezTo>
                    <a:cubicBezTo>
                      <a:pt x="1076782" y="455457"/>
                      <a:pt x="1057099" y="466704"/>
                      <a:pt x="1040228" y="475139"/>
                    </a:cubicBezTo>
                    <a:cubicBezTo>
                      <a:pt x="1037416" y="497634"/>
                      <a:pt x="1034604" y="536999"/>
                      <a:pt x="1034604" y="545435"/>
                    </a:cubicBezTo>
                    <a:lnTo>
                      <a:pt x="1034604" y="581960"/>
                    </a:lnTo>
                    <a:cubicBezTo>
                      <a:pt x="1177979" y="500446"/>
                      <a:pt x="1318569" y="402032"/>
                      <a:pt x="1456320" y="379538"/>
                    </a:cubicBezTo>
                    <a:cubicBezTo>
                      <a:pt x="1459131" y="382350"/>
                      <a:pt x="1461943" y="387973"/>
                      <a:pt x="1464755" y="390785"/>
                    </a:cubicBezTo>
                    <a:cubicBezTo>
                      <a:pt x="1470379" y="393597"/>
                      <a:pt x="1478814" y="393597"/>
                      <a:pt x="1487249" y="393597"/>
                    </a:cubicBezTo>
                    <a:cubicBezTo>
                      <a:pt x="1492873" y="402032"/>
                      <a:pt x="1504120" y="407656"/>
                      <a:pt x="1504120" y="416091"/>
                    </a:cubicBezTo>
                    <a:cubicBezTo>
                      <a:pt x="1504120" y="421715"/>
                      <a:pt x="1492873" y="427339"/>
                      <a:pt x="1492873" y="432962"/>
                    </a:cubicBezTo>
                    <a:cubicBezTo>
                      <a:pt x="1492873" y="441398"/>
                      <a:pt x="1498497" y="432962"/>
                      <a:pt x="1498497" y="441398"/>
                    </a:cubicBezTo>
                    <a:cubicBezTo>
                      <a:pt x="1498497" y="447021"/>
                      <a:pt x="1484438" y="452645"/>
                      <a:pt x="1481626" y="458268"/>
                    </a:cubicBezTo>
                    <a:cubicBezTo>
                      <a:pt x="1476002" y="461080"/>
                      <a:pt x="1481626" y="469516"/>
                      <a:pt x="1476002" y="475139"/>
                    </a:cubicBezTo>
                    <a:cubicBezTo>
                      <a:pt x="1467567" y="483575"/>
                      <a:pt x="1450696" y="489198"/>
                      <a:pt x="1442261" y="492010"/>
                    </a:cubicBezTo>
                    <a:cubicBezTo>
                      <a:pt x="1411331" y="500446"/>
                      <a:pt x="1377589" y="503257"/>
                      <a:pt x="1349499" y="517316"/>
                    </a:cubicBezTo>
                    <a:cubicBezTo>
                      <a:pt x="1279204" y="545435"/>
                      <a:pt x="1208909" y="590395"/>
                      <a:pt x="1144265" y="632572"/>
                    </a:cubicBezTo>
                    <a:cubicBezTo>
                      <a:pt x="1110523" y="655067"/>
                      <a:pt x="1057099" y="671938"/>
                      <a:pt x="1034604" y="714115"/>
                    </a:cubicBezTo>
                    <a:cubicBezTo>
                      <a:pt x="1014922" y="745045"/>
                      <a:pt x="1006486" y="784410"/>
                      <a:pt x="995239" y="818124"/>
                    </a:cubicBezTo>
                    <a:cubicBezTo>
                      <a:pt x="995239" y="818124"/>
                      <a:pt x="995239" y="820935"/>
                      <a:pt x="998051" y="823747"/>
                    </a:cubicBezTo>
                    <a:cubicBezTo>
                      <a:pt x="1037416" y="767539"/>
                      <a:pt x="1082405" y="711303"/>
                      <a:pt x="1133018" y="711303"/>
                    </a:cubicBezTo>
                    <a:cubicBezTo>
                      <a:pt x="1141453" y="711303"/>
                      <a:pt x="1158296" y="714115"/>
                      <a:pt x="1169543" y="719738"/>
                    </a:cubicBezTo>
                    <a:cubicBezTo>
                      <a:pt x="1279204" y="781598"/>
                      <a:pt x="1262333" y="896854"/>
                      <a:pt x="1279204" y="981208"/>
                    </a:cubicBezTo>
                    <a:lnTo>
                      <a:pt x="1282016" y="1093653"/>
                    </a:lnTo>
                    <a:cubicBezTo>
                      <a:pt x="1282016" y="1138642"/>
                      <a:pt x="1279204" y="1183631"/>
                      <a:pt x="1276392" y="1228619"/>
                    </a:cubicBezTo>
                    <a:cubicBezTo>
                      <a:pt x="1265145" y="1327005"/>
                      <a:pt x="1251086" y="1428230"/>
                      <a:pt x="1242650" y="1526615"/>
                    </a:cubicBezTo>
                    <a:cubicBezTo>
                      <a:pt x="1228591" y="1678452"/>
                      <a:pt x="1225780" y="1847133"/>
                      <a:pt x="1161108" y="2001754"/>
                    </a:cubicBezTo>
                    <a:cubicBezTo>
                      <a:pt x="1152672" y="2018625"/>
                      <a:pt x="1135830" y="2052367"/>
                      <a:pt x="1118959" y="2072049"/>
                    </a:cubicBezTo>
                    <a:cubicBezTo>
                      <a:pt x="1121771" y="2069238"/>
                      <a:pt x="1124582" y="2063614"/>
                      <a:pt x="1124582" y="2055178"/>
                    </a:cubicBezTo>
                    <a:cubicBezTo>
                      <a:pt x="1116147" y="2060802"/>
                      <a:pt x="1110523" y="2072049"/>
                      <a:pt x="1104900" y="2077673"/>
                    </a:cubicBezTo>
                    <a:cubicBezTo>
                      <a:pt x="1104900" y="2074861"/>
                      <a:pt x="1099276" y="2074861"/>
                      <a:pt x="1096464" y="2069238"/>
                    </a:cubicBezTo>
                    <a:cubicBezTo>
                      <a:pt x="1090841" y="2074861"/>
                      <a:pt x="1088029" y="2080485"/>
                      <a:pt x="1085217" y="2086108"/>
                    </a:cubicBezTo>
                    <a:cubicBezTo>
                      <a:pt x="1085217" y="2086108"/>
                      <a:pt x="1082405" y="2086108"/>
                      <a:pt x="1082405" y="2080485"/>
                    </a:cubicBezTo>
                    <a:cubicBezTo>
                      <a:pt x="1082405" y="2072049"/>
                      <a:pt x="1088029" y="2072049"/>
                      <a:pt x="1090841" y="2066426"/>
                    </a:cubicBezTo>
                    <a:cubicBezTo>
                      <a:pt x="1090841" y="2066426"/>
                      <a:pt x="1090841" y="2063614"/>
                      <a:pt x="1088029" y="2060802"/>
                    </a:cubicBezTo>
                    <a:cubicBezTo>
                      <a:pt x="1085217" y="2063614"/>
                      <a:pt x="1082405" y="2069238"/>
                      <a:pt x="1076782" y="2074861"/>
                    </a:cubicBezTo>
                    <a:cubicBezTo>
                      <a:pt x="1110523" y="1984883"/>
                      <a:pt x="1113335" y="1889310"/>
                      <a:pt x="1127394" y="1799332"/>
                    </a:cubicBezTo>
                    <a:lnTo>
                      <a:pt x="1144265" y="1571604"/>
                    </a:lnTo>
                    <a:cubicBezTo>
                      <a:pt x="1158296" y="1431042"/>
                      <a:pt x="1177979" y="1287639"/>
                      <a:pt x="1189226" y="1144265"/>
                    </a:cubicBezTo>
                    <a:lnTo>
                      <a:pt x="1186414" y="947467"/>
                    </a:lnTo>
                    <a:cubicBezTo>
                      <a:pt x="1172355" y="891231"/>
                      <a:pt x="1197661" y="820935"/>
                      <a:pt x="1124582" y="770351"/>
                    </a:cubicBezTo>
                    <a:cubicBezTo>
                      <a:pt x="1124582" y="767539"/>
                      <a:pt x="1130206" y="767539"/>
                      <a:pt x="1133018" y="764727"/>
                    </a:cubicBezTo>
                    <a:cubicBezTo>
                      <a:pt x="1127394" y="759104"/>
                      <a:pt x="1107711" y="753480"/>
                      <a:pt x="1104900" y="753480"/>
                    </a:cubicBezTo>
                    <a:cubicBezTo>
                      <a:pt x="1099276" y="753480"/>
                      <a:pt x="1090841" y="761916"/>
                      <a:pt x="1082405" y="767539"/>
                    </a:cubicBezTo>
                    <a:cubicBezTo>
                      <a:pt x="1082405" y="767539"/>
                      <a:pt x="1082405" y="770351"/>
                      <a:pt x="1085217" y="773163"/>
                    </a:cubicBezTo>
                    <a:cubicBezTo>
                      <a:pt x="1093652" y="767539"/>
                      <a:pt x="1102088" y="764727"/>
                      <a:pt x="1110523" y="761916"/>
                    </a:cubicBezTo>
                    <a:cubicBezTo>
                      <a:pt x="1059911" y="773163"/>
                      <a:pt x="1026169" y="832183"/>
                      <a:pt x="1006486" y="871548"/>
                    </a:cubicBezTo>
                    <a:cubicBezTo>
                      <a:pt x="1005559" y="872476"/>
                      <a:pt x="1005249" y="872813"/>
                      <a:pt x="1005249" y="873123"/>
                    </a:cubicBezTo>
                    <a:cubicBezTo>
                      <a:pt x="1005249" y="873741"/>
                      <a:pt x="1006486" y="874360"/>
                      <a:pt x="1006486" y="879983"/>
                    </a:cubicBezTo>
                    <a:cubicBezTo>
                      <a:pt x="1006486" y="885607"/>
                      <a:pt x="964309" y="936220"/>
                      <a:pt x="958686" y="972773"/>
                    </a:cubicBezTo>
                    <a:lnTo>
                      <a:pt x="961497" y="978397"/>
                    </a:lnTo>
                    <a:cubicBezTo>
                      <a:pt x="1014922" y="961526"/>
                      <a:pt x="1043040" y="950279"/>
                      <a:pt x="1088029" y="950279"/>
                    </a:cubicBezTo>
                    <a:cubicBezTo>
                      <a:pt x="1096464" y="950279"/>
                      <a:pt x="1110523" y="947467"/>
                      <a:pt x="1118959" y="953090"/>
                    </a:cubicBezTo>
                    <a:cubicBezTo>
                      <a:pt x="1121771" y="953090"/>
                      <a:pt x="1124582" y="961526"/>
                      <a:pt x="1130206" y="964338"/>
                    </a:cubicBezTo>
                    <a:cubicBezTo>
                      <a:pt x="1130206" y="967149"/>
                      <a:pt x="1138641" y="969961"/>
                      <a:pt x="1141453" y="972773"/>
                    </a:cubicBezTo>
                    <a:cubicBezTo>
                      <a:pt x="1144265" y="975585"/>
                      <a:pt x="1144265" y="978397"/>
                      <a:pt x="1144265" y="984020"/>
                    </a:cubicBezTo>
                    <a:cubicBezTo>
                      <a:pt x="1144265" y="992456"/>
                      <a:pt x="1141453" y="1000891"/>
                      <a:pt x="1138641" y="1006515"/>
                    </a:cubicBezTo>
                    <a:cubicBezTo>
                      <a:pt x="1138641" y="1003703"/>
                      <a:pt x="1138641" y="998079"/>
                      <a:pt x="1135830" y="995268"/>
                    </a:cubicBezTo>
                    <a:cubicBezTo>
                      <a:pt x="1133018" y="998079"/>
                      <a:pt x="1133018" y="1003703"/>
                      <a:pt x="1130206" y="1009327"/>
                    </a:cubicBezTo>
                    <a:cubicBezTo>
                      <a:pt x="1127394" y="1020546"/>
                      <a:pt x="1118959" y="1031793"/>
                      <a:pt x="1110523" y="1043040"/>
                    </a:cubicBezTo>
                    <a:cubicBezTo>
                      <a:pt x="1113335" y="1031793"/>
                      <a:pt x="1118959" y="1034605"/>
                      <a:pt x="1116147" y="1020546"/>
                    </a:cubicBezTo>
                    <a:lnTo>
                      <a:pt x="1107649" y="1034356"/>
                    </a:lnTo>
                    <a:lnTo>
                      <a:pt x="1104900" y="1023357"/>
                    </a:lnTo>
                    <a:cubicBezTo>
                      <a:pt x="1085217" y="1054287"/>
                      <a:pt x="1051475" y="1090841"/>
                      <a:pt x="1051475" y="1113335"/>
                    </a:cubicBezTo>
                    <a:cubicBezTo>
                      <a:pt x="1059911" y="1104900"/>
                      <a:pt x="1065534" y="1085217"/>
                      <a:pt x="1073970" y="1085217"/>
                    </a:cubicBezTo>
                    <a:cubicBezTo>
                      <a:pt x="1079593" y="1085217"/>
                      <a:pt x="1073970" y="1088029"/>
                      <a:pt x="1076782" y="1090841"/>
                    </a:cubicBezTo>
                    <a:lnTo>
                      <a:pt x="1080141" y="1089009"/>
                    </a:lnTo>
                    <a:lnTo>
                      <a:pt x="1052881" y="1131261"/>
                    </a:lnTo>
                    <a:cubicBezTo>
                      <a:pt x="1043743" y="1150592"/>
                      <a:pt x="1036011" y="1170978"/>
                      <a:pt x="1026169" y="1192066"/>
                    </a:cubicBezTo>
                    <a:cubicBezTo>
                      <a:pt x="1028981" y="1194878"/>
                      <a:pt x="1026169" y="1194878"/>
                      <a:pt x="1031793" y="1194878"/>
                    </a:cubicBezTo>
                    <a:cubicBezTo>
                      <a:pt x="1043040" y="1194878"/>
                      <a:pt x="1127394" y="1172383"/>
                      <a:pt x="1161108" y="1172383"/>
                    </a:cubicBezTo>
                    <a:cubicBezTo>
                      <a:pt x="1155484" y="1175195"/>
                      <a:pt x="1141453" y="1183631"/>
                      <a:pt x="1127394" y="1189254"/>
                    </a:cubicBezTo>
                    <a:cubicBezTo>
                      <a:pt x="1127394" y="1189254"/>
                      <a:pt x="1124582" y="1192066"/>
                      <a:pt x="1133018" y="1192066"/>
                    </a:cubicBezTo>
                    <a:cubicBezTo>
                      <a:pt x="1138641" y="1192066"/>
                      <a:pt x="1163920" y="1183631"/>
                      <a:pt x="1177979" y="1178007"/>
                    </a:cubicBezTo>
                    <a:cubicBezTo>
                      <a:pt x="1172355" y="1183631"/>
                      <a:pt x="1163920" y="1189254"/>
                      <a:pt x="1158296" y="1194878"/>
                    </a:cubicBezTo>
                    <a:cubicBezTo>
                      <a:pt x="1161108" y="1197690"/>
                      <a:pt x="1166731" y="1194878"/>
                      <a:pt x="1172355" y="1192066"/>
                    </a:cubicBezTo>
                    <a:cubicBezTo>
                      <a:pt x="1102088" y="1262333"/>
                      <a:pt x="1037416" y="1296075"/>
                      <a:pt x="975557" y="1296075"/>
                    </a:cubicBezTo>
                    <a:cubicBezTo>
                      <a:pt x="961497" y="1296075"/>
                      <a:pt x="941815" y="1293263"/>
                      <a:pt x="927756" y="1282016"/>
                    </a:cubicBezTo>
                    <a:cubicBezTo>
                      <a:pt x="924972" y="1270768"/>
                      <a:pt x="936191" y="1253898"/>
                      <a:pt x="919349" y="1242650"/>
                    </a:cubicBezTo>
                    <a:cubicBezTo>
                      <a:pt x="913725" y="1248274"/>
                      <a:pt x="908101" y="1265145"/>
                      <a:pt x="908101" y="1284827"/>
                    </a:cubicBezTo>
                    <a:cubicBezTo>
                      <a:pt x="908101" y="1284827"/>
                      <a:pt x="899666" y="1282016"/>
                      <a:pt x="896854" y="1279204"/>
                    </a:cubicBezTo>
                    <a:cubicBezTo>
                      <a:pt x="891230" y="1290451"/>
                      <a:pt x="891230" y="1301698"/>
                      <a:pt x="885607" y="1312946"/>
                    </a:cubicBezTo>
                    <a:cubicBezTo>
                      <a:pt x="879983" y="1301698"/>
                      <a:pt x="879983" y="1287639"/>
                      <a:pt x="877171" y="1276392"/>
                    </a:cubicBezTo>
                    <a:cubicBezTo>
                      <a:pt x="863112" y="1290451"/>
                      <a:pt x="871548" y="1304510"/>
                      <a:pt x="854677" y="1318569"/>
                    </a:cubicBezTo>
                    <a:lnTo>
                      <a:pt x="854677" y="1298887"/>
                    </a:lnTo>
                    <a:cubicBezTo>
                      <a:pt x="846241" y="1301698"/>
                      <a:pt x="843430" y="1301698"/>
                      <a:pt x="840618" y="1304510"/>
                    </a:cubicBezTo>
                    <a:cubicBezTo>
                      <a:pt x="834994" y="1290451"/>
                      <a:pt x="823747" y="1267957"/>
                      <a:pt x="823747" y="1262333"/>
                    </a:cubicBezTo>
                    <a:lnTo>
                      <a:pt x="823747" y="1206125"/>
                    </a:lnTo>
                    <a:cubicBezTo>
                      <a:pt x="829371" y="1178007"/>
                      <a:pt x="832182" y="1147077"/>
                      <a:pt x="837806" y="1116147"/>
                    </a:cubicBezTo>
                    <a:cubicBezTo>
                      <a:pt x="860301" y="1003703"/>
                      <a:pt x="885607" y="877172"/>
                      <a:pt x="944627" y="767539"/>
                    </a:cubicBezTo>
                    <a:cubicBezTo>
                      <a:pt x="944627" y="767539"/>
                      <a:pt x="947438" y="764727"/>
                      <a:pt x="944627" y="759104"/>
                    </a:cubicBezTo>
                    <a:cubicBezTo>
                      <a:pt x="829371" y="829371"/>
                      <a:pt x="708463" y="916537"/>
                      <a:pt x="593207" y="975585"/>
                    </a:cubicBezTo>
                    <a:cubicBezTo>
                      <a:pt x="584772" y="981208"/>
                      <a:pt x="573524" y="978397"/>
                      <a:pt x="567901" y="981208"/>
                    </a:cubicBezTo>
                    <a:cubicBezTo>
                      <a:pt x="556653" y="984020"/>
                      <a:pt x="545406" y="995268"/>
                      <a:pt x="545406" y="984020"/>
                    </a:cubicBezTo>
                    <a:cubicBezTo>
                      <a:pt x="545406" y="978397"/>
                      <a:pt x="548218" y="978397"/>
                      <a:pt x="551030" y="975585"/>
                    </a:cubicBezTo>
                    <a:cubicBezTo>
                      <a:pt x="536971" y="969961"/>
                      <a:pt x="534159" y="972773"/>
                      <a:pt x="528535" y="972773"/>
                    </a:cubicBezTo>
                    <a:lnTo>
                      <a:pt x="528535" y="964338"/>
                    </a:lnTo>
                    <a:lnTo>
                      <a:pt x="534159" y="958714"/>
                    </a:lnTo>
                    <a:cubicBezTo>
                      <a:pt x="525724" y="953090"/>
                      <a:pt x="517288" y="944655"/>
                      <a:pt x="517288" y="936220"/>
                    </a:cubicBezTo>
                    <a:cubicBezTo>
                      <a:pt x="517288" y="930596"/>
                      <a:pt x="522912" y="927784"/>
                      <a:pt x="522912" y="924972"/>
                    </a:cubicBezTo>
                    <a:cubicBezTo>
                      <a:pt x="531347" y="874360"/>
                      <a:pt x="604454" y="837806"/>
                      <a:pt x="643819" y="806876"/>
                    </a:cubicBezTo>
                    <a:cubicBezTo>
                      <a:pt x="702839" y="761916"/>
                      <a:pt x="775946" y="705679"/>
                      <a:pt x="843430" y="671938"/>
                    </a:cubicBezTo>
                    <a:lnTo>
                      <a:pt x="837806" y="677561"/>
                    </a:lnTo>
                    <a:cubicBezTo>
                      <a:pt x="837806" y="677561"/>
                      <a:pt x="834994" y="680373"/>
                      <a:pt x="843430" y="680373"/>
                    </a:cubicBezTo>
                    <a:cubicBezTo>
                      <a:pt x="846242" y="680373"/>
                      <a:pt x="852568" y="676858"/>
                      <a:pt x="859598" y="672289"/>
                    </a:cubicBezTo>
                    <a:lnTo>
                      <a:pt x="864642" y="668724"/>
                    </a:lnTo>
                    <a:lnTo>
                      <a:pt x="854677" y="685997"/>
                    </a:lnTo>
                    <a:cubicBezTo>
                      <a:pt x="863112" y="680373"/>
                      <a:pt x="871548" y="674750"/>
                      <a:pt x="877171" y="669126"/>
                    </a:cubicBezTo>
                    <a:lnTo>
                      <a:pt x="857489" y="688809"/>
                    </a:lnTo>
                    <a:cubicBezTo>
                      <a:pt x="905289" y="663502"/>
                      <a:pt x="961497" y="649443"/>
                      <a:pt x="950250" y="601643"/>
                    </a:cubicBezTo>
                    <a:cubicBezTo>
                      <a:pt x="953062" y="573524"/>
                      <a:pt x="955874" y="545435"/>
                      <a:pt x="955874" y="514505"/>
                    </a:cubicBezTo>
                    <a:lnTo>
                      <a:pt x="851865" y="565089"/>
                    </a:lnTo>
                    <a:cubicBezTo>
                      <a:pt x="885607" y="545435"/>
                      <a:pt x="922160" y="525752"/>
                      <a:pt x="958686" y="506069"/>
                    </a:cubicBezTo>
                    <a:cubicBezTo>
                      <a:pt x="958686" y="506069"/>
                      <a:pt x="958686" y="503257"/>
                      <a:pt x="955874" y="500446"/>
                    </a:cubicBezTo>
                    <a:lnTo>
                      <a:pt x="843430" y="556682"/>
                    </a:lnTo>
                    <a:cubicBezTo>
                      <a:pt x="840618" y="553870"/>
                      <a:pt x="840618" y="548246"/>
                      <a:pt x="832182" y="548246"/>
                    </a:cubicBezTo>
                    <a:cubicBezTo>
                      <a:pt x="826559" y="548246"/>
                      <a:pt x="829371" y="551058"/>
                      <a:pt x="826559" y="553870"/>
                    </a:cubicBezTo>
                    <a:lnTo>
                      <a:pt x="826559" y="551058"/>
                    </a:lnTo>
                    <a:cubicBezTo>
                      <a:pt x="829371" y="545435"/>
                      <a:pt x="832182" y="536999"/>
                      <a:pt x="834994" y="534187"/>
                    </a:cubicBezTo>
                    <a:lnTo>
                      <a:pt x="826559" y="542623"/>
                    </a:lnTo>
                    <a:cubicBezTo>
                      <a:pt x="826559" y="539811"/>
                      <a:pt x="823747" y="542623"/>
                      <a:pt x="823747" y="534187"/>
                    </a:cubicBezTo>
                    <a:cubicBezTo>
                      <a:pt x="823747" y="511693"/>
                      <a:pt x="905289" y="463892"/>
                      <a:pt x="913725" y="461080"/>
                    </a:cubicBezTo>
                    <a:cubicBezTo>
                      <a:pt x="927756" y="452645"/>
                      <a:pt x="953062" y="444209"/>
                      <a:pt x="964309" y="432962"/>
                    </a:cubicBezTo>
                    <a:cubicBezTo>
                      <a:pt x="972745" y="424527"/>
                      <a:pt x="972745" y="407656"/>
                      <a:pt x="972745" y="396409"/>
                    </a:cubicBezTo>
                    <a:cubicBezTo>
                      <a:pt x="975557" y="385161"/>
                      <a:pt x="978368" y="371102"/>
                      <a:pt x="978368" y="357043"/>
                    </a:cubicBezTo>
                    <a:cubicBezTo>
                      <a:pt x="981180" y="334577"/>
                      <a:pt x="986804" y="309271"/>
                      <a:pt x="986804" y="283964"/>
                    </a:cubicBezTo>
                    <a:cubicBezTo>
                      <a:pt x="899666" y="326142"/>
                      <a:pt x="798441" y="382350"/>
                      <a:pt x="714087" y="441398"/>
                    </a:cubicBezTo>
                    <a:cubicBezTo>
                      <a:pt x="691620" y="455457"/>
                      <a:pt x="382349" y="685997"/>
                      <a:pt x="382349" y="702868"/>
                    </a:cubicBezTo>
                    <a:cubicBezTo>
                      <a:pt x="382349" y="708491"/>
                      <a:pt x="393597" y="719738"/>
                      <a:pt x="399220" y="728174"/>
                    </a:cubicBezTo>
                    <a:cubicBezTo>
                      <a:pt x="410468" y="742233"/>
                      <a:pt x="410468" y="756292"/>
                      <a:pt x="410468" y="770351"/>
                    </a:cubicBezTo>
                    <a:cubicBezTo>
                      <a:pt x="410468" y="829371"/>
                      <a:pt x="306431" y="1017734"/>
                      <a:pt x="210857" y="1017734"/>
                    </a:cubicBezTo>
                    <a:cubicBezTo>
                      <a:pt x="160245" y="1017734"/>
                      <a:pt x="163057" y="944655"/>
                      <a:pt x="163057" y="936220"/>
                    </a:cubicBezTo>
                    <a:cubicBezTo>
                      <a:pt x="163057" y="877172"/>
                      <a:pt x="202422" y="812500"/>
                      <a:pt x="244599" y="753480"/>
                    </a:cubicBezTo>
                    <a:lnTo>
                      <a:pt x="244599" y="750668"/>
                    </a:lnTo>
                    <a:cubicBezTo>
                      <a:pt x="224916" y="761916"/>
                      <a:pt x="193987" y="784410"/>
                      <a:pt x="185551" y="784410"/>
                    </a:cubicBezTo>
                    <a:cubicBezTo>
                      <a:pt x="179927" y="784410"/>
                      <a:pt x="185551" y="778786"/>
                      <a:pt x="182739" y="778786"/>
                    </a:cubicBezTo>
                    <a:cubicBezTo>
                      <a:pt x="154621" y="806876"/>
                      <a:pt x="115256" y="818124"/>
                      <a:pt x="101197" y="851865"/>
                    </a:cubicBezTo>
                    <a:cubicBezTo>
                      <a:pt x="84326" y="885607"/>
                      <a:pt x="95573" y="964338"/>
                      <a:pt x="95573" y="969961"/>
                    </a:cubicBezTo>
                    <a:lnTo>
                      <a:pt x="118068" y="1276392"/>
                    </a:lnTo>
                    <a:cubicBezTo>
                      <a:pt x="109632" y="1273580"/>
                      <a:pt x="101197" y="1273580"/>
                      <a:pt x="101197" y="1287639"/>
                    </a:cubicBezTo>
                    <a:cubicBezTo>
                      <a:pt x="95573" y="1287639"/>
                      <a:pt x="92761" y="1282016"/>
                      <a:pt x="87138" y="1276392"/>
                    </a:cubicBezTo>
                    <a:cubicBezTo>
                      <a:pt x="84326" y="1279204"/>
                      <a:pt x="87138" y="1284827"/>
                      <a:pt x="87138" y="1290451"/>
                    </a:cubicBezTo>
                    <a:cubicBezTo>
                      <a:pt x="47772" y="1256709"/>
                      <a:pt x="0" y="1090841"/>
                      <a:pt x="0" y="1031793"/>
                    </a:cubicBezTo>
                    <a:lnTo>
                      <a:pt x="0" y="896854"/>
                    </a:lnTo>
                    <a:cubicBezTo>
                      <a:pt x="2812" y="879983"/>
                      <a:pt x="5623" y="863113"/>
                      <a:pt x="5623" y="846242"/>
                    </a:cubicBezTo>
                    <a:cubicBezTo>
                      <a:pt x="14059" y="795629"/>
                      <a:pt x="28090" y="730986"/>
                      <a:pt x="47772" y="683185"/>
                    </a:cubicBezTo>
                    <a:cubicBezTo>
                      <a:pt x="59020" y="655067"/>
                      <a:pt x="87138" y="598831"/>
                      <a:pt x="87138" y="593207"/>
                    </a:cubicBezTo>
                    <a:cubicBezTo>
                      <a:pt x="87138" y="584772"/>
                      <a:pt x="67455" y="556682"/>
                      <a:pt x="56208" y="536999"/>
                    </a:cubicBezTo>
                    <a:cubicBezTo>
                      <a:pt x="64643" y="542623"/>
                      <a:pt x="75891" y="551058"/>
                      <a:pt x="89950" y="559494"/>
                    </a:cubicBezTo>
                    <a:cubicBezTo>
                      <a:pt x="87138" y="553870"/>
                      <a:pt x="75891" y="542623"/>
                      <a:pt x="75891" y="536999"/>
                    </a:cubicBezTo>
                    <a:cubicBezTo>
                      <a:pt x="75891" y="528564"/>
                      <a:pt x="61832" y="525752"/>
                      <a:pt x="56208" y="520128"/>
                    </a:cubicBezTo>
                    <a:cubicBezTo>
                      <a:pt x="64643" y="522940"/>
                      <a:pt x="75891" y="531375"/>
                      <a:pt x="89950" y="534187"/>
                    </a:cubicBezTo>
                    <a:cubicBezTo>
                      <a:pt x="87138" y="528564"/>
                      <a:pt x="78702" y="522940"/>
                      <a:pt x="73079" y="520128"/>
                    </a:cubicBezTo>
                    <a:cubicBezTo>
                      <a:pt x="78702" y="522940"/>
                      <a:pt x="87138" y="525752"/>
                      <a:pt x="95573" y="528564"/>
                    </a:cubicBezTo>
                    <a:lnTo>
                      <a:pt x="95573" y="444209"/>
                    </a:lnTo>
                    <a:cubicBezTo>
                      <a:pt x="89950" y="424527"/>
                      <a:pt x="89950" y="396409"/>
                      <a:pt x="84326" y="373914"/>
                    </a:cubicBezTo>
                    <a:cubicBezTo>
                      <a:pt x="59020" y="393597"/>
                      <a:pt x="30902" y="416091"/>
                      <a:pt x="5623" y="438586"/>
                    </a:cubicBezTo>
                    <a:cubicBezTo>
                      <a:pt x="11247" y="427339"/>
                      <a:pt x="84326" y="362667"/>
                      <a:pt x="84326" y="351420"/>
                    </a:cubicBezTo>
                    <a:cubicBezTo>
                      <a:pt x="84326" y="261470"/>
                      <a:pt x="28090" y="73107"/>
                      <a:pt x="30902" y="25306"/>
                    </a:cubicBezTo>
                    <a:cubicBezTo>
                      <a:pt x="36525" y="33742"/>
                      <a:pt x="39337" y="42177"/>
                      <a:pt x="42149" y="50613"/>
                    </a:cubicBezTo>
                    <a:cubicBezTo>
                      <a:pt x="44961" y="47801"/>
                      <a:pt x="44961" y="47801"/>
                      <a:pt x="44961" y="42177"/>
                    </a:cubicBezTo>
                    <a:cubicBezTo>
                      <a:pt x="44961" y="33742"/>
                      <a:pt x="39337" y="22494"/>
                      <a:pt x="36525" y="5624"/>
                    </a:cubicBezTo>
                    <a:cubicBezTo>
                      <a:pt x="39337" y="8435"/>
                      <a:pt x="47772" y="11247"/>
                      <a:pt x="53396" y="19683"/>
                    </a:cubicBezTo>
                    <a:cubicBezTo>
                      <a:pt x="56208" y="19683"/>
                      <a:pt x="59020" y="28118"/>
                      <a:pt x="61832" y="33742"/>
                    </a:cubicBezTo>
                    <a:cubicBezTo>
                      <a:pt x="61832" y="33742"/>
                      <a:pt x="64643" y="33742"/>
                      <a:pt x="64643" y="28118"/>
                    </a:cubicBezTo>
                    <a:cubicBezTo>
                      <a:pt x="64643" y="19683"/>
                      <a:pt x="59020" y="8435"/>
                      <a:pt x="56208" y="0"/>
                    </a:cubicBezTo>
                    <a:close/>
                    <a:moveTo>
                      <a:pt x="70267" y="652255"/>
                    </a:moveTo>
                    <a:cubicBezTo>
                      <a:pt x="47772" y="711303"/>
                      <a:pt x="28090" y="770351"/>
                      <a:pt x="25306" y="829371"/>
                    </a:cubicBezTo>
                    <a:cubicBezTo>
                      <a:pt x="33713" y="770351"/>
                      <a:pt x="47772" y="711303"/>
                      <a:pt x="70267" y="652255"/>
                    </a:cubicBezTo>
                    <a:close/>
                    <a:moveTo>
                      <a:pt x="328925" y="753480"/>
                    </a:moveTo>
                    <a:cubicBezTo>
                      <a:pt x="312054" y="753480"/>
                      <a:pt x="241787" y="843430"/>
                      <a:pt x="233352" y="860301"/>
                    </a:cubicBezTo>
                    <a:cubicBezTo>
                      <a:pt x="224916" y="874360"/>
                      <a:pt x="219293" y="905290"/>
                      <a:pt x="219293" y="910913"/>
                    </a:cubicBezTo>
                    <a:cubicBezTo>
                      <a:pt x="219293" y="919349"/>
                      <a:pt x="222105" y="927784"/>
                      <a:pt x="224916" y="933408"/>
                    </a:cubicBezTo>
                    <a:cubicBezTo>
                      <a:pt x="281124" y="922161"/>
                      <a:pt x="354231" y="837806"/>
                      <a:pt x="354231" y="787194"/>
                    </a:cubicBezTo>
                    <a:cubicBezTo>
                      <a:pt x="354231" y="787194"/>
                      <a:pt x="351420" y="753480"/>
                      <a:pt x="328925" y="753480"/>
                    </a:cubicBezTo>
                    <a:close/>
                    <a:moveTo>
                      <a:pt x="255818" y="992456"/>
                    </a:moveTo>
                    <a:cubicBezTo>
                      <a:pt x="247411" y="995268"/>
                      <a:pt x="236164" y="1000891"/>
                      <a:pt x="227728" y="1003703"/>
                    </a:cubicBezTo>
                    <a:cubicBezTo>
                      <a:pt x="236164" y="1003703"/>
                      <a:pt x="247411" y="998079"/>
                      <a:pt x="255818" y="992456"/>
                    </a:cubicBezTo>
                    <a:close/>
                    <a:moveTo>
                      <a:pt x="196798" y="1006515"/>
                    </a:moveTo>
                    <a:cubicBezTo>
                      <a:pt x="196798" y="1009327"/>
                      <a:pt x="202422" y="1009327"/>
                      <a:pt x="205234" y="1012110"/>
                    </a:cubicBezTo>
                    <a:lnTo>
                      <a:pt x="213669" y="1009327"/>
                    </a:lnTo>
                    <a:cubicBezTo>
                      <a:pt x="210857" y="1009327"/>
                      <a:pt x="205234" y="1006515"/>
                      <a:pt x="196798" y="1006515"/>
                    </a:cubicBezTo>
                    <a:close/>
                    <a:moveTo>
                      <a:pt x="1117553" y="985778"/>
                    </a:moveTo>
                    <a:cubicBezTo>
                      <a:pt x="1116147" y="986129"/>
                      <a:pt x="1114741" y="986832"/>
                      <a:pt x="1113335" y="986832"/>
                    </a:cubicBezTo>
                    <a:lnTo>
                      <a:pt x="1121771" y="986832"/>
                    </a:lnTo>
                    <a:cubicBezTo>
                      <a:pt x="1120365" y="985426"/>
                      <a:pt x="1118959" y="985426"/>
                      <a:pt x="1117553" y="985778"/>
                    </a:cubicBezTo>
                    <a:close/>
                    <a:moveTo>
                      <a:pt x="958686" y="986832"/>
                    </a:moveTo>
                    <a:lnTo>
                      <a:pt x="958686" y="995268"/>
                    </a:lnTo>
                    <a:cubicBezTo>
                      <a:pt x="958686" y="992456"/>
                      <a:pt x="967121" y="992456"/>
                      <a:pt x="969933" y="992456"/>
                    </a:cubicBezTo>
                    <a:cubicBezTo>
                      <a:pt x="967121" y="992456"/>
                      <a:pt x="961497" y="989644"/>
                      <a:pt x="958686" y="986832"/>
                    </a:cubicBezTo>
                    <a:close/>
                    <a:moveTo>
                      <a:pt x="953062" y="1012110"/>
                    </a:moveTo>
                    <a:cubicBezTo>
                      <a:pt x="941815" y="1082405"/>
                      <a:pt x="927756" y="1152701"/>
                      <a:pt x="922160" y="1220184"/>
                    </a:cubicBezTo>
                    <a:cubicBezTo>
                      <a:pt x="922160" y="1178007"/>
                      <a:pt x="995239" y="1118959"/>
                      <a:pt x="1028981" y="1088029"/>
                    </a:cubicBezTo>
                    <a:cubicBezTo>
                      <a:pt x="1043040" y="1071158"/>
                      <a:pt x="1057099" y="1051476"/>
                      <a:pt x="1068346" y="1034605"/>
                    </a:cubicBezTo>
                    <a:cubicBezTo>
                      <a:pt x="1045852" y="1040228"/>
                      <a:pt x="1003675" y="1048664"/>
                      <a:pt x="995239" y="1048664"/>
                    </a:cubicBezTo>
                    <a:cubicBezTo>
                      <a:pt x="983992" y="1048664"/>
                      <a:pt x="967121" y="1048664"/>
                      <a:pt x="958686" y="1040228"/>
                    </a:cubicBezTo>
                    <a:cubicBezTo>
                      <a:pt x="958686" y="1034605"/>
                      <a:pt x="967121" y="1026169"/>
                      <a:pt x="967121" y="1017734"/>
                    </a:cubicBezTo>
                    <a:cubicBezTo>
                      <a:pt x="967121" y="1012110"/>
                      <a:pt x="964309" y="1014922"/>
                      <a:pt x="964309" y="1012110"/>
                    </a:cubicBezTo>
                    <a:lnTo>
                      <a:pt x="953062" y="1012110"/>
                    </a:lnTo>
                    <a:close/>
                    <a:moveTo>
                      <a:pt x="1090841" y="1028981"/>
                    </a:moveTo>
                    <a:cubicBezTo>
                      <a:pt x="1085217" y="1040228"/>
                      <a:pt x="1076782" y="1054287"/>
                      <a:pt x="1071158" y="1065535"/>
                    </a:cubicBezTo>
                    <a:cubicBezTo>
                      <a:pt x="1079593" y="1054287"/>
                      <a:pt x="1088029" y="1040228"/>
                      <a:pt x="1090841" y="1028981"/>
                    </a:cubicBezTo>
                    <a:close/>
                    <a:moveTo>
                      <a:pt x="1102088" y="961526"/>
                    </a:moveTo>
                    <a:cubicBezTo>
                      <a:pt x="1104900" y="964338"/>
                      <a:pt x="1104900" y="967149"/>
                      <a:pt x="1113335" y="967149"/>
                    </a:cubicBezTo>
                    <a:cubicBezTo>
                      <a:pt x="1118959" y="967149"/>
                      <a:pt x="1118959" y="967149"/>
                      <a:pt x="1121771" y="964338"/>
                    </a:cubicBezTo>
                    <a:cubicBezTo>
                      <a:pt x="1116147" y="961526"/>
                      <a:pt x="1110523" y="961526"/>
                      <a:pt x="1102088" y="961526"/>
                    </a:cubicBezTo>
                    <a:close/>
                    <a:moveTo>
                      <a:pt x="1135830" y="975585"/>
                    </a:moveTo>
                    <a:cubicBezTo>
                      <a:pt x="1133018" y="978397"/>
                      <a:pt x="1135830" y="984020"/>
                      <a:pt x="1138641" y="986832"/>
                    </a:cubicBezTo>
                    <a:lnTo>
                      <a:pt x="1135830" y="975585"/>
                    </a:lnTo>
                    <a:close/>
                    <a:moveTo>
                      <a:pt x="1459131" y="452645"/>
                    </a:moveTo>
                    <a:cubicBezTo>
                      <a:pt x="1459131" y="455457"/>
                      <a:pt x="1461943" y="452645"/>
                      <a:pt x="1461943" y="452645"/>
                    </a:cubicBezTo>
                    <a:lnTo>
                      <a:pt x="1459131" y="452645"/>
                    </a:lnTo>
                    <a:close/>
                    <a:moveTo>
                      <a:pt x="1436637" y="483575"/>
                    </a:moveTo>
                    <a:cubicBezTo>
                      <a:pt x="1436637" y="483575"/>
                      <a:pt x="1428202" y="486387"/>
                      <a:pt x="1422578" y="489198"/>
                    </a:cubicBezTo>
                    <a:cubicBezTo>
                      <a:pt x="1422578" y="489198"/>
                      <a:pt x="1431013" y="486387"/>
                      <a:pt x="1436637" y="483575"/>
                    </a:cubicBezTo>
                    <a:close/>
                    <a:moveTo>
                      <a:pt x="1414142" y="492010"/>
                    </a:moveTo>
                    <a:cubicBezTo>
                      <a:pt x="1411331" y="492010"/>
                      <a:pt x="1405707" y="494822"/>
                      <a:pt x="1408519" y="494822"/>
                    </a:cubicBezTo>
                    <a:cubicBezTo>
                      <a:pt x="1411331" y="494822"/>
                      <a:pt x="1416954" y="492010"/>
                      <a:pt x="1414142" y="492010"/>
                    </a:cubicBezTo>
                    <a:close/>
                    <a:moveTo>
                      <a:pt x="126503" y="809688"/>
                    </a:moveTo>
                    <a:cubicBezTo>
                      <a:pt x="118068" y="818124"/>
                      <a:pt x="109632" y="829371"/>
                      <a:pt x="106820" y="837806"/>
                    </a:cubicBezTo>
                    <a:cubicBezTo>
                      <a:pt x="112444" y="829371"/>
                      <a:pt x="120879" y="818124"/>
                      <a:pt x="126503" y="809688"/>
                    </a:cubicBezTo>
                    <a:close/>
                    <a:moveTo>
                      <a:pt x="191175" y="216481"/>
                    </a:moveTo>
                    <a:cubicBezTo>
                      <a:pt x="188363" y="216481"/>
                      <a:pt x="182739" y="222105"/>
                      <a:pt x="179927" y="224917"/>
                    </a:cubicBezTo>
                    <a:cubicBezTo>
                      <a:pt x="182739" y="224917"/>
                      <a:pt x="188363" y="219293"/>
                      <a:pt x="191175" y="216481"/>
                    </a:cubicBezTo>
                    <a:close/>
                    <a:moveTo>
                      <a:pt x="177819" y="241085"/>
                    </a:moveTo>
                    <a:cubicBezTo>
                      <a:pt x="175007" y="242491"/>
                      <a:pt x="171492" y="247411"/>
                      <a:pt x="168680" y="258658"/>
                    </a:cubicBezTo>
                    <a:cubicBezTo>
                      <a:pt x="174304" y="255846"/>
                      <a:pt x="182739" y="253035"/>
                      <a:pt x="182739" y="244599"/>
                    </a:cubicBezTo>
                    <a:cubicBezTo>
                      <a:pt x="182739" y="241788"/>
                      <a:pt x="180630" y="239679"/>
                      <a:pt x="177819" y="241085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F25846F-ECFF-5A2E-691C-16A1733FBE65}"/>
                  </a:ext>
                </a:extLst>
              </p:cNvPr>
              <p:cNvSpPr/>
              <p:nvPr/>
            </p:nvSpPr>
            <p:spPr>
              <a:xfrm>
                <a:off x="6731384" y="1181347"/>
                <a:ext cx="267066" cy="402032"/>
              </a:xfrm>
              <a:custGeom>
                <a:avLst/>
                <a:gdLst>
                  <a:gd name="connsiteX0" fmla="*/ 210858 w 267066"/>
                  <a:gd name="connsiteY0" fmla="*/ 0 h 402032"/>
                  <a:gd name="connsiteX1" fmla="*/ 230540 w 267066"/>
                  <a:gd name="connsiteY1" fmla="*/ 11247 h 402032"/>
                  <a:gd name="connsiteX2" fmla="*/ 227729 w 267066"/>
                  <a:gd name="connsiteY2" fmla="*/ 0 h 402032"/>
                  <a:gd name="connsiteX3" fmla="*/ 236164 w 267066"/>
                  <a:gd name="connsiteY3" fmla="*/ 2811 h 402032"/>
                  <a:gd name="connsiteX4" fmla="*/ 230540 w 267066"/>
                  <a:gd name="connsiteY4" fmla="*/ 5623 h 402032"/>
                  <a:gd name="connsiteX5" fmla="*/ 247411 w 267066"/>
                  <a:gd name="connsiteY5" fmla="*/ 22494 h 402032"/>
                  <a:gd name="connsiteX6" fmla="*/ 247411 w 267066"/>
                  <a:gd name="connsiteY6" fmla="*/ 11247 h 402032"/>
                  <a:gd name="connsiteX7" fmla="*/ 267066 w 267066"/>
                  <a:gd name="connsiteY7" fmla="*/ 56236 h 402032"/>
                  <a:gd name="connsiteX8" fmla="*/ 89950 w 267066"/>
                  <a:gd name="connsiteY8" fmla="*/ 379537 h 402032"/>
                  <a:gd name="connsiteX9" fmla="*/ 64644 w 267066"/>
                  <a:gd name="connsiteY9" fmla="*/ 396408 h 402032"/>
                  <a:gd name="connsiteX10" fmla="*/ 47773 w 267066"/>
                  <a:gd name="connsiteY10" fmla="*/ 402032 h 402032"/>
                  <a:gd name="connsiteX11" fmla="*/ 44961 w 267066"/>
                  <a:gd name="connsiteY11" fmla="*/ 396408 h 402032"/>
                  <a:gd name="connsiteX12" fmla="*/ 50585 w 267066"/>
                  <a:gd name="connsiteY12" fmla="*/ 373914 h 402032"/>
                  <a:gd name="connsiteX13" fmla="*/ 44961 w 267066"/>
                  <a:gd name="connsiteY13" fmla="*/ 368290 h 402032"/>
                  <a:gd name="connsiteX14" fmla="*/ 36554 w 267066"/>
                  <a:gd name="connsiteY14" fmla="*/ 385161 h 402032"/>
                  <a:gd name="connsiteX15" fmla="*/ 33742 w 267066"/>
                  <a:gd name="connsiteY15" fmla="*/ 376726 h 402032"/>
                  <a:gd name="connsiteX16" fmla="*/ 39366 w 267066"/>
                  <a:gd name="connsiteY16" fmla="*/ 348607 h 402032"/>
                  <a:gd name="connsiteX17" fmla="*/ 33742 w 267066"/>
                  <a:gd name="connsiteY17" fmla="*/ 342984 h 402032"/>
                  <a:gd name="connsiteX18" fmla="*/ 22495 w 267066"/>
                  <a:gd name="connsiteY18" fmla="*/ 359855 h 402032"/>
                  <a:gd name="connsiteX19" fmla="*/ 22495 w 267066"/>
                  <a:gd name="connsiteY19" fmla="*/ 351419 h 402032"/>
                  <a:gd name="connsiteX20" fmla="*/ 202422 w 267066"/>
                  <a:gd name="connsiteY20" fmla="*/ 59047 h 402032"/>
                  <a:gd name="connsiteX21" fmla="*/ 202422 w 267066"/>
                  <a:gd name="connsiteY21" fmla="*/ 50612 h 402032"/>
                  <a:gd name="connsiteX22" fmla="*/ 30930 w 267066"/>
                  <a:gd name="connsiteY22" fmla="*/ 185551 h 402032"/>
                  <a:gd name="connsiteX23" fmla="*/ 39366 w 267066"/>
                  <a:gd name="connsiteY23" fmla="*/ 210857 h 402032"/>
                  <a:gd name="connsiteX24" fmla="*/ 53396 w 267066"/>
                  <a:gd name="connsiteY24" fmla="*/ 222104 h 402032"/>
                  <a:gd name="connsiteX25" fmla="*/ 25307 w 267066"/>
                  <a:gd name="connsiteY25" fmla="*/ 219292 h 402032"/>
                  <a:gd name="connsiteX26" fmla="*/ 33742 w 267066"/>
                  <a:gd name="connsiteY26" fmla="*/ 224916 h 402032"/>
                  <a:gd name="connsiteX27" fmla="*/ 5624 w 267066"/>
                  <a:gd name="connsiteY27" fmla="*/ 202422 h 402032"/>
                  <a:gd name="connsiteX28" fmla="*/ 4712 w 267066"/>
                  <a:gd name="connsiteY28" fmla="*/ 207287 h 402032"/>
                  <a:gd name="connsiteX29" fmla="*/ 2812 w 267066"/>
                  <a:gd name="connsiteY29" fmla="*/ 193986 h 402032"/>
                  <a:gd name="connsiteX30" fmla="*/ 0 w 267066"/>
                  <a:gd name="connsiteY30" fmla="*/ 163056 h 402032"/>
                  <a:gd name="connsiteX31" fmla="*/ 16871 w 267066"/>
                  <a:gd name="connsiteY31" fmla="*/ 132126 h 402032"/>
                  <a:gd name="connsiteX32" fmla="*/ 59020 w 267066"/>
                  <a:gd name="connsiteY32" fmla="*/ 95601 h 402032"/>
                  <a:gd name="connsiteX33" fmla="*/ 118068 w 267066"/>
                  <a:gd name="connsiteY33" fmla="*/ 56236 h 402032"/>
                  <a:gd name="connsiteX34" fmla="*/ 146186 w 267066"/>
                  <a:gd name="connsiteY34" fmla="*/ 39365 h 402032"/>
                  <a:gd name="connsiteX35" fmla="*/ 208046 w 267066"/>
                  <a:gd name="connsiteY35" fmla="*/ 16870 h 402032"/>
                  <a:gd name="connsiteX36" fmla="*/ 196799 w 267066"/>
                  <a:gd name="connsiteY36" fmla="*/ 11247 h 402032"/>
                  <a:gd name="connsiteX37" fmla="*/ 150404 w 267066"/>
                  <a:gd name="connsiteY37" fmla="*/ 26360 h 402032"/>
                  <a:gd name="connsiteX38" fmla="*/ 138137 w 267066"/>
                  <a:gd name="connsiteY38" fmla="*/ 32584 h 402032"/>
                  <a:gd name="connsiteX39" fmla="*/ 156379 w 267066"/>
                  <a:gd name="connsiteY39" fmla="*/ 22846 h 402032"/>
                  <a:gd name="connsiteX40" fmla="*/ 210858 w 267066"/>
                  <a:gd name="connsiteY40" fmla="*/ 0 h 402032"/>
                  <a:gd name="connsiteX41" fmla="*/ 202422 w 267066"/>
                  <a:gd name="connsiteY41" fmla="*/ 8435 h 402032"/>
                  <a:gd name="connsiteX42" fmla="*/ 213670 w 267066"/>
                  <a:gd name="connsiteY42" fmla="*/ 14059 h 402032"/>
                  <a:gd name="connsiteX43" fmla="*/ 216481 w 267066"/>
                  <a:gd name="connsiteY43" fmla="*/ 8435 h 402032"/>
                  <a:gd name="connsiteX44" fmla="*/ 202422 w 267066"/>
                  <a:gd name="connsiteY44" fmla="*/ 8435 h 402032"/>
                  <a:gd name="connsiteX45" fmla="*/ 64644 w 267066"/>
                  <a:gd name="connsiteY45" fmla="*/ 104036 h 402032"/>
                  <a:gd name="connsiteX46" fmla="*/ 19683 w 267066"/>
                  <a:gd name="connsiteY46" fmla="*/ 151809 h 402032"/>
                  <a:gd name="connsiteX47" fmla="*/ 64644 w 267066"/>
                  <a:gd name="connsiteY47" fmla="*/ 104036 h 402032"/>
                  <a:gd name="connsiteX48" fmla="*/ 216481 w 267066"/>
                  <a:gd name="connsiteY48" fmla="*/ 50612 h 402032"/>
                  <a:gd name="connsiteX49" fmla="*/ 208046 w 267066"/>
                  <a:gd name="connsiteY49" fmla="*/ 64671 h 402032"/>
                  <a:gd name="connsiteX50" fmla="*/ 216481 w 267066"/>
                  <a:gd name="connsiteY50" fmla="*/ 50612 h 40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66" h="402032">
                    <a:moveTo>
                      <a:pt x="210858" y="0"/>
                    </a:moveTo>
                    <a:cubicBezTo>
                      <a:pt x="219293" y="0"/>
                      <a:pt x="222105" y="5623"/>
                      <a:pt x="230540" y="11247"/>
                    </a:cubicBezTo>
                    <a:cubicBezTo>
                      <a:pt x="230540" y="8435"/>
                      <a:pt x="227729" y="2811"/>
                      <a:pt x="227729" y="0"/>
                    </a:cubicBezTo>
                    <a:cubicBezTo>
                      <a:pt x="230540" y="0"/>
                      <a:pt x="233352" y="2811"/>
                      <a:pt x="236164" y="2811"/>
                    </a:cubicBezTo>
                    <a:cubicBezTo>
                      <a:pt x="236164" y="2811"/>
                      <a:pt x="233352" y="2811"/>
                      <a:pt x="230540" y="5623"/>
                    </a:cubicBezTo>
                    <a:cubicBezTo>
                      <a:pt x="236164" y="11247"/>
                      <a:pt x="241788" y="14059"/>
                      <a:pt x="247411" y="22494"/>
                    </a:cubicBezTo>
                    <a:cubicBezTo>
                      <a:pt x="250223" y="19682"/>
                      <a:pt x="247411" y="14059"/>
                      <a:pt x="247411" y="11247"/>
                    </a:cubicBezTo>
                    <a:cubicBezTo>
                      <a:pt x="255847" y="19682"/>
                      <a:pt x="267066" y="44988"/>
                      <a:pt x="267066" y="56236"/>
                    </a:cubicBezTo>
                    <a:cubicBezTo>
                      <a:pt x="267066" y="157433"/>
                      <a:pt x="118068" y="340172"/>
                      <a:pt x="89950" y="379537"/>
                    </a:cubicBezTo>
                    <a:cubicBezTo>
                      <a:pt x="84326" y="387973"/>
                      <a:pt x="73079" y="390785"/>
                      <a:pt x="64644" y="396408"/>
                    </a:cubicBezTo>
                    <a:cubicBezTo>
                      <a:pt x="61832" y="399220"/>
                      <a:pt x="53396" y="399220"/>
                      <a:pt x="47773" y="402032"/>
                    </a:cubicBezTo>
                    <a:cubicBezTo>
                      <a:pt x="47773" y="402032"/>
                      <a:pt x="44961" y="402032"/>
                      <a:pt x="44961" y="396408"/>
                    </a:cubicBezTo>
                    <a:cubicBezTo>
                      <a:pt x="44961" y="387973"/>
                      <a:pt x="47773" y="382349"/>
                      <a:pt x="50585" y="373914"/>
                    </a:cubicBezTo>
                    <a:lnTo>
                      <a:pt x="44961" y="368290"/>
                    </a:lnTo>
                    <a:lnTo>
                      <a:pt x="36554" y="385161"/>
                    </a:lnTo>
                    <a:cubicBezTo>
                      <a:pt x="33742" y="382349"/>
                      <a:pt x="33742" y="385161"/>
                      <a:pt x="33742" y="376726"/>
                    </a:cubicBezTo>
                    <a:cubicBezTo>
                      <a:pt x="33742" y="371102"/>
                      <a:pt x="36554" y="362666"/>
                      <a:pt x="39366" y="348607"/>
                    </a:cubicBezTo>
                    <a:cubicBezTo>
                      <a:pt x="36554" y="348607"/>
                      <a:pt x="36554" y="345796"/>
                      <a:pt x="33742" y="342984"/>
                    </a:cubicBezTo>
                    <a:cubicBezTo>
                      <a:pt x="28118" y="348607"/>
                      <a:pt x="25307" y="357043"/>
                      <a:pt x="22495" y="359855"/>
                    </a:cubicBezTo>
                    <a:lnTo>
                      <a:pt x="22495" y="351419"/>
                    </a:lnTo>
                    <a:cubicBezTo>
                      <a:pt x="44961" y="255846"/>
                      <a:pt x="160245" y="154621"/>
                      <a:pt x="202422" y="59047"/>
                    </a:cubicBezTo>
                    <a:cubicBezTo>
                      <a:pt x="202422" y="59047"/>
                      <a:pt x="205234" y="56236"/>
                      <a:pt x="202422" y="50612"/>
                    </a:cubicBezTo>
                    <a:cubicBezTo>
                      <a:pt x="177116" y="53424"/>
                      <a:pt x="30930" y="148997"/>
                      <a:pt x="30930" y="185551"/>
                    </a:cubicBezTo>
                    <a:cubicBezTo>
                      <a:pt x="30930" y="191174"/>
                      <a:pt x="39366" y="202422"/>
                      <a:pt x="39366" y="210857"/>
                    </a:cubicBezTo>
                    <a:cubicBezTo>
                      <a:pt x="39366" y="216481"/>
                      <a:pt x="47773" y="219292"/>
                      <a:pt x="53396" y="222104"/>
                    </a:cubicBezTo>
                    <a:cubicBezTo>
                      <a:pt x="44961" y="219292"/>
                      <a:pt x="36554" y="219292"/>
                      <a:pt x="25307" y="219292"/>
                    </a:cubicBezTo>
                    <a:cubicBezTo>
                      <a:pt x="28118" y="222104"/>
                      <a:pt x="30930" y="224916"/>
                      <a:pt x="33742" y="224916"/>
                    </a:cubicBezTo>
                    <a:cubicBezTo>
                      <a:pt x="25307" y="222104"/>
                      <a:pt x="14059" y="210857"/>
                      <a:pt x="5624" y="202422"/>
                    </a:cubicBezTo>
                    <a:lnTo>
                      <a:pt x="4712" y="207287"/>
                    </a:lnTo>
                    <a:lnTo>
                      <a:pt x="2812" y="193986"/>
                    </a:lnTo>
                    <a:cubicBezTo>
                      <a:pt x="2812" y="165868"/>
                      <a:pt x="0" y="174303"/>
                      <a:pt x="0" y="163056"/>
                    </a:cubicBezTo>
                    <a:cubicBezTo>
                      <a:pt x="0" y="154621"/>
                      <a:pt x="14059" y="137750"/>
                      <a:pt x="16871" y="132126"/>
                    </a:cubicBezTo>
                    <a:cubicBezTo>
                      <a:pt x="30930" y="123691"/>
                      <a:pt x="42149" y="106848"/>
                      <a:pt x="59020" y="95601"/>
                    </a:cubicBezTo>
                    <a:cubicBezTo>
                      <a:pt x="75891" y="78730"/>
                      <a:pt x="95574" y="64671"/>
                      <a:pt x="118068" y="56236"/>
                    </a:cubicBezTo>
                    <a:cubicBezTo>
                      <a:pt x="126503" y="50612"/>
                      <a:pt x="140563" y="47800"/>
                      <a:pt x="146186" y="39365"/>
                    </a:cubicBezTo>
                    <a:cubicBezTo>
                      <a:pt x="165869" y="33741"/>
                      <a:pt x="188363" y="25306"/>
                      <a:pt x="208046" y="16870"/>
                    </a:cubicBezTo>
                    <a:cubicBezTo>
                      <a:pt x="205234" y="14059"/>
                      <a:pt x="202422" y="11247"/>
                      <a:pt x="196799" y="11247"/>
                    </a:cubicBezTo>
                    <a:cubicBezTo>
                      <a:pt x="186958" y="11247"/>
                      <a:pt x="167978" y="18277"/>
                      <a:pt x="150404" y="26360"/>
                    </a:cubicBezTo>
                    <a:lnTo>
                      <a:pt x="138137" y="32584"/>
                    </a:lnTo>
                    <a:lnTo>
                      <a:pt x="156379" y="22846"/>
                    </a:lnTo>
                    <a:cubicBezTo>
                      <a:pt x="179225" y="11247"/>
                      <a:pt x="203829" y="0"/>
                      <a:pt x="210858" y="0"/>
                    </a:cubicBezTo>
                    <a:close/>
                    <a:moveTo>
                      <a:pt x="202422" y="8435"/>
                    </a:moveTo>
                    <a:cubicBezTo>
                      <a:pt x="202422" y="11247"/>
                      <a:pt x="210858" y="11247"/>
                      <a:pt x="213670" y="14059"/>
                    </a:cubicBezTo>
                    <a:cubicBezTo>
                      <a:pt x="216481" y="11247"/>
                      <a:pt x="216481" y="8435"/>
                      <a:pt x="216481" y="8435"/>
                    </a:cubicBezTo>
                    <a:lnTo>
                      <a:pt x="202422" y="8435"/>
                    </a:lnTo>
                    <a:close/>
                    <a:moveTo>
                      <a:pt x="64644" y="104036"/>
                    </a:moveTo>
                    <a:cubicBezTo>
                      <a:pt x="47773" y="106848"/>
                      <a:pt x="25307" y="137750"/>
                      <a:pt x="19683" y="151809"/>
                    </a:cubicBezTo>
                    <a:cubicBezTo>
                      <a:pt x="33742" y="134938"/>
                      <a:pt x="47773" y="118067"/>
                      <a:pt x="64644" y="104036"/>
                    </a:cubicBezTo>
                    <a:close/>
                    <a:moveTo>
                      <a:pt x="216481" y="50612"/>
                    </a:moveTo>
                    <a:cubicBezTo>
                      <a:pt x="210858" y="56236"/>
                      <a:pt x="210858" y="61859"/>
                      <a:pt x="208046" y="64671"/>
                    </a:cubicBezTo>
                    <a:cubicBezTo>
                      <a:pt x="210858" y="61859"/>
                      <a:pt x="213670" y="56236"/>
                      <a:pt x="216481" y="5061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571B745-4545-1239-8751-D9B714624DC0}"/>
                </a:ext>
              </a:extLst>
            </p:cNvPr>
            <p:cNvGrpSpPr/>
            <p:nvPr/>
          </p:nvGrpSpPr>
          <p:grpSpPr>
            <a:xfrm>
              <a:off x="6096000" y="1144793"/>
              <a:ext cx="840618" cy="1138642"/>
              <a:chOff x="6096000" y="1144793"/>
              <a:chExt cx="840618" cy="1138642"/>
            </a:xfrm>
            <a:grp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9A7FC838-5704-8D37-8975-1ECB7880AAE9}"/>
                  </a:ext>
                </a:extLst>
              </p:cNvPr>
              <p:cNvSpPr/>
              <p:nvPr/>
            </p:nvSpPr>
            <p:spPr>
              <a:xfrm>
                <a:off x="6343383" y="1144793"/>
                <a:ext cx="427367" cy="728174"/>
              </a:xfrm>
              <a:custGeom>
                <a:avLst/>
                <a:gdLst>
                  <a:gd name="connsiteX0" fmla="*/ 385189 w 427367"/>
                  <a:gd name="connsiteY0" fmla="*/ 0 h 728174"/>
                  <a:gd name="connsiteX1" fmla="*/ 399248 w 427367"/>
                  <a:gd name="connsiteY1" fmla="*/ 25306 h 728174"/>
                  <a:gd name="connsiteX2" fmla="*/ 416119 w 427367"/>
                  <a:gd name="connsiteY2" fmla="*/ 36554 h 728174"/>
                  <a:gd name="connsiteX3" fmla="*/ 427367 w 427367"/>
                  <a:gd name="connsiteY3" fmla="*/ 64672 h 728174"/>
                  <a:gd name="connsiteX4" fmla="*/ 202450 w 427367"/>
                  <a:gd name="connsiteY4" fmla="*/ 312083 h 728174"/>
                  <a:gd name="connsiteX5" fmla="*/ 191203 w 427367"/>
                  <a:gd name="connsiteY5" fmla="*/ 421715 h 728174"/>
                  <a:gd name="connsiteX6" fmla="*/ 194015 w 427367"/>
                  <a:gd name="connsiteY6" fmla="*/ 463892 h 728174"/>
                  <a:gd name="connsiteX7" fmla="*/ 298023 w 427367"/>
                  <a:gd name="connsiteY7" fmla="*/ 373914 h 728174"/>
                  <a:gd name="connsiteX8" fmla="*/ 306459 w 427367"/>
                  <a:gd name="connsiteY8" fmla="*/ 373914 h 728174"/>
                  <a:gd name="connsiteX9" fmla="*/ 300835 w 427367"/>
                  <a:gd name="connsiteY9" fmla="*/ 382350 h 728174"/>
                  <a:gd name="connsiteX10" fmla="*/ 320518 w 427367"/>
                  <a:gd name="connsiteY10" fmla="*/ 390785 h 728174"/>
                  <a:gd name="connsiteX11" fmla="*/ 300835 w 427367"/>
                  <a:gd name="connsiteY11" fmla="*/ 424527 h 728174"/>
                  <a:gd name="connsiteX12" fmla="*/ 323330 w 427367"/>
                  <a:gd name="connsiteY12" fmla="*/ 404844 h 728174"/>
                  <a:gd name="connsiteX13" fmla="*/ 191203 w 427367"/>
                  <a:gd name="connsiteY13" fmla="*/ 534187 h 728174"/>
                  <a:gd name="connsiteX14" fmla="*/ 196826 w 427367"/>
                  <a:gd name="connsiteY14" fmla="*/ 683185 h 728174"/>
                  <a:gd name="connsiteX15" fmla="*/ 194015 w 427367"/>
                  <a:gd name="connsiteY15" fmla="*/ 691620 h 728174"/>
                  <a:gd name="connsiteX16" fmla="*/ 185579 w 427367"/>
                  <a:gd name="connsiteY16" fmla="*/ 691620 h 728174"/>
                  <a:gd name="connsiteX17" fmla="*/ 182767 w 427367"/>
                  <a:gd name="connsiteY17" fmla="*/ 674750 h 728174"/>
                  <a:gd name="connsiteX18" fmla="*/ 174332 w 427367"/>
                  <a:gd name="connsiteY18" fmla="*/ 711303 h 728174"/>
                  <a:gd name="connsiteX19" fmla="*/ 165897 w 427367"/>
                  <a:gd name="connsiteY19" fmla="*/ 700056 h 728174"/>
                  <a:gd name="connsiteX20" fmla="*/ 151837 w 427367"/>
                  <a:gd name="connsiteY20" fmla="*/ 705679 h 728174"/>
                  <a:gd name="connsiteX21" fmla="*/ 151837 w 427367"/>
                  <a:gd name="connsiteY21" fmla="*/ 722550 h 728174"/>
                  <a:gd name="connsiteX22" fmla="*/ 146214 w 427367"/>
                  <a:gd name="connsiteY22" fmla="*/ 728174 h 728174"/>
                  <a:gd name="connsiteX23" fmla="*/ 143402 w 427367"/>
                  <a:gd name="connsiteY23" fmla="*/ 711303 h 728174"/>
                  <a:gd name="connsiteX24" fmla="*/ 146214 w 427367"/>
                  <a:gd name="connsiteY24" fmla="*/ 663502 h 728174"/>
                  <a:gd name="connsiteX25" fmla="*/ 118096 w 427367"/>
                  <a:gd name="connsiteY25" fmla="*/ 722550 h 728174"/>
                  <a:gd name="connsiteX26" fmla="*/ 120908 w 427367"/>
                  <a:gd name="connsiteY26" fmla="*/ 688809 h 728174"/>
                  <a:gd name="connsiteX27" fmla="*/ 112472 w 427367"/>
                  <a:gd name="connsiteY27" fmla="*/ 700056 h 728174"/>
                  <a:gd name="connsiteX28" fmla="*/ 106849 w 427367"/>
                  <a:gd name="connsiteY28" fmla="*/ 697244 h 728174"/>
                  <a:gd name="connsiteX29" fmla="*/ 151837 w 427367"/>
                  <a:gd name="connsiteY29" fmla="*/ 427339 h 728174"/>
                  <a:gd name="connsiteX30" fmla="*/ 151837 w 427367"/>
                  <a:gd name="connsiteY30" fmla="*/ 500446 h 728174"/>
                  <a:gd name="connsiteX31" fmla="*/ 160273 w 427367"/>
                  <a:gd name="connsiteY31" fmla="*/ 407656 h 728174"/>
                  <a:gd name="connsiteX32" fmla="*/ 154649 w 427367"/>
                  <a:gd name="connsiteY32" fmla="*/ 494822 h 728174"/>
                  <a:gd name="connsiteX33" fmla="*/ 160273 w 427367"/>
                  <a:gd name="connsiteY33" fmla="*/ 500446 h 728174"/>
                  <a:gd name="connsiteX34" fmla="*/ 174332 w 427367"/>
                  <a:gd name="connsiteY34" fmla="*/ 348636 h 728174"/>
                  <a:gd name="connsiteX35" fmla="*/ 165897 w 427367"/>
                  <a:gd name="connsiteY35" fmla="*/ 362695 h 728174"/>
                  <a:gd name="connsiteX36" fmla="*/ 165897 w 427367"/>
                  <a:gd name="connsiteY36" fmla="*/ 368319 h 728174"/>
                  <a:gd name="connsiteX37" fmla="*/ 160273 w 427367"/>
                  <a:gd name="connsiteY37" fmla="*/ 362695 h 728174"/>
                  <a:gd name="connsiteX38" fmla="*/ 112472 w 427367"/>
                  <a:gd name="connsiteY38" fmla="*/ 413280 h 728174"/>
                  <a:gd name="connsiteX39" fmla="*/ 101225 w 427367"/>
                  <a:gd name="connsiteY39" fmla="*/ 413280 h 728174"/>
                  <a:gd name="connsiteX40" fmla="*/ 78730 w 427367"/>
                  <a:gd name="connsiteY40" fmla="*/ 432962 h 728174"/>
                  <a:gd name="connsiteX41" fmla="*/ 98413 w 427367"/>
                  <a:gd name="connsiteY41" fmla="*/ 390785 h 728174"/>
                  <a:gd name="connsiteX42" fmla="*/ 56236 w 427367"/>
                  <a:gd name="connsiteY42" fmla="*/ 430150 h 728174"/>
                  <a:gd name="connsiteX43" fmla="*/ 64671 w 427367"/>
                  <a:gd name="connsiteY43" fmla="*/ 399220 h 728174"/>
                  <a:gd name="connsiteX44" fmla="*/ 47801 w 427367"/>
                  <a:gd name="connsiteY44" fmla="*/ 407656 h 728174"/>
                  <a:gd name="connsiteX45" fmla="*/ 53424 w 427367"/>
                  <a:gd name="connsiteY45" fmla="*/ 373914 h 728174"/>
                  <a:gd name="connsiteX46" fmla="*/ 126531 w 427367"/>
                  <a:gd name="connsiteY46" fmla="*/ 298024 h 728174"/>
                  <a:gd name="connsiteX47" fmla="*/ 179956 w 427367"/>
                  <a:gd name="connsiteY47" fmla="*/ 233352 h 728174"/>
                  <a:gd name="connsiteX48" fmla="*/ 258658 w 427367"/>
                  <a:gd name="connsiteY48" fmla="*/ 126531 h 728174"/>
                  <a:gd name="connsiteX49" fmla="*/ 253034 w 427367"/>
                  <a:gd name="connsiteY49" fmla="*/ 123720 h 728174"/>
                  <a:gd name="connsiteX50" fmla="*/ 39365 w 427367"/>
                  <a:gd name="connsiteY50" fmla="*/ 182739 h 728174"/>
                  <a:gd name="connsiteX51" fmla="*/ 47801 w 427367"/>
                  <a:gd name="connsiteY51" fmla="*/ 177116 h 728174"/>
                  <a:gd name="connsiteX52" fmla="*/ 42177 w 427367"/>
                  <a:gd name="connsiteY52" fmla="*/ 174304 h 728174"/>
                  <a:gd name="connsiteX53" fmla="*/ 19683 w 427367"/>
                  <a:gd name="connsiteY53" fmla="*/ 182739 h 728174"/>
                  <a:gd name="connsiteX54" fmla="*/ 14059 w 427367"/>
                  <a:gd name="connsiteY54" fmla="*/ 179928 h 728174"/>
                  <a:gd name="connsiteX55" fmla="*/ 19683 w 427367"/>
                  <a:gd name="connsiteY55" fmla="*/ 174304 h 728174"/>
                  <a:gd name="connsiteX56" fmla="*/ 14059 w 427367"/>
                  <a:gd name="connsiteY56" fmla="*/ 171492 h 728174"/>
                  <a:gd name="connsiteX57" fmla="*/ 0 w 427367"/>
                  <a:gd name="connsiteY57" fmla="*/ 179928 h 728174"/>
                  <a:gd name="connsiteX58" fmla="*/ 8435 w 427367"/>
                  <a:gd name="connsiteY58" fmla="*/ 160245 h 728174"/>
                  <a:gd name="connsiteX59" fmla="*/ 36553 w 427367"/>
                  <a:gd name="connsiteY59" fmla="*/ 132155 h 728174"/>
                  <a:gd name="connsiteX60" fmla="*/ 314894 w 427367"/>
                  <a:gd name="connsiteY60" fmla="*/ 8435 h 728174"/>
                  <a:gd name="connsiteX61" fmla="*/ 385189 w 427367"/>
                  <a:gd name="connsiteY61" fmla="*/ 0 h 728174"/>
                  <a:gd name="connsiteX62" fmla="*/ 194015 w 427367"/>
                  <a:gd name="connsiteY62" fmla="*/ 334577 h 728174"/>
                  <a:gd name="connsiteX63" fmla="*/ 185579 w 427367"/>
                  <a:gd name="connsiteY63" fmla="*/ 413280 h 728174"/>
                  <a:gd name="connsiteX64" fmla="*/ 182767 w 427367"/>
                  <a:gd name="connsiteY64" fmla="*/ 483575 h 728174"/>
                  <a:gd name="connsiteX65" fmla="*/ 194015 w 427367"/>
                  <a:gd name="connsiteY65" fmla="*/ 334577 h 728174"/>
                  <a:gd name="connsiteX66" fmla="*/ 208046 w 427367"/>
                  <a:gd name="connsiteY66" fmla="*/ 494822 h 728174"/>
                  <a:gd name="connsiteX67" fmla="*/ 196826 w 427367"/>
                  <a:gd name="connsiteY67" fmla="*/ 511693 h 728174"/>
                  <a:gd name="connsiteX68" fmla="*/ 208046 w 427367"/>
                  <a:gd name="connsiteY68" fmla="*/ 49482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27367" h="728174">
                    <a:moveTo>
                      <a:pt x="385189" y="0"/>
                    </a:moveTo>
                    <a:cubicBezTo>
                      <a:pt x="393625" y="8435"/>
                      <a:pt x="390813" y="19683"/>
                      <a:pt x="399248" y="25306"/>
                    </a:cubicBezTo>
                    <a:cubicBezTo>
                      <a:pt x="402060" y="28118"/>
                      <a:pt x="413308" y="30930"/>
                      <a:pt x="416119" y="36554"/>
                    </a:cubicBezTo>
                    <a:cubicBezTo>
                      <a:pt x="418931" y="44989"/>
                      <a:pt x="427367" y="59048"/>
                      <a:pt x="427367" y="64672"/>
                    </a:cubicBezTo>
                    <a:cubicBezTo>
                      <a:pt x="427367" y="98413"/>
                      <a:pt x="213669" y="267094"/>
                      <a:pt x="202450" y="312083"/>
                    </a:cubicBezTo>
                    <a:cubicBezTo>
                      <a:pt x="194015" y="345824"/>
                      <a:pt x="194015" y="385161"/>
                      <a:pt x="191203" y="421715"/>
                    </a:cubicBezTo>
                    <a:lnTo>
                      <a:pt x="194015" y="463892"/>
                    </a:lnTo>
                    <a:cubicBezTo>
                      <a:pt x="219293" y="427339"/>
                      <a:pt x="261470" y="382350"/>
                      <a:pt x="298023" y="373914"/>
                    </a:cubicBezTo>
                    <a:lnTo>
                      <a:pt x="306459" y="373914"/>
                    </a:lnTo>
                    <a:cubicBezTo>
                      <a:pt x="306459" y="376726"/>
                      <a:pt x="303647" y="379538"/>
                      <a:pt x="300835" y="382350"/>
                    </a:cubicBezTo>
                    <a:cubicBezTo>
                      <a:pt x="306459" y="385161"/>
                      <a:pt x="312082" y="393597"/>
                      <a:pt x="320518" y="390785"/>
                    </a:cubicBezTo>
                    <a:cubicBezTo>
                      <a:pt x="317706" y="396409"/>
                      <a:pt x="298023" y="407656"/>
                      <a:pt x="300835" y="424527"/>
                    </a:cubicBezTo>
                    <a:cubicBezTo>
                      <a:pt x="306459" y="418903"/>
                      <a:pt x="314894" y="410468"/>
                      <a:pt x="323330" y="404844"/>
                    </a:cubicBezTo>
                    <a:cubicBezTo>
                      <a:pt x="306459" y="449833"/>
                      <a:pt x="191203" y="503257"/>
                      <a:pt x="191203" y="534187"/>
                    </a:cubicBezTo>
                    <a:lnTo>
                      <a:pt x="196826" y="683185"/>
                    </a:lnTo>
                    <a:cubicBezTo>
                      <a:pt x="196826" y="685997"/>
                      <a:pt x="196826" y="688809"/>
                      <a:pt x="194015" y="691620"/>
                    </a:cubicBezTo>
                    <a:lnTo>
                      <a:pt x="185579" y="691620"/>
                    </a:lnTo>
                    <a:cubicBezTo>
                      <a:pt x="185579" y="685997"/>
                      <a:pt x="185579" y="680373"/>
                      <a:pt x="182767" y="674750"/>
                    </a:cubicBezTo>
                    <a:cubicBezTo>
                      <a:pt x="177144" y="685997"/>
                      <a:pt x="177144" y="700056"/>
                      <a:pt x="174332" y="711303"/>
                    </a:cubicBezTo>
                    <a:cubicBezTo>
                      <a:pt x="171520" y="711303"/>
                      <a:pt x="168708" y="705679"/>
                      <a:pt x="165897" y="700056"/>
                    </a:cubicBezTo>
                    <a:cubicBezTo>
                      <a:pt x="163085" y="700056"/>
                      <a:pt x="163085" y="708491"/>
                      <a:pt x="151837" y="705679"/>
                    </a:cubicBezTo>
                    <a:lnTo>
                      <a:pt x="151837" y="722550"/>
                    </a:lnTo>
                    <a:cubicBezTo>
                      <a:pt x="149026" y="722550"/>
                      <a:pt x="149026" y="725362"/>
                      <a:pt x="146214" y="728174"/>
                    </a:cubicBezTo>
                    <a:cubicBezTo>
                      <a:pt x="143402" y="722550"/>
                      <a:pt x="143402" y="719738"/>
                      <a:pt x="143402" y="711303"/>
                    </a:cubicBezTo>
                    <a:cubicBezTo>
                      <a:pt x="143402" y="705679"/>
                      <a:pt x="146214" y="680373"/>
                      <a:pt x="146214" y="663502"/>
                    </a:cubicBezTo>
                    <a:cubicBezTo>
                      <a:pt x="132155" y="677561"/>
                      <a:pt x="134967" y="711303"/>
                      <a:pt x="118096" y="722550"/>
                    </a:cubicBezTo>
                    <a:cubicBezTo>
                      <a:pt x="120908" y="708491"/>
                      <a:pt x="120908" y="700056"/>
                      <a:pt x="120908" y="688809"/>
                    </a:cubicBezTo>
                    <a:cubicBezTo>
                      <a:pt x="118096" y="691620"/>
                      <a:pt x="115284" y="697244"/>
                      <a:pt x="112472" y="700056"/>
                    </a:cubicBezTo>
                    <a:cubicBezTo>
                      <a:pt x="112472" y="700056"/>
                      <a:pt x="109660" y="700056"/>
                      <a:pt x="106849" y="697244"/>
                    </a:cubicBezTo>
                    <a:cubicBezTo>
                      <a:pt x="132155" y="607266"/>
                      <a:pt x="146214" y="517316"/>
                      <a:pt x="151837" y="427339"/>
                    </a:cubicBezTo>
                    <a:lnTo>
                      <a:pt x="151837" y="500446"/>
                    </a:lnTo>
                    <a:lnTo>
                      <a:pt x="160273" y="407656"/>
                    </a:lnTo>
                    <a:cubicBezTo>
                      <a:pt x="160273" y="435774"/>
                      <a:pt x="157461" y="466704"/>
                      <a:pt x="154649" y="494822"/>
                    </a:cubicBezTo>
                    <a:lnTo>
                      <a:pt x="160273" y="500446"/>
                    </a:lnTo>
                    <a:lnTo>
                      <a:pt x="174332" y="348636"/>
                    </a:lnTo>
                    <a:cubicBezTo>
                      <a:pt x="165897" y="354260"/>
                      <a:pt x="165897" y="357072"/>
                      <a:pt x="165897" y="362695"/>
                    </a:cubicBezTo>
                    <a:lnTo>
                      <a:pt x="165897" y="368319"/>
                    </a:lnTo>
                    <a:lnTo>
                      <a:pt x="160273" y="362695"/>
                    </a:lnTo>
                    <a:cubicBezTo>
                      <a:pt x="143402" y="379538"/>
                      <a:pt x="129343" y="399220"/>
                      <a:pt x="112472" y="413280"/>
                    </a:cubicBezTo>
                    <a:cubicBezTo>
                      <a:pt x="109660" y="416091"/>
                      <a:pt x="104037" y="413280"/>
                      <a:pt x="101225" y="413280"/>
                    </a:cubicBezTo>
                    <a:cubicBezTo>
                      <a:pt x="95601" y="421715"/>
                      <a:pt x="87166" y="430150"/>
                      <a:pt x="78730" y="432962"/>
                    </a:cubicBezTo>
                    <a:cubicBezTo>
                      <a:pt x="84354" y="416091"/>
                      <a:pt x="98413" y="404844"/>
                      <a:pt x="98413" y="390785"/>
                    </a:cubicBezTo>
                    <a:cubicBezTo>
                      <a:pt x="84354" y="402032"/>
                      <a:pt x="70295" y="418903"/>
                      <a:pt x="56236" y="430150"/>
                    </a:cubicBezTo>
                    <a:cubicBezTo>
                      <a:pt x="59048" y="421715"/>
                      <a:pt x="61860" y="410468"/>
                      <a:pt x="64671" y="399220"/>
                    </a:cubicBezTo>
                    <a:cubicBezTo>
                      <a:pt x="59048" y="402032"/>
                      <a:pt x="53424" y="407656"/>
                      <a:pt x="47801" y="407656"/>
                    </a:cubicBezTo>
                    <a:cubicBezTo>
                      <a:pt x="53424" y="396409"/>
                      <a:pt x="47801" y="382350"/>
                      <a:pt x="53424" y="373914"/>
                    </a:cubicBezTo>
                    <a:cubicBezTo>
                      <a:pt x="70295" y="343012"/>
                      <a:pt x="104037" y="323330"/>
                      <a:pt x="126531" y="298024"/>
                    </a:cubicBezTo>
                    <a:cubicBezTo>
                      <a:pt x="146214" y="278341"/>
                      <a:pt x="163085" y="255846"/>
                      <a:pt x="179956" y="233352"/>
                    </a:cubicBezTo>
                    <a:cubicBezTo>
                      <a:pt x="208046" y="199610"/>
                      <a:pt x="233352" y="163057"/>
                      <a:pt x="258658" y="126531"/>
                    </a:cubicBezTo>
                    <a:cubicBezTo>
                      <a:pt x="258658" y="126531"/>
                      <a:pt x="255846" y="123720"/>
                      <a:pt x="253034" y="123720"/>
                    </a:cubicBezTo>
                    <a:lnTo>
                      <a:pt x="39365" y="182739"/>
                    </a:lnTo>
                    <a:cubicBezTo>
                      <a:pt x="42177" y="179928"/>
                      <a:pt x="44989" y="179928"/>
                      <a:pt x="47801" y="177116"/>
                    </a:cubicBezTo>
                    <a:cubicBezTo>
                      <a:pt x="47801" y="177116"/>
                      <a:pt x="47801" y="174304"/>
                      <a:pt x="42177" y="174304"/>
                    </a:cubicBezTo>
                    <a:cubicBezTo>
                      <a:pt x="33742" y="174304"/>
                      <a:pt x="28118" y="182739"/>
                      <a:pt x="19683" y="182739"/>
                    </a:cubicBezTo>
                    <a:cubicBezTo>
                      <a:pt x="14059" y="182739"/>
                      <a:pt x="16871" y="177116"/>
                      <a:pt x="14059" y="179928"/>
                    </a:cubicBezTo>
                    <a:lnTo>
                      <a:pt x="19683" y="174304"/>
                    </a:lnTo>
                    <a:cubicBezTo>
                      <a:pt x="19683" y="174304"/>
                      <a:pt x="19683" y="171492"/>
                      <a:pt x="14059" y="171492"/>
                    </a:cubicBezTo>
                    <a:cubicBezTo>
                      <a:pt x="5623" y="171492"/>
                      <a:pt x="5623" y="177116"/>
                      <a:pt x="0" y="179928"/>
                    </a:cubicBezTo>
                    <a:cubicBezTo>
                      <a:pt x="14059" y="160245"/>
                      <a:pt x="8435" y="160245"/>
                      <a:pt x="8435" y="160245"/>
                    </a:cubicBezTo>
                    <a:cubicBezTo>
                      <a:pt x="8435" y="151810"/>
                      <a:pt x="28118" y="137779"/>
                      <a:pt x="36553" y="132155"/>
                    </a:cubicBezTo>
                    <a:cubicBezTo>
                      <a:pt x="129343" y="61860"/>
                      <a:pt x="219293" y="33742"/>
                      <a:pt x="314894" y="8435"/>
                    </a:cubicBezTo>
                    <a:cubicBezTo>
                      <a:pt x="334577" y="2812"/>
                      <a:pt x="362695" y="0"/>
                      <a:pt x="385189" y="0"/>
                    </a:cubicBezTo>
                    <a:close/>
                    <a:moveTo>
                      <a:pt x="194015" y="334577"/>
                    </a:moveTo>
                    <a:cubicBezTo>
                      <a:pt x="191203" y="359883"/>
                      <a:pt x="188391" y="387973"/>
                      <a:pt x="185579" y="413280"/>
                    </a:cubicBezTo>
                    <a:cubicBezTo>
                      <a:pt x="182767" y="472328"/>
                      <a:pt x="182767" y="477951"/>
                      <a:pt x="182767" y="483575"/>
                    </a:cubicBezTo>
                    <a:lnTo>
                      <a:pt x="194015" y="334577"/>
                    </a:lnTo>
                    <a:close/>
                    <a:moveTo>
                      <a:pt x="208046" y="494822"/>
                    </a:moveTo>
                    <a:cubicBezTo>
                      <a:pt x="202450" y="500446"/>
                      <a:pt x="196826" y="506069"/>
                      <a:pt x="196826" y="511693"/>
                    </a:cubicBezTo>
                    <a:cubicBezTo>
                      <a:pt x="202450" y="506069"/>
                      <a:pt x="205234" y="500446"/>
                      <a:pt x="208046" y="49482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6DB4B08-0828-2066-6B74-62BE2F8B92FD}"/>
                  </a:ext>
                </a:extLst>
              </p:cNvPr>
              <p:cNvSpPr/>
              <p:nvPr/>
            </p:nvSpPr>
            <p:spPr>
              <a:xfrm>
                <a:off x="6096000" y="1319098"/>
                <a:ext cx="213669" cy="371131"/>
              </a:xfrm>
              <a:custGeom>
                <a:avLst/>
                <a:gdLst>
                  <a:gd name="connsiteX0" fmla="*/ 67455 w 213669"/>
                  <a:gd name="connsiteY0" fmla="*/ 0 h 371131"/>
                  <a:gd name="connsiteX1" fmla="*/ 95573 w 213669"/>
                  <a:gd name="connsiteY1" fmla="*/ 11247 h 371131"/>
                  <a:gd name="connsiteX2" fmla="*/ 109632 w 213669"/>
                  <a:gd name="connsiteY2" fmla="*/ 16871 h 371131"/>
                  <a:gd name="connsiteX3" fmla="*/ 213669 w 213669"/>
                  <a:gd name="connsiteY3" fmla="*/ 309271 h 371131"/>
                  <a:gd name="connsiteX4" fmla="*/ 202422 w 213669"/>
                  <a:gd name="connsiteY4" fmla="*/ 309271 h 371131"/>
                  <a:gd name="connsiteX5" fmla="*/ 199610 w 213669"/>
                  <a:gd name="connsiteY5" fmla="*/ 345824 h 371131"/>
                  <a:gd name="connsiteX6" fmla="*/ 185551 w 213669"/>
                  <a:gd name="connsiteY6" fmla="*/ 345824 h 371131"/>
                  <a:gd name="connsiteX7" fmla="*/ 177116 w 213669"/>
                  <a:gd name="connsiteY7" fmla="*/ 357071 h 371131"/>
                  <a:gd name="connsiteX8" fmla="*/ 168680 w 213669"/>
                  <a:gd name="connsiteY8" fmla="*/ 357071 h 371131"/>
                  <a:gd name="connsiteX9" fmla="*/ 154621 w 213669"/>
                  <a:gd name="connsiteY9" fmla="*/ 368319 h 371131"/>
                  <a:gd name="connsiteX10" fmla="*/ 143374 w 213669"/>
                  <a:gd name="connsiteY10" fmla="*/ 362695 h 371131"/>
                  <a:gd name="connsiteX11" fmla="*/ 132127 w 213669"/>
                  <a:gd name="connsiteY11" fmla="*/ 371131 h 371131"/>
                  <a:gd name="connsiteX12" fmla="*/ 120880 w 213669"/>
                  <a:gd name="connsiteY12" fmla="*/ 331765 h 371131"/>
                  <a:gd name="connsiteX13" fmla="*/ 104009 w 213669"/>
                  <a:gd name="connsiteY13" fmla="*/ 328953 h 371131"/>
                  <a:gd name="connsiteX14" fmla="*/ 64643 w 213669"/>
                  <a:gd name="connsiteY14" fmla="*/ 146214 h 371131"/>
                  <a:gd name="connsiteX15" fmla="*/ 22466 w 213669"/>
                  <a:gd name="connsiteY15" fmla="*/ 89978 h 371131"/>
                  <a:gd name="connsiteX16" fmla="*/ 2784 w 213669"/>
                  <a:gd name="connsiteY16" fmla="*/ 59048 h 371131"/>
                  <a:gd name="connsiteX17" fmla="*/ 2784 w 213669"/>
                  <a:gd name="connsiteY17" fmla="*/ 50613 h 371131"/>
                  <a:gd name="connsiteX18" fmla="*/ 14031 w 213669"/>
                  <a:gd name="connsiteY18" fmla="*/ 42177 h 371131"/>
                  <a:gd name="connsiteX19" fmla="*/ 0 w 213669"/>
                  <a:gd name="connsiteY19" fmla="*/ 28118 h 371131"/>
                  <a:gd name="connsiteX20" fmla="*/ 11219 w 213669"/>
                  <a:gd name="connsiteY20" fmla="*/ 25306 h 371131"/>
                  <a:gd name="connsiteX21" fmla="*/ 50584 w 213669"/>
                  <a:gd name="connsiteY21" fmla="*/ 33742 h 371131"/>
                  <a:gd name="connsiteX22" fmla="*/ 25278 w 213669"/>
                  <a:gd name="connsiteY22" fmla="*/ 19683 h 371131"/>
                  <a:gd name="connsiteX23" fmla="*/ 36525 w 213669"/>
                  <a:gd name="connsiteY23" fmla="*/ 11247 h 371131"/>
                  <a:gd name="connsiteX24" fmla="*/ 67455 w 213669"/>
                  <a:gd name="connsiteY24" fmla="*/ 25306 h 371131"/>
                  <a:gd name="connsiteX25" fmla="*/ 81514 w 213669"/>
                  <a:gd name="connsiteY25" fmla="*/ 22494 h 371131"/>
                  <a:gd name="connsiteX26" fmla="*/ 56208 w 213669"/>
                  <a:gd name="connsiteY26" fmla="*/ 5624 h 371131"/>
                  <a:gd name="connsiteX27" fmla="*/ 67455 w 213669"/>
                  <a:gd name="connsiteY27" fmla="*/ 0 h 37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3669" h="371131">
                    <a:moveTo>
                      <a:pt x="67455" y="0"/>
                    </a:moveTo>
                    <a:cubicBezTo>
                      <a:pt x="75891" y="0"/>
                      <a:pt x="87138" y="8435"/>
                      <a:pt x="95573" y="11247"/>
                    </a:cubicBezTo>
                    <a:cubicBezTo>
                      <a:pt x="95573" y="14059"/>
                      <a:pt x="104009" y="11247"/>
                      <a:pt x="109632" y="16871"/>
                    </a:cubicBezTo>
                    <a:cubicBezTo>
                      <a:pt x="199610" y="106849"/>
                      <a:pt x="185551" y="210857"/>
                      <a:pt x="213669" y="309271"/>
                    </a:cubicBezTo>
                    <a:cubicBezTo>
                      <a:pt x="210857" y="312083"/>
                      <a:pt x="202422" y="312083"/>
                      <a:pt x="202422" y="309271"/>
                    </a:cubicBezTo>
                    <a:cubicBezTo>
                      <a:pt x="202422" y="320518"/>
                      <a:pt x="199610" y="334577"/>
                      <a:pt x="199610" y="345824"/>
                    </a:cubicBezTo>
                    <a:cubicBezTo>
                      <a:pt x="196798" y="348636"/>
                      <a:pt x="191175" y="348636"/>
                      <a:pt x="185551" y="345824"/>
                    </a:cubicBezTo>
                    <a:cubicBezTo>
                      <a:pt x="182739" y="348636"/>
                      <a:pt x="182739" y="354260"/>
                      <a:pt x="177116" y="357071"/>
                    </a:cubicBezTo>
                    <a:cubicBezTo>
                      <a:pt x="177116" y="359883"/>
                      <a:pt x="171492" y="359883"/>
                      <a:pt x="168680" y="357071"/>
                    </a:cubicBezTo>
                    <a:cubicBezTo>
                      <a:pt x="165869" y="362695"/>
                      <a:pt x="163057" y="368319"/>
                      <a:pt x="154621" y="368319"/>
                    </a:cubicBezTo>
                    <a:cubicBezTo>
                      <a:pt x="148998" y="368319"/>
                      <a:pt x="151810" y="362695"/>
                      <a:pt x="143374" y="362695"/>
                    </a:cubicBezTo>
                    <a:cubicBezTo>
                      <a:pt x="137750" y="362695"/>
                      <a:pt x="134939" y="371131"/>
                      <a:pt x="132127" y="371131"/>
                    </a:cubicBezTo>
                    <a:cubicBezTo>
                      <a:pt x="118068" y="365507"/>
                      <a:pt x="120880" y="348636"/>
                      <a:pt x="120880" y="331765"/>
                    </a:cubicBezTo>
                    <a:cubicBezTo>
                      <a:pt x="115256" y="331765"/>
                      <a:pt x="109632" y="331765"/>
                      <a:pt x="104009" y="328953"/>
                    </a:cubicBezTo>
                    <a:cubicBezTo>
                      <a:pt x="95573" y="269905"/>
                      <a:pt x="84326" y="205234"/>
                      <a:pt x="64643" y="146214"/>
                    </a:cubicBezTo>
                    <a:cubicBezTo>
                      <a:pt x="59020" y="126531"/>
                      <a:pt x="42149" y="101225"/>
                      <a:pt x="22466" y="89978"/>
                    </a:cubicBezTo>
                    <a:cubicBezTo>
                      <a:pt x="19655" y="81542"/>
                      <a:pt x="22466" y="56236"/>
                      <a:pt x="2784" y="59048"/>
                    </a:cubicBezTo>
                    <a:lnTo>
                      <a:pt x="2784" y="50613"/>
                    </a:lnTo>
                    <a:cubicBezTo>
                      <a:pt x="5595" y="47801"/>
                      <a:pt x="11219" y="44989"/>
                      <a:pt x="14031" y="42177"/>
                    </a:cubicBezTo>
                    <a:cubicBezTo>
                      <a:pt x="11219" y="39365"/>
                      <a:pt x="5595" y="36553"/>
                      <a:pt x="0" y="28118"/>
                    </a:cubicBezTo>
                    <a:cubicBezTo>
                      <a:pt x="2784" y="28118"/>
                      <a:pt x="5595" y="25306"/>
                      <a:pt x="11219" y="25306"/>
                    </a:cubicBezTo>
                    <a:cubicBezTo>
                      <a:pt x="25278" y="25306"/>
                      <a:pt x="25278" y="33742"/>
                      <a:pt x="50584" y="33742"/>
                    </a:cubicBezTo>
                    <a:cubicBezTo>
                      <a:pt x="42149" y="28118"/>
                      <a:pt x="33714" y="19683"/>
                      <a:pt x="25278" y="19683"/>
                    </a:cubicBezTo>
                    <a:cubicBezTo>
                      <a:pt x="28090" y="11247"/>
                      <a:pt x="30902" y="11247"/>
                      <a:pt x="36525" y="11247"/>
                    </a:cubicBezTo>
                    <a:cubicBezTo>
                      <a:pt x="42149" y="11247"/>
                      <a:pt x="56208" y="16871"/>
                      <a:pt x="67455" y="25306"/>
                    </a:cubicBezTo>
                    <a:lnTo>
                      <a:pt x="81514" y="22494"/>
                    </a:lnTo>
                    <a:cubicBezTo>
                      <a:pt x="75891" y="14059"/>
                      <a:pt x="59020" y="5624"/>
                      <a:pt x="56208" y="5624"/>
                    </a:cubicBezTo>
                    <a:cubicBezTo>
                      <a:pt x="59020" y="2812"/>
                      <a:pt x="61832" y="0"/>
                      <a:pt x="67455" y="0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7301F4C-7E50-707C-8B7C-0CC318D681E2}"/>
                  </a:ext>
                </a:extLst>
              </p:cNvPr>
              <p:cNvSpPr/>
              <p:nvPr/>
            </p:nvSpPr>
            <p:spPr>
              <a:xfrm>
                <a:off x="6143773" y="1555261"/>
                <a:ext cx="792845" cy="728174"/>
              </a:xfrm>
              <a:custGeom>
                <a:avLst/>
                <a:gdLst>
                  <a:gd name="connsiteX0" fmla="*/ 792845 w 792845"/>
                  <a:gd name="connsiteY0" fmla="*/ 0 h 728174"/>
                  <a:gd name="connsiteX1" fmla="*/ 770351 w 792845"/>
                  <a:gd name="connsiteY1" fmla="*/ 36553 h 728174"/>
                  <a:gd name="connsiteX2" fmla="*/ 792845 w 792845"/>
                  <a:gd name="connsiteY2" fmla="*/ 14059 h 728174"/>
                  <a:gd name="connsiteX3" fmla="*/ 671937 w 792845"/>
                  <a:gd name="connsiteY3" fmla="*/ 179955 h 728174"/>
                  <a:gd name="connsiteX4" fmla="*/ 548246 w 792845"/>
                  <a:gd name="connsiteY4" fmla="*/ 323330 h 728174"/>
                  <a:gd name="connsiteX5" fmla="*/ 73107 w 792845"/>
                  <a:gd name="connsiteY5" fmla="*/ 728174 h 728174"/>
                  <a:gd name="connsiteX6" fmla="*/ 47800 w 792845"/>
                  <a:gd name="connsiteY6" fmla="*/ 708491 h 728174"/>
                  <a:gd name="connsiteX7" fmla="*/ 25306 w 792845"/>
                  <a:gd name="connsiteY7" fmla="*/ 708491 h 728174"/>
                  <a:gd name="connsiteX8" fmla="*/ 14059 w 792845"/>
                  <a:gd name="connsiteY8" fmla="*/ 691620 h 728174"/>
                  <a:gd name="connsiteX9" fmla="*/ 0 w 792845"/>
                  <a:gd name="connsiteY9" fmla="*/ 677561 h 728174"/>
                  <a:gd name="connsiteX10" fmla="*/ 8435 w 792845"/>
                  <a:gd name="connsiteY10" fmla="*/ 643819 h 728174"/>
                  <a:gd name="connsiteX11" fmla="*/ 28118 w 792845"/>
                  <a:gd name="connsiteY11" fmla="*/ 604482 h 728174"/>
                  <a:gd name="connsiteX12" fmla="*/ 42177 w 792845"/>
                  <a:gd name="connsiteY12" fmla="*/ 601670 h 728174"/>
                  <a:gd name="connsiteX13" fmla="*/ 44989 w 792845"/>
                  <a:gd name="connsiteY13" fmla="*/ 607294 h 728174"/>
                  <a:gd name="connsiteX14" fmla="*/ 163084 w 792845"/>
                  <a:gd name="connsiteY14" fmla="*/ 506069 h 728174"/>
                  <a:gd name="connsiteX15" fmla="*/ 157461 w 792845"/>
                  <a:gd name="connsiteY15" fmla="*/ 500445 h 728174"/>
                  <a:gd name="connsiteX16" fmla="*/ 208045 w 792845"/>
                  <a:gd name="connsiteY16" fmla="*/ 295211 h 728174"/>
                  <a:gd name="connsiteX17" fmla="*/ 191174 w 792845"/>
                  <a:gd name="connsiteY17" fmla="*/ 165896 h 728174"/>
                  <a:gd name="connsiteX18" fmla="*/ 193986 w 792845"/>
                  <a:gd name="connsiteY18" fmla="*/ 123719 h 728174"/>
                  <a:gd name="connsiteX19" fmla="*/ 205233 w 792845"/>
                  <a:gd name="connsiteY19" fmla="*/ 146214 h 728174"/>
                  <a:gd name="connsiteX20" fmla="*/ 210857 w 792845"/>
                  <a:gd name="connsiteY20" fmla="*/ 137778 h 728174"/>
                  <a:gd name="connsiteX21" fmla="*/ 205233 w 792845"/>
                  <a:gd name="connsiteY21" fmla="*/ 109660 h 728174"/>
                  <a:gd name="connsiteX22" fmla="*/ 222104 w 792845"/>
                  <a:gd name="connsiteY22" fmla="*/ 123719 h 728174"/>
                  <a:gd name="connsiteX23" fmla="*/ 216481 w 792845"/>
                  <a:gd name="connsiteY23" fmla="*/ 112472 h 728174"/>
                  <a:gd name="connsiteX24" fmla="*/ 286776 w 792845"/>
                  <a:gd name="connsiteY24" fmla="*/ 312082 h 728174"/>
                  <a:gd name="connsiteX25" fmla="*/ 281152 w 792845"/>
                  <a:gd name="connsiteY25" fmla="*/ 399248 h 728174"/>
                  <a:gd name="connsiteX26" fmla="*/ 722550 w 792845"/>
                  <a:gd name="connsiteY26" fmla="*/ 33741 h 728174"/>
                  <a:gd name="connsiteX27" fmla="*/ 742233 w 792845"/>
                  <a:gd name="connsiteY27" fmla="*/ 25306 h 728174"/>
                  <a:gd name="connsiteX28" fmla="*/ 736609 w 792845"/>
                  <a:gd name="connsiteY28" fmla="*/ 33741 h 728174"/>
                  <a:gd name="connsiteX29" fmla="*/ 742233 w 792845"/>
                  <a:gd name="connsiteY29" fmla="*/ 36553 h 728174"/>
                  <a:gd name="connsiteX30" fmla="*/ 792845 w 792845"/>
                  <a:gd name="connsiteY30" fmla="*/ 0 h 728174"/>
                  <a:gd name="connsiteX31" fmla="*/ 14059 w 792845"/>
                  <a:gd name="connsiteY31" fmla="*/ 663502 h 728174"/>
                  <a:gd name="connsiteX32" fmla="*/ 16870 w 792845"/>
                  <a:gd name="connsiteY32" fmla="*/ 669126 h 728174"/>
                  <a:gd name="connsiteX33" fmla="*/ 14059 w 792845"/>
                  <a:gd name="connsiteY33" fmla="*/ 66350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2845" h="728174">
                    <a:moveTo>
                      <a:pt x="792845" y="0"/>
                    </a:moveTo>
                    <a:cubicBezTo>
                      <a:pt x="784410" y="11247"/>
                      <a:pt x="770351" y="16871"/>
                      <a:pt x="770351" y="36553"/>
                    </a:cubicBezTo>
                    <a:lnTo>
                      <a:pt x="792845" y="14059"/>
                    </a:lnTo>
                    <a:cubicBezTo>
                      <a:pt x="756292" y="67483"/>
                      <a:pt x="716926" y="123719"/>
                      <a:pt x="671937" y="179955"/>
                    </a:cubicBezTo>
                    <a:cubicBezTo>
                      <a:pt x="635384" y="227728"/>
                      <a:pt x="593235" y="275529"/>
                      <a:pt x="548246" y="323330"/>
                    </a:cubicBezTo>
                    <a:cubicBezTo>
                      <a:pt x="494822" y="379566"/>
                      <a:pt x="137778" y="728174"/>
                      <a:pt x="73107" y="728174"/>
                    </a:cubicBezTo>
                    <a:cubicBezTo>
                      <a:pt x="64671" y="728174"/>
                      <a:pt x="59048" y="716926"/>
                      <a:pt x="47800" y="708491"/>
                    </a:cubicBezTo>
                    <a:cubicBezTo>
                      <a:pt x="42177" y="708491"/>
                      <a:pt x="33741" y="711303"/>
                      <a:pt x="25306" y="708491"/>
                    </a:cubicBezTo>
                    <a:cubicBezTo>
                      <a:pt x="19682" y="705679"/>
                      <a:pt x="16870" y="697244"/>
                      <a:pt x="14059" y="691620"/>
                    </a:cubicBezTo>
                    <a:cubicBezTo>
                      <a:pt x="0" y="694432"/>
                      <a:pt x="0" y="685996"/>
                      <a:pt x="0" y="677561"/>
                    </a:cubicBezTo>
                    <a:cubicBezTo>
                      <a:pt x="0" y="669126"/>
                      <a:pt x="8435" y="655067"/>
                      <a:pt x="8435" y="643819"/>
                    </a:cubicBezTo>
                    <a:cubicBezTo>
                      <a:pt x="11247" y="629788"/>
                      <a:pt x="33741" y="624165"/>
                      <a:pt x="28118" y="604482"/>
                    </a:cubicBezTo>
                    <a:cubicBezTo>
                      <a:pt x="30930" y="604482"/>
                      <a:pt x="33741" y="601670"/>
                      <a:pt x="42177" y="601670"/>
                    </a:cubicBezTo>
                    <a:cubicBezTo>
                      <a:pt x="47800" y="601670"/>
                      <a:pt x="39365" y="607294"/>
                      <a:pt x="44989" y="607294"/>
                    </a:cubicBezTo>
                    <a:cubicBezTo>
                      <a:pt x="44989" y="607294"/>
                      <a:pt x="163084" y="520128"/>
                      <a:pt x="163084" y="506069"/>
                    </a:cubicBezTo>
                    <a:cubicBezTo>
                      <a:pt x="163084" y="497634"/>
                      <a:pt x="157461" y="506069"/>
                      <a:pt x="157461" y="500445"/>
                    </a:cubicBezTo>
                    <a:cubicBezTo>
                      <a:pt x="157461" y="469515"/>
                      <a:pt x="208045" y="393625"/>
                      <a:pt x="208045" y="295211"/>
                    </a:cubicBezTo>
                    <a:cubicBezTo>
                      <a:pt x="208045" y="286776"/>
                      <a:pt x="196798" y="208045"/>
                      <a:pt x="191174" y="165896"/>
                    </a:cubicBezTo>
                    <a:cubicBezTo>
                      <a:pt x="191174" y="129343"/>
                      <a:pt x="193986" y="126531"/>
                      <a:pt x="193986" y="123719"/>
                    </a:cubicBezTo>
                    <a:cubicBezTo>
                      <a:pt x="196798" y="129343"/>
                      <a:pt x="199610" y="137778"/>
                      <a:pt x="205233" y="146214"/>
                    </a:cubicBezTo>
                    <a:cubicBezTo>
                      <a:pt x="208045" y="143402"/>
                      <a:pt x="210857" y="146214"/>
                      <a:pt x="210857" y="137778"/>
                    </a:cubicBezTo>
                    <a:cubicBezTo>
                      <a:pt x="210857" y="132155"/>
                      <a:pt x="205233" y="118096"/>
                      <a:pt x="205233" y="109660"/>
                    </a:cubicBezTo>
                    <a:cubicBezTo>
                      <a:pt x="210857" y="120907"/>
                      <a:pt x="222104" y="129343"/>
                      <a:pt x="222104" y="123719"/>
                    </a:cubicBezTo>
                    <a:cubicBezTo>
                      <a:pt x="222104" y="118096"/>
                      <a:pt x="216481" y="115284"/>
                      <a:pt x="216481" y="112472"/>
                    </a:cubicBezTo>
                    <a:cubicBezTo>
                      <a:pt x="272717" y="165896"/>
                      <a:pt x="286776" y="250223"/>
                      <a:pt x="286776" y="312082"/>
                    </a:cubicBezTo>
                    <a:cubicBezTo>
                      <a:pt x="286776" y="317706"/>
                      <a:pt x="283964" y="362695"/>
                      <a:pt x="281152" y="399248"/>
                    </a:cubicBezTo>
                    <a:cubicBezTo>
                      <a:pt x="421715" y="264282"/>
                      <a:pt x="579176" y="143402"/>
                      <a:pt x="722550" y="33741"/>
                    </a:cubicBezTo>
                    <a:cubicBezTo>
                      <a:pt x="722550" y="30930"/>
                      <a:pt x="739421" y="30930"/>
                      <a:pt x="742233" y="25306"/>
                    </a:cubicBezTo>
                    <a:cubicBezTo>
                      <a:pt x="745044" y="25306"/>
                      <a:pt x="739421" y="30930"/>
                      <a:pt x="736609" y="33741"/>
                    </a:cubicBezTo>
                    <a:cubicBezTo>
                      <a:pt x="739421" y="36553"/>
                      <a:pt x="736609" y="36553"/>
                      <a:pt x="742233" y="36553"/>
                    </a:cubicBezTo>
                    <a:cubicBezTo>
                      <a:pt x="750668" y="36553"/>
                      <a:pt x="775974" y="11247"/>
                      <a:pt x="792845" y="0"/>
                    </a:cubicBezTo>
                    <a:close/>
                    <a:moveTo>
                      <a:pt x="14059" y="663502"/>
                    </a:moveTo>
                    <a:cubicBezTo>
                      <a:pt x="14059" y="669126"/>
                      <a:pt x="16870" y="669126"/>
                      <a:pt x="16870" y="669126"/>
                    </a:cubicBezTo>
                    <a:cubicBezTo>
                      <a:pt x="19682" y="666314"/>
                      <a:pt x="14059" y="663502"/>
                      <a:pt x="14059" y="66350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0" name="组合 159" descr="D:\51PPT模板网\51pptmoban.com\图片.jpg">
            <a:extLst>
              <a:ext uri="{FF2B5EF4-FFF2-40B4-BE49-F238E27FC236}">
                <a16:creationId xmlns:a16="http://schemas.microsoft.com/office/drawing/2014/main" id="{2A88D6E1-DF14-4371-83F1-2C2233C7A272}"/>
              </a:ext>
            </a:extLst>
          </p:cNvPr>
          <p:cNvGrpSpPr/>
          <p:nvPr/>
        </p:nvGrpSpPr>
        <p:grpSpPr>
          <a:xfrm>
            <a:off x="8352657" y="3429000"/>
            <a:ext cx="2126562" cy="3017519"/>
            <a:chOff x="4097238" y="2942839"/>
            <a:chExt cx="2126562" cy="3017519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AAE1E28-95D1-3293-DAF3-C88C47C23552}"/>
                </a:ext>
              </a:extLst>
            </p:cNvPr>
            <p:cNvSpPr/>
            <p:nvPr/>
          </p:nvSpPr>
          <p:spPr>
            <a:xfrm>
              <a:off x="5770029" y="3705791"/>
              <a:ext cx="368484" cy="1048702"/>
            </a:xfrm>
            <a:custGeom>
              <a:avLst/>
              <a:gdLst>
                <a:gd name="connsiteX0" fmla="*/ 348615 w 368484"/>
                <a:gd name="connsiteY0" fmla="*/ 1048703 h 1048702"/>
                <a:gd name="connsiteX1" fmla="*/ 324612 w 368484"/>
                <a:gd name="connsiteY1" fmla="*/ 1041845 h 1048702"/>
                <a:gd name="connsiteX2" fmla="*/ 341186 w 368484"/>
                <a:gd name="connsiteY2" fmla="*/ 829247 h 1048702"/>
                <a:gd name="connsiteX3" fmla="*/ 221171 w 368484"/>
                <a:gd name="connsiteY3" fmla="*/ 609219 h 1048702"/>
                <a:gd name="connsiteX4" fmla="*/ 124016 w 368484"/>
                <a:gd name="connsiteY4" fmla="*/ 551498 h 1048702"/>
                <a:gd name="connsiteX5" fmla="*/ 10287 w 368484"/>
                <a:gd name="connsiteY5" fmla="*/ 300038 h 1048702"/>
                <a:gd name="connsiteX6" fmla="*/ 17717 w 368484"/>
                <a:gd name="connsiteY6" fmla="*/ 212598 h 1048702"/>
                <a:gd name="connsiteX7" fmla="*/ 0 w 368484"/>
                <a:gd name="connsiteY7" fmla="*/ 5715 h 1048702"/>
                <a:gd name="connsiteX8" fmla="*/ 24574 w 368484"/>
                <a:gd name="connsiteY8" fmla="*/ 0 h 1048702"/>
                <a:gd name="connsiteX9" fmla="*/ 42863 w 368484"/>
                <a:gd name="connsiteY9" fmla="*/ 213170 h 1048702"/>
                <a:gd name="connsiteX10" fmla="*/ 35433 w 368484"/>
                <a:gd name="connsiteY10" fmla="*/ 304038 h 1048702"/>
                <a:gd name="connsiteX11" fmla="*/ 133731 w 368484"/>
                <a:gd name="connsiteY11" fmla="*/ 528638 h 1048702"/>
                <a:gd name="connsiteX12" fmla="*/ 236029 w 368484"/>
                <a:gd name="connsiteY12" fmla="*/ 589788 h 1048702"/>
                <a:gd name="connsiteX13" fmla="*/ 366332 w 368484"/>
                <a:gd name="connsiteY13" fmla="*/ 828104 h 1048702"/>
                <a:gd name="connsiteX14" fmla="*/ 348615 w 368484"/>
                <a:gd name="connsiteY14" fmla="*/ 1048703 h 104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8484" h="1048702">
                  <a:moveTo>
                    <a:pt x="348615" y="1048703"/>
                  </a:moveTo>
                  <a:lnTo>
                    <a:pt x="324612" y="1041845"/>
                  </a:lnTo>
                  <a:cubicBezTo>
                    <a:pt x="345758" y="965835"/>
                    <a:pt x="345186" y="884111"/>
                    <a:pt x="341186" y="829247"/>
                  </a:cubicBezTo>
                  <a:cubicBezTo>
                    <a:pt x="334899" y="741807"/>
                    <a:pt x="290894" y="661797"/>
                    <a:pt x="221171" y="609219"/>
                  </a:cubicBezTo>
                  <a:cubicBezTo>
                    <a:pt x="190881" y="586359"/>
                    <a:pt x="158306" y="566928"/>
                    <a:pt x="124016" y="551498"/>
                  </a:cubicBezTo>
                  <a:cubicBezTo>
                    <a:pt x="-6286" y="500063"/>
                    <a:pt x="4001" y="346329"/>
                    <a:pt x="10287" y="300038"/>
                  </a:cubicBezTo>
                  <a:cubicBezTo>
                    <a:pt x="14288" y="270891"/>
                    <a:pt x="17145" y="241745"/>
                    <a:pt x="17717" y="212598"/>
                  </a:cubicBezTo>
                  <a:cubicBezTo>
                    <a:pt x="19431" y="143447"/>
                    <a:pt x="13144" y="73724"/>
                    <a:pt x="0" y="5715"/>
                  </a:cubicBezTo>
                  <a:lnTo>
                    <a:pt x="24574" y="0"/>
                  </a:lnTo>
                  <a:cubicBezTo>
                    <a:pt x="38291" y="70295"/>
                    <a:pt x="44577" y="141732"/>
                    <a:pt x="42863" y="213170"/>
                  </a:cubicBezTo>
                  <a:cubicBezTo>
                    <a:pt x="42291" y="243459"/>
                    <a:pt x="39434" y="273749"/>
                    <a:pt x="35433" y="304038"/>
                  </a:cubicBezTo>
                  <a:cubicBezTo>
                    <a:pt x="28004" y="357188"/>
                    <a:pt x="23432" y="484632"/>
                    <a:pt x="133731" y="528638"/>
                  </a:cubicBezTo>
                  <a:cubicBezTo>
                    <a:pt x="169736" y="545211"/>
                    <a:pt x="204597" y="565785"/>
                    <a:pt x="236029" y="589788"/>
                  </a:cubicBezTo>
                  <a:cubicBezTo>
                    <a:pt x="311468" y="646938"/>
                    <a:pt x="358902" y="733806"/>
                    <a:pt x="366332" y="828104"/>
                  </a:cubicBezTo>
                  <a:cubicBezTo>
                    <a:pt x="370332" y="884111"/>
                    <a:pt x="370903" y="969264"/>
                    <a:pt x="348615" y="1048703"/>
                  </a:cubicBezTo>
                  <a:close/>
                </a:path>
              </a:pathLst>
            </a:custGeom>
            <a:solidFill>
              <a:srgbClr val="FDF38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397F13F-3192-D1D5-5D26-8FD53F4A4FAF}"/>
                </a:ext>
              </a:extLst>
            </p:cNvPr>
            <p:cNvSpPr/>
            <p:nvPr/>
          </p:nvSpPr>
          <p:spPr>
            <a:xfrm>
              <a:off x="5722902" y="3705220"/>
              <a:ext cx="269896" cy="1081278"/>
            </a:xfrm>
            <a:custGeom>
              <a:avLst/>
              <a:gdLst>
                <a:gd name="connsiteX0" fmla="*/ 218006 w 269896"/>
                <a:gd name="connsiteY0" fmla="*/ 1081278 h 1081278"/>
                <a:gd name="connsiteX1" fmla="*/ 210576 w 269896"/>
                <a:gd name="connsiteY1" fmla="*/ 1077849 h 1081278"/>
                <a:gd name="connsiteX2" fmla="*/ 260296 w 269896"/>
                <a:gd name="connsiteY2" fmla="*/ 867537 h 1081278"/>
                <a:gd name="connsiteX3" fmla="*/ 172857 w 269896"/>
                <a:gd name="connsiteY3" fmla="*/ 625221 h 1081278"/>
                <a:gd name="connsiteX4" fmla="*/ 84275 w 269896"/>
                <a:gd name="connsiteY4" fmla="*/ 552069 h 1081278"/>
                <a:gd name="connsiteX5" fmla="*/ 13980 w 269896"/>
                <a:gd name="connsiteY5" fmla="*/ 296037 h 1081278"/>
                <a:gd name="connsiteX6" fmla="*/ 35126 w 269896"/>
                <a:gd name="connsiteY6" fmla="*/ 209741 h 1081278"/>
                <a:gd name="connsiteX7" fmla="*/ 49413 w 269896"/>
                <a:gd name="connsiteY7" fmla="*/ 571 h 1081278"/>
                <a:gd name="connsiteX8" fmla="*/ 57986 w 269896"/>
                <a:gd name="connsiteY8" fmla="*/ 0 h 1081278"/>
                <a:gd name="connsiteX9" fmla="*/ 43698 w 269896"/>
                <a:gd name="connsiteY9" fmla="*/ 211455 h 1081278"/>
                <a:gd name="connsiteX10" fmla="*/ 22553 w 269896"/>
                <a:gd name="connsiteY10" fmla="*/ 298894 h 1081278"/>
                <a:gd name="connsiteX11" fmla="*/ 88846 w 269896"/>
                <a:gd name="connsiteY11" fmla="*/ 545783 h 1081278"/>
                <a:gd name="connsiteX12" fmla="*/ 179144 w 269896"/>
                <a:gd name="connsiteY12" fmla="*/ 620649 h 1081278"/>
                <a:gd name="connsiteX13" fmla="*/ 268869 w 269896"/>
                <a:gd name="connsiteY13" fmla="*/ 869251 h 1081278"/>
                <a:gd name="connsiteX14" fmla="*/ 218006 w 269896"/>
                <a:gd name="connsiteY14" fmla="*/ 1081278 h 108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9896" h="1081278">
                  <a:moveTo>
                    <a:pt x="218006" y="1081278"/>
                  </a:moveTo>
                  <a:lnTo>
                    <a:pt x="210576" y="1077849"/>
                  </a:lnTo>
                  <a:cubicBezTo>
                    <a:pt x="243723" y="1004697"/>
                    <a:pt x="255725" y="922973"/>
                    <a:pt x="260296" y="867537"/>
                  </a:cubicBezTo>
                  <a:cubicBezTo>
                    <a:pt x="267155" y="777811"/>
                    <a:pt x="235722" y="689801"/>
                    <a:pt x="172857" y="625221"/>
                  </a:cubicBezTo>
                  <a:cubicBezTo>
                    <a:pt x="145996" y="597789"/>
                    <a:pt x="116279" y="573214"/>
                    <a:pt x="84275" y="552069"/>
                  </a:cubicBezTo>
                  <a:cubicBezTo>
                    <a:pt x="-31169" y="484061"/>
                    <a:pt x="1407" y="338899"/>
                    <a:pt x="13980" y="296037"/>
                  </a:cubicBezTo>
                  <a:cubicBezTo>
                    <a:pt x="22553" y="267462"/>
                    <a:pt x="29411" y="238887"/>
                    <a:pt x="35126" y="209741"/>
                  </a:cubicBezTo>
                  <a:cubicBezTo>
                    <a:pt x="47699" y="140589"/>
                    <a:pt x="52271" y="70294"/>
                    <a:pt x="49413" y="571"/>
                  </a:cubicBezTo>
                  <a:lnTo>
                    <a:pt x="57986" y="0"/>
                  </a:lnTo>
                  <a:cubicBezTo>
                    <a:pt x="60843" y="70866"/>
                    <a:pt x="55700" y="141732"/>
                    <a:pt x="43698" y="211455"/>
                  </a:cubicBezTo>
                  <a:cubicBezTo>
                    <a:pt x="37983" y="241173"/>
                    <a:pt x="31125" y="270319"/>
                    <a:pt x="22553" y="298894"/>
                  </a:cubicBezTo>
                  <a:cubicBezTo>
                    <a:pt x="6551" y="352044"/>
                    <a:pt x="-18595" y="482346"/>
                    <a:pt x="88846" y="545783"/>
                  </a:cubicBezTo>
                  <a:cubicBezTo>
                    <a:pt x="121422" y="567499"/>
                    <a:pt x="151711" y="592646"/>
                    <a:pt x="179144" y="620649"/>
                  </a:cubicBezTo>
                  <a:cubicBezTo>
                    <a:pt x="243151" y="686943"/>
                    <a:pt x="276299" y="777240"/>
                    <a:pt x="268869" y="869251"/>
                  </a:cubicBezTo>
                  <a:cubicBezTo>
                    <a:pt x="264297" y="924687"/>
                    <a:pt x="251724" y="1007554"/>
                    <a:pt x="218006" y="108127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15358BB-6560-B618-A100-B567263330F5}"/>
                </a:ext>
              </a:extLst>
            </p:cNvPr>
            <p:cNvSpPr/>
            <p:nvPr/>
          </p:nvSpPr>
          <p:spPr>
            <a:xfrm>
              <a:off x="5651395" y="3696076"/>
              <a:ext cx="211882" cy="1100137"/>
            </a:xfrm>
            <a:custGeom>
              <a:avLst/>
              <a:gdLst>
                <a:gd name="connsiteX0" fmla="*/ 114062 w 211882"/>
                <a:gd name="connsiteY0" fmla="*/ 1100138 h 1100137"/>
                <a:gd name="connsiteX1" fmla="*/ 93488 w 211882"/>
                <a:gd name="connsiteY1" fmla="*/ 1085850 h 1100137"/>
                <a:gd name="connsiteX2" fmla="*/ 177499 w 211882"/>
                <a:gd name="connsiteY2" fmla="*/ 889825 h 1100137"/>
                <a:gd name="connsiteX3" fmla="*/ 134636 w 211882"/>
                <a:gd name="connsiteY3" fmla="*/ 642938 h 1100137"/>
                <a:gd name="connsiteX4" fmla="*/ 61484 w 211882"/>
                <a:gd name="connsiteY4" fmla="*/ 556641 h 1100137"/>
                <a:gd name="connsiteX5" fmla="*/ 35195 w 211882"/>
                <a:gd name="connsiteY5" fmla="*/ 282321 h 1100137"/>
                <a:gd name="connsiteX6" fmla="*/ 70628 w 211882"/>
                <a:gd name="connsiteY6" fmla="*/ 201739 h 1100137"/>
                <a:gd name="connsiteX7" fmla="*/ 120349 w 211882"/>
                <a:gd name="connsiteY7" fmla="*/ 0 h 1100137"/>
                <a:gd name="connsiteX8" fmla="*/ 145495 w 211882"/>
                <a:gd name="connsiteY8" fmla="*/ 2858 h 1100137"/>
                <a:gd name="connsiteX9" fmla="*/ 94060 w 211882"/>
                <a:gd name="connsiteY9" fmla="*/ 210312 h 1100137"/>
                <a:gd name="connsiteX10" fmla="*/ 57484 w 211882"/>
                <a:gd name="connsiteY10" fmla="*/ 293751 h 1100137"/>
                <a:gd name="connsiteX11" fmla="*/ 78058 w 211882"/>
                <a:gd name="connsiteY11" fmla="*/ 538353 h 1100137"/>
                <a:gd name="connsiteX12" fmla="*/ 155210 w 211882"/>
                <a:gd name="connsiteY12" fmla="*/ 629221 h 1100137"/>
                <a:gd name="connsiteX13" fmla="*/ 201502 w 211882"/>
                <a:gd name="connsiteY13" fmla="*/ 896683 h 1100137"/>
                <a:gd name="connsiteX14" fmla="*/ 114062 w 211882"/>
                <a:gd name="connsiteY14" fmla="*/ 1100138 h 1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882" h="1100137">
                  <a:moveTo>
                    <a:pt x="114062" y="1100138"/>
                  </a:moveTo>
                  <a:lnTo>
                    <a:pt x="93488" y="1085850"/>
                  </a:lnTo>
                  <a:cubicBezTo>
                    <a:pt x="138065" y="1020699"/>
                    <a:pt x="163783" y="943546"/>
                    <a:pt x="177499" y="889825"/>
                  </a:cubicBezTo>
                  <a:cubicBezTo>
                    <a:pt x="199216" y="805243"/>
                    <a:pt x="183785" y="715518"/>
                    <a:pt x="134636" y="642938"/>
                  </a:cubicBezTo>
                  <a:cubicBezTo>
                    <a:pt x="113491" y="611505"/>
                    <a:pt x="88916" y="582930"/>
                    <a:pt x="61484" y="556641"/>
                  </a:cubicBezTo>
                  <a:cubicBezTo>
                    <a:pt x="-44815" y="465773"/>
                    <a:pt x="14621" y="323469"/>
                    <a:pt x="35195" y="282321"/>
                  </a:cubicBezTo>
                  <a:cubicBezTo>
                    <a:pt x="48340" y="256032"/>
                    <a:pt x="60341" y="229171"/>
                    <a:pt x="70628" y="201739"/>
                  </a:cubicBezTo>
                  <a:cubicBezTo>
                    <a:pt x="94631" y="136588"/>
                    <a:pt x="111205" y="69151"/>
                    <a:pt x="120349" y="0"/>
                  </a:cubicBezTo>
                  <a:lnTo>
                    <a:pt x="145495" y="2858"/>
                  </a:lnTo>
                  <a:cubicBezTo>
                    <a:pt x="135779" y="73723"/>
                    <a:pt x="118634" y="143446"/>
                    <a:pt x="94060" y="210312"/>
                  </a:cubicBezTo>
                  <a:cubicBezTo>
                    <a:pt x="83201" y="238887"/>
                    <a:pt x="71200" y="266319"/>
                    <a:pt x="57484" y="293751"/>
                  </a:cubicBezTo>
                  <a:cubicBezTo>
                    <a:pt x="33481" y="341185"/>
                    <a:pt x="-12239" y="460629"/>
                    <a:pt x="78058" y="538353"/>
                  </a:cubicBezTo>
                  <a:cubicBezTo>
                    <a:pt x="107204" y="565785"/>
                    <a:pt x="132922" y="596074"/>
                    <a:pt x="155210" y="629221"/>
                  </a:cubicBezTo>
                  <a:cubicBezTo>
                    <a:pt x="208360" y="707517"/>
                    <a:pt x="224933" y="804672"/>
                    <a:pt x="201502" y="896683"/>
                  </a:cubicBezTo>
                  <a:cubicBezTo>
                    <a:pt x="187214" y="951548"/>
                    <a:pt x="160354" y="1032129"/>
                    <a:pt x="114062" y="110013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D2EF0BD-40C2-3F59-C252-88DF8BA5C65E}"/>
                </a:ext>
              </a:extLst>
            </p:cNvPr>
            <p:cNvSpPr/>
            <p:nvPr/>
          </p:nvSpPr>
          <p:spPr>
            <a:xfrm>
              <a:off x="4176058" y="4168135"/>
              <a:ext cx="264090" cy="389763"/>
            </a:xfrm>
            <a:custGeom>
              <a:avLst/>
              <a:gdLst>
                <a:gd name="connsiteX0" fmla="*/ 58 w 264090"/>
                <a:gd name="connsiteY0" fmla="*/ 15431 h 389763"/>
                <a:gd name="connsiteX1" fmla="*/ 32062 w 264090"/>
                <a:gd name="connsiteY1" fmla="*/ 292036 h 389763"/>
                <a:gd name="connsiteX2" fmla="*/ 217799 w 264090"/>
                <a:gd name="connsiteY2" fmla="*/ 389763 h 389763"/>
                <a:gd name="connsiteX3" fmla="*/ 264091 w 264090"/>
                <a:gd name="connsiteY3" fmla="*/ 299466 h 389763"/>
                <a:gd name="connsiteX4" fmla="*/ 109214 w 264090"/>
                <a:gd name="connsiteY4" fmla="*/ 223456 h 389763"/>
                <a:gd name="connsiteX5" fmla="*/ 62923 w 264090"/>
                <a:gd name="connsiteY5" fmla="*/ 0 h 389763"/>
                <a:gd name="connsiteX6" fmla="*/ 58 w 264090"/>
                <a:gd name="connsiteY6" fmla="*/ 15431 h 38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090" h="389763">
                  <a:moveTo>
                    <a:pt x="58" y="15431"/>
                  </a:moveTo>
                  <a:cubicBezTo>
                    <a:pt x="-1085" y="18859"/>
                    <a:pt x="14917" y="268034"/>
                    <a:pt x="32062" y="292036"/>
                  </a:cubicBezTo>
                  <a:cubicBezTo>
                    <a:pt x="49207" y="316039"/>
                    <a:pt x="217799" y="389763"/>
                    <a:pt x="217799" y="389763"/>
                  </a:cubicBezTo>
                  <a:lnTo>
                    <a:pt x="264091" y="299466"/>
                  </a:lnTo>
                  <a:lnTo>
                    <a:pt x="109214" y="223456"/>
                  </a:lnTo>
                  <a:lnTo>
                    <a:pt x="62923" y="0"/>
                  </a:lnTo>
                  <a:lnTo>
                    <a:pt x="58" y="154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08884C6-01BD-5647-761A-38F91817B530}"/>
                </a:ext>
              </a:extLst>
            </p:cNvPr>
            <p:cNvSpPr/>
            <p:nvPr/>
          </p:nvSpPr>
          <p:spPr>
            <a:xfrm>
              <a:off x="4308704" y="4419024"/>
              <a:ext cx="169164" cy="156590"/>
            </a:xfrm>
            <a:custGeom>
              <a:avLst/>
              <a:gdLst>
                <a:gd name="connsiteX0" fmla="*/ 169164 w 169164"/>
                <a:gd name="connsiteY0" fmla="*/ 46291 h 156590"/>
                <a:gd name="connsiteX1" fmla="*/ 52578 w 169164"/>
                <a:gd name="connsiteY1" fmla="*/ 0 h 156590"/>
                <a:gd name="connsiteX2" fmla="*/ 0 w 169164"/>
                <a:gd name="connsiteY2" fmla="*/ 107442 h 156590"/>
                <a:gd name="connsiteX3" fmla="*/ 97727 w 169164"/>
                <a:gd name="connsiteY3" fmla="*/ 156591 h 156590"/>
                <a:gd name="connsiteX4" fmla="*/ 169164 w 169164"/>
                <a:gd name="connsiteY4" fmla="*/ 46291 h 15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164" h="156590">
                  <a:moveTo>
                    <a:pt x="169164" y="46291"/>
                  </a:moveTo>
                  <a:lnTo>
                    <a:pt x="52578" y="0"/>
                  </a:lnTo>
                  <a:lnTo>
                    <a:pt x="0" y="107442"/>
                  </a:lnTo>
                  <a:lnTo>
                    <a:pt x="97727" y="156591"/>
                  </a:lnTo>
                  <a:lnTo>
                    <a:pt x="169164" y="46291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9670B24-BFA8-B17C-19FC-B26E7A49B554}"/>
                </a:ext>
              </a:extLst>
            </p:cNvPr>
            <p:cNvSpPr/>
            <p:nvPr/>
          </p:nvSpPr>
          <p:spPr>
            <a:xfrm>
              <a:off x="4308704" y="4457314"/>
              <a:ext cx="152590" cy="114871"/>
            </a:xfrm>
            <a:custGeom>
              <a:avLst/>
              <a:gdLst>
                <a:gd name="connsiteX0" fmla="*/ 138875 w 152590"/>
                <a:gd name="connsiteY0" fmla="*/ 0 h 114871"/>
                <a:gd name="connsiteX1" fmla="*/ 77153 w 152590"/>
                <a:gd name="connsiteY1" fmla="*/ 80010 h 114871"/>
                <a:gd name="connsiteX2" fmla="*/ 10287 w 152590"/>
                <a:gd name="connsiteY2" fmla="*/ 51435 h 114871"/>
                <a:gd name="connsiteX3" fmla="*/ 0 w 152590"/>
                <a:gd name="connsiteY3" fmla="*/ 69152 h 114871"/>
                <a:gd name="connsiteX4" fmla="*/ 90869 w 152590"/>
                <a:gd name="connsiteY4" fmla="*/ 114872 h 114871"/>
                <a:gd name="connsiteX5" fmla="*/ 152591 w 152590"/>
                <a:gd name="connsiteY5" fmla="*/ 2286 h 114871"/>
                <a:gd name="connsiteX6" fmla="*/ 138875 w 152590"/>
                <a:gd name="connsiteY6" fmla="*/ 0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90" h="114871">
                  <a:moveTo>
                    <a:pt x="138875" y="0"/>
                  </a:moveTo>
                  <a:cubicBezTo>
                    <a:pt x="138875" y="0"/>
                    <a:pt x="94298" y="41148"/>
                    <a:pt x="77153" y="80010"/>
                  </a:cubicBezTo>
                  <a:lnTo>
                    <a:pt x="10287" y="51435"/>
                  </a:lnTo>
                  <a:lnTo>
                    <a:pt x="0" y="69152"/>
                  </a:lnTo>
                  <a:lnTo>
                    <a:pt x="90869" y="114872"/>
                  </a:lnTo>
                  <a:lnTo>
                    <a:pt x="152591" y="2286"/>
                  </a:lnTo>
                  <a:lnTo>
                    <a:pt x="13887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2C91D0E-2A85-1D86-C978-159BF683A4C8}"/>
                </a:ext>
              </a:extLst>
            </p:cNvPr>
            <p:cNvSpPr/>
            <p:nvPr/>
          </p:nvSpPr>
          <p:spPr>
            <a:xfrm>
              <a:off x="4647032" y="5237411"/>
              <a:ext cx="485203" cy="493882"/>
            </a:xfrm>
            <a:custGeom>
              <a:avLst/>
              <a:gdLst>
                <a:gd name="connsiteX0" fmla="*/ 0 w 485203"/>
                <a:gd name="connsiteY0" fmla="*/ 55436 h 493882"/>
                <a:gd name="connsiteX1" fmla="*/ 92583 w 485203"/>
                <a:gd name="connsiteY1" fmla="*/ 292037 h 493882"/>
                <a:gd name="connsiteX2" fmla="*/ 453199 w 485203"/>
                <a:gd name="connsiteY2" fmla="*/ 493776 h 493882"/>
                <a:gd name="connsiteX3" fmla="*/ 485204 w 485203"/>
                <a:gd name="connsiteY3" fmla="*/ 424053 h 493882"/>
                <a:gd name="connsiteX4" fmla="*/ 276034 w 485203"/>
                <a:gd name="connsiteY4" fmla="*/ 230886 h 493882"/>
                <a:gd name="connsiteX5" fmla="*/ 204026 w 485203"/>
                <a:gd name="connsiteY5" fmla="*/ 184023 h 493882"/>
                <a:gd name="connsiteX6" fmla="*/ 175451 w 485203"/>
                <a:gd name="connsiteY6" fmla="*/ 0 h 493882"/>
                <a:gd name="connsiteX7" fmla="*/ 0 w 485203"/>
                <a:gd name="connsiteY7" fmla="*/ 55436 h 49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203" h="493882">
                  <a:moveTo>
                    <a:pt x="0" y="55436"/>
                  </a:moveTo>
                  <a:cubicBezTo>
                    <a:pt x="0" y="55436"/>
                    <a:pt x="68009" y="268605"/>
                    <a:pt x="92583" y="292037"/>
                  </a:cubicBezTo>
                  <a:cubicBezTo>
                    <a:pt x="117158" y="315468"/>
                    <a:pt x="453199" y="498920"/>
                    <a:pt x="453199" y="493776"/>
                  </a:cubicBezTo>
                  <a:cubicBezTo>
                    <a:pt x="453199" y="488633"/>
                    <a:pt x="485204" y="424053"/>
                    <a:pt x="485204" y="424053"/>
                  </a:cubicBezTo>
                  <a:cubicBezTo>
                    <a:pt x="485204" y="424053"/>
                    <a:pt x="293751" y="241745"/>
                    <a:pt x="276034" y="230886"/>
                  </a:cubicBezTo>
                  <a:cubicBezTo>
                    <a:pt x="256032" y="218885"/>
                    <a:pt x="204026" y="184023"/>
                    <a:pt x="204026" y="184023"/>
                  </a:cubicBezTo>
                  <a:lnTo>
                    <a:pt x="175451" y="0"/>
                  </a:lnTo>
                  <a:lnTo>
                    <a:pt x="0" y="5543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95F9916-AF1A-9D94-C522-F7C244BE009D}"/>
                </a:ext>
              </a:extLst>
            </p:cNvPr>
            <p:cNvSpPr/>
            <p:nvPr/>
          </p:nvSpPr>
          <p:spPr>
            <a:xfrm>
              <a:off x="4778477" y="5242555"/>
              <a:ext cx="353186" cy="430911"/>
            </a:xfrm>
            <a:custGeom>
              <a:avLst/>
              <a:gdLst>
                <a:gd name="connsiteX0" fmla="*/ 0 w 353186"/>
                <a:gd name="connsiteY0" fmla="*/ 4572 h 430911"/>
                <a:gd name="connsiteX1" fmla="*/ 6287 w 353186"/>
                <a:gd name="connsiteY1" fmla="*/ 80010 h 430911"/>
                <a:gd name="connsiteX2" fmla="*/ 45720 w 353186"/>
                <a:gd name="connsiteY2" fmla="*/ 189166 h 430911"/>
                <a:gd name="connsiteX3" fmla="*/ 56579 w 353186"/>
                <a:gd name="connsiteY3" fmla="*/ 200596 h 430911"/>
                <a:gd name="connsiteX4" fmla="*/ 173736 w 353186"/>
                <a:gd name="connsiteY4" fmla="*/ 280035 h 430911"/>
                <a:gd name="connsiteX5" fmla="*/ 346901 w 353186"/>
                <a:gd name="connsiteY5" fmla="*/ 430911 h 430911"/>
                <a:gd name="connsiteX6" fmla="*/ 353187 w 353186"/>
                <a:gd name="connsiteY6" fmla="*/ 418338 h 430911"/>
                <a:gd name="connsiteX7" fmla="*/ 144018 w 353186"/>
                <a:gd name="connsiteY7" fmla="*/ 225743 h 430911"/>
                <a:gd name="connsiteX8" fmla="*/ 72009 w 353186"/>
                <a:gd name="connsiteY8" fmla="*/ 178879 h 430911"/>
                <a:gd name="connsiteX9" fmla="*/ 45720 w 353186"/>
                <a:gd name="connsiteY9" fmla="*/ 25718 h 430911"/>
                <a:gd name="connsiteX10" fmla="*/ 17145 w 353186"/>
                <a:gd name="connsiteY10" fmla="*/ 0 h 430911"/>
                <a:gd name="connsiteX11" fmla="*/ 0 w 353186"/>
                <a:gd name="connsiteY11" fmla="*/ 4572 h 43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3186" h="430911">
                  <a:moveTo>
                    <a:pt x="0" y="4572"/>
                  </a:moveTo>
                  <a:lnTo>
                    <a:pt x="6287" y="80010"/>
                  </a:lnTo>
                  <a:lnTo>
                    <a:pt x="45720" y="189166"/>
                  </a:lnTo>
                  <a:cubicBezTo>
                    <a:pt x="47434" y="194310"/>
                    <a:pt x="51435" y="198882"/>
                    <a:pt x="56579" y="200596"/>
                  </a:cubicBezTo>
                  <a:cubicBezTo>
                    <a:pt x="77724" y="208598"/>
                    <a:pt x="133731" y="243459"/>
                    <a:pt x="173736" y="280035"/>
                  </a:cubicBezTo>
                  <a:lnTo>
                    <a:pt x="346901" y="430911"/>
                  </a:lnTo>
                  <a:lnTo>
                    <a:pt x="353187" y="418338"/>
                  </a:lnTo>
                  <a:cubicBezTo>
                    <a:pt x="353187" y="418338"/>
                    <a:pt x="161734" y="236029"/>
                    <a:pt x="144018" y="225743"/>
                  </a:cubicBezTo>
                  <a:cubicBezTo>
                    <a:pt x="124016" y="213741"/>
                    <a:pt x="72009" y="178879"/>
                    <a:pt x="72009" y="178879"/>
                  </a:cubicBezTo>
                  <a:lnTo>
                    <a:pt x="45720" y="25718"/>
                  </a:lnTo>
                  <a:lnTo>
                    <a:pt x="17145" y="0"/>
                  </a:lnTo>
                  <a:lnTo>
                    <a:pt x="0" y="45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14F9AAB-1D1C-AA73-5DFB-FAA366A3950F}"/>
                </a:ext>
              </a:extLst>
            </p:cNvPr>
            <p:cNvSpPr/>
            <p:nvPr/>
          </p:nvSpPr>
          <p:spPr>
            <a:xfrm>
              <a:off x="5053109" y="5646708"/>
              <a:ext cx="147643" cy="263381"/>
            </a:xfrm>
            <a:custGeom>
              <a:avLst/>
              <a:gdLst>
                <a:gd name="connsiteX0" fmla="*/ 67697 w 147643"/>
                <a:gd name="connsiteY0" fmla="*/ 5613 h 263381"/>
                <a:gd name="connsiteX1" fmla="*/ 59124 w 147643"/>
                <a:gd name="connsiteY1" fmla="*/ 43332 h 263381"/>
                <a:gd name="connsiteX2" fmla="*/ 48837 w 147643"/>
                <a:gd name="connsiteY2" fmla="*/ 54762 h 263381"/>
                <a:gd name="connsiteX3" fmla="*/ 12832 w 147643"/>
                <a:gd name="connsiteY3" fmla="*/ 67335 h 263381"/>
                <a:gd name="connsiteX4" fmla="*/ 831 w 147643"/>
                <a:gd name="connsiteY4" fmla="*/ 86766 h 263381"/>
                <a:gd name="connsiteX5" fmla="*/ 12261 w 147643"/>
                <a:gd name="connsiteY5" fmla="*/ 169062 h 263381"/>
                <a:gd name="connsiteX6" fmla="*/ 831 w 147643"/>
                <a:gd name="connsiteY6" fmla="*/ 222211 h 263381"/>
                <a:gd name="connsiteX7" fmla="*/ 18547 w 147643"/>
                <a:gd name="connsiteY7" fmla="*/ 262216 h 263381"/>
                <a:gd name="connsiteX8" fmla="*/ 29977 w 147643"/>
                <a:gd name="connsiteY8" fmla="*/ 259359 h 263381"/>
                <a:gd name="connsiteX9" fmla="*/ 144849 w 147643"/>
                <a:gd name="connsiteY9" fmla="*/ 61620 h 263381"/>
                <a:gd name="connsiteX10" fmla="*/ 137991 w 147643"/>
                <a:gd name="connsiteY10" fmla="*/ 34759 h 263381"/>
                <a:gd name="connsiteX11" fmla="*/ 79698 w 147643"/>
                <a:gd name="connsiteY11" fmla="*/ 1041 h 263381"/>
                <a:gd name="connsiteX12" fmla="*/ 68840 w 147643"/>
                <a:gd name="connsiteY12" fmla="*/ 3898 h 263381"/>
                <a:gd name="connsiteX13" fmla="*/ 67697 w 147643"/>
                <a:gd name="connsiteY13" fmla="*/ 5613 h 26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7643" h="263381">
                  <a:moveTo>
                    <a:pt x="67697" y="5613"/>
                  </a:moveTo>
                  <a:lnTo>
                    <a:pt x="59124" y="43332"/>
                  </a:lnTo>
                  <a:cubicBezTo>
                    <a:pt x="57981" y="49047"/>
                    <a:pt x="53980" y="53047"/>
                    <a:pt x="48837" y="54762"/>
                  </a:cubicBezTo>
                  <a:lnTo>
                    <a:pt x="12832" y="67335"/>
                  </a:lnTo>
                  <a:cubicBezTo>
                    <a:pt x="4832" y="70192"/>
                    <a:pt x="-312" y="78193"/>
                    <a:pt x="831" y="86766"/>
                  </a:cubicBezTo>
                  <a:lnTo>
                    <a:pt x="12261" y="169062"/>
                  </a:lnTo>
                  <a:lnTo>
                    <a:pt x="831" y="222211"/>
                  </a:lnTo>
                  <a:cubicBezTo>
                    <a:pt x="-2598" y="238213"/>
                    <a:pt x="4832" y="254215"/>
                    <a:pt x="18547" y="262216"/>
                  </a:cubicBezTo>
                  <a:cubicBezTo>
                    <a:pt x="22548" y="264502"/>
                    <a:pt x="27692" y="263360"/>
                    <a:pt x="29977" y="259359"/>
                  </a:cubicBezTo>
                  <a:lnTo>
                    <a:pt x="144849" y="61620"/>
                  </a:lnTo>
                  <a:cubicBezTo>
                    <a:pt x="150564" y="52476"/>
                    <a:pt x="147135" y="40474"/>
                    <a:pt x="137991" y="34759"/>
                  </a:cubicBezTo>
                  <a:lnTo>
                    <a:pt x="79698" y="1041"/>
                  </a:lnTo>
                  <a:cubicBezTo>
                    <a:pt x="75697" y="-1245"/>
                    <a:pt x="71125" y="469"/>
                    <a:pt x="68840" y="3898"/>
                  </a:cubicBezTo>
                  <a:cubicBezTo>
                    <a:pt x="68268" y="4470"/>
                    <a:pt x="68268" y="5041"/>
                    <a:pt x="67697" y="561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EB83E5-ECB9-B77A-C19D-CB745CDBB1D9}"/>
                </a:ext>
              </a:extLst>
            </p:cNvPr>
            <p:cNvSpPr/>
            <p:nvPr/>
          </p:nvSpPr>
          <p:spPr>
            <a:xfrm>
              <a:off x="5065370" y="5683181"/>
              <a:ext cx="135361" cy="226907"/>
            </a:xfrm>
            <a:custGeom>
              <a:avLst/>
              <a:gdLst>
                <a:gd name="connsiteX0" fmla="*/ 128016 w 135361"/>
                <a:gd name="connsiteY0" fmla="*/ 0 h 226907"/>
                <a:gd name="connsiteX1" fmla="*/ 0 w 135361"/>
                <a:gd name="connsiteY1" fmla="*/ 220599 h 226907"/>
                <a:gd name="connsiteX2" fmla="*/ 6858 w 135361"/>
                <a:gd name="connsiteY2" fmla="*/ 225743 h 226907"/>
                <a:gd name="connsiteX3" fmla="*/ 18288 w 135361"/>
                <a:gd name="connsiteY3" fmla="*/ 222885 h 226907"/>
                <a:gd name="connsiteX4" fmla="*/ 132588 w 135361"/>
                <a:gd name="connsiteY4" fmla="*/ 25146 h 226907"/>
                <a:gd name="connsiteX5" fmla="*/ 128016 w 135361"/>
                <a:gd name="connsiteY5" fmla="*/ 0 h 22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361" h="226907">
                  <a:moveTo>
                    <a:pt x="128016" y="0"/>
                  </a:moveTo>
                  <a:lnTo>
                    <a:pt x="0" y="220599"/>
                  </a:lnTo>
                  <a:cubicBezTo>
                    <a:pt x="1714" y="222314"/>
                    <a:pt x="4001" y="224028"/>
                    <a:pt x="6858" y="225743"/>
                  </a:cubicBezTo>
                  <a:cubicBezTo>
                    <a:pt x="10859" y="228029"/>
                    <a:pt x="16002" y="226886"/>
                    <a:pt x="18288" y="222885"/>
                  </a:cubicBezTo>
                  <a:lnTo>
                    <a:pt x="132588" y="25146"/>
                  </a:lnTo>
                  <a:cubicBezTo>
                    <a:pt x="137731" y="16574"/>
                    <a:pt x="135446" y="5715"/>
                    <a:pt x="128016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FE8993C-BAD0-B9A2-53E4-734B0A556BB2}"/>
                </a:ext>
              </a:extLst>
            </p:cNvPr>
            <p:cNvSpPr/>
            <p:nvPr/>
          </p:nvSpPr>
          <p:spPr>
            <a:xfrm>
              <a:off x="5054511" y="5743608"/>
              <a:ext cx="24003" cy="8308"/>
            </a:xfrm>
            <a:custGeom>
              <a:avLst/>
              <a:gdLst>
                <a:gd name="connsiteX0" fmla="*/ 22289 w 24003"/>
                <a:gd name="connsiteY0" fmla="*/ 3581 h 8308"/>
                <a:gd name="connsiteX1" fmla="*/ 2286 w 24003"/>
                <a:gd name="connsiteY1" fmla="*/ 8153 h 8308"/>
                <a:gd name="connsiteX2" fmla="*/ 0 w 24003"/>
                <a:gd name="connsiteY2" fmla="*/ 7010 h 8308"/>
                <a:gd name="connsiteX3" fmla="*/ 1715 w 24003"/>
                <a:gd name="connsiteY3" fmla="*/ 4724 h 8308"/>
                <a:gd name="connsiteX4" fmla="*/ 21717 w 24003"/>
                <a:gd name="connsiteY4" fmla="*/ 152 h 8308"/>
                <a:gd name="connsiteX5" fmla="*/ 24003 w 24003"/>
                <a:gd name="connsiteY5" fmla="*/ 1867 h 8308"/>
                <a:gd name="connsiteX6" fmla="*/ 24003 w 24003"/>
                <a:gd name="connsiteY6" fmla="*/ 3009 h 8308"/>
                <a:gd name="connsiteX7" fmla="*/ 22289 w 24003"/>
                <a:gd name="connsiteY7" fmla="*/ 3581 h 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" h="8308">
                  <a:moveTo>
                    <a:pt x="22289" y="3581"/>
                  </a:moveTo>
                  <a:lnTo>
                    <a:pt x="2286" y="8153"/>
                  </a:lnTo>
                  <a:cubicBezTo>
                    <a:pt x="1143" y="8724"/>
                    <a:pt x="0" y="7582"/>
                    <a:pt x="0" y="7010"/>
                  </a:cubicBezTo>
                  <a:cubicBezTo>
                    <a:pt x="0" y="5867"/>
                    <a:pt x="572" y="4724"/>
                    <a:pt x="1715" y="4724"/>
                  </a:cubicBezTo>
                  <a:lnTo>
                    <a:pt x="21717" y="152"/>
                  </a:lnTo>
                  <a:cubicBezTo>
                    <a:pt x="22860" y="-419"/>
                    <a:pt x="24003" y="724"/>
                    <a:pt x="24003" y="1867"/>
                  </a:cubicBezTo>
                  <a:cubicBezTo>
                    <a:pt x="24003" y="2438"/>
                    <a:pt x="24003" y="3009"/>
                    <a:pt x="24003" y="3009"/>
                  </a:cubicBezTo>
                  <a:cubicBezTo>
                    <a:pt x="23432" y="3009"/>
                    <a:pt x="22860" y="3581"/>
                    <a:pt x="22289" y="358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1E6935B-3319-615A-7A33-9B570BFC2DD2}"/>
                </a:ext>
              </a:extLst>
            </p:cNvPr>
            <p:cNvSpPr/>
            <p:nvPr/>
          </p:nvSpPr>
          <p:spPr>
            <a:xfrm>
              <a:off x="5056074" y="5756749"/>
              <a:ext cx="24154" cy="8880"/>
            </a:xfrm>
            <a:custGeom>
              <a:avLst/>
              <a:gdLst>
                <a:gd name="connsiteX0" fmla="*/ 22440 w 24154"/>
                <a:gd name="connsiteY0" fmla="*/ 4156 h 8880"/>
                <a:gd name="connsiteX1" fmla="*/ 2438 w 24154"/>
                <a:gd name="connsiteY1" fmla="*/ 8728 h 8880"/>
                <a:gd name="connsiteX2" fmla="*/ 152 w 24154"/>
                <a:gd name="connsiteY2" fmla="*/ 7013 h 8880"/>
                <a:gd name="connsiteX3" fmla="*/ 1867 w 24154"/>
                <a:gd name="connsiteY3" fmla="*/ 4728 h 8880"/>
                <a:gd name="connsiteX4" fmla="*/ 21869 w 24154"/>
                <a:gd name="connsiteY4" fmla="*/ 156 h 8880"/>
                <a:gd name="connsiteX5" fmla="*/ 24155 w 24154"/>
                <a:gd name="connsiteY5" fmla="*/ 1298 h 8880"/>
                <a:gd name="connsiteX6" fmla="*/ 24155 w 24154"/>
                <a:gd name="connsiteY6" fmla="*/ 2442 h 8880"/>
                <a:gd name="connsiteX7" fmla="*/ 22440 w 24154"/>
                <a:gd name="connsiteY7" fmla="*/ 4156 h 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4" h="8880">
                  <a:moveTo>
                    <a:pt x="22440" y="4156"/>
                  </a:moveTo>
                  <a:lnTo>
                    <a:pt x="2438" y="8728"/>
                  </a:lnTo>
                  <a:cubicBezTo>
                    <a:pt x="1295" y="9300"/>
                    <a:pt x="152" y="8157"/>
                    <a:pt x="152" y="7013"/>
                  </a:cubicBezTo>
                  <a:cubicBezTo>
                    <a:pt x="-420" y="5871"/>
                    <a:pt x="723" y="4728"/>
                    <a:pt x="1867" y="4728"/>
                  </a:cubicBezTo>
                  <a:lnTo>
                    <a:pt x="21869" y="156"/>
                  </a:lnTo>
                  <a:cubicBezTo>
                    <a:pt x="23012" y="-416"/>
                    <a:pt x="24155" y="727"/>
                    <a:pt x="24155" y="1298"/>
                  </a:cubicBezTo>
                  <a:cubicBezTo>
                    <a:pt x="24155" y="1870"/>
                    <a:pt x="24155" y="2442"/>
                    <a:pt x="24155" y="2442"/>
                  </a:cubicBezTo>
                  <a:cubicBezTo>
                    <a:pt x="23583" y="3585"/>
                    <a:pt x="23012" y="4156"/>
                    <a:pt x="22440" y="415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B72571C-ABF5-71D0-A042-0D8C2BBA8E82}"/>
                </a:ext>
              </a:extLst>
            </p:cNvPr>
            <p:cNvSpPr/>
            <p:nvPr/>
          </p:nvSpPr>
          <p:spPr>
            <a:xfrm>
              <a:off x="5058288" y="5770621"/>
              <a:ext cx="23655" cy="8572"/>
            </a:xfrm>
            <a:custGeom>
              <a:avLst/>
              <a:gdLst>
                <a:gd name="connsiteX0" fmla="*/ 22513 w 23655"/>
                <a:gd name="connsiteY0" fmla="*/ 4000 h 8572"/>
                <a:gd name="connsiteX1" fmla="*/ 2510 w 23655"/>
                <a:gd name="connsiteY1" fmla="*/ 8573 h 8572"/>
                <a:gd name="connsiteX2" fmla="*/ 224 w 23655"/>
                <a:gd name="connsiteY2" fmla="*/ 6858 h 8572"/>
                <a:gd name="connsiteX3" fmla="*/ 1367 w 23655"/>
                <a:gd name="connsiteY3" fmla="*/ 4572 h 8572"/>
                <a:gd name="connsiteX4" fmla="*/ 21370 w 23655"/>
                <a:gd name="connsiteY4" fmla="*/ 0 h 8572"/>
                <a:gd name="connsiteX5" fmla="*/ 23656 w 23655"/>
                <a:gd name="connsiteY5" fmla="*/ 1714 h 8572"/>
                <a:gd name="connsiteX6" fmla="*/ 23656 w 23655"/>
                <a:gd name="connsiteY6" fmla="*/ 2858 h 8572"/>
                <a:gd name="connsiteX7" fmla="*/ 22513 w 23655"/>
                <a:gd name="connsiteY7" fmla="*/ 4000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55" h="8572">
                  <a:moveTo>
                    <a:pt x="22513" y="4000"/>
                  </a:moveTo>
                  <a:lnTo>
                    <a:pt x="2510" y="8573"/>
                  </a:lnTo>
                  <a:cubicBezTo>
                    <a:pt x="1367" y="8573"/>
                    <a:pt x="224" y="8001"/>
                    <a:pt x="224" y="6858"/>
                  </a:cubicBezTo>
                  <a:cubicBezTo>
                    <a:pt x="-347" y="5715"/>
                    <a:pt x="224" y="4572"/>
                    <a:pt x="1367" y="4572"/>
                  </a:cubicBezTo>
                  <a:lnTo>
                    <a:pt x="21370" y="0"/>
                  </a:lnTo>
                  <a:cubicBezTo>
                    <a:pt x="22513" y="0"/>
                    <a:pt x="23656" y="571"/>
                    <a:pt x="23656" y="1714"/>
                  </a:cubicBezTo>
                  <a:cubicBezTo>
                    <a:pt x="23656" y="2286"/>
                    <a:pt x="23656" y="2858"/>
                    <a:pt x="23656" y="2858"/>
                  </a:cubicBezTo>
                  <a:cubicBezTo>
                    <a:pt x="23656" y="3429"/>
                    <a:pt x="23084" y="4000"/>
                    <a:pt x="22513" y="400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40EF3E4-E07B-EA01-B890-B6726725129B}"/>
                </a:ext>
              </a:extLst>
            </p:cNvPr>
            <p:cNvSpPr/>
            <p:nvPr/>
          </p:nvSpPr>
          <p:spPr>
            <a:xfrm>
              <a:off x="4372558" y="4082255"/>
              <a:ext cx="510503" cy="504195"/>
            </a:xfrm>
            <a:custGeom>
              <a:avLst/>
              <a:gdLst>
                <a:gd name="connsiteX0" fmla="*/ 53875 w 510503"/>
                <a:gd name="connsiteY0" fmla="*/ 44732 h 504195"/>
                <a:gd name="connsiteX1" fmla="*/ 145315 w 510503"/>
                <a:gd name="connsiteY1" fmla="*/ 155 h 504195"/>
                <a:gd name="connsiteX2" fmla="*/ 240756 w 510503"/>
                <a:gd name="connsiteY2" fmla="*/ 35016 h 504195"/>
                <a:gd name="connsiteX3" fmla="*/ 346483 w 510503"/>
                <a:gd name="connsiteY3" fmla="*/ 192750 h 504195"/>
                <a:gd name="connsiteX4" fmla="*/ 391060 w 510503"/>
                <a:gd name="connsiteY4" fmla="*/ 229326 h 504195"/>
                <a:gd name="connsiteX5" fmla="*/ 411634 w 510503"/>
                <a:gd name="connsiteY5" fmla="*/ 297335 h 504195"/>
                <a:gd name="connsiteX6" fmla="*/ 422493 w 510503"/>
                <a:gd name="connsiteY6" fmla="*/ 368201 h 504195"/>
                <a:gd name="connsiteX7" fmla="*/ 476785 w 510503"/>
                <a:gd name="connsiteY7" fmla="*/ 408206 h 504195"/>
                <a:gd name="connsiteX8" fmla="*/ 509932 w 510503"/>
                <a:gd name="connsiteY8" fmla="*/ 401348 h 504195"/>
                <a:gd name="connsiteX9" fmla="*/ 510504 w 510503"/>
                <a:gd name="connsiteY9" fmla="*/ 401348 h 504195"/>
                <a:gd name="connsiteX10" fmla="*/ 510504 w 510503"/>
                <a:gd name="connsiteY10" fmla="*/ 401919 h 504195"/>
                <a:gd name="connsiteX11" fmla="*/ 500788 w 510503"/>
                <a:gd name="connsiteY11" fmla="*/ 428780 h 504195"/>
                <a:gd name="connsiteX12" fmla="*/ 467641 w 510503"/>
                <a:gd name="connsiteY12" fmla="*/ 447639 h 504195"/>
                <a:gd name="connsiteX13" fmla="*/ 453354 w 510503"/>
                <a:gd name="connsiteY13" fmla="*/ 463070 h 504195"/>
                <a:gd name="connsiteX14" fmla="*/ 475642 w 510503"/>
                <a:gd name="connsiteY14" fmla="*/ 475643 h 504195"/>
                <a:gd name="connsiteX15" fmla="*/ 475642 w 510503"/>
                <a:gd name="connsiteY15" fmla="*/ 476214 h 504195"/>
                <a:gd name="connsiteX16" fmla="*/ 321909 w 510503"/>
                <a:gd name="connsiteY16" fmla="*/ 488787 h 504195"/>
                <a:gd name="connsiteX17" fmla="*/ 241899 w 510503"/>
                <a:gd name="connsiteY17" fmla="*/ 408777 h 504195"/>
                <a:gd name="connsiteX18" fmla="*/ 32730 w 510503"/>
                <a:gd name="connsiteY18" fmla="*/ 313909 h 504195"/>
                <a:gd name="connsiteX19" fmla="*/ 53875 w 510503"/>
                <a:gd name="connsiteY19" fmla="*/ 44732 h 50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0503" h="504195">
                  <a:moveTo>
                    <a:pt x="53875" y="44732"/>
                  </a:moveTo>
                  <a:cubicBezTo>
                    <a:pt x="66448" y="7584"/>
                    <a:pt x="110454" y="1869"/>
                    <a:pt x="145315" y="155"/>
                  </a:cubicBezTo>
                  <a:cubicBezTo>
                    <a:pt x="180748" y="-1560"/>
                    <a:pt x="215038" y="11014"/>
                    <a:pt x="240756" y="35016"/>
                  </a:cubicBezTo>
                  <a:cubicBezTo>
                    <a:pt x="287619" y="78450"/>
                    <a:pt x="297906" y="151602"/>
                    <a:pt x="346483" y="192750"/>
                  </a:cubicBezTo>
                  <a:cubicBezTo>
                    <a:pt x="361342" y="205324"/>
                    <a:pt x="379059" y="214467"/>
                    <a:pt x="391060" y="229326"/>
                  </a:cubicBezTo>
                  <a:cubicBezTo>
                    <a:pt x="405919" y="248186"/>
                    <a:pt x="409920" y="273332"/>
                    <a:pt x="411634" y="297335"/>
                  </a:cubicBezTo>
                  <a:cubicBezTo>
                    <a:pt x="413349" y="321338"/>
                    <a:pt x="413349" y="345912"/>
                    <a:pt x="422493" y="368201"/>
                  </a:cubicBezTo>
                  <a:cubicBezTo>
                    <a:pt x="431637" y="390489"/>
                    <a:pt x="452782" y="409921"/>
                    <a:pt x="476785" y="408206"/>
                  </a:cubicBezTo>
                  <a:cubicBezTo>
                    <a:pt x="476785" y="408206"/>
                    <a:pt x="499645" y="407634"/>
                    <a:pt x="509932" y="401348"/>
                  </a:cubicBezTo>
                  <a:lnTo>
                    <a:pt x="510504" y="401348"/>
                  </a:lnTo>
                  <a:lnTo>
                    <a:pt x="510504" y="401919"/>
                  </a:lnTo>
                  <a:cubicBezTo>
                    <a:pt x="509932" y="406491"/>
                    <a:pt x="506503" y="423065"/>
                    <a:pt x="500788" y="428780"/>
                  </a:cubicBezTo>
                  <a:cubicBezTo>
                    <a:pt x="491644" y="437924"/>
                    <a:pt x="479643" y="444211"/>
                    <a:pt x="467641" y="447639"/>
                  </a:cubicBezTo>
                  <a:cubicBezTo>
                    <a:pt x="460783" y="449354"/>
                    <a:pt x="452211" y="451640"/>
                    <a:pt x="453354" y="463070"/>
                  </a:cubicBezTo>
                  <a:cubicBezTo>
                    <a:pt x="457926" y="472786"/>
                    <a:pt x="466498" y="474500"/>
                    <a:pt x="475642" y="475643"/>
                  </a:cubicBezTo>
                  <a:cubicBezTo>
                    <a:pt x="475642" y="475643"/>
                    <a:pt x="476214" y="476214"/>
                    <a:pt x="475642" y="476214"/>
                  </a:cubicBezTo>
                  <a:cubicBezTo>
                    <a:pt x="429922" y="504789"/>
                    <a:pt x="368772" y="515648"/>
                    <a:pt x="321909" y="488787"/>
                  </a:cubicBezTo>
                  <a:cubicBezTo>
                    <a:pt x="288762" y="469928"/>
                    <a:pt x="268188" y="436209"/>
                    <a:pt x="241899" y="408777"/>
                  </a:cubicBezTo>
                  <a:cubicBezTo>
                    <a:pt x="189892" y="354485"/>
                    <a:pt x="74449" y="376202"/>
                    <a:pt x="32730" y="313909"/>
                  </a:cubicBezTo>
                  <a:cubicBezTo>
                    <a:pt x="-11847" y="248186"/>
                    <a:pt x="-16419" y="53304"/>
                    <a:pt x="53875" y="447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34D990F-A80B-CED9-C862-0253C667A771}"/>
                </a:ext>
              </a:extLst>
            </p:cNvPr>
            <p:cNvSpPr/>
            <p:nvPr/>
          </p:nvSpPr>
          <p:spPr>
            <a:xfrm>
              <a:off x="4559593" y="4092703"/>
              <a:ext cx="318896" cy="365234"/>
            </a:xfrm>
            <a:custGeom>
              <a:avLst/>
              <a:gdLst>
                <a:gd name="connsiteX0" fmla="*/ 318897 w 318896"/>
                <a:gd name="connsiteY0" fmla="*/ 345186 h 365234"/>
                <a:gd name="connsiteX1" fmla="*/ 318326 w 318896"/>
                <a:gd name="connsiteY1" fmla="*/ 346329 h 365234"/>
                <a:gd name="connsiteX2" fmla="*/ 316611 w 318896"/>
                <a:gd name="connsiteY2" fmla="*/ 350329 h 365234"/>
                <a:gd name="connsiteX3" fmla="*/ 305181 w 318896"/>
                <a:gd name="connsiteY3" fmla="*/ 360616 h 365234"/>
                <a:gd name="connsiteX4" fmla="*/ 280606 w 318896"/>
                <a:gd name="connsiteY4" fmla="*/ 363474 h 365234"/>
                <a:gd name="connsiteX5" fmla="*/ 254889 w 318896"/>
                <a:gd name="connsiteY5" fmla="*/ 343471 h 365234"/>
                <a:gd name="connsiteX6" fmla="*/ 242888 w 318896"/>
                <a:gd name="connsiteY6" fmla="*/ 305753 h 365234"/>
                <a:gd name="connsiteX7" fmla="*/ 238316 w 318896"/>
                <a:gd name="connsiteY7" fmla="*/ 260604 h 365234"/>
                <a:gd name="connsiteX8" fmla="*/ 230886 w 318896"/>
                <a:gd name="connsiteY8" fmla="*/ 237744 h 365234"/>
                <a:gd name="connsiteX9" fmla="*/ 214884 w 318896"/>
                <a:gd name="connsiteY9" fmla="*/ 218884 h 365234"/>
                <a:gd name="connsiteX10" fmla="*/ 167449 w 318896"/>
                <a:gd name="connsiteY10" fmla="*/ 193738 h 365234"/>
                <a:gd name="connsiteX11" fmla="*/ 147447 w 318896"/>
                <a:gd name="connsiteY11" fmla="*/ 174879 h 365234"/>
                <a:gd name="connsiteX12" fmla="*/ 134303 w 318896"/>
                <a:gd name="connsiteY12" fmla="*/ 151448 h 365234"/>
                <a:gd name="connsiteX13" fmla="*/ 118301 w 318896"/>
                <a:gd name="connsiteY13" fmla="*/ 104013 h 365234"/>
                <a:gd name="connsiteX14" fmla="*/ 109156 w 318896"/>
                <a:gd name="connsiteY14" fmla="*/ 82868 h 365234"/>
                <a:gd name="connsiteX15" fmla="*/ 96584 w 318896"/>
                <a:gd name="connsiteY15" fmla="*/ 65151 h 365234"/>
                <a:gd name="connsiteX16" fmla="*/ 68009 w 318896"/>
                <a:gd name="connsiteY16" fmla="*/ 37719 h 365234"/>
                <a:gd name="connsiteX17" fmla="*/ 19431 w 318896"/>
                <a:gd name="connsiteY17" fmla="*/ 7429 h 365234"/>
                <a:gd name="connsiteX18" fmla="*/ 5144 w 318896"/>
                <a:gd name="connsiteY18" fmla="*/ 1714 h 365234"/>
                <a:gd name="connsiteX19" fmla="*/ 1143 w 318896"/>
                <a:gd name="connsiteY19" fmla="*/ 571 h 365234"/>
                <a:gd name="connsiteX20" fmla="*/ 0 w 318896"/>
                <a:gd name="connsiteY20" fmla="*/ 0 h 365234"/>
                <a:gd name="connsiteX21" fmla="*/ 20003 w 318896"/>
                <a:gd name="connsiteY21" fmla="*/ 6286 h 365234"/>
                <a:gd name="connsiteX22" fmla="*/ 69151 w 318896"/>
                <a:gd name="connsiteY22" fmla="*/ 36004 h 365234"/>
                <a:gd name="connsiteX23" fmla="*/ 98298 w 318896"/>
                <a:gd name="connsiteY23" fmla="*/ 63436 h 365234"/>
                <a:gd name="connsiteX24" fmla="*/ 110871 w 318896"/>
                <a:gd name="connsiteY24" fmla="*/ 81724 h 365234"/>
                <a:gd name="connsiteX25" fmla="*/ 120015 w 318896"/>
                <a:gd name="connsiteY25" fmla="*/ 103441 h 365234"/>
                <a:gd name="connsiteX26" fmla="*/ 136017 w 318896"/>
                <a:gd name="connsiteY26" fmla="*/ 150876 h 365234"/>
                <a:gd name="connsiteX27" fmla="*/ 148590 w 318896"/>
                <a:gd name="connsiteY27" fmla="*/ 173736 h 365234"/>
                <a:gd name="connsiteX28" fmla="*/ 168021 w 318896"/>
                <a:gd name="connsiteY28" fmla="*/ 192024 h 365234"/>
                <a:gd name="connsiteX29" fmla="*/ 215456 w 318896"/>
                <a:gd name="connsiteY29" fmla="*/ 217741 h 365234"/>
                <a:gd name="connsiteX30" fmla="*/ 232029 w 318896"/>
                <a:gd name="connsiteY30" fmla="*/ 237744 h 365234"/>
                <a:gd name="connsiteX31" fmla="*/ 239459 w 318896"/>
                <a:gd name="connsiteY31" fmla="*/ 261747 h 365234"/>
                <a:gd name="connsiteX32" fmla="*/ 244031 w 318896"/>
                <a:gd name="connsiteY32" fmla="*/ 306895 h 365234"/>
                <a:gd name="connsiteX33" fmla="*/ 255461 w 318896"/>
                <a:gd name="connsiteY33" fmla="*/ 344043 h 365234"/>
                <a:gd name="connsiteX34" fmla="*/ 279464 w 318896"/>
                <a:gd name="connsiteY34" fmla="*/ 364045 h 365234"/>
                <a:gd name="connsiteX35" fmla="*/ 302895 w 318896"/>
                <a:gd name="connsiteY35" fmla="*/ 361759 h 365234"/>
                <a:gd name="connsiteX36" fmla="*/ 314325 w 318896"/>
                <a:gd name="connsiteY36" fmla="*/ 352044 h 365234"/>
                <a:gd name="connsiteX37" fmla="*/ 318897 w 318896"/>
                <a:gd name="connsiteY37" fmla="*/ 345186 h 36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8896" h="365234">
                  <a:moveTo>
                    <a:pt x="318897" y="345186"/>
                  </a:moveTo>
                  <a:cubicBezTo>
                    <a:pt x="318897" y="345758"/>
                    <a:pt x="318897" y="346329"/>
                    <a:pt x="318326" y="346329"/>
                  </a:cubicBezTo>
                  <a:cubicBezTo>
                    <a:pt x="317754" y="347472"/>
                    <a:pt x="317183" y="349186"/>
                    <a:pt x="316611" y="350329"/>
                  </a:cubicBezTo>
                  <a:cubicBezTo>
                    <a:pt x="313754" y="354901"/>
                    <a:pt x="309753" y="358330"/>
                    <a:pt x="305181" y="360616"/>
                  </a:cubicBezTo>
                  <a:cubicBezTo>
                    <a:pt x="297751" y="364617"/>
                    <a:pt x="288608" y="365188"/>
                    <a:pt x="280606" y="363474"/>
                  </a:cubicBezTo>
                  <a:cubicBezTo>
                    <a:pt x="269748" y="360045"/>
                    <a:pt x="260604" y="353187"/>
                    <a:pt x="254889" y="343471"/>
                  </a:cubicBezTo>
                  <a:cubicBezTo>
                    <a:pt x="248031" y="332041"/>
                    <a:pt x="244031" y="318897"/>
                    <a:pt x="242888" y="305753"/>
                  </a:cubicBezTo>
                  <a:cubicBezTo>
                    <a:pt x="241173" y="291465"/>
                    <a:pt x="241173" y="276034"/>
                    <a:pt x="238316" y="260604"/>
                  </a:cubicBezTo>
                  <a:cubicBezTo>
                    <a:pt x="237173" y="252603"/>
                    <a:pt x="234315" y="245173"/>
                    <a:pt x="230886" y="237744"/>
                  </a:cubicBezTo>
                  <a:cubicBezTo>
                    <a:pt x="227457" y="230314"/>
                    <a:pt x="221742" y="223456"/>
                    <a:pt x="214884" y="218884"/>
                  </a:cubicBezTo>
                  <a:cubicBezTo>
                    <a:pt x="201168" y="208598"/>
                    <a:pt x="183451" y="203454"/>
                    <a:pt x="167449" y="193738"/>
                  </a:cubicBezTo>
                  <a:cubicBezTo>
                    <a:pt x="159449" y="188595"/>
                    <a:pt x="152591" y="182308"/>
                    <a:pt x="147447" y="174879"/>
                  </a:cubicBezTo>
                  <a:cubicBezTo>
                    <a:pt x="142304" y="167449"/>
                    <a:pt x="137731" y="159448"/>
                    <a:pt x="134303" y="151448"/>
                  </a:cubicBezTo>
                  <a:cubicBezTo>
                    <a:pt x="127444" y="135445"/>
                    <a:pt x="123444" y="118872"/>
                    <a:pt x="118301" y="104013"/>
                  </a:cubicBezTo>
                  <a:cubicBezTo>
                    <a:pt x="116014" y="96583"/>
                    <a:pt x="112586" y="89725"/>
                    <a:pt x="109156" y="82868"/>
                  </a:cubicBezTo>
                  <a:cubicBezTo>
                    <a:pt x="105728" y="76581"/>
                    <a:pt x="101727" y="70294"/>
                    <a:pt x="96584" y="65151"/>
                  </a:cubicBezTo>
                  <a:cubicBezTo>
                    <a:pt x="88011" y="55435"/>
                    <a:pt x="78296" y="46291"/>
                    <a:pt x="68009" y="37719"/>
                  </a:cubicBezTo>
                  <a:cubicBezTo>
                    <a:pt x="53149" y="25718"/>
                    <a:pt x="37148" y="15430"/>
                    <a:pt x="19431" y="7429"/>
                  </a:cubicBezTo>
                  <a:cubicBezTo>
                    <a:pt x="14859" y="5143"/>
                    <a:pt x="9716" y="3429"/>
                    <a:pt x="5144" y="1714"/>
                  </a:cubicBezTo>
                  <a:lnTo>
                    <a:pt x="1143" y="571"/>
                  </a:lnTo>
                  <a:lnTo>
                    <a:pt x="0" y="0"/>
                  </a:lnTo>
                  <a:cubicBezTo>
                    <a:pt x="6858" y="1143"/>
                    <a:pt x="13716" y="3429"/>
                    <a:pt x="20003" y="6286"/>
                  </a:cubicBezTo>
                  <a:cubicBezTo>
                    <a:pt x="37719" y="13716"/>
                    <a:pt x="54293" y="24003"/>
                    <a:pt x="69151" y="36004"/>
                  </a:cubicBezTo>
                  <a:cubicBezTo>
                    <a:pt x="79439" y="44005"/>
                    <a:pt x="89154" y="53149"/>
                    <a:pt x="98298" y="63436"/>
                  </a:cubicBezTo>
                  <a:cubicBezTo>
                    <a:pt x="103441" y="69151"/>
                    <a:pt x="107442" y="75438"/>
                    <a:pt x="110871" y="81724"/>
                  </a:cubicBezTo>
                  <a:cubicBezTo>
                    <a:pt x="114300" y="88583"/>
                    <a:pt x="117729" y="96012"/>
                    <a:pt x="120015" y="103441"/>
                  </a:cubicBezTo>
                  <a:cubicBezTo>
                    <a:pt x="125730" y="118872"/>
                    <a:pt x="129731" y="134874"/>
                    <a:pt x="136017" y="150876"/>
                  </a:cubicBezTo>
                  <a:cubicBezTo>
                    <a:pt x="139446" y="158877"/>
                    <a:pt x="143446" y="166878"/>
                    <a:pt x="148590" y="173736"/>
                  </a:cubicBezTo>
                  <a:cubicBezTo>
                    <a:pt x="153734" y="181165"/>
                    <a:pt x="160591" y="186880"/>
                    <a:pt x="168021" y="192024"/>
                  </a:cubicBezTo>
                  <a:cubicBezTo>
                    <a:pt x="183451" y="201739"/>
                    <a:pt x="201168" y="206883"/>
                    <a:pt x="215456" y="217741"/>
                  </a:cubicBezTo>
                  <a:cubicBezTo>
                    <a:pt x="222314" y="222885"/>
                    <a:pt x="228029" y="229743"/>
                    <a:pt x="232029" y="237744"/>
                  </a:cubicBezTo>
                  <a:cubicBezTo>
                    <a:pt x="235458" y="245173"/>
                    <a:pt x="238316" y="253174"/>
                    <a:pt x="239459" y="261747"/>
                  </a:cubicBezTo>
                  <a:cubicBezTo>
                    <a:pt x="242316" y="277749"/>
                    <a:pt x="242316" y="293179"/>
                    <a:pt x="244031" y="306895"/>
                  </a:cubicBezTo>
                  <a:cubicBezTo>
                    <a:pt x="245174" y="320040"/>
                    <a:pt x="248603" y="332613"/>
                    <a:pt x="255461" y="344043"/>
                  </a:cubicBezTo>
                  <a:cubicBezTo>
                    <a:pt x="260604" y="353187"/>
                    <a:pt x="269176" y="360616"/>
                    <a:pt x="279464" y="364045"/>
                  </a:cubicBezTo>
                  <a:cubicBezTo>
                    <a:pt x="287464" y="366331"/>
                    <a:pt x="295466" y="365188"/>
                    <a:pt x="302895" y="361759"/>
                  </a:cubicBezTo>
                  <a:cubicBezTo>
                    <a:pt x="307467" y="359473"/>
                    <a:pt x="311468" y="356044"/>
                    <a:pt x="314325" y="352044"/>
                  </a:cubicBezTo>
                  <a:cubicBezTo>
                    <a:pt x="318326" y="346900"/>
                    <a:pt x="318897" y="345186"/>
                    <a:pt x="318897" y="345186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F9E76EF-1324-2FA9-970E-5986BECB2A77}"/>
                </a:ext>
              </a:extLst>
            </p:cNvPr>
            <p:cNvSpPr/>
            <p:nvPr/>
          </p:nvSpPr>
          <p:spPr>
            <a:xfrm>
              <a:off x="4459580" y="4291008"/>
              <a:ext cx="148590" cy="216598"/>
            </a:xfrm>
            <a:custGeom>
              <a:avLst/>
              <a:gdLst>
                <a:gd name="connsiteX0" fmla="*/ 0 w 148590"/>
                <a:gd name="connsiteY0" fmla="*/ 216599 h 216598"/>
                <a:gd name="connsiteX1" fmla="*/ 2858 w 148590"/>
                <a:gd name="connsiteY1" fmla="*/ 0 h 216598"/>
                <a:gd name="connsiteX2" fmla="*/ 129731 w 148590"/>
                <a:gd name="connsiteY2" fmla="*/ 0 h 216598"/>
                <a:gd name="connsiteX3" fmla="*/ 138874 w 148590"/>
                <a:gd name="connsiteY3" fmla="*/ 44006 h 216598"/>
                <a:gd name="connsiteX4" fmla="*/ 148590 w 148590"/>
                <a:gd name="connsiteY4" fmla="*/ 185166 h 216598"/>
                <a:gd name="connsiteX5" fmla="*/ 0 w 148590"/>
                <a:gd name="connsiteY5" fmla="*/ 216599 h 21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590" h="216598">
                  <a:moveTo>
                    <a:pt x="0" y="216599"/>
                  </a:moveTo>
                  <a:lnTo>
                    <a:pt x="2858" y="0"/>
                  </a:lnTo>
                  <a:lnTo>
                    <a:pt x="129731" y="0"/>
                  </a:lnTo>
                  <a:lnTo>
                    <a:pt x="138874" y="44006"/>
                  </a:lnTo>
                  <a:lnTo>
                    <a:pt x="148590" y="185166"/>
                  </a:lnTo>
                  <a:lnTo>
                    <a:pt x="0" y="21659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05025F0-C9DE-ADD6-2D44-25DADDAFC29F}"/>
                </a:ext>
              </a:extLst>
            </p:cNvPr>
            <p:cNvSpPr/>
            <p:nvPr/>
          </p:nvSpPr>
          <p:spPr>
            <a:xfrm>
              <a:off x="4451008" y="4377645"/>
              <a:ext cx="106921" cy="34514"/>
            </a:xfrm>
            <a:custGeom>
              <a:avLst/>
              <a:gdLst>
                <a:gd name="connsiteX0" fmla="*/ 0 w 106921"/>
                <a:gd name="connsiteY0" fmla="*/ 32228 h 34514"/>
                <a:gd name="connsiteX1" fmla="*/ 19431 w 106921"/>
                <a:gd name="connsiteY1" fmla="*/ 34514 h 34514"/>
                <a:gd name="connsiteX2" fmla="*/ 65723 w 106921"/>
                <a:gd name="connsiteY2" fmla="*/ 18512 h 34514"/>
                <a:gd name="connsiteX3" fmla="*/ 105728 w 106921"/>
                <a:gd name="connsiteY3" fmla="*/ 4796 h 34514"/>
                <a:gd name="connsiteX4" fmla="*/ 106299 w 106921"/>
                <a:gd name="connsiteY4" fmla="*/ 1367 h 34514"/>
                <a:gd name="connsiteX5" fmla="*/ 102870 w 106921"/>
                <a:gd name="connsiteY5" fmla="*/ 224 h 34514"/>
                <a:gd name="connsiteX6" fmla="*/ 72009 w 106921"/>
                <a:gd name="connsiteY6" fmla="*/ 11654 h 34514"/>
                <a:gd name="connsiteX7" fmla="*/ 69723 w 106921"/>
                <a:gd name="connsiteY7" fmla="*/ 12226 h 34514"/>
                <a:gd name="connsiteX8" fmla="*/ 63436 w 106921"/>
                <a:gd name="connsiteY8" fmla="*/ 12797 h 34514"/>
                <a:gd name="connsiteX9" fmla="*/ 62865 w 106921"/>
                <a:gd name="connsiteY9" fmla="*/ 12797 h 34514"/>
                <a:gd name="connsiteX10" fmla="*/ 58864 w 106921"/>
                <a:gd name="connsiteY10" fmla="*/ 13369 h 34514"/>
                <a:gd name="connsiteX11" fmla="*/ 48006 w 106921"/>
                <a:gd name="connsiteY11" fmla="*/ 13369 h 34514"/>
                <a:gd name="connsiteX12" fmla="*/ 3429 w 106921"/>
                <a:gd name="connsiteY12" fmla="*/ 796 h 34514"/>
                <a:gd name="connsiteX13" fmla="*/ 0 w 106921"/>
                <a:gd name="connsiteY13" fmla="*/ 32228 h 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921" h="34514">
                  <a:moveTo>
                    <a:pt x="0" y="32228"/>
                  </a:moveTo>
                  <a:cubicBezTo>
                    <a:pt x="6286" y="33943"/>
                    <a:pt x="12573" y="34514"/>
                    <a:pt x="19431" y="34514"/>
                  </a:cubicBezTo>
                  <a:cubicBezTo>
                    <a:pt x="36004" y="34514"/>
                    <a:pt x="52578" y="28799"/>
                    <a:pt x="65723" y="18512"/>
                  </a:cubicBezTo>
                  <a:cubicBezTo>
                    <a:pt x="80010" y="16798"/>
                    <a:pt x="93726" y="12226"/>
                    <a:pt x="105728" y="4796"/>
                  </a:cubicBezTo>
                  <a:cubicBezTo>
                    <a:pt x="106871" y="4225"/>
                    <a:pt x="107442" y="2510"/>
                    <a:pt x="106299" y="1367"/>
                  </a:cubicBezTo>
                  <a:cubicBezTo>
                    <a:pt x="105728" y="224"/>
                    <a:pt x="104013" y="-347"/>
                    <a:pt x="102870" y="224"/>
                  </a:cubicBezTo>
                  <a:cubicBezTo>
                    <a:pt x="93154" y="5939"/>
                    <a:pt x="82868" y="9940"/>
                    <a:pt x="72009" y="11654"/>
                  </a:cubicBezTo>
                  <a:cubicBezTo>
                    <a:pt x="71438" y="11654"/>
                    <a:pt x="70294" y="12226"/>
                    <a:pt x="69723" y="12226"/>
                  </a:cubicBezTo>
                  <a:cubicBezTo>
                    <a:pt x="67437" y="12797"/>
                    <a:pt x="65151" y="12797"/>
                    <a:pt x="63436" y="12797"/>
                  </a:cubicBezTo>
                  <a:lnTo>
                    <a:pt x="62865" y="12797"/>
                  </a:lnTo>
                  <a:cubicBezTo>
                    <a:pt x="61722" y="13369"/>
                    <a:pt x="60008" y="13369"/>
                    <a:pt x="58864" y="13369"/>
                  </a:cubicBezTo>
                  <a:lnTo>
                    <a:pt x="48006" y="13369"/>
                  </a:lnTo>
                  <a:cubicBezTo>
                    <a:pt x="32576" y="12797"/>
                    <a:pt x="17145" y="8797"/>
                    <a:pt x="3429" y="796"/>
                  </a:cubicBezTo>
                  <a:lnTo>
                    <a:pt x="0" y="3222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B4AAB96-3E07-551B-E88A-95461EA2E171}"/>
                </a:ext>
              </a:extLst>
            </p:cNvPr>
            <p:cNvSpPr/>
            <p:nvPr/>
          </p:nvSpPr>
          <p:spPr>
            <a:xfrm>
              <a:off x="4402988" y="4137274"/>
              <a:ext cx="199472" cy="254323"/>
            </a:xfrm>
            <a:custGeom>
              <a:avLst/>
              <a:gdLst>
                <a:gd name="connsiteX0" fmla="*/ 1156 w 199472"/>
                <a:gd name="connsiteY0" fmla="*/ 159449 h 254323"/>
                <a:gd name="connsiteX1" fmla="*/ 13 w 199472"/>
                <a:gd name="connsiteY1" fmla="*/ 68580 h 254323"/>
                <a:gd name="connsiteX2" fmla="*/ 40590 w 199472"/>
                <a:gd name="connsiteY2" fmla="*/ 1143 h 254323"/>
                <a:gd name="connsiteX3" fmla="*/ 165748 w 199472"/>
                <a:gd name="connsiteY3" fmla="*/ 0 h 254323"/>
                <a:gd name="connsiteX4" fmla="*/ 197752 w 199472"/>
                <a:gd name="connsiteY4" fmla="*/ 32004 h 254323"/>
                <a:gd name="connsiteX5" fmla="*/ 199467 w 199472"/>
                <a:gd name="connsiteY5" fmla="*/ 157163 h 254323"/>
                <a:gd name="connsiteX6" fmla="*/ 105169 w 199472"/>
                <a:gd name="connsiteY6" fmla="*/ 254318 h 254323"/>
                <a:gd name="connsiteX7" fmla="*/ 97740 w 199472"/>
                <a:gd name="connsiteY7" fmla="*/ 254318 h 254323"/>
                <a:gd name="connsiteX8" fmla="*/ 1156 w 199472"/>
                <a:gd name="connsiteY8" fmla="*/ 159449 h 2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472" h="254323">
                  <a:moveTo>
                    <a:pt x="1156" y="159449"/>
                  </a:moveTo>
                  <a:lnTo>
                    <a:pt x="13" y="68580"/>
                  </a:lnTo>
                  <a:cubicBezTo>
                    <a:pt x="-558" y="45720"/>
                    <a:pt x="17730" y="1715"/>
                    <a:pt x="40590" y="1143"/>
                  </a:cubicBezTo>
                  <a:lnTo>
                    <a:pt x="165748" y="0"/>
                  </a:lnTo>
                  <a:cubicBezTo>
                    <a:pt x="183465" y="0"/>
                    <a:pt x="197752" y="14288"/>
                    <a:pt x="197752" y="32004"/>
                  </a:cubicBezTo>
                  <a:lnTo>
                    <a:pt x="199467" y="157163"/>
                  </a:lnTo>
                  <a:cubicBezTo>
                    <a:pt x="200038" y="210312"/>
                    <a:pt x="157747" y="253746"/>
                    <a:pt x="105169" y="254318"/>
                  </a:cubicBezTo>
                  <a:lnTo>
                    <a:pt x="97740" y="254318"/>
                  </a:lnTo>
                  <a:cubicBezTo>
                    <a:pt x="45162" y="254889"/>
                    <a:pt x="1728" y="212598"/>
                    <a:pt x="1156" y="159449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9A15FC8-29F7-5030-23E2-CD247F7711CF}"/>
                </a:ext>
              </a:extLst>
            </p:cNvPr>
            <p:cNvSpPr/>
            <p:nvPr/>
          </p:nvSpPr>
          <p:spPr>
            <a:xfrm>
              <a:off x="4572166" y="4287579"/>
              <a:ext cx="24003" cy="14858"/>
            </a:xfrm>
            <a:custGeom>
              <a:avLst/>
              <a:gdLst>
                <a:gd name="connsiteX0" fmla="*/ 0 w 24003"/>
                <a:gd name="connsiteY0" fmla="*/ 6858 h 14858"/>
                <a:gd name="connsiteX1" fmla="*/ 24003 w 24003"/>
                <a:gd name="connsiteY1" fmla="*/ 14859 h 14858"/>
                <a:gd name="connsiteX2" fmla="*/ 17145 w 24003"/>
                <a:gd name="connsiteY2" fmla="*/ 0 h 14858"/>
                <a:gd name="connsiteX3" fmla="*/ 0 w 24003"/>
                <a:gd name="connsiteY3" fmla="*/ 6858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14858">
                  <a:moveTo>
                    <a:pt x="0" y="6858"/>
                  </a:moveTo>
                  <a:lnTo>
                    <a:pt x="24003" y="14859"/>
                  </a:lnTo>
                  <a:lnTo>
                    <a:pt x="17145" y="0"/>
                  </a:lnTo>
                  <a:lnTo>
                    <a:pt x="0" y="685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D0E09F4-3073-D71B-8AA2-5F469879D1EA}"/>
                </a:ext>
              </a:extLst>
            </p:cNvPr>
            <p:cNvSpPr/>
            <p:nvPr/>
          </p:nvSpPr>
          <p:spPr>
            <a:xfrm>
              <a:off x="4504103" y="4248091"/>
              <a:ext cx="20628" cy="20676"/>
            </a:xfrm>
            <a:custGeom>
              <a:avLst/>
              <a:gdLst>
                <a:gd name="connsiteX0" fmla="*/ 20628 w 20628"/>
                <a:gd name="connsiteY0" fmla="*/ 9198 h 20676"/>
                <a:gd name="connsiteX1" fmla="*/ 9198 w 20628"/>
                <a:gd name="connsiteY1" fmla="*/ 54 h 20676"/>
                <a:gd name="connsiteX2" fmla="*/ 54 w 20628"/>
                <a:gd name="connsiteY2" fmla="*/ 11484 h 20676"/>
                <a:gd name="connsiteX3" fmla="*/ 10913 w 20628"/>
                <a:gd name="connsiteY3" fmla="*/ 20628 h 20676"/>
                <a:gd name="connsiteX4" fmla="*/ 20628 w 20628"/>
                <a:gd name="connsiteY4" fmla="*/ 9198 h 2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28" h="20676">
                  <a:moveTo>
                    <a:pt x="20628" y="9198"/>
                  </a:moveTo>
                  <a:cubicBezTo>
                    <a:pt x="20057" y="3483"/>
                    <a:pt x="14913" y="-517"/>
                    <a:pt x="9198" y="54"/>
                  </a:cubicBezTo>
                  <a:cubicBezTo>
                    <a:pt x="3483" y="626"/>
                    <a:pt x="-517" y="5769"/>
                    <a:pt x="54" y="11484"/>
                  </a:cubicBezTo>
                  <a:cubicBezTo>
                    <a:pt x="626" y="16628"/>
                    <a:pt x="5198" y="21200"/>
                    <a:pt x="10913" y="20628"/>
                  </a:cubicBezTo>
                  <a:cubicBezTo>
                    <a:pt x="16628" y="20057"/>
                    <a:pt x="20628" y="14913"/>
                    <a:pt x="20628" y="919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F8427B6-F625-EF62-4199-5C1A9C95D672}"/>
                </a:ext>
              </a:extLst>
            </p:cNvPr>
            <p:cNvSpPr/>
            <p:nvPr/>
          </p:nvSpPr>
          <p:spPr>
            <a:xfrm>
              <a:off x="4516159" y="4256718"/>
              <a:ext cx="5000" cy="4571"/>
            </a:xfrm>
            <a:custGeom>
              <a:avLst/>
              <a:gdLst>
                <a:gd name="connsiteX0" fmla="*/ 4572 w 5000"/>
                <a:gd name="connsiteY0" fmla="*/ 2286 h 4571"/>
                <a:gd name="connsiteX1" fmla="*/ 2286 w 5000"/>
                <a:gd name="connsiteY1" fmla="*/ 0 h 4571"/>
                <a:gd name="connsiteX2" fmla="*/ 0 w 5000"/>
                <a:gd name="connsiteY2" fmla="*/ 2286 h 4571"/>
                <a:gd name="connsiteX3" fmla="*/ 2286 w 5000"/>
                <a:gd name="connsiteY3" fmla="*/ 4572 h 4571"/>
                <a:gd name="connsiteX4" fmla="*/ 4572 w 5000"/>
                <a:gd name="connsiteY4" fmla="*/ 2286 h 4571"/>
                <a:gd name="connsiteX5" fmla="*/ 4572 w 5000"/>
                <a:gd name="connsiteY5" fmla="*/ 2286 h 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" h="4571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4000" y="4572"/>
                    <a:pt x="5143" y="3429"/>
                    <a:pt x="4572" y="2286"/>
                  </a:cubicBezTo>
                  <a:cubicBezTo>
                    <a:pt x="5143" y="2286"/>
                    <a:pt x="5143" y="2286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F0E3268-C891-2162-EEF2-0A808B6FAC66}"/>
                </a:ext>
              </a:extLst>
            </p:cNvPr>
            <p:cNvSpPr/>
            <p:nvPr/>
          </p:nvSpPr>
          <p:spPr>
            <a:xfrm>
              <a:off x="4423576" y="4251003"/>
              <a:ext cx="20573" cy="20573"/>
            </a:xfrm>
            <a:custGeom>
              <a:avLst/>
              <a:gdLst>
                <a:gd name="connsiteX0" fmla="*/ 20574 w 20573"/>
                <a:gd name="connsiteY0" fmla="*/ 9716 h 20573"/>
                <a:gd name="connsiteX1" fmla="*/ 9716 w 20573"/>
                <a:gd name="connsiteY1" fmla="*/ 0 h 20573"/>
                <a:gd name="connsiteX2" fmla="*/ 0 w 20573"/>
                <a:gd name="connsiteY2" fmla="*/ 10859 h 20573"/>
                <a:gd name="connsiteX3" fmla="*/ 10858 w 20573"/>
                <a:gd name="connsiteY3" fmla="*/ 20574 h 20573"/>
                <a:gd name="connsiteX4" fmla="*/ 20574 w 20573"/>
                <a:gd name="connsiteY4" fmla="*/ 9716 h 2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73" h="20573">
                  <a:moveTo>
                    <a:pt x="20574" y="9716"/>
                  </a:moveTo>
                  <a:cubicBezTo>
                    <a:pt x="20003" y="4001"/>
                    <a:pt x="15431" y="0"/>
                    <a:pt x="9716" y="0"/>
                  </a:cubicBezTo>
                  <a:cubicBezTo>
                    <a:pt x="4001" y="571"/>
                    <a:pt x="0" y="5144"/>
                    <a:pt x="0" y="10859"/>
                  </a:cubicBezTo>
                  <a:cubicBezTo>
                    <a:pt x="571" y="16574"/>
                    <a:pt x="5143" y="20574"/>
                    <a:pt x="10858" y="20574"/>
                  </a:cubicBezTo>
                  <a:cubicBezTo>
                    <a:pt x="16573" y="20574"/>
                    <a:pt x="20574" y="15431"/>
                    <a:pt x="20574" y="97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9F0C88F-FF27-E8BA-15AE-9E6ABCFBF6B2}"/>
                </a:ext>
              </a:extLst>
            </p:cNvPr>
            <p:cNvSpPr/>
            <p:nvPr/>
          </p:nvSpPr>
          <p:spPr>
            <a:xfrm>
              <a:off x="4436149" y="4260146"/>
              <a:ext cx="4571" cy="4572"/>
            </a:xfrm>
            <a:custGeom>
              <a:avLst/>
              <a:gdLst>
                <a:gd name="connsiteX0" fmla="*/ 4572 w 4571"/>
                <a:gd name="connsiteY0" fmla="*/ 2286 h 4572"/>
                <a:gd name="connsiteX1" fmla="*/ 2286 w 4571"/>
                <a:gd name="connsiteY1" fmla="*/ 0 h 4572"/>
                <a:gd name="connsiteX2" fmla="*/ 0 w 4571"/>
                <a:gd name="connsiteY2" fmla="*/ 2286 h 4572"/>
                <a:gd name="connsiteX3" fmla="*/ 2286 w 4571"/>
                <a:gd name="connsiteY3" fmla="*/ 4572 h 4572"/>
                <a:gd name="connsiteX4" fmla="*/ 4572 w 4571"/>
                <a:gd name="connsiteY4" fmla="*/ 2286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1" h="4572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3429" y="4572"/>
                    <a:pt x="4572" y="3429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6B9ABF0-DCD7-B685-1600-7FC3D32054D2}"/>
                </a:ext>
              </a:extLst>
            </p:cNvPr>
            <p:cNvSpPr/>
            <p:nvPr/>
          </p:nvSpPr>
          <p:spPr>
            <a:xfrm>
              <a:off x="4464152" y="4284155"/>
              <a:ext cx="27431" cy="25717"/>
            </a:xfrm>
            <a:custGeom>
              <a:avLst/>
              <a:gdLst>
                <a:gd name="connsiteX0" fmla="*/ 0 w 27431"/>
                <a:gd name="connsiteY0" fmla="*/ 11430 h 25717"/>
                <a:gd name="connsiteX1" fmla="*/ 12002 w 27431"/>
                <a:gd name="connsiteY1" fmla="*/ 0 h 25717"/>
                <a:gd name="connsiteX2" fmla="*/ 14859 w 27431"/>
                <a:gd name="connsiteY2" fmla="*/ 3429 h 25717"/>
                <a:gd name="connsiteX3" fmla="*/ 12002 w 27431"/>
                <a:gd name="connsiteY3" fmla="*/ 6286 h 25717"/>
                <a:gd name="connsiteX4" fmla="*/ 5715 w 27431"/>
                <a:gd name="connsiteY4" fmla="*/ 12573 h 25717"/>
                <a:gd name="connsiteX5" fmla="*/ 10859 w 27431"/>
                <a:gd name="connsiteY5" fmla="*/ 18859 h 25717"/>
                <a:gd name="connsiteX6" fmla="*/ 11430 w 27431"/>
                <a:gd name="connsiteY6" fmla="*/ 18859 h 25717"/>
                <a:gd name="connsiteX7" fmla="*/ 24574 w 27431"/>
                <a:gd name="connsiteY7" fmla="*/ 19431 h 25717"/>
                <a:gd name="connsiteX8" fmla="*/ 27432 w 27431"/>
                <a:gd name="connsiteY8" fmla="*/ 22860 h 25717"/>
                <a:gd name="connsiteX9" fmla="*/ 24574 w 27431"/>
                <a:gd name="connsiteY9" fmla="*/ 25718 h 25717"/>
                <a:gd name="connsiteX10" fmla="*/ 11430 w 27431"/>
                <a:gd name="connsiteY10" fmla="*/ 25146 h 25717"/>
                <a:gd name="connsiteX11" fmla="*/ 572 w 27431"/>
                <a:gd name="connsiteY11" fmla="*/ 14859 h 25717"/>
                <a:gd name="connsiteX12" fmla="*/ 0 w 27431"/>
                <a:gd name="connsiteY12" fmla="*/ 1143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431" h="25717">
                  <a:moveTo>
                    <a:pt x="0" y="11430"/>
                  </a:moveTo>
                  <a:cubicBezTo>
                    <a:pt x="0" y="5143"/>
                    <a:pt x="5715" y="0"/>
                    <a:pt x="12002" y="0"/>
                  </a:cubicBezTo>
                  <a:cubicBezTo>
                    <a:pt x="13716" y="571"/>
                    <a:pt x="14288" y="1714"/>
                    <a:pt x="14859" y="3429"/>
                  </a:cubicBezTo>
                  <a:cubicBezTo>
                    <a:pt x="14288" y="5143"/>
                    <a:pt x="13144" y="5715"/>
                    <a:pt x="12002" y="6286"/>
                  </a:cubicBezTo>
                  <a:cubicBezTo>
                    <a:pt x="8573" y="6286"/>
                    <a:pt x="6287" y="9144"/>
                    <a:pt x="5715" y="12573"/>
                  </a:cubicBezTo>
                  <a:cubicBezTo>
                    <a:pt x="5144" y="15430"/>
                    <a:pt x="7429" y="18288"/>
                    <a:pt x="10859" y="18859"/>
                  </a:cubicBezTo>
                  <a:lnTo>
                    <a:pt x="11430" y="18859"/>
                  </a:lnTo>
                  <a:lnTo>
                    <a:pt x="24574" y="19431"/>
                  </a:lnTo>
                  <a:cubicBezTo>
                    <a:pt x="26289" y="20003"/>
                    <a:pt x="26861" y="21145"/>
                    <a:pt x="27432" y="22860"/>
                  </a:cubicBezTo>
                  <a:cubicBezTo>
                    <a:pt x="26861" y="24574"/>
                    <a:pt x="25718" y="25146"/>
                    <a:pt x="24574" y="25718"/>
                  </a:cubicBezTo>
                  <a:lnTo>
                    <a:pt x="11430" y="25146"/>
                  </a:lnTo>
                  <a:cubicBezTo>
                    <a:pt x="5715" y="25146"/>
                    <a:pt x="572" y="20574"/>
                    <a:pt x="572" y="14859"/>
                  </a:cubicBezTo>
                  <a:cubicBezTo>
                    <a:pt x="0" y="12573"/>
                    <a:pt x="0" y="12001"/>
                    <a:pt x="0" y="1143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686EE00-D691-B11D-7356-BD5BC13394A8}"/>
                </a:ext>
              </a:extLst>
            </p:cNvPr>
            <p:cNvSpPr/>
            <p:nvPr/>
          </p:nvSpPr>
          <p:spPr>
            <a:xfrm>
              <a:off x="4462772" y="4324160"/>
              <a:ext cx="49028" cy="22129"/>
            </a:xfrm>
            <a:custGeom>
              <a:avLst/>
              <a:gdLst>
                <a:gd name="connsiteX0" fmla="*/ 47100 w 49028"/>
                <a:gd name="connsiteY0" fmla="*/ 0 h 22129"/>
                <a:gd name="connsiteX1" fmla="*/ 48814 w 49028"/>
                <a:gd name="connsiteY1" fmla="*/ 2286 h 22129"/>
                <a:gd name="connsiteX2" fmla="*/ 15667 w 49028"/>
                <a:gd name="connsiteY2" fmla="*/ 21145 h 22129"/>
                <a:gd name="connsiteX3" fmla="*/ 237 w 49028"/>
                <a:gd name="connsiteY3" fmla="*/ 9715 h 22129"/>
                <a:gd name="connsiteX4" fmla="*/ 808 w 49028"/>
                <a:gd name="connsiteY4" fmla="*/ 7429 h 22129"/>
                <a:gd name="connsiteX5" fmla="*/ 1380 w 49028"/>
                <a:gd name="connsiteY5" fmla="*/ 7429 h 22129"/>
                <a:gd name="connsiteX6" fmla="*/ 47100 w 49028"/>
                <a:gd name="connsiteY6" fmla="*/ 0 h 2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28" h="22129">
                  <a:moveTo>
                    <a:pt x="47100" y="0"/>
                  </a:moveTo>
                  <a:cubicBezTo>
                    <a:pt x="48814" y="0"/>
                    <a:pt x="49386" y="1143"/>
                    <a:pt x="48814" y="2286"/>
                  </a:cubicBezTo>
                  <a:cubicBezTo>
                    <a:pt x="44814" y="16573"/>
                    <a:pt x="29955" y="25146"/>
                    <a:pt x="15667" y="21145"/>
                  </a:cubicBezTo>
                  <a:cubicBezTo>
                    <a:pt x="9381" y="19431"/>
                    <a:pt x="3666" y="15430"/>
                    <a:pt x="237" y="9715"/>
                  </a:cubicBezTo>
                  <a:cubicBezTo>
                    <a:pt x="-335" y="8573"/>
                    <a:pt x="237" y="8001"/>
                    <a:pt x="808" y="7429"/>
                  </a:cubicBezTo>
                  <a:lnTo>
                    <a:pt x="1380" y="7429"/>
                  </a:lnTo>
                  <a:lnTo>
                    <a:pt x="47100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8039D7-07AF-8E17-8679-8BF81C186CD0}"/>
                </a:ext>
              </a:extLst>
            </p:cNvPr>
            <p:cNvSpPr/>
            <p:nvPr/>
          </p:nvSpPr>
          <p:spPr>
            <a:xfrm>
              <a:off x="4433776" y="4080894"/>
              <a:ext cx="255866" cy="404843"/>
            </a:xfrm>
            <a:custGeom>
              <a:avLst/>
              <a:gdLst>
                <a:gd name="connsiteX0" fmla="*/ 203541 w 255866"/>
                <a:gd name="connsiteY0" fmla="*/ 92956 h 404843"/>
                <a:gd name="connsiteX1" fmla="*/ 200683 w 255866"/>
                <a:gd name="connsiteY1" fmla="*/ 93527 h 404843"/>
                <a:gd name="connsiteX2" fmla="*/ 186967 w 255866"/>
                <a:gd name="connsiteY2" fmla="*/ 45521 h 404843"/>
                <a:gd name="connsiteX3" fmla="*/ 113816 w 255866"/>
                <a:gd name="connsiteY3" fmla="*/ 950 h 404843"/>
                <a:gd name="connsiteX4" fmla="*/ 29233 w 255866"/>
                <a:gd name="connsiteY4" fmla="*/ 12946 h 404843"/>
                <a:gd name="connsiteX5" fmla="*/ 87 w 255866"/>
                <a:gd name="connsiteY5" fmla="*/ 39235 h 404843"/>
                <a:gd name="connsiteX6" fmla="*/ 5802 w 255866"/>
                <a:gd name="connsiteY6" fmla="*/ 60380 h 404843"/>
                <a:gd name="connsiteX7" fmla="*/ 86955 w 255866"/>
                <a:gd name="connsiteY7" fmla="*/ 110672 h 404843"/>
                <a:gd name="connsiteX8" fmla="*/ 109243 w 255866"/>
                <a:gd name="connsiteY8" fmla="*/ 113530 h 404843"/>
                <a:gd name="connsiteX9" fmla="*/ 123531 w 255866"/>
                <a:gd name="connsiteY9" fmla="*/ 135252 h 404843"/>
                <a:gd name="connsiteX10" fmla="*/ 127531 w 255866"/>
                <a:gd name="connsiteY10" fmla="*/ 147820 h 404843"/>
                <a:gd name="connsiteX11" fmla="*/ 132103 w 255866"/>
                <a:gd name="connsiteY11" fmla="*/ 183830 h 404843"/>
                <a:gd name="connsiteX12" fmla="*/ 155535 w 255866"/>
                <a:gd name="connsiteY12" fmla="*/ 222686 h 404843"/>
                <a:gd name="connsiteX13" fmla="*/ 132103 w 255866"/>
                <a:gd name="connsiteY13" fmla="*/ 290695 h 404843"/>
                <a:gd name="connsiteX14" fmla="*/ 147534 w 255866"/>
                <a:gd name="connsiteY14" fmla="*/ 318132 h 404843"/>
                <a:gd name="connsiteX15" fmla="*/ 156678 w 255866"/>
                <a:gd name="connsiteY15" fmla="*/ 347845 h 404843"/>
                <a:gd name="connsiteX16" fmla="*/ 156678 w 255866"/>
                <a:gd name="connsiteY16" fmla="*/ 362704 h 404843"/>
                <a:gd name="connsiteX17" fmla="*/ 180109 w 255866"/>
                <a:gd name="connsiteY17" fmla="*/ 403857 h 404843"/>
                <a:gd name="connsiteX18" fmla="*/ 228116 w 255866"/>
                <a:gd name="connsiteY18" fmla="*/ 385564 h 404843"/>
                <a:gd name="connsiteX19" fmla="*/ 249261 w 255866"/>
                <a:gd name="connsiteY19" fmla="*/ 336415 h 404843"/>
                <a:gd name="connsiteX20" fmla="*/ 203541 w 255866"/>
                <a:gd name="connsiteY20" fmla="*/ 92956 h 404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5866" h="404843">
                  <a:moveTo>
                    <a:pt x="203541" y="92956"/>
                  </a:moveTo>
                  <a:lnTo>
                    <a:pt x="200683" y="93527"/>
                  </a:lnTo>
                  <a:cubicBezTo>
                    <a:pt x="199541" y="76382"/>
                    <a:pt x="194968" y="60380"/>
                    <a:pt x="186967" y="45521"/>
                  </a:cubicBezTo>
                  <a:cubicBezTo>
                    <a:pt x="171537" y="19232"/>
                    <a:pt x="142962" y="4379"/>
                    <a:pt x="113816" y="950"/>
                  </a:cubicBezTo>
                  <a:cubicBezTo>
                    <a:pt x="84669" y="-2479"/>
                    <a:pt x="56094" y="3802"/>
                    <a:pt x="29233" y="12946"/>
                  </a:cubicBezTo>
                  <a:cubicBezTo>
                    <a:pt x="16089" y="17518"/>
                    <a:pt x="1801" y="24947"/>
                    <a:pt x="87" y="39235"/>
                  </a:cubicBezTo>
                  <a:cubicBezTo>
                    <a:pt x="-484" y="46664"/>
                    <a:pt x="1801" y="54094"/>
                    <a:pt x="5802" y="60380"/>
                  </a:cubicBezTo>
                  <a:cubicBezTo>
                    <a:pt x="22376" y="90098"/>
                    <a:pt x="53236" y="108958"/>
                    <a:pt x="86955" y="110672"/>
                  </a:cubicBezTo>
                  <a:cubicBezTo>
                    <a:pt x="94384" y="109529"/>
                    <a:pt x="101814" y="110672"/>
                    <a:pt x="109243" y="113530"/>
                  </a:cubicBezTo>
                  <a:cubicBezTo>
                    <a:pt x="117244" y="118102"/>
                    <a:pt x="119531" y="126109"/>
                    <a:pt x="123531" y="135252"/>
                  </a:cubicBezTo>
                  <a:cubicBezTo>
                    <a:pt x="125246" y="139253"/>
                    <a:pt x="126388" y="143248"/>
                    <a:pt x="127531" y="147820"/>
                  </a:cubicBezTo>
                  <a:cubicBezTo>
                    <a:pt x="130389" y="159821"/>
                    <a:pt x="126960" y="172400"/>
                    <a:pt x="132103" y="183830"/>
                  </a:cubicBezTo>
                  <a:cubicBezTo>
                    <a:pt x="138390" y="198117"/>
                    <a:pt x="153249" y="207827"/>
                    <a:pt x="155535" y="222686"/>
                  </a:cubicBezTo>
                  <a:cubicBezTo>
                    <a:pt x="159536" y="246689"/>
                    <a:pt x="128674" y="266692"/>
                    <a:pt x="132103" y="290695"/>
                  </a:cubicBezTo>
                  <a:cubicBezTo>
                    <a:pt x="133818" y="300982"/>
                    <a:pt x="141247" y="309560"/>
                    <a:pt x="147534" y="318132"/>
                  </a:cubicBezTo>
                  <a:cubicBezTo>
                    <a:pt x="153821" y="326705"/>
                    <a:pt x="160107" y="336986"/>
                    <a:pt x="156678" y="347845"/>
                  </a:cubicBezTo>
                  <a:cubicBezTo>
                    <a:pt x="154963" y="352988"/>
                    <a:pt x="158964" y="357560"/>
                    <a:pt x="156678" y="362704"/>
                  </a:cubicBezTo>
                  <a:cubicBezTo>
                    <a:pt x="149820" y="379277"/>
                    <a:pt x="162393" y="399857"/>
                    <a:pt x="180109" y="403857"/>
                  </a:cubicBezTo>
                  <a:cubicBezTo>
                    <a:pt x="197826" y="407858"/>
                    <a:pt x="216114" y="399280"/>
                    <a:pt x="228116" y="385564"/>
                  </a:cubicBezTo>
                  <a:cubicBezTo>
                    <a:pt x="238974" y="371276"/>
                    <a:pt x="246403" y="354131"/>
                    <a:pt x="249261" y="336415"/>
                  </a:cubicBezTo>
                  <a:cubicBezTo>
                    <a:pt x="266406" y="251833"/>
                    <a:pt x="249832" y="164965"/>
                    <a:pt x="203541" y="929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0C6DE1F-F2C5-FDB7-F6A7-5B4B932A3F4B}"/>
                </a:ext>
              </a:extLst>
            </p:cNvPr>
            <p:cNvSpPr/>
            <p:nvPr/>
          </p:nvSpPr>
          <p:spPr>
            <a:xfrm>
              <a:off x="4409913" y="4224505"/>
              <a:ext cx="39951" cy="8270"/>
            </a:xfrm>
            <a:custGeom>
              <a:avLst/>
              <a:gdLst>
                <a:gd name="connsiteX0" fmla="*/ 39951 w 39951"/>
                <a:gd name="connsiteY0" fmla="*/ 5358 h 8270"/>
                <a:gd name="connsiteX1" fmla="*/ 20520 w 39951"/>
                <a:gd name="connsiteY1" fmla="*/ 6501 h 8270"/>
                <a:gd name="connsiteX2" fmla="*/ 518 w 39951"/>
                <a:gd name="connsiteY2" fmla="*/ 7644 h 8270"/>
                <a:gd name="connsiteX3" fmla="*/ 4518 w 39951"/>
                <a:gd name="connsiteY3" fmla="*/ 3643 h 8270"/>
                <a:gd name="connsiteX4" fmla="*/ 19377 w 39951"/>
                <a:gd name="connsiteY4" fmla="*/ 214 h 8270"/>
                <a:gd name="connsiteX5" fmla="*/ 34808 w 39951"/>
                <a:gd name="connsiteY5" fmla="*/ 1929 h 8270"/>
                <a:gd name="connsiteX6" fmla="*/ 39951 w 39951"/>
                <a:gd name="connsiteY6" fmla="*/ 5358 h 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1" h="8270">
                  <a:moveTo>
                    <a:pt x="39951" y="5358"/>
                  </a:moveTo>
                  <a:cubicBezTo>
                    <a:pt x="38808" y="7072"/>
                    <a:pt x="30235" y="5929"/>
                    <a:pt x="20520" y="6501"/>
                  </a:cubicBezTo>
                  <a:cubicBezTo>
                    <a:pt x="10805" y="7072"/>
                    <a:pt x="2232" y="9358"/>
                    <a:pt x="518" y="7644"/>
                  </a:cubicBezTo>
                  <a:cubicBezTo>
                    <a:pt x="-1197" y="5929"/>
                    <a:pt x="1660" y="5358"/>
                    <a:pt x="4518" y="3643"/>
                  </a:cubicBezTo>
                  <a:cubicBezTo>
                    <a:pt x="9090" y="1357"/>
                    <a:pt x="14234" y="214"/>
                    <a:pt x="19377" y="214"/>
                  </a:cubicBezTo>
                  <a:cubicBezTo>
                    <a:pt x="24520" y="-357"/>
                    <a:pt x="29664" y="214"/>
                    <a:pt x="34808" y="1929"/>
                  </a:cubicBezTo>
                  <a:cubicBezTo>
                    <a:pt x="38237" y="3072"/>
                    <a:pt x="39951" y="4786"/>
                    <a:pt x="39951" y="535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E831408-DF2B-97CD-DC37-6794A5507067}"/>
                </a:ext>
              </a:extLst>
            </p:cNvPr>
            <p:cNvSpPr/>
            <p:nvPr/>
          </p:nvSpPr>
          <p:spPr>
            <a:xfrm>
              <a:off x="4492619" y="4220483"/>
              <a:ext cx="39078" cy="9413"/>
            </a:xfrm>
            <a:custGeom>
              <a:avLst/>
              <a:gdLst>
                <a:gd name="connsiteX0" fmla="*/ 108 w 39078"/>
                <a:gd name="connsiteY0" fmla="*/ 8797 h 9413"/>
                <a:gd name="connsiteX1" fmla="*/ 19539 w 39078"/>
                <a:gd name="connsiteY1" fmla="*/ 7082 h 9413"/>
                <a:gd name="connsiteX2" fmla="*/ 38970 w 39078"/>
                <a:gd name="connsiteY2" fmla="*/ 4796 h 9413"/>
                <a:gd name="connsiteX3" fmla="*/ 34398 w 39078"/>
                <a:gd name="connsiteY3" fmla="*/ 1367 h 9413"/>
                <a:gd name="connsiteX4" fmla="*/ 19539 w 39078"/>
                <a:gd name="connsiteY4" fmla="*/ 224 h 9413"/>
                <a:gd name="connsiteX5" fmla="*/ 4680 w 39078"/>
                <a:gd name="connsiteY5" fmla="*/ 4225 h 9413"/>
                <a:gd name="connsiteX6" fmla="*/ 108 w 39078"/>
                <a:gd name="connsiteY6" fmla="*/ 8797 h 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78" h="9413">
                  <a:moveTo>
                    <a:pt x="108" y="8797"/>
                  </a:moveTo>
                  <a:cubicBezTo>
                    <a:pt x="1251" y="10511"/>
                    <a:pt x="9824" y="8225"/>
                    <a:pt x="19539" y="7082"/>
                  </a:cubicBezTo>
                  <a:cubicBezTo>
                    <a:pt x="29255" y="5939"/>
                    <a:pt x="37827" y="6511"/>
                    <a:pt x="38970" y="4796"/>
                  </a:cubicBezTo>
                  <a:cubicBezTo>
                    <a:pt x="39542" y="3653"/>
                    <a:pt x="37827" y="2510"/>
                    <a:pt x="34398" y="1367"/>
                  </a:cubicBezTo>
                  <a:cubicBezTo>
                    <a:pt x="29255" y="224"/>
                    <a:pt x="24683" y="-347"/>
                    <a:pt x="19539" y="224"/>
                  </a:cubicBezTo>
                  <a:cubicBezTo>
                    <a:pt x="14396" y="796"/>
                    <a:pt x="9252" y="1939"/>
                    <a:pt x="4680" y="4225"/>
                  </a:cubicBezTo>
                  <a:cubicBezTo>
                    <a:pt x="1251" y="6511"/>
                    <a:pt x="-463" y="8225"/>
                    <a:pt x="108" y="8797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D44F175-F8B4-B822-3989-1D0D78E15485}"/>
                </a:ext>
              </a:extLst>
            </p:cNvPr>
            <p:cNvSpPr/>
            <p:nvPr/>
          </p:nvSpPr>
          <p:spPr>
            <a:xfrm>
              <a:off x="4334076" y="5216266"/>
              <a:ext cx="198084" cy="668097"/>
            </a:xfrm>
            <a:custGeom>
              <a:avLst/>
              <a:gdLst>
                <a:gd name="connsiteX0" fmla="*/ 79213 w 198084"/>
                <a:gd name="connsiteY0" fmla="*/ 0 h 668097"/>
                <a:gd name="connsiteX1" fmla="*/ 917 w 198084"/>
                <a:gd name="connsiteY1" fmla="*/ 209169 h 668097"/>
                <a:gd name="connsiteX2" fmla="*/ 38065 w 198084"/>
                <a:gd name="connsiteY2" fmla="*/ 668084 h 668097"/>
                <a:gd name="connsiteX3" fmla="*/ 114074 w 198084"/>
                <a:gd name="connsiteY3" fmla="*/ 660083 h 668097"/>
                <a:gd name="connsiteX4" fmla="*/ 148936 w 198084"/>
                <a:gd name="connsiteY4" fmla="*/ 327469 h 668097"/>
                <a:gd name="connsiteX5" fmla="*/ 142078 w 198084"/>
                <a:gd name="connsiteY5" fmla="*/ 247459 h 668097"/>
                <a:gd name="connsiteX6" fmla="*/ 198085 w 198084"/>
                <a:gd name="connsiteY6" fmla="*/ 148590 h 668097"/>
                <a:gd name="connsiteX7" fmla="*/ 79213 w 198084"/>
                <a:gd name="connsiteY7" fmla="*/ 0 h 66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084" h="668097">
                  <a:moveTo>
                    <a:pt x="79213" y="0"/>
                  </a:moveTo>
                  <a:cubicBezTo>
                    <a:pt x="79213" y="0"/>
                    <a:pt x="8347" y="176022"/>
                    <a:pt x="917" y="209169"/>
                  </a:cubicBezTo>
                  <a:cubicBezTo>
                    <a:pt x="-6512" y="242316"/>
                    <a:pt x="33493" y="670941"/>
                    <a:pt x="38065" y="668084"/>
                  </a:cubicBezTo>
                  <a:cubicBezTo>
                    <a:pt x="42637" y="665226"/>
                    <a:pt x="114074" y="660083"/>
                    <a:pt x="114074" y="660083"/>
                  </a:cubicBezTo>
                  <a:cubicBezTo>
                    <a:pt x="114074" y="660083"/>
                    <a:pt x="148364" y="348615"/>
                    <a:pt x="148936" y="327469"/>
                  </a:cubicBezTo>
                  <a:cubicBezTo>
                    <a:pt x="148936" y="304038"/>
                    <a:pt x="142078" y="247459"/>
                    <a:pt x="142078" y="247459"/>
                  </a:cubicBezTo>
                  <a:lnTo>
                    <a:pt x="198085" y="148590"/>
                  </a:lnTo>
                  <a:lnTo>
                    <a:pt x="792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B5D02A9-4BC5-D757-B6D2-57E6F2CFFC4E}"/>
                </a:ext>
              </a:extLst>
            </p:cNvPr>
            <p:cNvSpPr/>
            <p:nvPr/>
          </p:nvSpPr>
          <p:spPr>
            <a:xfrm>
              <a:off x="4433863" y="5339139"/>
              <a:ext cx="99441" cy="538924"/>
            </a:xfrm>
            <a:custGeom>
              <a:avLst/>
              <a:gdLst>
                <a:gd name="connsiteX0" fmla="*/ 73724 w 99441"/>
                <a:gd name="connsiteY0" fmla="*/ 0 h 538924"/>
                <a:gd name="connsiteX1" fmla="*/ 16574 w 99441"/>
                <a:gd name="connsiteY1" fmla="*/ 108013 h 538924"/>
                <a:gd name="connsiteX2" fmla="*/ 12001 w 99441"/>
                <a:gd name="connsiteY2" fmla="*/ 123444 h 538924"/>
                <a:gd name="connsiteX3" fmla="*/ 17145 w 99441"/>
                <a:gd name="connsiteY3" fmla="*/ 327469 h 538924"/>
                <a:gd name="connsiteX4" fmla="*/ 0 w 99441"/>
                <a:gd name="connsiteY4" fmla="*/ 538924 h 538924"/>
                <a:gd name="connsiteX5" fmla="*/ 13716 w 99441"/>
                <a:gd name="connsiteY5" fmla="*/ 537781 h 538924"/>
                <a:gd name="connsiteX6" fmla="*/ 48578 w 99441"/>
                <a:gd name="connsiteY6" fmla="*/ 205168 h 538924"/>
                <a:gd name="connsiteX7" fmla="*/ 41719 w 99441"/>
                <a:gd name="connsiteY7" fmla="*/ 125158 h 538924"/>
                <a:gd name="connsiteX8" fmla="*/ 99441 w 99441"/>
                <a:gd name="connsiteY8" fmla="*/ 26289 h 538924"/>
                <a:gd name="connsiteX9" fmla="*/ 73724 w 99441"/>
                <a:gd name="connsiteY9" fmla="*/ 0 h 53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41" h="538924">
                  <a:moveTo>
                    <a:pt x="73724" y="0"/>
                  </a:moveTo>
                  <a:lnTo>
                    <a:pt x="16574" y="108013"/>
                  </a:lnTo>
                  <a:cubicBezTo>
                    <a:pt x="12573" y="112014"/>
                    <a:pt x="11430" y="117729"/>
                    <a:pt x="12001" y="123444"/>
                  </a:cubicBezTo>
                  <a:cubicBezTo>
                    <a:pt x="16002" y="145161"/>
                    <a:pt x="28575" y="274320"/>
                    <a:pt x="17145" y="327469"/>
                  </a:cubicBezTo>
                  <a:lnTo>
                    <a:pt x="0" y="538924"/>
                  </a:lnTo>
                  <a:lnTo>
                    <a:pt x="13716" y="537781"/>
                  </a:lnTo>
                  <a:cubicBezTo>
                    <a:pt x="13716" y="537781"/>
                    <a:pt x="48006" y="226314"/>
                    <a:pt x="48578" y="205168"/>
                  </a:cubicBezTo>
                  <a:cubicBezTo>
                    <a:pt x="48578" y="181737"/>
                    <a:pt x="41719" y="125158"/>
                    <a:pt x="41719" y="125158"/>
                  </a:cubicBezTo>
                  <a:lnTo>
                    <a:pt x="99441" y="26289"/>
                  </a:lnTo>
                  <a:lnTo>
                    <a:pt x="73724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A85A09B-8201-C51C-F94C-09F43F90242C}"/>
                </a:ext>
              </a:extLst>
            </p:cNvPr>
            <p:cNvSpPr/>
            <p:nvPr/>
          </p:nvSpPr>
          <p:spPr>
            <a:xfrm>
              <a:off x="4204691" y="5843487"/>
              <a:ext cx="256031" cy="116871"/>
            </a:xfrm>
            <a:custGeom>
              <a:avLst/>
              <a:gdLst>
                <a:gd name="connsiteX0" fmla="*/ 245745 w 256031"/>
                <a:gd name="connsiteY0" fmla="*/ 19716 h 116871"/>
                <a:gd name="connsiteX1" fmla="*/ 209169 w 256031"/>
                <a:gd name="connsiteY1" fmla="*/ 31718 h 116871"/>
                <a:gd name="connsiteX2" fmla="*/ 193738 w 256031"/>
                <a:gd name="connsiteY2" fmla="*/ 28860 h 116871"/>
                <a:gd name="connsiteX3" fmla="*/ 164592 w 256031"/>
                <a:gd name="connsiteY3" fmla="*/ 4286 h 116871"/>
                <a:gd name="connsiteX4" fmla="*/ 141732 w 256031"/>
                <a:gd name="connsiteY4" fmla="*/ 4286 h 116871"/>
                <a:gd name="connsiteX5" fmla="*/ 76581 w 256031"/>
                <a:gd name="connsiteY5" fmla="*/ 55721 h 116871"/>
                <a:gd name="connsiteX6" fmla="*/ 25146 w 256031"/>
                <a:gd name="connsiteY6" fmla="*/ 73438 h 116871"/>
                <a:gd name="connsiteX7" fmla="*/ 0 w 256031"/>
                <a:gd name="connsiteY7" fmla="*/ 108870 h 116871"/>
                <a:gd name="connsiteX8" fmla="*/ 8001 w 256031"/>
                <a:gd name="connsiteY8" fmla="*/ 116871 h 116871"/>
                <a:gd name="connsiteX9" fmla="*/ 236601 w 256031"/>
                <a:gd name="connsiteY9" fmla="*/ 114585 h 116871"/>
                <a:gd name="connsiteX10" fmla="*/ 256032 w 256031"/>
                <a:gd name="connsiteY10" fmla="*/ 95155 h 116871"/>
                <a:gd name="connsiteX11" fmla="*/ 255460 w 256031"/>
                <a:gd name="connsiteY11" fmla="*/ 27718 h 116871"/>
                <a:gd name="connsiteX12" fmla="*/ 247459 w 256031"/>
                <a:gd name="connsiteY12" fmla="*/ 19716 h 116871"/>
                <a:gd name="connsiteX13" fmla="*/ 245745 w 256031"/>
                <a:gd name="connsiteY13" fmla="*/ 19716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031" h="116871">
                  <a:moveTo>
                    <a:pt x="245745" y="19716"/>
                  </a:moveTo>
                  <a:lnTo>
                    <a:pt x="209169" y="31718"/>
                  </a:lnTo>
                  <a:cubicBezTo>
                    <a:pt x="204025" y="33433"/>
                    <a:pt x="197739" y="32290"/>
                    <a:pt x="193738" y="28860"/>
                  </a:cubicBezTo>
                  <a:lnTo>
                    <a:pt x="164592" y="4286"/>
                  </a:lnTo>
                  <a:cubicBezTo>
                    <a:pt x="157734" y="-1429"/>
                    <a:pt x="148590" y="-1429"/>
                    <a:pt x="141732" y="4286"/>
                  </a:cubicBezTo>
                  <a:lnTo>
                    <a:pt x="76581" y="55721"/>
                  </a:lnTo>
                  <a:lnTo>
                    <a:pt x="25146" y="73438"/>
                  </a:lnTo>
                  <a:cubicBezTo>
                    <a:pt x="9715" y="78581"/>
                    <a:pt x="0" y="92869"/>
                    <a:pt x="0" y="108870"/>
                  </a:cubicBezTo>
                  <a:cubicBezTo>
                    <a:pt x="0" y="113443"/>
                    <a:pt x="4000" y="116871"/>
                    <a:pt x="8001" y="116871"/>
                  </a:cubicBezTo>
                  <a:lnTo>
                    <a:pt x="236601" y="114585"/>
                  </a:lnTo>
                  <a:cubicBezTo>
                    <a:pt x="247459" y="114585"/>
                    <a:pt x="256032" y="105441"/>
                    <a:pt x="256032" y="95155"/>
                  </a:cubicBezTo>
                  <a:lnTo>
                    <a:pt x="255460" y="27718"/>
                  </a:lnTo>
                  <a:cubicBezTo>
                    <a:pt x="255460" y="23145"/>
                    <a:pt x="252031" y="19716"/>
                    <a:pt x="247459" y="19716"/>
                  </a:cubicBezTo>
                  <a:cubicBezTo>
                    <a:pt x="246888" y="19145"/>
                    <a:pt x="246316" y="19145"/>
                    <a:pt x="245745" y="197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2C8250A-078C-A781-A414-588B2988BF8F}"/>
                </a:ext>
              </a:extLst>
            </p:cNvPr>
            <p:cNvSpPr/>
            <p:nvPr/>
          </p:nvSpPr>
          <p:spPr>
            <a:xfrm>
              <a:off x="4204691" y="5940928"/>
              <a:ext cx="256603" cy="18288"/>
            </a:xfrm>
            <a:custGeom>
              <a:avLst/>
              <a:gdLst>
                <a:gd name="connsiteX0" fmla="*/ 256603 w 256603"/>
                <a:gd name="connsiteY0" fmla="*/ 0 h 18288"/>
                <a:gd name="connsiteX1" fmla="*/ 1143 w 256603"/>
                <a:gd name="connsiteY1" fmla="*/ 2286 h 18288"/>
                <a:gd name="connsiteX2" fmla="*/ 0 w 256603"/>
                <a:gd name="connsiteY2" fmla="*/ 10287 h 18288"/>
                <a:gd name="connsiteX3" fmla="*/ 8001 w 256603"/>
                <a:gd name="connsiteY3" fmla="*/ 18288 h 18288"/>
                <a:gd name="connsiteX4" fmla="*/ 236601 w 256603"/>
                <a:gd name="connsiteY4" fmla="*/ 16002 h 18288"/>
                <a:gd name="connsiteX5" fmla="*/ 256603 w 256603"/>
                <a:gd name="connsiteY5" fmla="*/ 0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3" h="18288">
                  <a:moveTo>
                    <a:pt x="256603" y="0"/>
                  </a:moveTo>
                  <a:lnTo>
                    <a:pt x="1143" y="2286"/>
                  </a:lnTo>
                  <a:cubicBezTo>
                    <a:pt x="571" y="5144"/>
                    <a:pt x="0" y="8001"/>
                    <a:pt x="0" y="10287"/>
                  </a:cubicBezTo>
                  <a:cubicBezTo>
                    <a:pt x="0" y="14860"/>
                    <a:pt x="4000" y="18288"/>
                    <a:pt x="8001" y="18288"/>
                  </a:cubicBezTo>
                  <a:lnTo>
                    <a:pt x="236601" y="16002"/>
                  </a:lnTo>
                  <a:cubicBezTo>
                    <a:pt x="246316" y="16574"/>
                    <a:pt x="254889" y="9145"/>
                    <a:pt x="256603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FC96B1E-9325-8E6E-58A6-19AC9A9C09B1}"/>
                </a:ext>
              </a:extLst>
            </p:cNvPr>
            <p:cNvSpPr/>
            <p:nvPr/>
          </p:nvSpPr>
          <p:spPr>
            <a:xfrm>
              <a:off x="4331707" y="5855346"/>
              <a:ext cx="18002" cy="18716"/>
            </a:xfrm>
            <a:custGeom>
              <a:avLst/>
              <a:gdLst>
                <a:gd name="connsiteX0" fmla="*/ 14716 w 18002"/>
                <a:gd name="connsiteY0" fmla="*/ 18145 h 18716"/>
                <a:gd name="connsiteX1" fmla="*/ 429 w 18002"/>
                <a:gd name="connsiteY1" fmla="*/ 3287 h 18716"/>
                <a:gd name="connsiteX2" fmla="*/ 429 w 18002"/>
                <a:gd name="connsiteY2" fmla="*/ 429 h 18716"/>
                <a:gd name="connsiteX3" fmla="*/ 3286 w 18002"/>
                <a:gd name="connsiteY3" fmla="*/ 429 h 18716"/>
                <a:gd name="connsiteX4" fmla="*/ 17574 w 18002"/>
                <a:gd name="connsiteY4" fmla="*/ 15288 h 18716"/>
                <a:gd name="connsiteX5" fmla="*/ 17574 w 18002"/>
                <a:gd name="connsiteY5" fmla="*/ 18145 h 18716"/>
                <a:gd name="connsiteX6" fmla="*/ 16431 w 18002"/>
                <a:gd name="connsiteY6" fmla="*/ 18717 h 18716"/>
                <a:gd name="connsiteX7" fmla="*/ 14716 w 1800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0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574" y="15288"/>
                  </a:lnTo>
                  <a:cubicBezTo>
                    <a:pt x="18145" y="15859"/>
                    <a:pt x="18145" y="17574"/>
                    <a:pt x="17574" y="18145"/>
                  </a:cubicBezTo>
                  <a:cubicBezTo>
                    <a:pt x="17002" y="18717"/>
                    <a:pt x="17002" y="18717"/>
                    <a:pt x="16431" y="18717"/>
                  </a:cubicBezTo>
                  <a:cubicBezTo>
                    <a:pt x="15288" y="18145"/>
                    <a:pt x="14716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3605DE8-773D-AC50-26D0-CA7E4B1879FA}"/>
                </a:ext>
              </a:extLst>
            </p:cNvPr>
            <p:cNvSpPr/>
            <p:nvPr/>
          </p:nvSpPr>
          <p:spPr>
            <a:xfrm>
              <a:off x="4320848" y="5863918"/>
              <a:ext cx="17662" cy="18716"/>
            </a:xfrm>
            <a:custGeom>
              <a:avLst/>
              <a:gdLst>
                <a:gd name="connsiteX0" fmla="*/ 14716 w 17662"/>
                <a:gd name="connsiteY0" fmla="*/ 18145 h 18716"/>
                <a:gd name="connsiteX1" fmla="*/ 429 w 17662"/>
                <a:gd name="connsiteY1" fmla="*/ 3287 h 18716"/>
                <a:gd name="connsiteX2" fmla="*/ 429 w 17662"/>
                <a:gd name="connsiteY2" fmla="*/ 429 h 18716"/>
                <a:gd name="connsiteX3" fmla="*/ 3286 w 17662"/>
                <a:gd name="connsiteY3" fmla="*/ 429 h 18716"/>
                <a:gd name="connsiteX4" fmla="*/ 17002 w 17662"/>
                <a:gd name="connsiteY4" fmla="*/ 15288 h 18716"/>
                <a:gd name="connsiteX5" fmla="*/ 17002 w 17662"/>
                <a:gd name="connsiteY5" fmla="*/ 18145 h 18716"/>
                <a:gd name="connsiteX6" fmla="*/ 15859 w 17662"/>
                <a:gd name="connsiteY6" fmla="*/ 18717 h 18716"/>
                <a:gd name="connsiteX7" fmla="*/ 14716 w 1766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002" y="15288"/>
                  </a:lnTo>
                  <a:cubicBezTo>
                    <a:pt x="17574" y="15859"/>
                    <a:pt x="18145" y="17574"/>
                    <a:pt x="17002" y="18145"/>
                  </a:cubicBezTo>
                  <a:cubicBezTo>
                    <a:pt x="16430" y="18717"/>
                    <a:pt x="15859" y="18717"/>
                    <a:pt x="15859" y="18717"/>
                  </a:cubicBezTo>
                  <a:cubicBezTo>
                    <a:pt x="15859" y="18145"/>
                    <a:pt x="15288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7962E8B-3D2F-2593-4146-E5C96AE75502}"/>
                </a:ext>
              </a:extLst>
            </p:cNvPr>
            <p:cNvSpPr/>
            <p:nvPr/>
          </p:nvSpPr>
          <p:spPr>
            <a:xfrm>
              <a:off x="4310043" y="5871972"/>
              <a:ext cx="18520" cy="19235"/>
            </a:xfrm>
            <a:custGeom>
              <a:avLst/>
              <a:gdLst>
                <a:gd name="connsiteX0" fmla="*/ 14663 w 18520"/>
                <a:gd name="connsiteY0" fmla="*/ 18664 h 19235"/>
                <a:gd name="connsiteX1" fmla="*/ 947 w 18520"/>
                <a:gd name="connsiteY1" fmla="*/ 3805 h 19235"/>
                <a:gd name="connsiteX2" fmla="*/ 376 w 18520"/>
                <a:gd name="connsiteY2" fmla="*/ 947 h 19235"/>
                <a:gd name="connsiteX3" fmla="*/ 3233 w 18520"/>
                <a:gd name="connsiteY3" fmla="*/ 375 h 19235"/>
                <a:gd name="connsiteX4" fmla="*/ 3804 w 18520"/>
                <a:gd name="connsiteY4" fmla="*/ 947 h 19235"/>
                <a:gd name="connsiteX5" fmla="*/ 18092 w 18520"/>
                <a:gd name="connsiteY5" fmla="*/ 15806 h 19235"/>
                <a:gd name="connsiteX6" fmla="*/ 18092 w 18520"/>
                <a:gd name="connsiteY6" fmla="*/ 18664 h 19235"/>
                <a:gd name="connsiteX7" fmla="*/ 16949 w 18520"/>
                <a:gd name="connsiteY7" fmla="*/ 19235 h 19235"/>
                <a:gd name="connsiteX8" fmla="*/ 14663 w 18520"/>
                <a:gd name="connsiteY8" fmla="*/ 18664 h 1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0" h="19235">
                  <a:moveTo>
                    <a:pt x="14663" y="18664"/>
                  </a:moveTo>
                  <a:lnTo>
                    <a:pt x="947" y="3805"/>
                  </a:lnTo>
                  <a:cubicBezTo>
                    <a:pt x="-196" y="3233"/>
                    <a:pt x="-196" y="2090"/>
                    <a:pt x="376" y="947"/>
                  </a:cubicBezTo>
                  <a:cubicBezTo>
                    <a:pt x="947" y="-196"/>
                    <a:pt x="2090" y="-196"/>
                    <a:pt x="3233" y="375"/>
                  </a:cubicBezTo>
                  <a:cubicBezTo>
                    <a:pt x="3233" y="375"/>
                    <a:pt x="3233" y="375"/>
                    <a:pt x="3804" y="947"/>
                  </a:cubicBezTo>
                  <a:lnTo>
                    <a:pt x="18092" y="15806"/>
                  </a:lnTo>
                  <a:cubicBezTo>
                    <a:pt x="18663" y="16378"/>
                    <a:pt x="18663" y="18092"/>
                    <a:pt x="18092" y="18664"/>
                  </a:cubicBezTo>
                  <a:cubicBezTo>
                    <a:pt x="17521" y="19235"/>
                    <a:pt x="16949" y="19235"/>
                    <a:pt x="16949" y="19235"/>
                  </a:cubicBezTo>
                  <a:cubicBezTo>
                    <a:pt x="15234" y="19235"/>
                    <a:pt x="14663" y="18664"/>
                    <a:pt x="14663" y="1866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D0BED55-8259-73F8-5196-19294F275806}"/>
                </a:ext>
              </a:extLst>
            </p:cNvPr>
            <p:cNvSpPr/>
            <p:nvPr/>
          </p:nvSpPr>
          <p:spPr>
            <a:xfrm>
              <a:off x="4352709" y="5021956"/>
              <a:ext cx="262890" cy="385762"/>
            </a:xfrm>
            <a:custGeom>
              <a:avLst/>
              <a:gdLst>
                <a:gd name="connsiteX0" fmla="*/ 101727 w 262890"/>
                <a:gd name="connsiteY0" fmla="*/ 24574 h 385762"/>
                <a:gd name="connsiteX1" fmla="*/ 0 w 262890"/>
                <a:gd name="connsiteY1" fmla="*/ 316039 h 385762"/>
                <a:gd name="connsiteX2" fmla="*/ 170879 w 262890"/>
                <a:gd name="connsiteY2" fmla="*/ 385763 h 385762"/>
                <a:gd name="connsiteX3" fmla="*/ 262890 w 262890"/>
                <a:gd name="connsiteY3" fmla="*/ 232600 h 385762"/>
                <a:gd name="connsiteX4" fmla="*/ 213741 w 262890"/>
                <a:gd name="connsiteY4" fmla="*/ 0 h 385762"/>
                <a:gd name="connsiteX5" fmla="*/ 101727 w 262890"/>
                <a:gd name="connsiteY5" fmla="*/ 24574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90" h="385762">
                  <a:moveTo>
                    <a:pt x="101727" y="24574"/>
                  </a:moveTo>
                  <a:cubicBezTo>
                    <a:pt x="102870" y="28003"/>
                    <a:pt x="0" y="316039"/>
                    <a:pt x="0" y="316039"/>
                  </a:cubicBezTo>
                  <a:lnTo>
                    <a:pt x="170879" y="385763"/>
                  </a:lnTo>
                  <a:lnTo>
                    <a:pt x="262890" y="232600"/>
                  </a:lnTo>
                  <a:lnTo>
                    <a:pt x="213741" y="0"/>
                  </a:lnTo>
                  <a:lnTo>
                    <a:pt x="101727" y="24574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1AA9910-9B34-EF74-328B-DAE67D785532}"/>
                </a:ext>
              </a:extLst>
            </p:cNvPr>
            <p:cNvSpPr/>
            <p:nvPr/>
          </p:nvSpPr>
          <p:spPr>
            <a:xfrm>
              <a:off x="4491013" y="5132833"/>
              <a:ext cx="124586" cy="274891"/>
            </a:xfrm>
            <a:custGeom>
              <a:avLst/>
              <a:gdLst>
                <a:gd name="connsiteX0" fmla="*/ 76009 w 124586"/>
                <a:gd name="connsiteY0" fmla="*/ 7429 h 274891"/>
                <a:gd name="connsiteX1" fmla="*/ 89154 w 124586"/>
                <a:gd name="connsiteY1" fmla="*/ 85725 h 274891"/>
                <a:gd name="connsiteX2" fmla="*/ 80581 w 124586"/>
                <a:gd name="connsiteY2" fmla="*/ 129730 h 274891"/>
                <a:gd name="connsiteX3" fmla="*/ 0 w 124586"/>
                <a:gd name="connsiteY3" fmla="*/ 262318 h 274891"/>
                <a:gd name="connsiteX4" fmla="*/ 32576 w 124586"/>
                <a:gd name="connsiteY4" fmla="*/ 274891 h 274891"/>
                <a:gd name="connsiteX5" fmla="*/ 124587 w 124586"/>
                <a:gd name="connsiteY5" fmla="*/ 121729 h 274891"/>
                <a:gd name="connsiteX6" fmla="*/ 77724 w 124586"/>
                <a:gd name="connsiteY6" fmla="*/ 0 h 274891"/>
                <a:gd name="connsiteX7" fmla="*/ 76009 w 124586"/>
                <a:gd name="connsiteY7" fmla="*/ 7429 h 2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86" h="274891">
                  <a:moveTo>
                    <a:pt x="76009" y="7429"/>
                  </a:moveTo>
                  <a:lnTo>
                    <a:pt x="89154" y="85725"/>
                  </a:lnTo>
                  <a:cubicBezTo>
                    <a:pt x="91440" y="101155"/>
                    <a:pt x="88583" y="116586"/>
                    <a:pt x="80581" y="129730"/>
                  </a:cubicBezTo>
                  <a:lnTo>
                    <a:pt x="0" y="262318"/>
                  </a:lnTo>
                  <a:lnTo>
                    <a:pt x="32576" y="274891"/>
                  </a:lnTo>
                  <a:lnTo>
                    <a:pt x="124587" y="121729"/>
                  </a:lnTo>
                  <a:lnTo>
                    <a:pt x="77724" y="0"/>
                  </a:lnTo>
                  <a:lnTo>
                    <a:pt x="76009" y="742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9E08A65-62E5-0B8E-025F-B36143444061}"/>
                </a:ext>
              </a:extLst>
            </p:cNvPr>
            <p:cNvSpPr/>
            <p:nvPr/>
          </p:nvSpPr>
          <p:spPr>
            <a:xfrm>
              <a:off x="4537304" y="4949953"/>
              <a:ext cx="321754" cy="458342"/>
            </a:xfrm>
            <a:custGeom>
              <a:avLst/>
              <a:gdLst>
                <a:gd name="connsiteX0" fmla="*/ 0 w 321754"/>
                <a:gd name="connsiteY0" fmla="*/ 97726 h 458342"/>
                <a:gd name="connsiteX1" fmla="*/ 131445 w 321754"/>
                <a:gd name="connsiteY1" fmla="*/ 458343 h 458342"/>
                <a:gd name="connsiteX2" fmla="*/ 321755 w 321754"/>
                <a:gd name="connsiteY2" fmla="*/ 402336 h 458342"/>
                <a:gd name="connsiteX3" fmla="*/ 278321 w 321754"/>
                <a:gd name="connsiteY3" fmla="*/ 195453 h 458342"/>
                <a:gd name="connsiteX4" fmla="*/ 270891 w 321754"/>
                <a:gd name="connsiteY4" fmla="*/ 157734 h 458342"/>
                <a:gd name="connsiteX5" fmla="*/ 233172 w 321754"/>
                <a:gd name="connsiteY5" fmla="*/ 34290 h 458342"/>
                <a:gd name="connsiteX6" fmla="*/ 202883 w 321754"/>
                <a:gd name="connsiteY6" fmla="*/ 0 h 458342"/>
                <a:gd name="connsiteX7" fmla="*/ 0 w 321754"/>
                <a:gd name="connsiteY7" fmla="*/ 97726 h 45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1754" h="458342">
                  <a:moveTo>
                    <a:pt x="0" y="97726"/>
                  </a:moveTo>
                  <a:cubicBezTo>
                    <a:pt x="0" y="101727"/>
                    <a:pt x="131445" y="458343"/>
                    <a:pt x="131445" y="458343"/>
                  </a:cubicBezTo>
                  <a:lnTo>
                    <a:pt x="321755" y="402336"/>
                  </a:lnTo>
                  <a:lnTo>
                    <a:pt x="278321" y="195453"/>
                  </a:lnTo>
                  <a:cubicBezTo>
                    <a:pt x="274320" y="182880"/>
                    <a:pt x="272034" y="170307"/>
                    <a:pt x="270891" y="157734"/>
                  </a:cubicBezTo>
                  <a:cubicBezTo>
                    <a:pt x="268034" y="127444"/>
                    <a:pt x="258318" y="65151"/>
                    <a:pt x="233172" y="34290"/>
                  </a:cubicBezTo>
                  <a:cubicBezTo>
                    <a:pt x="216027" y="13144"/>
                    <a:pt x="202883" y="0"/>
                    <a:pt x="202883" y="0"/>
                  </a:cubicBezTo>
                  <a:lnTo>
                    <a:pt x="0" y="97726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A5124D7-D334-D455-218B-FFD7634761B4}"/>
                </a:ext>
              </a:extLst>
            </p:cNvPr>
            <p:cNvSpPr/>
            <p:nvPr/>
          </p:nvSpPr>
          <p:spPr>
            <a:xfrm>
              <a:off x="4384142" y="4426402"/>
              <a:ext cx="400621" cy="657861"/>
            </a:xfrm>
            <a:custGeom>
              <a:avLst/>
              <a:gdLst>
                <a:gd name="connsiteX0" fmla="*/ 317183 w 400621"/>
                <a:gd name="connsiteY0" fmla="*/ 598405 h 657861"/>
                <a:gd name="connsiteX1" fmla="*/ 400622 w 400621"/>
                <a:gd name="connsiteY1" fmla="*/ 554400 h 657861"/>
                <a:gd name="connsiteX2" fmla="*/ 326327 w 400621"/>
                <a:gd name="connsiteY2" fmla="*/ 414954 h 657861"/>
                <a:gd name="connsiteX3" fmla="*/ 276606 w 400621"/>
                <a:gd name="connsiteY3" fmla="*/ 188069 h 657861"/>
                <a:gd name="connsiteX4" fmla="*/ 185738 w 400621"/>
                <a:gd name="connsiteY4" fmla="*/ 45 h 657861"/>
                <a:gd name="connsiteX5" fmla="*/ 184023 w 400621"/>
                <a:gd name="connsiteY5" fmla="*/ 45 h 657861"/>
                <a:gd name="connsiteX6" fmla="*/ 0 w 400621"/>
                <a:gd name="connsiteY6" fmla="*/ 197212 h 657861"/>
                <a:gd name="connsiteX7" fmla="*/ 572 w 400621"/>
                <a:gd name="connsiteY7" fmla="*/ 266935 h 657861"/>
                <a:gd name="connsiteX8" fmla="*/ 26861 w 400621"/>
                <a:gd name="connsiteY8" fmla="*/ 562972 h 657861"/>
                <a:gd name="connsiteX9" fmla="*/ 43434 w 400621"/>
                <a:gd name="connsiteY9" fmla="*/ 657842 h 657861"/>
                <a:gd name="connsiteX10" fmla="*/ 317183 w 400621"/>
                <a:gd name="connsiteY10" fmla="*/ 598405 h 65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621" h="657861">
                  <a:moveTo>
                    <a:pt x="317183" y="598405"/>
                  </a:moveTo>
                  <a:cubicBezTo>
                    <a:pt x="342900" y="588690"/>
                    <a:pt x="387477" y="565830"/>
                    <a:pt x="400622" y="554400"/>
                  </a:cubicBezTo>
                  <a:cubicBezTo>
                    <a:pt x="400622" y="554400"/>
                    <a:pt x="341757" y="462960"/>
                    <a:pt x="326327" y="414954"/>
                  </a:cubicBezTo>
                  <a:cubicBezTo>
                    <a:pt x="310896" y="366948"/>
                    <a:pt x="281178" y="244647"/>
                    <a:pt x="276606" y="188069"/>
                  </a:cubicBezTo>
                  <a:cubicBezTo>
                    <a:pt x="272034" y="131490"/>
                    <a:pt x="249174" y="-2813"/>
                    <a:pt x="185738" y="45"/>
                  </a:cubicBezTo>
                  <a:lnTo>
                    <a:pt x="184023" y="45"/>
                  </a:lnTo>
                  <a:cubicBezTo>
                    <a:pt x="56579" y="4617"/>
                    <a:pt x="10859" y="92628"/>
                    <a:pt x="0" y="197212"/>
                  </a:cubicBezTo>
                  <a:lnTo>
                    <a:pt x="572" y="266935"/>
                  </a:lnTo>
                  <a:cubicBezTo>
                    <a:pt x="0" y="363519"/>
                    <a:pt x="18859" y="512109"/>
                    <a:pt x="26861" y="562972"/>
                  </a:cubicBezTo>
                  <a:cubicBezTo>
                    <a:pt x="36004" y="620122"/>
                    <a:pt x="43434" y="657842"/>
                    <a:pt x="43434" y="657842"/>
                  </a:cubicBezTo>
                  <a:cubicBezTo>
                    <a:pt x="43434" y="657842"/>
                    <a:pt x="151448" y="660699"/>
                    <a:pt x="317183" y="59840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CD62F79-480B-B4C5-521C-EA0EAF14456D}"/>
                </a:ext>
              </a:extLst>
            </p:cNvPr>
            <p:cNvSpPr/>
            <p:nvPr/>
          </p:nvSpPr>
          <p:spPr>
            <a:xfrm>
              <a:off x="4384142" y="4500742"/>
              <a:ext cx="113156" cy="212026"/>
            </a:xfrm>
            <a:custGeom>
              <a:avLst/>
              <a:gdLst>
                <a:gd name="connsiteX0" fmla="*/ 0 w 113156"/>
                <a:gd name="connsiteY0" fmla="*/ 184595 h 212026"/>
                <a:gd name="connsiteX1" fmla="*/ 17717 w 113156"/>
                <a:gd name="connsiteY1" fmla="*/ 189167 h 212026"/>
                <a:gd name="connsiteX2" fmla="*/ 40577 w 113156"/>
                <a:gd name="connsiteY2" fmla="*/ 143447 h 212026"/>
                <a:gd name="connsiteX3" fmla="*/ 31433 w 113156"/>
                <a:gd name="connsiteY3" fmla="*/ 136017 h 212026"/>
                <a:gd name="connsiteX4" fmla="*/ 102299 w 113156"/>
                <a:gd name="connsiteY4" fmla="*/ 0 h 212026"/>
                <a:gd name="connsiteX5" fmla="*/ 113157 w 113156"/>
                <a:gd name="connsiteY5" fmla="*/ 5715 h 212026"/>
                <a:gd name="connsiteX6" fmla="*/ 66866 w 113156"/>
                <a:gd name="connsiteY6" fmla="*/ 145161 h 212026"/>
                <a:gd name="connsiteX7" fmla="*/ 22289 w 113156"/>
                <a:gd name="connsiteY7" fmla="*/ 212027 h 212026"/>
                <a:gd name="connsiteX8" fmla="*/ 0 w 113156"/>
                <a:gd name="connsiteY8" fmla="*/ 209169 h 212026"/>
                <a:gd name="connsiteX9" fmla="*/ 0 w 113156"/>
                <a:gd name="connsiteY9" fmla="*/ 184595 h 2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156" h="212026">
                  <a:moveTo>
                    <a:pt x="0" y="184595"/>
                  </a:moveTo>
                  <a:lnTo>
                    <a:pt x="17717" y="189167"/>
                  </a:lnTo>
                  <a:lnTo>
                    <a:pt x="40577" y="143447"/>
                  </a:lnTo>
                  <a:lnTo>
                    <a:pt x="31433" y="136017"/>
                  </a:lnTo>
                  <a:lnTo>
                    <a:pt x="102299" y="0"/>
                  </a:lnTo>
                  <a:lnTo>
                    <a:pt x="113157" y="5715"/>
                  </a:lnTo>
                  <a:lnTo>
                    <a:pt x="66866" y="145161"/>
                  </a:lnTo>
                  <a:lnTo>
                    <a:pt x="22289" y="212027"/>
                  </a:lnTo>
                  <a:lnTo>
                    <a:pt x="0" y="209169"/>
                  </a:lnTo>
                  <a:lnTo>
                    <a:pt x="0" y="18459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EAABC16-200B-0F71-43D1-BD08140E223D}"/>
                </a:ext>
              </a:extLst>
            </p:cNvPr>
            <p:cNvSpPr/>
            <p:nvPr/>
          </p:nvSpPr>
          <p:spPr>
            <a:xfrm>
              <a:off x="4389286" y="4574471"/>
              <a:ext cx="221741" cy="272266"/>
            </a:xfrm>
            <a:custGeom>
              <a:avLst/>
              <a:gdLst>
                <a:gd name="connsiteX0" fmla="*/ 4001 w 221741"/>
                <a:gd name="connsiteY0" fmla="*/ 262319 h 272266"/>
                <a:gd name="connsiteX1" fmla="*/ 16002 w 221741"/>
                <a:gd name="connsiteY1" fmla="*/ 267462 h 272266"/>
                <a:gd name="connsiteX2" fmla="*/ 87439 w 221741"/>
                <a:gd name="connsiteY2" fmla="*/ 248031 h 272266"/>
                <a:gd name="connsiteX3" fmla="*/ 99441 w 221741"/>
                <a:gd name="connsiteY3" fmla="*/ 227457 h 272266"/>
                <a:gd name="connsiteX4" fmla="*/ 153733 w 221741"/>
                <a:gd name="connsiteY4" fmla="*/ 126873 h 272266"/>
                <a:gd name="connsiteX5" fmla="*/ 162306 w 221741"/>
                <a:gd name="connsiteY5" fmla="*/ 130874 h 272266"/>
                <a:gd name="connsiteX6" fmla="*/ 221742 w 221741"/>
                <a:gd name="connsiteY6" fmla="*/ 1143 h 272266"/>
                <a:gd name="connsiteX7" fmla="*/ 210312 w 221741"/>
                <a:gd name="connsiteY7" fmla="*/ 0 h 272266"/>
                <a:gd name="connsiteX8" fmla="*/ 0 w 221741"/>
                <a:gd name="connsiteY8" fmla="*/ 225171 h 272266"/>
                <a:gd name="connsiteX9" fmla="*/ 4001 w 221741"/>
                <a:gd name="connsiteY9" fmla="*/ 262319 h 27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741" h="272266">
                  <a:moveTo>
                    <a:pt x="4001" y="262319"/>
                  </a:moveTo>
                  <a:lnTo>
                    <a:pt x="16002" y="267462"/>
                  </a:lnTo>
                  <a:cubicBezTo>
                    <a:pt x="41148" y="278321"/>
                    <a:pt x="70866" y="270320"/>
                    <a:pt x="87439" y="248031"/>
                  </a:cubicBezTo>
                  <a:cubicBezTo>
                    <a:pt x="92011" y="241745"/>
                    <a:pt x="96012" y="234887"/>
                    <a:pt x="99441" y="227457"/>
                  </a:cubicBezTo>
                  <a:lnTo>
                    <a:pt x="153733" y="126873"/>
                  </a:lnTo>
                  <a:lnTo>
                    <a:pt x="162306" y="130874"/>
                  </a:lnTo>
                  <a:lnTo>
                    <a:pt x="221742" y="1143"/>
                  </a:lnTo>
                  <a:lnTo>
                    <a:pt x="210312" y="0"/>
                  </a:lnTo>
                  <a:lnTo>
                    <a:pt x="0" y="225171"/>
                  </a:lnTo>
                  <a:lnTo>
                    <a:pt x="4001" y="26231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A24FF15-FBF3-2126-3B9B-AA726C9682C1}"/>
                </a:ext>
              </a:extLst>
            </p:cNvPr>
            <p:cNvSpPr/>
            <p:nvPr/>
          </p:nvSpPr>
          <p:spPr>
            <a:xfrm>
              <a:off x="4146197" y="4571769"/>
              <a:ext cx="392822" cy="246792"/>
            </a:xfrm>
            <a:custGeom>
              <a:avLst/>
              <a:gdLst>
                <a:gd name="connsiteX0" fmla="*/ 293381 w 392822"/>
                <a:gd name="connsiteY0" fmla="*/ 67859 h 246792"/>
                <a:gd name="connsiteX1" fmla="*/ 261377 w 392822"/>
                <a:gd name="connsiteY1" fmla="*/ 131867 h 246792"/>
                <a:gd name="connsiteX2" fmla="*/ 112787 w 392822"/>
                <a:gd name="connsiteY2" fmla="*/ 65573 h 246792"/>
                <a:gd name="connsiteX3" fmla="*/ 100214 w 392822"/>
                <a:gd name="connsiteY3" fmla="*/ 30140 h 246792"/>
                <a:gd name="connsiteX4" fmla="*/ 73925 w 392822"/>
                <a:gd name="connsiteY4" fmla="*/ 5566 h 246792"/>
                <a:gd name="connsiteX5" fmla="*/ 55637 w 392822"/>
                <a:gd name="connsiteY5" fmla="*/ 994 h 246792"/>
                <a:gd name="connsiteX6" fmla="*/ 46493 w 392822"/>
                <a:gd name="connsiteY6" fmla="*/ 13566 h 246792"/>
                <a:gd name="connsiteX7" fmla="*/ 28205 w 392822"/>
                <a:gd name="connsiteY7" fmla="*/ 27854 h 246792"/>
                <a:gd name="connsiteX8" fmla="*/ 11060 w 392822"/>
                <a:gd name="connsiteY8" fmla="*/ 45571 h 246792"/>
                <a:gd name="connsiteX9" fmla="*/ 1916 w 392822"/>
                <a:gd name="connsiteY9" fmla="*/ 67287 h 246792"/>
                <a:gd name="connsiteX10" fmla="*/ 55065 w 392822"/>
                <a:gd name="connsiteY10" fmla="*/ 109579 h 246792"/>
                <a:gd name="connsiteX11" fmla="*/ 289380 w 392822"/>
                <a:gd name="connsiteY11" fmla="*/ 246739 h 246792"/>
                <a:gd name="connsiteX12" fmla="*/ 320813 w 392822"/>
                <a:gd name="connsiteY12" fmla="*/ 235309 h 246792"/>
                <a:gd name="connsiteX13" fmla="*/ 335100 w 392822"/>
                <a:gd name="connsiteY13" fmla="*/ 217592 h 246792"/>
                <a:gd name="connsiteX14" fmla="*/ 392822 w 392822"/>
                <a:gd name="connsiteY14" fmla="*/ 117579 h 246792"/>
                <a:gd name="connsiteX15" fmla="*/ 293381 w 392822"/>
                <a:gd name="connsiteY15" fmla="*/ 67859 h 2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822" h="246792">
                  <a:moveTo>
                    <a:pt x="293381" y="67859"/>
                  </a:moveTo>
                  <a:lnTo>
                    <a:pt x="261377" y="131867"/>
                  </a:lnTo>
                  <a:lnTo>
                    <a:pt x="112787" y="65573"/>
                  </a:lnTo>
                  <a:cubicBezTo>
                    <a:pt x="111644" y="61572"/>
                    <a:pt x="103072" y="35284"/>
                    <a:pt x="100214" y="30140"/>
                  </a:cubicBezTo>
                  <a:cubicBezTo>
                    <a:pt x="97928" y="26139"/>
                    <a:pt x="85355" y="14709"/>
                    <a:pt x="73925" y="5566"/>
                  </a:cubicBezTo>
                  <a:cubicBezTo>
                    <a:pt x="69353" y="422"/>
                    <a:pt x="61923" y="-1293"/>
                    <a:pt x="55637" y="994"/>
                  </a:cubicBezTo>
                  <a:cubicBezTo>
                    <a:pt x="51065" y="3279"/>
                    <a:pt x="47065" y="3279"/>
                    <a:pt x="46493" y="13566"/>
                  </a:cubicBezTo>
                  <a:cubicBezTo>
                    <a:pt x="46493" y="13566"/>
                    <a:pt x="28205" y="5566"/>
                    <a:pt x="28205" y="27854"/>
                  </a:cubicBezTo>
                  <a:cubicBezTo>
                    <a:pt x="28205" y="27854"/>
                    <a:pt x="7060" y="26139"/>
                    <a:pt x="11060" y="45571"/>
                  </a:cubicBezTo>
                  <a:cubicBezTo>
                    <a:pt x="11060" y="45571"/>
                    <a:pt x="-5513" y="48428"/>
                    <a:pt x="1916" y="67287"/>
                  </a:cubicBezTo>
                  <a:cubicBezTo>
                    <a:pt x="7631" y="81575"/>
                    <a:pt x="39635" y="101006"/>
                    <a:pt x="55065" y="109579"/>
                  </a:cubicBezTo>
                  <a:cubicBezTo>
                    <a:pt x="55065" y="109579"/>
                    <a:pt x="235088" y="242166"/>
                    <a:pt x="289380" y="246739"/>
                  </a:cubicBezTo>
                  <a:cubicBezTo>
                    <a:pt x="300810" y="247310"/>
                    <a:pt x="312240" y="243309"/>
                    <a:pt x="320813" y="235309"/>
                  </a:cubicBezTo>
                  <a:cubicBezTo>
                    <a:pt x="326528" y="230165"/>
                    <a:pt x="331672" y="224450"/>
                    <a:pt x="335100" y="217592"/>
                  </a:cubicBezTo>
                  <a:lnTo>
                    <a:pt x="392822" y="117579"/>
                  </a:lnTo>
                  <a:lnTo>
                    <a:pt x="293381" y="6785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28FBF3E-55A4-4173-0F9C-A74694EEE15C}"/>
                </a:ext>
              </a:extLst>
            </p:cNvPr>
            <p:cNvSpPr/>
            <p:nvPr/>
          </p:nvSpPr>
          <p:spPr>
            <a:xfrm>
              <a:off x="4153174" y="4080690"/>
              <a:ext cx="102380" cy="115443"/>
            </a:xfrm>
            <a:custGeom>
              <a:avLst/>
              <a:gdLst>
                <a:gd name="connsiteX0" fmla="*/ 84664 w 102380"/>
                <a:gd name="connsiteY0" fmla="*/ 0 h 115443"/>
                <a:gd name="connsiteX1" fmla="*/ 70948 w 102380"/>
                <a:gd name="connsiteY1" fmla="*/ 10287 h 115443"/>
                <a:gd name="connsiteX2" fmla="*/ 44087 w 102380"/>
                <a:gd name="connsiteY2" fmla="*/ 16574 h 115443"/>
                <a:gd name="connsiteX3" fmla="*/ 20085 w 102380"/>
                <a:gd name="connsiteY3" fmla="*/ 28004 h 115443"/>
                <a:gd name="connsiteX4" fmla="*/ 82 w 102380"/>
                <a:gd name="connsiteY4" fmla="*/ 49721 h 115443"/>
                <a:gd name="connsiteX5" fmla="*/ 24085 w 102380"/>
                <a:gd name="connsiteY5" fmla="*/ 115443 h 115443"/>
                <a:gd name="connsiteX6" fmla="*/ 85807 w 102380"/>
                <a:gd name="connsiteY6" fmla="*/ 95441 h 115443"/>
                <a:gd name="connsiteX7" fmla="*/ 102380 w 102380"/>
                <a:gd name="connsiteY7" fmla="*/ 52578 h 115443"/>
                <a:gd name="connsiteX8" fmla="*/ 98380 w 102380"/>
                <a:gd name="connsiteY8" fmla="*/ 12573 h 115443"/>
                <a:gd name="connsiteX9" fmla="*/ 84664 w 102380"/>
                <a:gd name="connsiteY9" fmla="*/ 0 h 11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380" h="115443">
                  <a:moveTo>
                    <a:pt x="84664" y="0"/>
                  </a:moveTo>
                  <a:cubicBezTo>
                    <a:pt x="78377" y="572"/>
                    <a:pt x="73234" y="4572"/>
                    <a:pt x="70948" y="10287"/>
                  </a:cubicBezTo>
                  <a:cubicBezTo>
                    <a:pt x="70948" y="10287"/>
                    <a:pt x="53232" y="-2286"/>
                    <a:pt x="44087" y="16574"/>
                  </a:cubicBezTo>
                  <a:cubicBezTo>
                    <a:pt x="44087" y="16574"/>
                    <a:pt x="25228" y="10287"/>
                    <a:pt x="20085" y="28004"/>
                  </a:cubicBezTo>
                  <a:cubicBezTo>
                    <a:pt x="9226" y="29718"/>
                    <a:pt x="653" y="38862"/>
                    <a:pt x="82" y="49721"/>
                  </a:cubicBezTo>
                  <a:cubicBezTo>
                    <a:pt x="-1633" y="69152"/>
                    <a:pt x="24085" y="115443"/>
                    <a:pt x="24085" y="115443"/>
                  </a:cubicBezTo>
                  <a:lnTo>
                    <a:pt x="85807" y="95441"/>
                  </a:lnTo>
                  <a:cubicBezTo>
                    <a:pt x="85807" y="95441"/>
                    <a:pt x="102380" y="58293"/>
                    <a:pt x="102380" y="52578"/>
                  </a:cubicBezTo>
                  <a:cubicBezTo>
                    <a:pt x="102380" y="48578"/>
                    <a:pt x="99523" y="25146"/>
                    <a:pt x="98380" y="12573"/>
                  </a:cubicBezTo>
                  <a:cubicBezTo>
                    <a:pt x="97237" y="5144"/>
                    <a:pt x="91522" y="0"/>
                    <a:pt x="8466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82C48B4-3158-E149-C98B-A1E034721001}"/>
                </a:ext>
              </a:extLst>
            </p:cNvPr>
            <p:cNvSpPr/>
            <p:nvPr/>
          </p:nvSpPr>
          <p:spPr>
            <a:xfrm>
              <a:off x="4156685" y="4108699"/>
              <a:ext cx="46097" cy="43642"/>
            </a:xfrm>
            <a:custGeom>
              <a:avLst/>
              <a:gdLst>
                <a:gd name="connsiteX0" fmla="*/ 0 w 46097"/>
                <a:gd name="connsiteY0" fmla="*/ 18860 h 43642"/>
                <a:gd name="connsiteX1" fmla="*/ 18288 w 46097"/>
                <a:gd name="connsiteY1" fmla="*/ 43434 h 43642"/>
                <a:gd name="connsiteX2" fmla="*/ 20003 w 46097"/>
                <a:gd name="connsiteY2" fmla="*/ 5715 h 43642"/>
                <a:gd name="connsiteX3" fmla="*/ 38862 w 46097"/>
                <a:gd name="connsiteY3" fmla="*/ 34290 h 43642"/>
                <a:gd name="connsiteX4" fmla="*/ 42863 w 46097"/>
                <a:gd name="connsiteY4" fmla="*/ 0 h 4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" h="43642">
                  <a:moveTo>
                    <a:pt x="0" y="18860"/>
                  </a:moveTo>
                  <a:cubicBezTo>
                    <a:pt x="0" y="18860"/>
                    <a:pt x="5144" y="46292"/>
                    <a:pt x="18288" y="43434"/>
                  </a:cubicBezTo>
                  <a:cubicBezTo>
                    <a:pt x="18288" y="43434"/>
                    <a:pt x="32576" y="41720"/>
                    <a:pt x="20003" y="5715"/>
                  </a:cubicBezTo>
                  <a:cubicBezTo>
                    <a:pt x="20003" y="5715"/>
                    <a:pt x="28004" y="37148"/>
                    <a:pt x="38862" y="34290"/>
                  </a:cubicBezTo>
                  <a:cubicBezTo>
                    <a:pt x="38862" y="34290"/>
                    <a:pt x="52006" y="28575"/>
                    <a:pt x="42863" y="0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DAE5D52-FE57-D46D-1B63-1DF976486947}"/>
                </a:ext>
              </a:extLst>
            </p:cNvPr>
            <p:cNvSpPr/>
            <p:nvPr/>
          </p:nvSpPr>
          <p:spPr>
            <a:xfrm>
              <a:off x="5115662" y="2942839"/>
              <a:ext cx="1108138" cy="794385"/>
            </a:xfrm>
            <a:custGeom>
              <a:avLst/>
              <a:gdLst>
                <a:gd name="connsiteX0" fmla="*/ 390906 w 1108138"/>
                <a:gd name="connsiteY0" fmla="*/ 0 h 794385"/>
                <a:gd name="connsiteX1" fmla="*/ 0 w 1108138"/>
                <a:gd name="connsiteY1" fmla="*/ 590360 h 794385"/>
                <a:gd name="connsiteX2" fmla="*/ 671513 w 1108138"/>
                <a:gd name="connsiteY2" fmla="*/ 794385 h 794385"/>
                <a:gd name="connsiteX3" fmla="*/ 1108138 w 1108138"/>
                <a:gd name="connsiteY3" fmla="*/ 316040 h 794385"/>
                <a:gd name="connsiteX4" fmla="*/ 390906 w 1108138"/>
                <a:gd name="connsiteY4" fmla="*/ 0 h 79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138" h="794385">
                  <a:moveTo>
                    <a:pt x="390906" y="0"/>
                  </a:moveTo>
                  <a:lnTo>
                    <a:pt x="0" y="590360"/>
                  </a:lnTo>
                  <a:cubicBezTo>
                    <a:pt x="0" y="590360"/>
                    <a:pt x="404051" y="556070"/>
                    <a:pt x="671513" y="794385"/>
                  </a:cubicBezTo>
                  <a:cubicBezTo>
                    <a:pt x="671513" y="794385"/>
                    <a:pt x="765810" y="417195"/>
                    <a:pt x="1108138" y="316040"/>
                  </a:cubicBezTo>
                  <a:lnTo>
                    <a:pt x="390906" y="0"/>
                  </a:ln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D25C44E-5AD3-ED1A-2BB7-7CF4062B6400}"/>
                </a:ext>
              </a:extLst>
            </p:cNvPr>
            <p:cNvSpPr/>
            <p:nvPr/>
          </p:nvSpPr>
          <p:spPr>
            <a:xfrm>
              <a:off x="5284254" y="2942839"/>
              <a:ext cx="614934" cy="441198"/>
            </a:xfrm>
            <a:custGeom>
              <a:avLst/>
              <a:gdLst>
                <a:gd name="connsiteX0" fmla="*/ 222314 w 614934"/>
                <a:gd name="connsiteY0" fmla="*/ 0 h 441198"/>
                <a:gd name="connsiteX1" fmla="*/ 0 w 614934"/>
                <a:gd name="connsiteY1" fmla="*/ 334328 h 441198"/>
                <a:gd name="connsiteX2" fmla="*/ 383477 w 614934"/>
                <a:gd name="connsiteY2" fmla="*/ 441198 h 441198"/>
                <a:gd name="connsiteX3" fmla="*/ 614934 w 614934"/>
                <a:gd name="connsiteY3" fmla="*/ 173165 h 441198"/>
                <a:gd name="connsiteX4" fmla="*/ 222314 w 614934"/>
                <a:gd name="connsiteY4" fmla="*/ 0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934" h="441198">
                  <a:moveTo>
                    <a:pt x="222314" y="0"/>
                  </a:moveTo>
                  <a:lnTo>
                    <a:pt x="0" y="334328"/>
                  </a:lnTo>
                  <a:cubicBezTo>
                    <a:pt x="0" y="334328"/>
                    <a:pt x="189167" y="302895"/>
                    <a:pt x="383477" y="441198"/>
                  </a:cubicBezTo>
                  <a:cubicBezTo>
                    <a:pt x="383477" y="441198"/>
                    <a:pt x="421767" y="258318"/>
                    <a:pt x="614934" y="173165"/>
                  </a:cubicBezTo>
                  <a:lnTo>
                    <a:pt x="22231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20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9C9D4A4-AC77-EFA3-1F73-BB14DB5CE9A1}"/>
                </a:ext>
              </a:extLst>
            </p:cNvPr>
            <p:cNvSpPr/>
            <p:nvPr/>
          </p:nvSpPr>
          <p:spPr>
            <a:xfrm>
              <a:off x="5212817" y="3170868"/>
              <a:ext cx="814959" cy="380618"/>
            </a:xfrm>
            <a:custGeom>
              <a:avLst/>
              <a:gdLst>
                <a:gd name="connsiteX0" fmla="*/ 512064 w 814959"/>
                <a:gd name="connsiteY0" fmla="*/ 380619 h 380618"/>
                <a:gd name="connsiteX1" fmla="*/ 509207 w 814959"/>
                <a:gd name="connsiteY1" fmla="*/ 377761 h 380618"/>
                <a:gd name="connsiteX2" fmla="*/ 572 w 814959"/>
                <a:gd name="connsiteY2" fmla="*/ 214884 h 380618"/>
                <a:gd name="connsiteX3" fmla="*/ 0 w 814959"/>
                <a:gd name="connsiteY3" fmla="*/ 210884 h 380618"/>
                <a:gd name="connsiteX4" fmla="*/ 508635 w 814959"/>
                <a:gd name="connsiteY4" fmla="*/ 372618 h 380618"/>
                <a:gd name="connsiteX5" fmla="*/ 813816 w 814959"/>
                <a:gd name="connsiteY5" fmla="*/ 0 h 380618"/>
                <a:gd name="connsiteX6" fmla="*/ 814959 w 814959"/>
                <a:gd name="connsiteY6" fmla="*/ 4001 h 380618"/>
                <a:gd name="connsiteX7" fmla="*/ 512064 w 814959"/>
                <a:gd name="connsiteY7" fmla="*/ 377190 h 380618"/>
                <a:gd name="connsiteX8" fmla="*/ 512064 w 814959"/>
                <a:gd name="connsiteY8" fmla="*/ 380619 h 38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959" h="380618">
                  <a:moveTo>
                    <a:pt x="512064" y="380619"/>
                  </a:moveTo>
                  <a:lnTo>
                    <a:pt x="509207" y="377761"/>
                  </a:lnTo>
                  <a:cubicBezTo>
                    <a:pt x="305753" y="190309"/>
                    <a:pt x="4001" y="214313"/>
                    <a:pt x="572" y="214884"/>
                  </a:cubicBezTo>
                  <a:lnTo>
                    <a:pt x="0" y="210884"/>
                  </a:lnTo>
                  <a:cubicBezTo>
                    <a:pt x="2858" y="210884"/>
                    <a:pt x="304038" y="186881"/>
                    <a:pt x="508635" y="372618"/>
                  </a:cubicBezTo>
                  <a:cubicBezTo>
                    <a:pt x="514922" y="337756"/>
                    <a:pt x="570357" y="73724"/>
                    <a:pt x="813816" y="0"/>
                  </a:cubicBezTo>
                  <a:lnTo>
                    <a:pt x="814959" y="4001"/>
                  </a:lnTo>
                  <a:cubicBezTo>
                    <a:pt x="557784" y="81724"/>
                    <a:pt x="512636" y="374333"/>
                    <a:pt x="512064" y="377190"/>
                  </a:cubicBezTo>
                  <a:lnTo>
                    <a:pt x="512064" y="38061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36E89F7-ABE2-1BBB-5CE3-94C190DEF8A8}"/>
                </a:ext>
              </a:extLst>
            </p:cNvPr>
            <p:cNvSpPr/>
            <p:nvPr/>
          </p:nvSpPr>
          <p:spPr>
            <a:xfrm>
              <a:off x="5509471" y="2963207"/>
              <a:ext cx="273502" cy="752174"/>
            </a:xfrm>
            <a:custGeom>
              <a:avLst/>
              <a:gdLst>
                <a:gd name="connsiteX0" fmla="*/ 3761 w 273502"/>
                <a:gd name="connsiteY0" fmla="*/ 0 h 752174"/>
                <a:gd name="connsiteX1" fmla="*/ 0 w 273502"/>
                <a:gd name="connsiteY1" fmla="*/ 1349 h 752174"/>
                <a:gd name="connsiteX2" fmla="*/ 269737 w 273502"/>
                <a:gd name="connsiteY2" fmla="*/ 752174 h 752174"/>
                <a:gd name="connsiteX3" fmla="*/ 273503 w 273502"/>
                <a:gd name="connsiteY3" fmla="*/ 750820 h 752174"/>
                <a:gd name="connsiteX4" fmla="*/ 3761 w 273502"/>
                <a:gd name="connsiteY4" fmla="*/ 0 h 75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02" h="752174">
                  <a:moveTo>
                    <a:pt x="3761" y="0"/>
                  </a:moveTo>
                  <a:lnTo>
                    <a:pt x="0" y="1349"/>
                  </a:lnTo>
                  <a:lnTo>
                    <a:pt x="269737" y="752174"/>
                  </a:lnTo>
                  <a:lnTo>
                    <a:pt x="273503" y="750820"/>
                  </a:lnTo>
                  <a:lnTo>
                    <a:pt x="376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E8226F9-86AC-56C1-1A71-29F8956B25CA}"/>
                </a:ext>
              </a:extLst>
            </p:cNvPr>
            <p:cNvSpPr/>
            <p:nvPr/>
          </p:nvSpPr>
          <p:spPr>
            <a:xfrm>
              <a:off x="4249268" y="2994274"/>
              <a:ext cx="1312589" cy="1134999"/>
            </a:xfrm>
            <a:custGeom>
              <a:avLst/>
              <a:gdLst>
                <a:gd name="connsiteX0" fmla="*/ 777240 w 1312589"/>
                <a:gd name="connsiteY0" fmla="*/ 1134999 h 1134999"/>
                <a:gd name="connsiteX1" fmla="*/ 662940 w 1312589"/>
                <a:gd name="connsiteY1" fmla="*/ 1122426 h 1134999"/>
                <a:gd name="connsiteX2" fmla="*/ 505206 w 1312589"/>
                <a:gd name="connsiteY2" fmla="*/ 1055561 h 1134999"/>
                <a:gd name="connsiteX3" fmla="*/ 2858 w 1312589"/>
                <a:gd name="connsiteY3" fmla="*/ 1110425 h 1134999"/>
                <a:gd name="connsiteX4" fmla="*/ 0 w 1312589"/>
                <a:gd name="connsiteY4" fmla="*/ 1107567 h 1134999"/>
                <a:gd name="connsiteX5" fmla="*/ 507492 w 1312589"/>
                <a:gd name="connsiteY5" fmla="*/ 1052132 h 1134999"/>
                <a:gd name="connsiteX6" fmla="*/ 663511 w 1312589"/>
                <a:gd name="connsiteY6" fmla="*/ 1118426 h 1134999"/>
                <a:gd name="connsiteX7" fmla="*/ 776668 w 1312589"/>
                <a:gd name="connsiteY7" fmla="*/ 1130999 h 1134999"/>
                <a:gd name="connsiteX8" fmla="*/ 1193292 w 1312589"/>
                <a:gd name="connsiteY8" fmla="*/ 903542 h 1134999"/>
                <a:gd name="connsiteX9" fmla="*/ 1209866 w 1312589"/>
                <a:gd name="connsiteY9" fmla="*/ 876681 h 1134999"/>
                <a:gd name="connsiteX10" fmla="*/ 1270444 w 1312589"/>
                <a:gd name="connsiteY10" fmla="*/ 1143 h 1134999"/>
                <a:gd name="connsiteX11" fmla="*/ 1274445 w 1312589"/>
                <a:gd name="connsiteY11" fmla="*/ 0 h 1134999"/>
                <a:gd name="connsiteX12" fmla="*/ 1213294 w 1312589"/>
                <a:gd name="connsiteY12" fmla="*/ 878396 h 1134999"/>
                <a:gd name="connsiteX13" fmla="*/ 1196721 w 1312589"/>
                <a:gd name="connsiteY13" fmla="*/ 905828 h 1134999"/>
                <a:gd name="connsiteX14" fmla="*/ 777240 w 1312589"/>
                <a:gd name="connsiteY14" fmla="*/ 1134999 h 11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2589" h="1134999">
                  <a:moveTo>
                    <a:pt x="777240" y="1134999"/>
                  </a:moveTo>
                  <a:cubicBezTo>
                    <a:pt x="738949" y="1134999"/>
                    <a:pt x="700659" y="1130427"/>
                    <a:pt x="662940" y="1122426"/>
                  </a:cubicBezTo>
                  <a:cubicBezTo>
                    <a:pt x="606933" y="1109853"/>
                    <a:pt x="553212" y="1086993"/>
                    <a:pt x="505206" y="1055561"/>
                  </a:cubicBezTo>
                  <a:cubicBezTo>
                    <a:pt x="423481" y="1002983"/>
                    <a:pt x="210883" y="902399"/>
                    <a:pt x="2858" y="1110425"/>
                  </a:cubicBezTo>
                  <a:lnTo>
                    <a:pt x="0" y="1107567"/>
                  </a:lnTo>
                  <a:cubicBezTo>
                    <a:pt x="210312" y="897255"/>
                    <a:pt x="424624" y="998982"/>
                    <a:pt x="507492" y="1052132"/>
                  </a:cubicBezTo>
                  <a:cubicBezTo>
                    <a:pt x="554926" y="1083564"/>
                    <a:pt x="608076" y="1105853"/>
                    <a:pt x="663511" y="1118426"/>
                  </a:cubicBezTo>
                  <a:cubicBezTo>
                    <a:pt x="700659" y="1126998"/>
                    <a:pt x="738378" y="1130999"/>
                    <a:pt x="776668" y="1130999"/>
                  </a:cubicBezTo>
                  <a:cubicBezTo>
                    <a:pt x="1010412" y="1130999"/>
                    <a:pt x="1151573" y="961835"/>
                    <a:pt x="1193292" y="903542"/>
                  </a:cubicBezTo>
                  <a:cubicBezTo>
                    <a:pt x="1199578" y="894969"/>
                    <a:pt x="1204722" y="886397"/>
                    <a:pt x="1209866" y="876681"/>
                  </a:cubicBezTo>
                  <a:cubicBezTo>
                    <a:pt x="1387602" y="530924"/>
                    <a:pt x="1272159" y="6858"/>
                    <a:pt x="1270444" y="1143"/>
                  </a:cubicBezTo>
                  <a:lnTo>
                    <a:pt x="1274445" y="0"/>
                  </a:lnTo>
                  <a:cubicBezTo>
                    <a:pt x="1275588" y="5144"/>
                    <a:pt x="1391603" y="530924"/>
                    <a:pt x="1213294" y="878396"/>
                  </a:cubicBezTo>
                  <a:cubicBezTo>
                    <a:pt x="1208151" y="888111"/>
                    <a:pt x="1203008" y="896684"/>
                    <a:pt x="1196721" y="905828"/>
                  </a:cubicBezTo>
                  <a:cubicBezTo>
                    <a:pt x="1155001" y="964692"/>
                    <a:pt x="1012698" y="1134999"/>
                    <a:pt x="777240" y="113499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25F2830-9F8A-0C5D-B79D-ACA4E7F6120D}"/>
                </a:ext>
              </a:extLst>
            </p:cNvPr>
            <p:cNvSpPr/>
            <p:nvPr/>
          </p:nvSpPr>
          <p:spPr>
            <a:xfrm>
              <a:off x="5174195" y="2998777"/>
              <a:ext cx="331429" cy="495198"/>
            </a:xfrm>
            <a:custGeom>
              <a:avLst/>
              <a:gdLst>
                <a:gd name="connsiteX0" fmla="*/ 329053 w 331429"/>
                <a:gd name="connsiteY0" fmla="*/ 0 h 495198"/>
                <a:gd name="connsiteX1" fmla="*/ 0 w 331429"/>
                <a:gd name="connsiteY1" fmla="*/ 493616 h 495198"/>
                <a:gd name="connsiteX2" fmla="*/ 2378 w 331429"/>
                <a:gd name="connsiteY2" fmla="*/ 495199 h 495198"/>
                <a:gd name="connsiteX3" fmla="*/ 331430 w 331429"/>
                <a:gd name="connsiteY3" fmla="*/ 1583 h 495198"/>
                <a:gd name="connsiteX4" fmla="*/ 329053 w 331429"/>
                <a:gd name="connsiteY4" fmla="*/ 0 h 49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29" h="495198">
                  <a:moveTo>
                    <a:pt x="329053" y="0"/>
                  </a:moveTo>
                  <a:lnTo>
                    <a:pt x="0" y="493616"/>
                  </a:lnTo>
                  <a:lnTo>
                    <a:pt x="2378" y="495199"/>
                  </a:lnTo>
                  <a:lnTo>
                    <a:pt x="331430" y="1583"/>
                  </a:lnTo>
                  <a:lnTo>
                    <a:pt x="32905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719EDDA-1B5B-E4C7-ABBD-B70B1CAF4D50}"/>
                </a:ext>
              </a:extLst>
            </p:cNvPr>
            <p:cNvSpPr/>
            <p:nvPr/>
          </p:nvSpPr>
          <p:spPr>
            <a:xfrm>
              <a:off x="5539144" y="2982844"/>
              <a:ext cx="600075" cy="267462"/>
            </a:xfrm>
            <a:custGeom>
              <a:avLst/>
              <a:gdLst>
                <a:gd name="connsiteX0" fmla="*/ 598360 w 600075"/>
                <a:gd name="connsiteY0" fmla="*/ 267462 h 267462"/>
                <a:gd name="connsiteX1" fmla="*/ 0 w 600075"/>
                <a:gd name="connsiteY1" fmla="*/ 2858 h 267462"/>
                <a:gd name="connsiteX2" fmla="*/ 1714 w 600075"/>
                <a:gd name="connsiteY2" fmla="*/ 0 h 267462"/>
                <a:gd name="connsiteX3" fmla="*/ 600075 w 600075"/>
                <a:gd name="connsiteY3" fmla="*/ 264605 h 267462"/>
                <a:gd name="connsiteX4" fmla="*/ 598360 w 600075"/>
                <a:gd name="connsiteY4" fmla="*/ 26746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67462">
                  <a:moveTo>
                    <a:pt x="598360" y="267462"/>
                  </a:moveTo>
                  <a:lnTo>
                    <a:pt x="0" y="2858"/>
                  </a:lnTo>
                  <a:lnTo>
                    <a:pt x="1714" y="0"/>
                  </a:lnTo>
                  <a:lnTo>
                    <a:pt x="600075" y="264605"/>
                  </a:lnTo>
                  <a:lnTo>
                    <a:pt x="598360" y="26746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9F1E2AC-FC36-05E8-F187-9E87138F139E}"/>
                </a:ext>
              </a:extLst>
            </p:cNvPr>
            <p:cNvSpPr/>
            <p:nvPr/>
          </p:nvSpPr>
          <p:spPr>
            <a:xfrm>
              <a:off x="5557580" y="3456532"/>
              <a:ext cx="178588" cy="134028"/>
            </a:xfrm>
            <a:custGeom>
              <a:avLst/>
              <a:gdLst>
                <a:gd name="connsiteX0" fmla="*/ 2383 w 178588"/>
                <a:gd name="connsiteY0" fmla="*/ 0 h 134028"/>
                <a:gd name="connsiteX1" fmla="*/ 0 w 178588"/>
                <a:gd name="connsiteY1" fmla="*/ 3212 h 134028"/>
                <a:gd name="connsiteX2" fmla="*/ 176199 w 178588"/>
                <a:gd name="connsiteY2" fmla="*/ 134028 h 134028"/>
                <a:gd name="connsiteX3" fmla="*/ 178588 w 178588"/>
                <a:gd name="connsiteY3" fmla="*/ 130816 h 134028"/>
                <a:gd name="connsiteX4" fmla="*/ 2383 w 178588"/>
                <a:gd name="connsiteY4" fmla="*/ 0 h 13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88" h="134028">
                  <a:moveTo>
                    <a:pt x="2383" y="0"/>
                  </a:moveTo>
                  <a:lnTo>
                    <a:pt x="0" y="3212"/>
                  </a:lnTo>
                  <a:lnTo>
                    <a:pt x="176199" y="134028"/>
                  </a:lnTo>
                  <a:lnTo>
                    <a:pt x="178588" y="130816"/>
                  </a:lnTo>
                  <a:lnTo>
                    <a:pt x="2383" y="0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A57FC3C-048A-2538-D12A-21F84B5CCB2A}"/>
                </a:ext>
              </a:extLst>
            </p:cNvPr>
            <p:cNvSpPr/>
            <p:nvPr/>
          </p:nvSpPr>
          <p:spPr>
            <a:xfrm>
              <a:off x="4424719" y="4500742"/>
              <a:ext cx="183451" cy="193738"/>
            </a:xfrm>
            <a:custGeom>
              <a:avLst/>
              <a:gdLst>
                <a:gd name="connsiteX0" fmla="*/ 183451 w 183451"/>
                <a:gd name="connsiteY0" fmla="*/ 74867 h 193738"/>
                <a:gd name="connsiteX1" fmla="*/ 122301 w 183451"/>
                <a:gd name="connsiteY1" fmla="*/ 193739 h 193738"/>
                <a:gd name="connsiteX2" fmla="*/ 0 w 183451"/>
                <a:gd name="connsiteY2" fmla="*/ 134303 h 193738"/>
                <a:gd name="connsiteX3" fmla="*/ 66294 w 183451"/>
                <a:gd name="connsiteY3" fmla="*/ 0 h 193738"/>
                <a:gd name="connsiteX4" fmla="*/ 183451 w 183451"/>
                <a:gd name="connsiteY4" fmla="*/ 74867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51" h="193738">
                  <a:moveTo>
                    <a:pt x="183451" y="74867"/>
                  </a:moveTo>
                  <a:lnTo>
                    <a:pt x="122301" y="193739"/>
                  </a:lnTo>
                  <a:lnTo>
                    <a:pt x="0" y="134303"/>
                  </a:lnTo>
                  <a:lnTo>
                    <a:pt x="66294" y="0"/>
                  </a:lnTo>
                  <a:lnTo>
                    <a:pt x="183451" y="74867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37BBB26-60AC-3D15-BCB9-88E2BA914179}"/>
                </a:ext>
              </a:extLst>
            </p:cNvPr>
            <p:cNvSpPr/>
            <p:nvPr/>
          </p:nvSpPr>
          <p:spPr>
            <a:xfrm>
              <a:off x="4526446" y="4448179"/>
              <a:ext cx="93440" cy="89139"/>
            </a:xfrm>
            <a:custGeom>
              <a:avLst/>
              <a:gdLst>
                <a:gd name="connsiteX0" fmla="*/ 0 w 93440"/>
                <a:gd name="connsiteY0" fmla="*/ 6843 h 89139"/>
                <a:gd name="connsiteX1" fmla="*/ 46863 w 93440"/>
                <a:gd name="connsiteY1" fmla="*/ 557 h 89139"/>
                <a:gd name="connsiteX2" fmla="*/ 85725 w 93440"/>
                <a:gd name="connsiteY2" fmla="*/ 31989 h 89139"/>
                <a:gd name="connsiteX3" fmla="*/ 92583 w 93440"/>
                <a:gd name="connsiteY3" fmla="*/ 89139 h 8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89139">
                  <a:moveTo>
                    <a:pt x="0" y="6843"/>
                  </a:moveTo>
                  <a:cubicBezTo>
                    <a:pt x="14859" y="1128"/>
                    <a:pt x="31433" y="-1158"/>
                    <a:pt x="46863" y="557"/>
                  </a:cubicBezTo>
                  <a:cubicBezTo>
                    <a:pt x="64579" y="3414"/>
                    <a:pt x="78867" y="15416"/>
                    <a:pt x="85725" y="31989"/>
                  </a:cubicBezTo>
                  <a:cubicBezTo>
                    <a:pt x="92583" y="50277"/>
                    <a:pt x="94869" y="69708"/>
                    <a:pt x="92583" y="89139"/>
                  </a:cubicBezTo>
                </a:path>
              </a:pathLst>
            </a:custGeom>
            <a:noFill/>
            <a:ln w="4172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6678E81-A90E-4928-5CC8-B77BAD36FBAD}"/>
                </a:ext>
              </a:extLst>
            </p:cNvPr>
            <p:cNvSpPr/>
            <p:nvPr/>
          </p:nvSpPr>
          <p:spPr>
            <a:xfrm>
              <a:off x="4224122" y="4092120"/>
              <a:ext cx="2857" cy="13716"/>
            </a:xfrm>
            <a:custGeom>
              <a:avLst/>
              <a:gdLst>
                <a:gd name="connsiteX0" fmla="*/ 0 w 2857"/>
                <a:gd name="connsiteY0" fmla="*/ 0 h 13716"/>
                <a:gd name="connsiteX1" fmla="*/ 2858 w 2857"/>
                <a:gd name="connsiteY1" fmla="*/ 13716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" h="13716">
                  <a:moveTo>
                    <a:pt x="0" y="0"/>
                  </a:moveTo>
                  <a:lnTo>
                    <a:pt x="2858" y="13716"/>
                  </a:ln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DA03B13-1C8C-B205-2DB4-3CFAC752D2B7}"/>
                </a:ext>
              </a:extLst>
            </p:cNvPr>
            <p:cNvSpPr/>
            <p:nvPr/>
          </p:nvSpPr>
          <p:spPr>
            <a:xfrm>
              <a:off x="4192966" y="4103918"/>
              <a:ext cx="56302" cy="75640"/>
            </a:xfrm>
            <a:custGeom>
              <a:avLst/>
              <a:gdLst>
                <a:gd name="connsiteX0" fmla="*/ 6581 w 56302"/>
                <a:gd name="connsiteY0" fmla="*/ 75641 h 75640"/>
                <a:gd name="connsiteX1" fmla="*/ 23155 w 56302"/>
                <a:gd name="connsiteY1" fmla="*/ 23634 h 75640"/>
                <a:gd name="connsiteX2" fmla="*/ 28870 w 56302"/>
                <a:gd name="connsiteY2" fmla="*/ 20777 h 75640"/>
                <a:gd name="connsiteX3" fmla="*/ 1438 w 56302"/>
                <a:gd name="connsiteY3" fmla="*/ 8204 h 75640"/>
                <a:gd name="connsiteX4" fmla="*/ 8868 w 56302"/>
                <a:gd name="connsiteY4" fmla="*/ 203 h 75640"/>
                <a:gd name="connsiteX5" fmla="*/ 41443 w 56302"/>
                <a:gd name="connsiteY5" fmla="*/ 203 h 75640"/>
                <a:gd name="connsiteX6" fmla="*/ 56302 w 56302"/>
                <a:gd name="connsiteY6" fmla="*/ 25920 h 7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02" h="75640">
                  <a:moveTo>
                    <a:pt x="6581" y="75641"/>
                  </a:moveTo>
                  <a:cubicBezTo>
                    <a:pt x="6581" y="75641"/>
                    <a:pt x="-8849" y="41922"/>
                    <a:pt x="23155" y="23634"/>
                  </a:cubicBezTo>
                  <a:lnTo>
                    <a:pt x="28870" y="20777"/>
                  </a:lnTo>
                  <a:cubicBezTo>
                    <a:pt x="18011" y="23634"/>
                    <a:pt x="6581" y="18491"/>
                    <a:pt x="1438" y="8204"/>
                  </a:cubicBezTo>
                  <a:cubicBezTo>
                    <a:pt x="1438" y="8204"/>
                    <a:pt x="-4849" y="-1512"/>
                    <a:pt x="8868" y="203"/>
                  </a:cubicBezTo>
                  <a:lnTo>
                    <a:pt x="41443" y="203"/>
                  </a:lnTo>
                  <a:cubicBezTo>
                    <a:pt x="41443" y="203"/>
                    <a:pt x="50015" y="-2083"/>
                    <a:pt x="56302" y="2592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6551414-3374-ACB0-CF84-1940C29EDB5A}"/>
                </a:ext>
              </a:extLst>
            </p:cNvPr>
            <p:cNvSpPr/>
            <p:nvPr/>
          </p:nvSpPr>
          <p:spPr>
            <a:xfrm>
              <a:off x="4194311" y="4105627"/>
              <a:ext cx="53814" cy="72223"/>
            </a:xfrm>
            <a:custGeom>
              <a:avLst/>
              <a:gdLst>
                <a:gd name="connsiteX0" fmla="*/ 5808 w 53814"/>
                <a:gd name="connsiteY0" fmla="*/ 72223 h 72223"/>
                <a:gd name="connsiteX1" fmla="*/ 21811 w 53814"/>
                <a:gd name="connsiteY1" fmla="*/ 22503 h 72223"/>
                <a:gd name="connsiteX2" fmla="*/ 27526 w 53814"/>
                <a:gd name="connsiteY2" fmla="*/ 19645 h 72223"/>
                <a:gd name="connsiteX3" fmla="*/ 1236 w 53814"/>
                <a:gd name="connsiteY3" fmla="*/ 7644 h 72223"/>
                <a:gd name="connsiteX4" fmla="*/ 8666 w 53814"/>
                <a:gd name="connsiteY4" fmla="*/ 214 h 72223"/>
                <a:gd name="connsiteX5" fmla="*/ 39527 w 53814"/>
                <a:gd name="connsiteY5" fmla="*/ 214 h 72223"/>
                <a:gd name="connsiteX6" fmla="*/ 53814 w 53814"/>
                <a:gd name="connsiteY6" fmla="*/ 24789 h 7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814" h="72223">
                  <a:moveTo>
                    <a:pt x="5808" y="72223"/>
                  </a:moveTo>
                  <a:cubicBezTo>
                    <a:pt x="5808" y="72223"/>
                    <a:pt x="-12479" y="39648"/>
                    <a:pt x="21811" y="22503"/>
                  </a:cubicBezTo>
                  <a:lnTo>
                    <a:pt x="27526" y="19645"/>
                  </a:lnTo>
                  <a:cubicBezTo>
                    <a:pt x="27526" y="19645"/>
                    <a:pt x="8666" y="18502"/>
                    <a:pt x="1236" y="7644"/>
                  </a:cubicBezTo>
                  <a:cubicBezTo>
                    <a:pt x="1236" y="7644"/>
                    <a:pt x="-4479" y="-1500"/>
                    <a:pt x="8666" y="214"/>
                  </a:cubicBezTo>
                  <a:lnTo>
                    <a:pt x="39527" y="214"/>
                  </a:lnTo>
                  <a:cubicBezTo>
                    <a:pt x="39527" y="214"/>
                    <a:pt x="47528" y="-2072"/>
                    <a:pt x="53814" y="24789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B4A68B0-72B8-6D0B-6022-2507A330E663}"/>
                </a:ext>
              </a:extLst>
            </p:cNvPr>
            <p:cNvSpPr/>
            <p:nvPr/>
          </p:nvSpPr>
          <p:spPr>
            <a:xfrm>
              <a:off x="4146184" y="4627055"/>
              <a:ext cx="329398" cy="190934"/>
            </a:xfrm>
            <a:custGeom>
              <a:avLst/>
              <a:gdLst>
                <a:gd name="connsiteX0" fmla="*/ 247102 w 329398"/>
                <a:gd name="connsiteY0" fmla="*/ 158305 h 190934"/>
                <a:gd name="connsiteX1" fmla="*/ 54507 w 329398"/>
                <a:gd name="connsiteY1" fmla="*/ 45720 h 190934"/>
                <a:gd name="connsiteX2" fmla="*/ 214 w 329398"/>
                <a:gd name="connsiteY2" fmla="*/ 0 h 190934"/>
                <a:gd name="connsiteX3" fmla="*/ 1929 w 329398"/>
                <a:gd name="connsiteY3" fmla="*/ 11430 h 190934"/>
                <a:gd name="connsiteX4" fmla="*/ 55078 w 329398"/>
                <a:gd name="connsiteY4" fmla="*/ 53721 h 190934"/>
                <a:gd name="connsiteX5" fmla="*/ 289393 w 329398"/>
                <a:gd name="connsiteY5" fmla="*/ 190881 h 190934"/>
                <a:gd name="connsiteX6" fmla="*/ 320826 w 329398"/>
                <a:gd name="connsiteY6" fmla="*/ 179451 h 190934"/>
                <a:gd name="connsiteX7" fmla="*/ 329398 w 329398"/>
                <a:gd name="connsiteY7" fmla="*/ 170878 h 190934"/>
                <a:gd name="connsiteX8" fmla="*/ 247102 w 329398"/>
                <a:gd name="connsiteY8" fmla="*/ 158305 h 19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398" h="190934">
                  <a:moveTo>
                    <a:pt x="247102" y="158305"/>
                  </a:moveTo>
                  <a:cubicBezTo>
                    <a:pt x="191095" y="136017"/>
                    <a:pt x="54507" y="45720"/>
                    <a:pt x="54507" y="45720"/>
                  </a:cubicBezTo>
                  <a:cubicBezTo>
                    <a:pt x="4786" y="13144"/>
                    <a:pt x="214" y="2286"/>
                    <a:pt x="214" y="0"/>
                  </a:cubicBezTo>
                  <a:cubicBezTo>
                    <a:pt x="-357" y="4000"/>
                    <a:pt x="214" y="8001"/>
                    <a:pt x="1929" y="11430"/>
                  </a:cubicBezTo>
                  <a:cubicBezTo>
                    <a:pt x="7644" y="25718"/>
                    <a:pt x="39648" y="45148"/>
                    <a:pt x="55078" y="53721"/>
                  </a:cubicBezTo>
                  <a:cubicBezTo>
                    <a:pt x="55078" y="53721"/>
                    <a:pt x="235101" y="186309"/>
                    <a:pt x="289393" y="190881"/>
                  </a:cubicBezTo>
                  <a:cubicBezTo>
                    <a:pt x="300823" y="191453"/>
                    <a:pt x="312253" y="187452"/>
                    <a:pt x="320826" y="179451"/>
                  </a:cubicBezTo>
                  <a:cubicBezTo>
                    <a:pt x="323683" y="177165"/>
                    <a:pt x="326541" y="174308"/>
                    <a:pt x="329398" y="170878"/>
                  </a:cubicBezTo>
                  <a:cubicBezTo>
                    <a:pt x="304824" y="191453"/>
                    <a:pt x="247102" y="158305"/>
                    <a:pt x="247102" y="15830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58D8DC4-F3A2-625A-3539-92536D352A0B}"/>
                </a:ext>
              </a:extLst>
            </p:cNvPr>
            <p:cNvSpPr/>
            <p:nvPr/>
          </p:nvSpPr>
          <p:spPr>
            <a:xfrm>
              <a:off x="4176116" y="4193281"/>
              <a:ext cx="142875" cy="327469"/>
            </a:xfrm>
            <a:custGeom>
              <a:avLst/>
              <a:gdLst>
                <a:gd name="connsiteX0" fmla="*/ 66865 w 142875"/>
                <a:gd name="connsiteY0" fmla="*/ 273177 h 327469"/>
                <a:gd name="connsiteX1" fmla="*/ 142875 w 142875"/>
                <a:gd name="connsiteY1" fmla="*/ 315468 h 327469"/>
                <a:gd name="connsiteX2" fmla="*/ 136017 w 142875"/>
                <a:gd name="connsiteY2" fmla="*/ 327469 h 327469"/>
                <a:gd name="connsiteX3" fmla="*/ 32004 w 142875"/>
                <a:gd name="connsiteY3" fmla="*/ 267462 h 327469"/>
                <a:gd name="connsiteX4" fmla="*/ 0 w 142875"/>
                <a:gd name="connsiteY4" fmla="*/ 1714 h 327469"/>
                <a:gd name="connsiteX5" fmla="*/ 6858 w 142875"/>
                <a:gd name="connsiteY5" fmla="*/ 0 h 327469"/>
                <a:gd name="connsiteX6" fmla="*/ 22860 w 142875"/>
                <a:gd name="connsiteY6" fmla="*/ 124587 h 327469"/>
                <a:gd name="connsiteX7" fmla="*/ 38862 w 142875"/>
                <a:gd name="connsiteY7" fmla="*/ 238887 h 327469"/>
                <a:gd name="connsiteX8" fmla="*/ 66865 w 142875"/>
                <a:gd name="connsiteY8" fmla="*/ 273177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5" h="327469">
                  <a:moveTo>
                    <a:pt x="66865" y="273177"/>
                  </a:moveTo>
                  <a:lnTo>
                    <a:pt x="142875" y="315468"/>
                  </a:lnTo>
                  <a:lnTo>
                    <a:pt x="136017" y="327469"/>
                  </a:lnTo>
                  <a:cubicBezTo>
                    <a:pt x="90297" y="305753"/>
                    <a:pt x="40576" y="279463"/>
                    <a:pt x="32004" y="267462"/>
                  </a:cubicBezTo>
                  <a:cubicBezTo>
                    <a:pt x="17145" y="246316"/>
                    <a:pt x="2858" y="50863"/>
                    <a:pt x="0" y="1714"/>
                  </a:cubicBezTo>
                  <a:lnTo>
                    <a:pt x="6858" y="0"/>
                  </a:lnTo>
                  <a:lnTo>
                    <a:pt x="22860" y="124587"/>
                  </a:lnTo>
                  <a:cubicBezTo>
                    <a:pt x="24574" y="144018"/>
                    <a:pt x="36004" y="219456"/>
                    <a:pt x="38862" y="238887"/>
                  </a:cubicBezTo>
                  <a:cubicBezTo>
                    <a:pt x="41148" y="254318"/>
                    <a:pt x="52006" y="267462"/>
                    <a:pt x="66865" y="27317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20C2385-27C9-5BE0-6B0A-461F720528CB}"/>
                </a:ext>
              </a:extLst>
            </p:cNvPr>
            <p:cNvSpPr/>
            <p:nvPr/>
          </p:nvSpPr>
          <p:spPr>
            <a:xfrm>
              <a:off x="4275557" y="4384734"/>
              <a:ext cx="9715" cy="10286"/>
            </a:xfrm>
            <a:custGeom>
              <a:avLst/>
              <a:gdLst>
                <a:gd name="connsiteX0" fmla="*/ 9716 w 9715"/>
                <a:gd name="connsiteY0" fmla="*/ 6858 h 10286"/>
                <a:gd name="connsiteX1" fmla="*/ 0 w 9715"/>
                <a:gd name="connsiteY1" fmla="*/ 10287 h 10286"/>
                <a:gd name="connsiteX2" fmla="*/ 8573 w 9715"/>
                <a:gd name="connsiteY2" fmla="*/ 0 h 10286"/>
                <a:gd name="connsiteX3" fmla="*/ 9716 w 9715"/>
                <a:gd name="connsiteY3" fmla="*/ 6858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" h="10286">
                  <a:moveTo>
                    <a:pt x="9716" y="6858"/>
                  </a:moveTo>
                  <a:lnTo>
                    <a:pt x="0" y="10287"/>
                  </a:lnTo>
                  <a:lnTo>
                    <a:pt x="8573" y="0"/>
                  </a:lnTo>
                  <a:lnTo>
                    <a:pt x="9716" y="685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4B428F0-0B10-57CA-D411-4C78362D2096}"/>
                </a:ext>
              </a:extLst>
            </p:cNvPr>
            <p:cNvSpPr/>
            <p:nvPr/>
          </p:nvSpPr>
          <p:spPr>
            <a:xfrm>
              <a:off x="4407002" y="4695052"/>
              <a:ext cx="13144" cy="16002"/>
            </a:xfrm>
            <a:custGeom>
              <a:avLst/>
              <a:gdLst>
                <a:gd name="connsiteX0" fmla="*/ 0 w 13144"/>
                <a:gd name="connsiteY0" fmla="*/ 8573 h 16002"/>
                <a:gd name="connsiteX1" fmla="*/ 13144 w 13144"/>
                <a:gd name="connsiteY1" fmla="*/ 16002 h 16002"/>
                <a:gd name="connsiteX2" fmla="*/ 4572 w 13144"/>
                <a:gd name="connsiteY2" fmla="*/ 0 h 16002"/>
                <a:gd name="connsiteX3" fmla="*/ 0 w 13144"/>
                <a:gd name="connsiteY3" fmla="*/ 8573 h 1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4" h="16002">
                  <a:moveTo>
                    <a:pt x="0" y="8573"/>
                  </a:moveTo>
                  <a:lnTo>
                    <a:pt x="13144" y="16002"/>
                  </a:lnTo>
                  <a:lnTo>
                    <a:pt x="4572" y="0"/>
                  </a:lnTo>
                  <a:lnTo>
                    <a:pt x="0" y="857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68981B3-EABA-A978-9B9D-A8E374CCFB83}"/>
                </a:ext>
              </a:extLst>
            </p:cNvPr>
            <p:cNvSpPr/>
            <p:nvPr/>
          </p:nvSpPr>
          <p:spPr>
            <a:xfrm>
              <a:off x="4153256" y="4138423"/>
              <a:ext cx="28575" cy="56578"/>
            </a:xfrm>
            <a:custGeom>
              <a:avLst/>
              <a:gdLst>
                <a:gd name="connsiteX0" fmla="*/ 28575 w 28575"/>
                <a:gd name="connsiteY0" fmla="*/ 54864 h 56578"/>
                <a:gd name="connsiteX1" fmla="*/ 0 w 28575"/>
                <a:gd name="connsiteY1" fmla="*/ 0 h 56578"/>
                <a:gd name="connsiteX2" fmla="*/ 21717 w 28575"/>
                <a:gd name="connsiteY2" fmla="*/ 56578 h 56578"/>
                <a:gd name="connsiteX3" fmla="*/ 28575 w 28575"/>
                <a:gd name="connsiteY3" fmla="*/ 54864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6578">
                  <a:moveTo>
                    <a:pt x="28575" y="54864"/>
                  </a:moveTo>
                  <a:cubicBezTo>
                    <a:pt x="17145" y="37719"/>
                    <a:pt x="8001" y="18859"/>
                    <a:pt x="0" y="0"/>
                  </a:cubicBezTo>
                  <a:cubicBezTo>
                    <a:pt x="5715" y="19431"/>
                    <a:pt x="12573" y="38290"/>
                    <a:pt x="21717" y="56578"/>
                  </a:cubicBezTo>
                  <a:lnTo>
                    <a:pt x="28575" y="5486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C36255C-67B4-8120-3CD7-B8104240077D}"/>
                </a:ext>
              </a:extLst>
            </p:cNvPr>
            <p:cNvSpPr/>
            <p:nvPr/>
          </p:nvSpPr>
          <p:spPr>
            <a:xfrm>
              <a:off x="4423576" y="5089970"/>
              <a:ext cx="48577" cy="54863"/>
            </a:xfrm>
            <a:custGeom>
              <a:avLst/>
              <a:gdLst>
                <a:gd name="connsiteX0" fmla="*/ 1143 w 48577"/>
                <a:gd name="connsiteY0" fmla="*/ 54864 h 54863"/>
                <a:gd name="connsiteX1" fmla="*/ 0 w 48577"/>
                <a:gd name="connsiteY1" fmla="*/ 50863 h 54863"/>
                <a:gd name="connsiteX2" fmla="*/ 44577 w 48577"/>
                <a:gd name="connsiteY2" fmla="*/ 0 h 54863"/>
                <a:gd name="connsiteX3" fmla="*/ 48578 w 48577"/>
                <a:gd name="connsiteY3" fmla="*/ 571 h 54863"/>
                <a:gd name="connsiteX4" fmla="*/ 1143 w 48577"/>
                <a:gd name="connsiteY4" fmla="*/ 54864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77" h="54863">
                  <a:moveTo>
                    <a:pt x="1143" y="54864"/>
                  </a:moveTo>
                  <a:lnTo>
                    <a:pt x="0" y="50863"/>
                  </a:lnTo>
                  <a:cubicBezTo>
                    <a:pt x="41148" y="35433"/>
                    <a:pt x="44577" y="1143"/>
                    <a:pt x="44577" y="0"/>
                  </a:cubicBezTo>
                  <a:lnTo>
                    <a:pt x="48578" y="571"/>
                  </a:lnTo>
                  <a:cubicBezTo>
                    <a:pt x="48578" y="571"/>
                    <a:pt x="44577" y="38862"/>
                    <a:pt x="1143" y="5486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5FC348B-DE9E-DFCA-B0FE-CA41F91482F9}"/>
                </a:ext>
              </a:extLst>
            </p:cNvPr>
            <p:cNvSpPr/>
            <p:nvPr/>
          </p:nvSpPr>
          <p:spPr>
            <a:xfrm>
              <a:off x="4097238" y="4125844"/>
              <a:ext cx="116596" cy="291465"/>
            </a:xfrm>
            <a:custGeom>
              <a:avLst/>
              <a:gdLst>
                <a:gd name="connsiteX0" fmla="*/ 4011 w 116596"/>
                <a:gd name="connsiteY0" fmla="*/ 291465 h 291465"/>
                <a:gd name="connsiteX1" fmla="*/ 114311 w 116596"/>
                <a:gd name="connsiteY1" fmla="*/ 0 h 291465"/>
                <a:gd name="connsiteX2" fmla="*/ 116597 w 116596"/>
                <a:gd name="connsiteY2" fmla="*/ 3429 h 291465"/>
                <a:gd name="connsiteX3" fmla="*/ 8012 w 116596"/>
                <a:gd name="connsiteY3" fmla="*/ 290894 h 291465"/>
                <a:gd name="connsiteX4" fmla="*/ 4011 w 116596"/>
                <a:gd name="connsiteY4" fmla="*/ 291465 h 29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96" h="291465">
                  <a:moveTo>
                    <a:pt x="4011" y="291465"/>
                  </a:moveTo>
                  <a:cubicBezTo>
                    <a:pt x="-13705" y="181737"/>
                    <a:pt x="28014" y="70295"/>
                    <a:pt x="114311" y="0"/>
                  </a:cubicBezTo>
                  <a:lnTo>
                    <a:pt x="116597" y="3429"/>
                  </a:lnTo>
                  <a:cubicBezTo>
                    <a:pt x="31443" y="73152"/>
                    <a:pt x="-9705" y="182309"/>
                    <a:pt x="8012" y="290894"/>
                  </a:cubicBezTo>
                  <a:lnTo>
                    <a:pt x="4011" y="29146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5C224EB-291D-D956-217D-000344C9F7C4}"/>
                </a:ext>
              </a:extLst>
            </p:cNvPr>
            <p:cNvSpPr/>
            <p:nvPr/>
          </p:nvSpPr>
          <p:spPr>
            <a:xfrm>
              <a:off x="4559593" y="4219806"/>
              <a:ext cx="48391" cy="72349"/>
            </a:xfrm>
            <a:custGeom>
              <a:avLst/>
              <a:gdLst>
                <a:gd name="connsiteX0" fmla="*/ 0 w 48391"/>
                <a:gd name="connsiteY0" fmla="*/ 72350 h 72349"/>
                <a:gd name="connsiteX1" fmla="*/ 1714 w 48391"/>
                <a:gd name="connsiteY1" fmla="*/ 28344 h 72349"/>
                <a:gd name="connsiteX2" fmla="*/ 48006 w 48391"/>
                <a:gd name="connsiteY2" fmla="*/ 31773 h 72349"/>
                <a:gd name="connsiteX3" fmla="*/ 4001 w 48391"/>
                <a:gd name="connsiteY3" fmla="*/ 71778 h 72349"/>
                <a:gd name="connsiteX4" fmla="*/ 0 w 48391"/>
                <a:gd name="connsiteY4" fmla="*/ 72350 h 7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91" h="72349">
                  <a:moveTo>
                    <a:pt x="0" y="72350"/>
                  </a:moveTo>
                  <a:lnTo>
                    <a:pt x="1714" y="28344"/>
                  </a:lnTo>
                  <a:cubicBezTo>
                    <a:pt x="5144" y="-11661"/>
                    <a:pt x="53149" y="-8232"/>
                    <a:pt x="48006" y="31773"/>
                  </a:cubicBezTo>
                  <a:cubicBezTo>
                    <a:pt x="42863" y="71778"/>
                    <a:pt x="4001" y="71778"/>
                    <a:pt x="4001" y="71778"/>
                  </a:cubicBezTo>
                  <a:lnTo>
                    <a:pt x="0" y="7235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C44D1EA-D129-3E27-74C0-00B2298C70FB}"/>
                </a:ext>
              </a:extLst>
            </p:cNvPr>
            <p:cNvSpPr/>
            <p:nvPr/>
          </p:nvSpPr>
          <p:spPr>
            <a:xfrm>
              <a:off x="4570877" y="4228837"/>
              <a:ext cx="24944" cy="31612"/>
            </a:xfrm>
            <a:custGeom>
              <a:avLst/>
              <a:gdLst>
                <a:gd name="connsiteX0" fmla="*/ 24720 w 24944"/>
                <a:gd name="connsiteY0" fmla="*/ 6163 h 31612"/>
                <a:gd name="connsiteX1" fmla="*/ 21291 w 24944"/>
                <a:gd name="connsiteY1" fmla="*/ 7307 h 31612"/>
                <a:gd name="connsiteX2" fmla="*/ 9289 w 24944"/>
                <a:gd name="connsiteY2" fmla="*/ 7878 h 31612"/>
                <a:gd name="connsiteX3" fmla="*/ 7575 w 24944"/>
                <a:gd name="connsiteY3" fmla="*/ 11307 h 31612"/>
                <a:gd name="connsiteX4" fmla="*/ 5289 w 24944"/>
                <a:gd name="connsiteY4" fmla="*/ 24452 h 31612"/>
                <a:gd name="connsiteX5" fmla="*/ 5289 w 24944"/>
                <a:gd name="connsiteY5" fmla="*/ 29023 h 31612"/>
                <a:gd name="connsiteX6" fmla="*/ 146 w 24944"/>
                <a:gd name="connsiteY6" fmla="*/ 29023 h 31612"/>
                <a:gd name="connsiteX7" fmla="*/ 146 w 24944"/>
                <a:gd name="connsiteY7" fmla="*/ 25023 h 31612"/>
                <a:gd name="connsiteX8" fmla="*/ 3003 w 24944"/>
                <a:gd name="connsiteY8" fmla="*/ 9021 h 31612"/>
                <a:gd name="connsiteX9" fmla="*/ 11576 w 24944"/>
                <a:gd name="connsiteY9" fmla="*/ 448 h 31612"/>
                <a:gd name="connsiteX10" fmla="*/ 23577 w 24944"/>
                <a:gd name="connsiteY10" fmla="*/ 2734 h 31612"/>
                <a:gd name="connsiteX11" fmla="*/ 24720 w 24944"/>
                <a:gd name="connsiteY11" fmla="*/ 6163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44" h="31612">
                  <a:moveTo>
                    <a:pt x="24720" y="6163"/>
                  </a:moveTo>
                  <a:cubicBezTo>
                    <a:pt x="24149" y="7307"/>
                    <a:pt x="22434" y="7878"/>
                    <a:pt x="21291" y="7307"/>
                  </a:cubicBezTo>
                  <a:cubicBezTo>
                    <a:pt x="17862" y="4449"/>
                    <a:pt x="12147" y="4449"/>
                    <a:pt x="9289" y="7878"/>
                  </a:cubicBezTo>
                  <a:cubicBezTo>
                    <a:pt x="8718" y="9021"/>
                    <a:pt x="7575" y="10164"/>
                    <a:pt x="7575" y="11307"/>
                  </a:cubicBezTo>
                  <a:cubicBezTo>
                    <a:pt x="5861" y="15307"/>
                    <a:pt x="4718" y="19879"/>
                    <a:pt x="5289" y="24452"/>
                  </a:cubicBezTo>
                  <a:lnTo>
                    <a:pt x="5289" y="29023"/>
                  </a:lnTo>
                  <a:cubicBezTo>
                    <a:pt x="5289" y="33024"/>
                    <a:pt x="146" y="31881"/>
                    <a:pt x="146" y="29023"/>
                  </a:cubicBezTo>
                  <a:lnTo>
                    <a:pt x="146" y="25023"/>
                  </a:lnTo>
                  <a:cubicBezTo>
                    <a:pt x="-426" y="19308"/>
                    <a:pt x="717" y="14164"/>
                    <a:pt x="3003" y="9021"/>
                  </a:cubicBezTo>
                  <a:cubicBezTo>
                    <a:pt x="4718" y="5020"/>
                    <a:pt x="7575" y="2163"/>
                    <a:pt x="11576" y="448"/>
                  </a:cubicBezTo>
                  <a:cubicBezTo>
                    <a:pt x="15576" y="-695"/>
                    <a:pt x="20148" y="448"/>
                    <a:pt x="23577" y="2734"/>
                  </a:cubicBezTo>
                  <a:cubicBezTo>
                    <a:pt x="24720" y="3877"/>
                    <a:pt x="25292" y="5020"/>
                    <a:pt x="24720" y="616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5232959" y="1816554"/>
            <a:ext cx="3603501" cy="756429"/>
            <a:chOff x="2172070" y="1829627"/>
            <a:chExt cx="3603501" cy="75642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CD8F61D-4AEA-2232-686D-9E910D81C54A}"/>
              </a:ext>
            </a:extLst>
          </p:cNvPr>
          <p:cNvSpPr txBox="1"/>
          <p:nvPr/>
        </p:nvSpPr>
        <p:spPr>
          <a:xfrm>
            <a:off x="1742221" y="1157514"/>
            <a:ext cx="343395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90C32E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19900" dirty="0">
              <a:solidFill>
                <a:srgbClr val="90C32E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3DA3288-FD0C-352C-D7C3-91E266645F84}"/>
              </a:ext>
            </a:extLst>
          </p:cNvPr>
          <p:cNvSpPr txBox="1"/>
          <p:nvPr/>
        </p:nvSpPr>
        <p:spPr>
          <a:xfrm>
            <a:off x="5181452" y="2719930"/>
            <a:ext cx="536732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20040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弧形 2">
            <a:extLst>
              <a:ext uri="{FF2B5EF4-FFF2-40B4-BE49-F238E27FC236}">
                <a16:creationId xmlns:a16="http://schemas.microsoft.com/office/drawing/2014/main" id="{6352EFC8-5975-4D16-FB84-758A2C9FD865}"/>
              </a:ext>
            </a:extLst>
          </p:cNvPr>
          <p:cNvSpPr/>
          <p:nvPr/>
        </p:nvSpPr>
        <p:spPr>
          <a:xfrm>
            <a:off x="1137719" y="1160317"/>
            <a:ext cx="4537368" cy="4537366"/>
          </a:xfrm>
          <a:prstGeom prst="arc">
            <a:avLst>
              <a:gd name="adj1" fmla="val 14204871"/>
              <a:gd name="adj2" fmla="val 8047047"/>
            </a:avLst>
          </a:prstGeom>
          <a:noFill/>
          <a:ln w="12700"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椭圆 1" descr="D:\51PPT模板网\51pptmoban.com\图片.jpg">
            <a:extLst>
              <a:ext uri="{FF2B5EF4-FFF2-40B4-BE49-F238E27FC236}">
                <a16:creationId xmlns:a16="http://schemas.microsoft.com/office/drawing/2014/main" id="{1C4208E8-CABD-3982-2971-3E5F6D9FA524}"/>
              </a:ext>
            </a:extLst>
          </p:cNvPr>
          <p:cNvSpPr/>
          <p:nvPr/>
        </p:nvSpPr>
        <p:spPr>
          <a:xfrm>
            <a:off x="1548575" y="1571171"/>
            <a:ext cx="3715657" cy="3715657"/>
          </a:xfrm>
          <a:prstGeom prst="ellipse">
            <a:avLst/>
          </a:prstGeom>
          <a:blipFill dpi="0" rotWithShape="1">
            <a:blip r:embed="rId3"/>
            <a:srcRect/>
            <a:tile tx="0" ty="-14795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7255E02-0416-1D23-2C0B-7F10A082CB38}"/>
              </a:ext>
            </a:extLst>
          </p:cNvPr>
          <p:cNvGrpSpPr/>
          <p:nvPr/>
        </p:nvGrpSpPr>
        <p:grpSpPr>
          <a:xfrm>
            <a:off x="4933267" y="1558796"/>
            <a:ext cx="6233247" cy="636490"/>
            <a:chOff x="5150982" y="1458353"/>
            <a:chExt cx="6233247" cy="63649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26A5F19-B3F5-7E4F-4FDE-F4649F101A3D}"/>
                </a:ext>
              </a:extLst>
            </p:cNvPr>
            <p:cNvSpPr/>
            <p:nvPr/>
          </p:nvSpPr>
          <p:spPr>
            <a:xfrm>
              <a:off x="5150982" y="1571171"/>
              <a:ext cx="410855" cy="410855"/>
            </a:xfrm>
            <a:prstGeom prst="ellipse">
              <a:avLst/>
            </a:prstGeom>
            <a:solidFill>
              <a:srgbClr val="90C3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EE0D774-AFDE-0DA9-1FE2-74EF3C7E14B7}"/>
                </a:ext>
              </a:extLst>
            </p:cNvPr>
            <p:cNvGrpSpPr/>
            <p:nvPr/>
          </p:nvGrpSpPr>
          <p:grpSpPr>
            <a:xfrm>
              <a:off x="5753262" y="1458353"/>
              <a:ext cx="5630967" cy="636490"/>
              <a:chOff x="283598" y="1855734"/>
              <a:chExt cx="5630967" cy="636490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C63236D-DAD2-C285-0AF7-3500F272C251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630967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CB63FCB-CE05-892F-5661-1CCD89F390CB}"/>
                  </a:ext>
                </a:extLst>
              </p:cNvPr>
              <p:cNvSpPr txBox="1"/>
              <p:nvPr/>
            </p:nvSpPr>
            <p:spPr>
              <a:xfrm>
                <a:off x="283599" y="18557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BF1805B-8606-8588-3C24-5C87F1065718}"/>
              </a:ext>
            </a:extLst>
          </p:cNvPr>
          <p:cNvGrpSpPr/>
          <p:nvPr/>
        </p:nvGrpSpPr>
        <p:grpSpPr>
          <a:xfrm>
            <a:off x="5371561" y="2589310"/>
            <a:ext cx="6233247" cy="636490"/>
            <a:chOff x="5150982" y="1458353"/>
            <a:chExt cx="6233247" cy="636490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BE63F97-389F-9A48-9D0E-654F04208960}"/>
                </a:ext>
              </a:extLst>
            </p:cNvPr>
            <p:cNvSpPr/>
            <p:nvPr/>
          </p:nvSpPr>
          <p:spPr>
            <a:xfrm>
              <a:off x="5150982" y="1571171"/>
              <a:ext cx="410855" cy="410855"/>
            </a:xfrm>
            <a:prstGeom prst="ellipse">
              <a:avLst/>
            </a:prstGeom>
            <a:solidFill>
              <a:srgbClr val="FDF3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B9F9391C-1F55-B015-EAE9-92B70AB825F8}"/>
                </a:ext>
              </a:extLst>
            </p:cNvPr>
            <p:cNvGrpSpPr/>
            <p:nvPr/>
          </p:nvGrpSpPr>
          <p:grpSpPr>
            <a:xfrm>
              <a:off x="5753262" y="1458353"/>
              <a:ext cx="5630967" cy="636490"/>
              <a:chOff x="283598" y="1855734"/>
              <a:chExt cx="5630967" cy="636490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2DEF31B4-FEEA-1FC6-50D7-F4056B19FF88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630967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FC52BAE3-1903-2217-9D4E-DB8D190E3BD4}"/>
                  </a:ext>
                </a:extLst>
              </p:cNvPr>
              <p:cNvSpPr txBox="1"/>
              <p:nvPr/>
            </p:nvSpPr>
            <p:spPr>
              <a:xfrm>
                <a:off x="283599" y="18557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5FFBFC2-0D55-E698-3B0A-C36B3D0D849D}"/>
              </a:ext>
            </a:extLst>
          </p:cNvPr>
          <p:cNvGrpSpPr/>
          <p:nvPr/>
        </p:nvGrpSpPr>
        <p:grpSpPr>
          <a:xfrm>
            <a:off x="5371561" y="3619824"/>
            <a:ext cx="6233247" cy="636490"/>
            <a:chOff x="5150982" y="1458353"/>
            <a:chExt cx="6233247" cy="63649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F406B6C-D3F2-723D-1530-B8991DB36EE3}"/>
                </a:ext>
              </a:extLst>
            </p:cNvPr>
            <p:cNvSpPr/>
            <p:nvPr/>
          </p:nvSpPr>
          <p:spPr>
            <a:xfrm>
              <a:off x="5150982" y="1571171"/>
              <a:ext cx="410855" cy="410855"/>
            </a:xfrm>
            <a:prstGeom prst="ellipse">
              <a:avLst/>
            </a:prstGeom>
            <a:solidFill>
              <a:srgbClr val="D9E2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3483EEA-CDDB-763C-D51D-40AE0D13E0C1}"/>
                </a:ext>
              </a:extLst>
            </p:cNvPr>
            <p:cNvGrpSpPr/>
            <p:nvPr/>
          </p:nvGrpSpPr>
          <p:grpSpPr>
            <a:xfrm>
              <a:off x="5753262" y="1458353"/>
              <a:ext cx="5630967" cy="636490"/>
              <a:chOff x="283598" y="1855734"/>
              <a:chExt cx="5630967" cy="636490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47C00274-D88D-E7C0-7B7B-1EAC09BC8031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630967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B6CB1126-E2EC-E57D-3D76-0F22D7485DA0}"/>
                  </a:ext>
                </a:extLst>
              </p:cNvPr>
              <p:cNvSpPr txBox="1"/>
              <p:nvPr/>
            </p:nvSpPr>
            <p:spPr>
              <a:xfrm>
                <a:off x="283599" y="18557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16D9076-C351-6CF6-ED64-1BAA8AF6DC0D}"/>
              </a:ext>
            </a:extLst>
          </p:cNvPr>
          <p:cNvGrpSpPr/>
          <p:nvPr/>
        </p:nvGrpSpPr>
        <p:grpSpPr>
          <a:xfrm>
            <a:off x="4933267" y="4650338"/>
            <a:ext cx="6233247" cy="636490"/>
            <a:chOff x="5150982" y="1458353"/>
            <a:chExt cx="6233247" cy="636490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91830425-330F-F426-6694-E67FA912129E}"/>
                </a:ext>
              </a:extLst>
            </p:cNvPr>
            <p:cNvSpPr/>
            <p:nvPr/>
          </p:nvSpPr>
          <p:spPr>
            <a:xfrm>
              <a:off x="5150982" y="1571171"/>
              <a:ext cx="410855" cy="41085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32A18E29-8D13-89D5-38B7-568987D642CA}"/>
                </a:ext>
              </a:extLst>
            </p:cNvPr>
            <p:cNvGrpSpPr/>
            <p:nvPr/>
          </p:nvGrpSpPr>
          <p:grpSpPr>
            <a:xfrm>
              <a:off x="5753262" y="1458353"/>
              <a:ext cx="5630967" cy="636490"/>
              <a:chOff x="283598" y="1855734"/>
              <a:chExt cx="5630967" cy="636490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1715327B-C977-E87E-E4D2-6D32B75492C6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5630967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C3DA9603-8D39-02FA-FAEA-71F7D2991AB3}"/>
                  </a:ext>
                </a:extLst>
              </p:cNvPr>
              <p:cNvSpPr txBox="1"/>
              <p:nvPr/>
            </p:nvSpPr>
            <p:spPr>
              <a:xfrm>
                <a:off x="283599" y="18557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298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" name="任意多边形 27">
            <a:extLst>
              <a:ext uri="{FF2B5EF4-FFF2-40B4-BE49-F238E27FC236}">
                <a16:creationId xmlns:a16="http://schemas.microsoft.com/office/drawing/2014/main" id="{9D6E4821-AF3A-50DA-3023-D49F25288DD0}"/>
              </a:ext>
            </a:extLst>
          </p:cNvPr>
          <p:cNvSpPr/>
          <p:nvPr/>
        </p:nvSpPr>
        <p:spPr>
          <a:xfrm>
            <a:off x="947738" y="1149499"/>
            <a:ext cx="4927228" cy="4559001"/>
          </a:xfrm>
          <a:custGeom>
            <a:avLst/>
            <a:gdLst>
              <a:gd name="connsiteX0" fmla="*/ 0 w 5105817"/>
              <a:gd name="connsiteY0" fmla="*/ 0 h 5053263"/>
              <a:gd name="connsiteX1" fmla="*/ 5105817 w 5105817"/>
              <a:gd name="connsiteY1" fmla="*/ 0 h 5053263"/>
              <a:gd name="connsiteX2" fmla="*/ 5105817 w 5105817"/>
              <a:gd name="connsiteY2" fmla="*/ 5053263 h 5053263"/>
              <a:gd name="connsiteX3" fmla="*/ 0 w 5105817"/>
              <a:gd name="connsiteY3" fmla="*/ 5053263 h 5053263"/>
              <a:gd name="connsiteX4" fmla="*/ 0 w 5105817"/>
              <a:gd name="connsiteY4" fmla="*/ 844842 h 5053263"/>
              <a:gd name="connsiteX5" fmla="*/ 188912 w 5105817"/>
              <a:gd name="connsiteY5" fmla="*/ 675978 h 5053263"/>
              <a:gd name="connsiteX6" fmla="*/ 0 w 5105817"/>
              <a:gd name="connsiteY6" fmla="*/ 507114 h 5053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05817" h="5053263">
                <a:moveTo>
                  <a:pt x="0" y="0"/>
                </a:moveTo>
                <a:lnTo>
                  <a:pt x="5105817" y="0"/>
                </a:lnTo>
                <a:lnTo>
                  <a:pt x="5105817" y="5053263"/>
                </a:lnTo>
                <a:lnTo>
                  <a:pt x="0" y="5053263"/>
                </a:lnTo>
                <a:lnTo>
                  <a:pt x="0" y="844842"/>
                </a:lnTo>
                <a:lnTo>
                  <a:pt x="188912" y="675978"/>
                </a:lnTo>
                <a:lnTo>
                  <a:pt x="0" y="507114"/>
                </a:lnTo>
                <a:close/>
              </a:path>
            </a:pathLst>
          </a:custGeom>
          <a:solidFill>
            <a:srgbClr val="90C32E"/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22B69DB-CD88-C5D4-C5BE-BF2989F8FBE6}"/>
              </a:ext>
            </a:extLst>
          </p:cNvPr>
          <p:cNvGrpSpPr/>
          <p:nvPr/>
        </p:nvGrpSpPr>
        <p:grpSpPr>
          <a:xfrm>
            <a:off x="1419439" y="1583946"/>
            <a:ext cx="3864972" cy="504830"/>
            <a:chOff x="6954367" y="3659746"/>
            <a:chExt cx="3864972" cy="504830"/>
          </a:xfrm>
        </p:grpSpPr>
        <p:sp>
          <p:nvSpPr>
            <p:cNvPr id="7" name="KSO_Shape">
              <a:extLst>
                <a:ext uri="{FF2B5EF4-FFF2-40B4-BE49-F238E27FC236}">
                  <a16:creationId xmlns:a16="http://schemas.microsoft.com/office/drawing/2014/main" id="{2F89581D-19AB-6554-B3B2-862F284A4F64}"/>
                </a:ext>
              </a:extLst>
            </p:cNvPr>
            <p:cNvSpPr/>
            <p:nvPr/>
          </p:nvSpPr>
          <p:spPr>
            <a:xfrm flipH="1">
              <a:off x="6954367" y="3707576"/>
              <a:ext cx="386363" cy="273673"/>
            </a:xfrm>
            <a:custGeom>
              <a:avLst/>
              <a:gdLst>
                <a:gd name="connsiteX0" fmla="*/ 7782622 w 7782622"/>
                <a:gd name="connsiteY0" fmla="*/ 1956116 h 5514836"/>
                <a:gd name="connsiteX1" fmla="*/ 1120218 w 7782622"/>
                <a:gd name="connsiteY1" fmla="*/ 1956116 h 5514836"/>
                <a:gd name="connsiteX2" fmla="*/ 4 w 7782622"/>
                <a:gd name="connsiteY2" fmla="*/ 5514836 h 5514836"/>
                <a:gd name="connsiteX3" fmla="*/ 6662408 w 7782622"/>
                <a:gd name="connsiteY3" fmla="*/ 5514836 h 5514836"/>
                <a:gd name="connsiteX4" fmla="*/ 2210075 w 7782622"/>
                <a:gd name="connsiteY4" fmla="*/ 0 h 5514836"/>
                <a:gd name="connsiteX5" fmla="*/ 0 w 7782622"/>
                <a:gd name="connsiteY5" fmla="*/ 0 h 5514836"/>
                <a:gd name="connsiteX6" fmla="*/ 0 w 7782622"/>
                <a:gd name="connsiteY6" fmla="*/ 1356040 h 5514836"/>
                <a:gd name="connsiteX7" fmla="*/ 2 w 7782622"/>
                <a:gd name="connsiteY7" fmla="*/ 1356040 h 5514836"/>
                <a:gd name="connsiteX8" fmla="*/ 2 w 7782622"/>
                <a:gd name="connsiteY8" fmla="*/ 4425111 h 5514836"/>
                <a:gd name="connsiteX9" fmla="*/ 872566 w 7782622"/>
                <a:gd name="connsiteY9" fmla="*/ 1653131 h 5514836"/>
                <a:gd name="connsiteX10" fmla="*/ 6705945 w 7782622"/>
                <a:gd name="connsiteY10" fmla="*/ 1653131 h 5514836"/>
                <a:gd name="connsiteX11" fmla="*/ 6705945 w 7782622"/>
                <a:gd name="connsiteY11" fmla="*/ 984566 h 5514836"/>
                <a:gd name="connsiteX12" fmla="*/ 2611236 w 7782622"/>
                <a:gd name="connsiteY12" fmla="*/ 984566 h 5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82622" h="5514836">
                  <a:moveTo>
                    <a:pt x="7782622" y="1956116"/>
                  </a:moveTo>
                  <a:lnTo>
                    <a:pt x="1120218" y="1956116"/>
                  </a:lnTo>
                  <a:lnTo>
                    <a:pt x="4" y="5514836"/>
                  </a:lnTo>
                  <a:lnTo>
                    <a:pt x="6662408" y="5514836"/>
                  </a:lnTo>
                  <a:close/>
                  <a:moveTo>
                    <a:pt x="2210075" y="0"/>
                  </a:moveTo>
                  <a:lnTo>
                    <a:pt x="0" y="0"/>
                  </a:lnTo>
                  <a:lnTo>
                    <a:pt x="0" y="1356040"/>
                  </a:lnTo>
                  <a:lnTo>
                    <a:pt x="2" y="1356040"/>
                  </a:lnTo>
                  <a:lnTo>
                    <a:pt x="2" y="4425111"/>
                  </a:lnTo>
                  <a:lnTo>
                    <a:pt x="872566" y="1653131"/>
                  </a:lnTo>
                  <a:lnTo>
                    <a:pt x="6705945" y="1653131"/>
                  </a:lnTo>
                  <a:lnTo>
                    <a:pt x="6705945" y="984566"/>
                  </a:lnTo>
                  <a:lnTo>
                    <a:pt x="2611236" y="9845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78E0E62-FF2D-084C-5F80-B92C541A2DB4}"/>
                </a:ext>
              </a:extLst>
            </p:cNvPr>
            <p:cNvSpPr/>
            <p:nvPr/>
          </p:nvSpPr>
          <p:spPr>
            <a:xfrm>
              <a:off x="7437013" y="3659746"/>
              <a:ext cx="1191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DFEB289-A420-6E18-B115-785B0FE0CF64}"/>
                </a:ext>
              </a:extLst>
            </p:cNvPr>
            <p:cNvCxnSpPr/>
            <p:nvPr/>
          </p:nvCxnSpPr>
          <p:spPr>
            <a:xfrm>
              <a:off x="6977363" y="4164576"/>
              <a:ext cx="3841976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任意多边形 27">
            <a:extLst>
              <a:ext uri="{FF2B5EF4-FFF2-40B4-BE49-F238E27FC236}">
                <a16:creationId xmlns:a16="http://schemas.microsoft.com/office/drawing/2014/main" id="{0D8CC0FD-E40D-9DE4-332C-168C7DB30AF4}"/>
              </a:ext>
            </a:extLst>
          </p:cNvPr>
          <p:cNvSpPr/>
          <p:nvPr/>
        </p:nvSpPr>
        <p:spPr>
          <a:xfrm>
            <a:off x="6317035" y="1149499"/>
            <a:ext cx="4927228" cy="4559001"/>
          </a:xfrm>
          <a:custGeom>
            <a:avLst/>
            <a:gdLst>
              <a:gd name="connsiteX0" fmla="*/ 0 w 5105817"/>
              <a:gd name="connsiteY0" fmla="*/ 0 h 5053263"/>
              <a:gd name="connsiteX1" fmla="*/ 5105817 w 5105817"/>
              <a:gd name="connsiteY1" fmla="*/ 0 h 5053263"/>
              <a:gd name="connsiteX2" fmla="*/ 5105817 w 5105817"/>
              <a:gd name="connsiteY2" fmla="*/ 5053263 h 5053263"/>
              <a:gd name="connsiteX3" fmla="*/ 0 w 5105817"/>
              <a:gd name="connsiteY3" fmla="*/ 5053263 h 5053263"/>
              <a:gd name="connsiteX4" fmla="*/ 0 w 5105817"/>
              <a:gd name="connsiteY4" fmla="*/ 844842 h 5053263"/>
              <a:gd name="connsiteX5" fmla="*/ 188912 w 5105817"/>
              <a:gd name="connsiteY5" fmla="*/ 675978 h 5053263"/>
              <a:gd name="connsiteX6" fmla="*/ 0 w 5105817"/>
              <a:gd name="connsiteY6" fmla="*/ 507114 h 5053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05817" h="5053263">
                <a:moveTo>
                  <a:pt x="0" y="0"/>
                </a:moveTo>
                <a:lnTo>
                  <a:pt x="5105817" y="0"/>
                </a:lnTo>
                <a:lnTo>
                  <a:pt x="5105817" y="5053263"/>
                </a:lnTo>
                <a:lnTo>
                  <a:pt x="0" y="5053263"/>
                </a:lnTo>
                <a:lnTo>
                  <a:pt x="0" y="844842"/>
                </a:lnTo>
                <a:lnTo>
                  <a:pt x="188912" y="675978"/>
                </a:lnTo>
                <a:lnTo>
                  <a:pt x="0" y="507114"/>
                </a:lnTo>
                <a:close/>
              </a:path>
            </a:pathLst>
          </a:custGeom>
          <a:solidFill>
            <a:srgbClr val="D9E258"/>
          </a:solidFill>
          <a:ln w="9525">
            <a:noFill/>
            <a:round/>
          </a:ln>
        </p:spPr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7D4CB25-75D1-361B-0F90-EC324CCE7759}"/>
              </a:ext>
            </a:extLst>
          </p:cNvPr>
          <p:cNvGrpSpPr/>
          <p:nvPr/>
        </p:nvGrpSpPr>
        <p:grpSpPr>
          <a:xfrm>
            <a:off x="6788736" y="1583946"/>
            <a:ext cx="3864972" cy="504830"/>
            <a:chOff x="6954367" y="3659746"/>
            <a:chExt cx="3864972" cy="504830"/>
          </a:xfrm>
        </p:grpSpPr>
        <p:sp>
          <p:nvSpPr>
            <p:cNvPr id="15" name="KSO_Shape">
              <a:extLst>
                <a:ext uri="{FF2B5EF4-FFF2-40B4-BE49-F238E27FC236}">
                  <a16:creationId xmlns:a16="http://schemas.microsoft.com/office/drawing/2014/main" id="{9519A2DC-05C1-3EA5-82BB-0D7A7D132BFF}"/>
                </a:ext>
              </a:extLst>
            </p:cNvPr>
            <p:cNvSpPr/>
            <p:nvPr/>
          </p:nvSpPr>
          <p:spPr>
            <a:xfrm flipH="1">
              <a:off x="6954367" y="3707576"/>
              <a:ext cx="386363" cy="273673"/>
            </a:xfrm>
            <a:custGeom>
              <a:avLst/>
              <a:gdLst>
                <a:gd name="connsiteX0" fmla="*/ 7782622 w 7782622"/>
                <a:gd name="connsiteY0" fmla="*/ 1956116 h 5514836"/>
                <a:gd name="connsiteX1" fmla="*/ 1120218 w 7782622"/>
                <a:gd name="connsiteY1" fmla="*/ 1956116 h 5514836"/>
                <a:gd name="connsiteX2" fmla="*/ 4 w 7782622"/>
                <a:gd name="connsiteY2" fmla="*/ 5514836 h 5514836"/>
                <a:gd name="connsiteX3" fmla="*/ 6662408 w 7782622"/>
                <a:gd name="connsiteY3" fmla="*/ 5514836 h 5514836"/>
                <a:gd name="connsiteX4" fmla="*/ 2210075 w 7782622"/>
                <a:gd name="connsiteY4" fmla="*/ 0 h 5514836"/>
                <a:gd name="connsiteX5" fmla="*/ 0 w 7782622"/>
                <a:gd name="connsiteY5" fmla="*/ 0 h 5514836"/>
                <a:gd name="connsiteX6" fmla="*/ 0 w 7782622"/>
                <a:gd name="connsiteY6" fmla="*/ 1356040 h 5514836"/>
                <a:gd name="connsiteX7" fmla="*/ 2 w 7782622"/>
                <a:gd name="connsiteY7" fmla="*/ 1356040 h 5514836"/>
                <a:gd name="connsiteX8" fmla="*/ 2 w 7782622"/>
                <a:gd name="connsiteY8" fmla="*/ 4425111 h 5514836"/>
                <a:gd name="connsiteX9" fmla="*/ 872566 w 7782622"/>
                <a:gd name="connsiteY9" fmla="*/ 1653131 h 5514836"/>
                <a:gd name="connsiteX10" fmla="*/ 6705945 w 7782622"/>
                <a:gd name="connsiteY10" fmla="*/ 1653131 h 5514836"/>
                <a:gd name="connsiteX11" fmla="*/ 6705945 w 7782622"/>
                <a:gd name="connsiteY11" fmla="*/ 984566 h 5514836"/>
                <a:gd name="connsiteX12" fmla="*/ 2611236 w 7782622"/>
                <a:gd name="connsiteY12" fmla="*/ 984566 h 5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82622" h="5514836">
                  <a:moveTo>
                    <a:pt x="7782622" y="1956116"/>
                  </a:moveTo>
                  <a:lnTo>
                    <a:pt x="1120218" y="1956116"/>
                  </a:lnTo>
                  <a:lnTo>
                    <a:pt x="4" y="5514836"/>
                  </a:lnTo>
                  <a:lnTo>
                    <a:pt x="6662408" y="5514836"/>
                  </a:lnTo>
                  <a:close/>
                  <a:moveTo>
                    <a:pt x="2210075" y="0"/>
                  </a:moveTo>
                  <a:lnTo>
                    <a:pt x="0" y="0"/>
                  </a:lnTo>
                  <a:lnTo>
                    <a:pt x="0" y="1356040"/>
                  </a:lnTo>
                  <a:lnTo>
                    <a:pt x="2" y="1356040"/>
                  </a:lnTo>
                  <a:lnTo>
                    <a:pt x="2" y="4425111"/>
                  </a:lnTo>
                  <a:lnTo>
                    <a:pt x="872566" y="1653131"/>
                  </a:lnTo>
                  <a:lnTo>
                    <a:pt x="6705945" y="1653131"/>
                  </a:lnTo>
                  <a:lnTo>
                    <a:pt x="6705945" y="984566"/>
                  </a:lnTo>
                  <a:lnTo>
                    <a:pt x="2611236" y="9845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142860E-0F72-1C27-A2BE-CA251A5ED4D4}"/>
                </a:ext>
              </a:extLst>
            </p:cNvPr>
            <p:cNvSpPr/>
            <p:nvPr/>
          </p:nvSpPr>
          <p:spPr>
            <a:xfrm>
              <a:off x="7437013" y="3659746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E71D8F88-6FBF-ED06-5919-0B7885B5CD00}"/>
                </a:ext>
              </a:extLst>
            </p:cNvPr>
            <p:cNvCxnSpPr/>
            <p:nvPr/>
          </p:nvCxnSpPr>
          <p:spPr>
            <a:xfrm>
              <a:off x="6977363" y="4164576"/>
              <a:ext cx="3841976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42D4ADDE-EBE6-E321-0877-6EF4992570C3}"/>
              </a:ext>
            </a:extLst>
          </p:cNvPr>
          <p:cNvSpPr/>
          <p:nvPr/>
        </p:nvSpPr>
        <p:spPr>
          <a:xfrm>
            <a:off x="1392386" y="3254832"/>
            <a:ext cx="4037932" cy="197139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 descr="D:\51PPT模板网\51pptmoban.com\图片.jpg">
            <a:extLst>
              <a:ext uri="{FF2B5EF4-FFF2-40B4-BE49-F238E27FC236}">
                <a16:creationId xmlns:a16="http://schemas.microsoft.com/office/drawing/2014/main" id="{9CCBA6F8-BD0F-D4E2-3259-614E83C7660B}"/>
              </a:ext>
            </a:extLst>
          </p:cNvPr>
          <p:cNvSpPr/>
          <p:nvPr/>
        </p:nvSpPr>
        <p:spPr>
          <a:xfrm>
            <a:off x="6761683" y="3254832"/>
            <a:ext cx="4037932" cy="1971392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FB1AE2C-CB2C-C010-48D6-5F62AD3595C1}"/>
              </a:ext>
            </a:extLst>
          </p:cNvPr>
          <p:cNvSpPr txBox="1"/>
          <p:nvPr/>
        </p:nvSpPr>
        <p:spPr>
          <a:xfrm>
            <a:off x="1291773" y="2200076"/>
            <a:ext cx="423915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39F2227-8C90-BEA9-7740-A4FCD704C81F}"/>
              </a:ext>
            </a:extLst>
          </p:cNvPr>
          <p:cNvSpPr txBox="1"/>
          <p:nvPr/>
        </p:nvSpPr>
        <p:spPr>
          <a:xfrm>
            <a:off x="6661070" y="2200076"/>
            <a:ext cx="423915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25220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" name="泪滴形 1">
            <a:extLst>
              <a:ext uri="{FF2B5EF4-FFF2-40B4-BE49-F238E27FC236}">
                <a16:creationId xmlns:a16="http://schemas.microsoft.com/office/drawing/2014/main" id="{C7361E00-D2B1-580F-D8A7-F48D8387B9C1}"/>
              </a:ext>
            </a:extLst>
          </p:cNvPr>
          <p:cNvSpPr/>
          <p:nvPr/>
        </p:nvSpPr>
        <p:spPr>
          <a:xfrm>
            <a:off x="6198201" y="1629081"/>
            <a:ext cx="1756375" cy="1756375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泪滴形 2">
            <a:extLst>
              <a:ext uri="{FF2B5EF4-FFF2-40B4-BE49-F238E27FC236}">
                <a16:creationId xmlns:a16="http://schemas.microsoft.com/office/drawing/2014/main" id="{68DF7D28-DFE6-D75F-E7ED-9EF7891C9AA9}"/>
              </a:ext>
            </a:extLst>
          </p:cNvPr>
          <p:cNvSpPr/>
          <p:nvPr/>
        </p:nvSpPr>
        <p:spPr>
          <a:xfrm flipH="1">
            <a:off x="4238418" y="1629081"/>
            <a:ext cx="1756375" cy="1756375"/>
          </a:xfrm>
          <a:prstGeom prst="teardrop">
            <a:avLst/>
          </a:prstGeom>
          <a:solidFill>
            <a:srgbClr val="90C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id="{788DEBE7-5BCA-A28E-9087-63D1C15C8B3D}"/>
              </a:ext>
            </a:extLst>
          </p:cNvPr>
          <p:cNvSpPr/>
          <p:nvPr/>
        </p:nvSpPr>
        <p:spPr>
          <a:xfrm flipH="1" flipV="1">
            <a:off x="4238418" y="3552256"/>
            <a:ext cx="1756375" cy="1756375"/>
          </a:xfrm>
          <a:prstGeom prst="teardrop">
            <a:avLst/>
          </a:prstGeom>
          <a:solidFill>
            <a:srgbClr val="FDF3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A322CDA3-4AB4-0087-A2DB-B46251DD3FD0}"/>
              </a:ext>
            </a:extLst>
          </p:cNvPr>
          <p:cNvSpPr/>
          <p:nvPr/>
        </p:nvSpPr>
        <p:spPr>
          <a:xfrm flipV="1">
            <a:off x="6198201" y="3552256"/>
            <a:ext cx="1756375" cy="1756375"/>
          </a:xfrm>
          <a:prstGeom prst="teardrop">
            <a:avLst/>
          </a:prstGeom>
          <a:solidFill>
            <a:srgbClr val="D9E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3272DEEC-AE0C-7B2C-D0FC-3411B6B68D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8022" y="2068371"/>
            <a:ext cx="744149" cy="744150"/>
          </a:xfrm>
          <a:prstGeom prst="ellipse">
            <a:avLst/>
          </a:prstGeom>
          <a:solidFill>
            <a:schemeClr val="bg1"/>
          </a:solidFill>
          <a:ln w="14288" cap="flat">
            <a:solidFill>
              <a:srgbClr val="FEFEFE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09C3A4-6EA6-7745-3487-DD1BF2E9138C}"/>
              </a:ext>
            </a:extLst>
          </p:cNvPr>
          <p:cNvSpPr txBox="1"/>
          <p:nvPr/>
        </p:nvSpPr>
        <p:spPr>
          <a:xfrm>
            <a:off x="4825651" y="2178972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7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62E23F07-6600-B41E-0388-9EC4EA522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2241" y="2068371"/>
            <a:ext cx="744149" cy="744150"/>
          </a:xfrm>
          <a:prstGeom prst="ellipse">
            <a:avLst/>
          </a:prstGeom>
          <a:solidFill>
            <a:schemeClr val="bg1"/>
          </a:solidFill>
          <a:ln w="14288" cap="flat">
            <a:solidFill>
              <a:srgbClr val="FEFEFE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9B3495-0856-B10B-176D-C9A6494C6045}"/>
              </a:ext>
            </a:extLst>
          </p:cNvPr>
          <p:cNvSpPr txBox="1"/>
          <p:nvPr/>
        </p:nvSpPr>
        <p:spPr>
          <a:xfrm>
            <a:off x="6812517" y="2178972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7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6">
            <a:extLst>
              <a:ext uri="{FF2B5EF4-FFF2-40B4-BE49-F238E27FC236}">
                <a16:creationId xmlns:a16="http://schemas.microsoft.com/office/drawing/2014/main" id="{1F93B8B7-B45A-1A17-67F1-DC9EDA112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8022" y="4040523"/>
            <a:ext cx="744149" cy="744150"/>
          </a:xfrm>
          <a:prstGeom prst="ellipse">
            <a:avLst/>
          </a:prstGeom>
          <a:solidFill>
            <a:schemeClr val="bg1"/>
          </a:solidFill>
          <a:ln w="14288" cap="flat">
            <a:solidFill>
              <a:srgbClr val="FEFEFE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90D1B5-F9B6-E67E-8252-52E08181B51C}"/>
              </a:ext>
            </a:extLst>
          </p:cNvPr>
          <p:cNvSpPr txBox="1"/>
          <p:nvPr/>
        </p:nvSpPr>
        <p:spPr>
          <a:xfrm>
            <a:off x="4789142" y="4151124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7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C6F01077-DD95-FBEC-184F-62C239402C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2241" y="4040523"/>
            <a:ext cx="744149" cy="744150"/>
          </a:xfrm>
          <a:prstGeom prst="ellipse">
            <a:avLst/>
          </a:prstGeom>
          <a:solidFill>
            <a:schemeClr val="bg1"/>
          </a:solidFill>
          <a:ln w="14288" cap="flat">
            <a:solidFill>
              <a:srgbClr val="FEFEFE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0870BC-83DC-488B-C02D-FBF5DF7F0E37}"/>
              </a:ext>
            </a:extLst>
          </p:cNvPr>
          <p:cNvSpPr txBox="1"/>
          <p:nvPr/>
        </p:nvSpPr>
        <p:spPr>
          <a:xfrm>
            <a:off x="6820602" y="4151124"/>
            <a:ext cx="581908" cy="522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799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A6462B-A3E0-C24E-8F61-0681EB26D9E1}"/>
              </a:ext>
            </a:extLst>
          </p:cNvPr>
          <p:cNvGrpSpPr/>
          <p:nvPr/>
        </p:nvGrpSpPr>
        <p:grpSpPr>
          <a:xfrm>
            <a:off x="8157984" y="1783411"/>
            <a:ext cx="2859096" cy="791122"/>
            <a:chOff x="-94764" y="1931934"/>
            <a:chExt cx="2859096" cy="7911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7F45D8D-C79A-C6EC-C20F-31D2090F28E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3D42CDD-9AD3-221A-3428-2BCA107EEBC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B5416D1-72CD-DB25-26A6-BAA61F44B845}"/>
              </a:ext>
            </a:extLst>
          </p:cNvPr>
          <p:cNvGrpSpPr/>
          <p:nvPr/>
        </p:nvGrpSpPr>
        <p:grpSpPr>
          <a:xfrm>
            <a:off x="1160602" y="1783411"/>
            <a:ext cx="2874408" cy="791122"/>
            <a:chOff x="-94764" y="1931934"/>
            <a:chExt cx="2874408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18BE4D4-076E-267F-17CB-5305702BC33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B67B98-A844-F0F4-8411-E8E19238CD89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7B93264-99D0-4EB6-7D31-B0EBD74E54C1}"/>
              </a:ext>
            </a:extLst>
          </p:cNvPr>
          <p:cNvGrpSpPr/>
          <p:nvPr/>
        </p:nvGrpSpPr>
        <p:grpSpPr>
          <a:xfrm>
            <a:off x="8157984" y="4333812"/>
            <a:ext cx="2859096" cy="791122"/>
            <a:chOff x="-94764" y="1931934"/>
            <a:chExt cx="2859096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8863113-21F6-8703-C885-F5210190B06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7852E42-4458-855A-A174-D59BA34EAEC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95A675F-D5F2-8765-4E5B-03CE93A8AEB4}"/>
              </a:ext>
            </a:extLst>
          </p:cNvPr>
          <p:cNvGrpSpPr/>
          <p:nvPr/>
        </p:nvGrpSpPr>
        <p:grpSpPr>
          <a:xfrm>
            <a:off x="1160602" y="4333812"/>
            <a:ext cx="2874408" cy="791122"/>
            <a:chOff x="-94764" y="1931934"/>
            <a:chExt cx="2874408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0188EF3-C5E6-4307-601F-DBD031F9C62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4EB6635-9903-D2C4-1965-25297CC760D8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435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5ECD8E5F-C73D-9398-D293-CE99B26A908F}"/>
              </a:ext>
            </a:extLst>
          </p:cNvPr>
          <p:cNvSpPr/>
          <p:nvPr/>
        </p:nvSpPr>
        <p:spPr>
          <a:xfrm>
            <a:off x="8433233" y="3157463"/>
            <a:ext cx="2613368" cy="323990"/>
          </a:xfrm>
          <a:prstGeom prst="roundRect">
            <a:avLst>
              <a:gd name="adj" fmla="val 50000"/>
            </a:avLst>
          </a:prstGeom>
          <a:solidFill>
            <a:srgbClr val="D9E2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AAE705DE-B795-EA38-AB65-7C4F0B179ADE}"/>
              </a:ext>
            </a:extLst>
          </p:cNvPr>
          <p:cNvGrpSpPr/>
          <p:nvPr/>
        </p:nvGrpSpPr>
        <p:grpSpPr>
          <a:xfrm>
            <a:off x="4011880" y="911294"/>
            <a:ext cx="4168239" cy="5914589"/>
            <a:chOff x="4097238" y="2942839"/>
            <a:chExt cx="2126562" cy="301751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458B18D5-9E82-3E88-D2DB-8B1D325A6416}"/>
                </a:ext>
              </a:extLst>
            </p:cNvPr>
            <p:cNvSpPr/>
            <p:nvPr/>
          </p:nvSpPr>
          <p:spPr>
            <a:xfrm>
              <a:off x="5770029" y="3705791"/>
              <a:ext cx="368484" cy="1048702"/>
            </a:xfrm>
            <a:custGeom>
              <a:avLst/>
              <a:gdLst>
                <a:gd name="connsiteX0" fmla="*/ 348615 w 368484"/>
                <a:gd name="connsiteY0" fmla="*/ 1048703 h 1048702"/>
                <a:gd name="connsiteX1" fmla="*/ 324612 w 368484"/>
                <a:gd name="connsiteY1" fmla="*/ 1041845 h 1048702"/>
                <a:gd name="connsiteX2" fmla="*/ 341186 w 368484"/>
                <a:gd name="connsiteY2" fmla="*/ 829247 h 1048702"/>
                <a:gd name="connsiteX3" fmla="*/ 221171 w 368484"/>
                <a:gd name="connsiteY3" fmla="*/ 609219 h 1048702"/>
                <a:gd name="connsiteX4" fmla="*/ 124016 w 368484"/>
                <a:gd name="connsiteY4" fmla="*/ 551498 h 1048702"/>
                <a:gd name="connsiteX5" fmla="*/ 10287 w 368484"/>
                <a:gd name="connsiteY5" fmla="*/ 300038 h 1048702"/>
                <a:gd name="connsiteX6" fmla="*/ 17717 w 368484"/>
                <a:gd name="connsiteY6" fmla="*/ 212598 h 1048702"/>
                <a:gd name="connsiteX7" fmla="*/ 0 w 368484"/>
                <a:gd name="connsiteY7" fmla="*/ 5715 h 1048702"/>
                <a:gd name="connsiteX8" fmla="*/ 24574 w 368484"/>
                <a:gd name="connsiteY8" fmla="*/ 0 h 1048702"/>
                <a:gd name="connsiteX9" fmla="*/ 42863 w 368484"/>
                <a:gd name="connsiteY9" fmla="*/ 213170 h 1048702"/>
                <a:gd name="connsiteX10" fmla="*/ 35433 w 368484"/>
                <a:gd name="connsiteY10" fmla="*/ 304038 h 1048702"/>
                <a:gd name="connsiteX11" fmla="*/ 133731 w 368484"/>
                <a:gd name="connsiteY11" fmla="*/ 528638 h 1048702"/>
                <a:gd name="connsiteX12" fmla="*/ 236029 w 368484"/>
                <a:gd name="connsiteY12" fmla="*/ 589788 h 1048702"/>
                <a:gd name="connsiteX13" fmla="*/ 366332 w 368484"/>
                <a:gd name="connsiteY13" fmla="*/ 828104 h 1048702"/>
                <a:gd name="connsiteX14" fmla="*/ 348615 w 368484"/>
                <a:gd name="connsiteY14" fmla="*/ 1048703 h 104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8484" h="1048702">
                  <a:moveTo>
                    <a:pt x="348615" y="1048703"/>
                  </a:moveTo>
                  <a:lnTo>
                    <a:pt x="324612" y="1041845"/>
                  </a:lnTo>
                  <a:cubicBezTo>
                    <a:pt x="345758" y="965835"/>
                    <a:pt x="345186" y="884111"/>
                    <a:pt x="341186" y="829247"/>
                  </a:cubicBezTo>
                  <a:cubicBezTo>
                    <a:pt x="334899" y="741807"/>
                    <a:pt x="290894" y="661797"/>
                    <a:pt x="221171" y="609219"/>
                  </a:cubicBezTo>
                  <a:cubicBezTo>
                    <a:pt x="190881" y="586359"/>
                    <a:pt x="158306" y="566928"/>
                    <a:pt x="124016" y="551498"/>
                  </a:cubicBezTo>
                  <a:cubicBezTo>
                    <a:pt x="-6286" y="500063"/>
                    <a:pt x="4001" y="346329"/>
                    <a:pt x="10287" y="300038"/>
                  </a:cubicBezTo>
                  <a:cubicBezTo>
                    <a:pt x="14288" y="270891"/>
                    <a:pt x="17145" y="241745"/>
                    <a:pt x="17717" y="212598"/>
                  </a:cubicBezTo>
                  <a:cubicBezTo>
                    <a:pt x="19431" y="143447"/>
                    <a:pt x="13144" y="73724"/>
                    <a:pt x="0" y="5715"/>
                  </a:cubicBezTo>
                  <a:lnTo>
                    <a:pt x="24574" y="0"/>
                  </a:lnTo>
                  <a:cubicBezTo>
                    <a:pt x="38291" y="70295"/>
                    <a:pt x="44577" y="141732"/>
                    <a:pt x="42863" y="213170"/>
                  </a:cubicBezTo>
                  <a:cubicBezTo>
                    <a:pt x="42291" y="243459"/>
                    <a:pt x="39434" y="273749"/>
                    <a:pt x="35433" y="304038"/>
                  </a:cubicBezTo>
                  <a:cubicBezTo>
                    <a:pt x="28004" y="357188"/>
                    <a:pt x="23432" y="484632"/>
                    <a:pt x="133731" y="528638"/>
                  </a:cubicBezTo>
                  <a:cubicBezTo>
                    <a:pt x="169736" y="545211"/>
                    <a:pt x="204597" y="565785"/>
                    <a:pt x="236029" y="589788"/>
                  </a:cubicBezTo>
                  <a:cubicBezTo>
                    <a:pt x="311468" y="646938"/>
                    <a:pt x="358902" y="733806"/>
                    <a:pt x="366332" y="828104"/>
                  </a:cubicBezTo>
                  <a:cubicBezTo>
                    <a:pt x="370332" y="884111"/>
                    <a:pt x="370903" y="969264"/>
                    <a:pt x="348615" y="1048703"/>
                  </a:cubicBezTo>
                  <a:close/>
                </a:path>
              </a:pathLst>
            </a:custGeom>
            <a:solidFill>
              <a:srgbClr val="FDF38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E9662B5F-2A71-80C1-731A-3D7C671A6829}"/>
                </a:ext>
              </a:extLst>
            </p:cNvPr>
            <p:cNvSpPr/>
            <p:nvPr/>
          </p:nvSpPr>
          <p:spPr>
            <a:xfrm>
              <a:off x="5722902" y="3705220"/>
              <a:ext cx="269896" cy="1081278"/>
            </a:xfrm>
            <a:custGeom>
              <a:avLst/>
              <a:gdLst>
                <a:gd name="connsiteX0" fmla="*/ 218006 w 269896"/>
                <a:gd name="connsiteY0" fmla="*/ 1081278 h 1081278"/>
                <a:gd name="connsiteX1" fmla="*/ 210576 w 269896"/>
                <a:gd name="connsiteY1" fmla="*/ 1077849 h 1081278"/>
                <a:gd name="connsiteX2" fmla="*/ 260296 w 269896"/>
                <a:gd name="connsiteY2" fmla="*/ 867537 h 1081278"/>
                <a:gd name="connsiteX3" fmla="*/ 172857 w 269896"/>
                <a:gd name="connsiteY3" fmla="*/ 625221 h 1081278"/>
                <a:gd name="connsiteX4" fmla="*/ 84275 w 269896"/>
                <a:gd name="connsiteY4" fmla="*/ 552069 h 1081278"/>
                <a:gd name="connsiteX5" fmla="*/ 13980 w 269896"/>
                <a:gd name="connsiteY5" fmla="*/ 296037 h 1081278"/>
                <a:gd name="connsiteX6" fmla="*/ 35126 w 269896"/>
                <a:gd name="connsiteY6" fmla="*/ 209741 h 1081278"/>
                <a:gd name="connsiteX7" fmla="*/ 49413 w 269896"/>
                <a:gd name="connsiteY7" fmla="*/ 571 h 1081278"/>
                <a:gd name="connsiteX8" fmla="*/ 57986 w 269896"/>
                <a:gd name="connsiteY8" fmla="*/ 0 h 1081278"/>
                <a:gd name="connsiteX9" fmla="*/ 43698 w 269896"/>
                <a:gd name="connsiteY9" fmla="*/ 211455 h 1081278"/>
                <a:gd name="connsiteX10" fmla="*/ 22553 w 269896"/>
                <a:gd name="connsiteY10" fmla="*/ 298894 h 1081278"/>
                <a:gd name="connsiteX11" fmla="*/ 88846 w 269896"/>
                <a:gd name="connsiteY11" fmla="*/ 545783 h 1081278"/>
                <a:gd name="connsiteX12" fmla="*/ 179144 w 269896"/>
                <a:gd name="connsiteY12" fmla="*/ 620649 h 1081278"/>
                <a:gd name="connsiteX13" fmla="*/ 268869 w 269896"/>
                <a:gd name="connsiteY13" fmla="*/ 869251 h 1081278"/>
                <a:gd name="connsiteX14" fmla="*/ 218006 w 269896"/>
                <a:gd name="connsiteY14" fmla="*/ 1081278 h 108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9896" h="1081278">
                  <a:moveTo>
                    <a:pt x="218006" y="1081278"/>
                  </a:moveTo>
                  <a:lnTo>
                    <a:pt x="210576" y="1077849"/>
                  </a:lnTo>
                  <a:cubicBezTo>
                    <a:pt x="243723" y="1004697"/>
                    <a:pt x="255725" y="922973"/>
                    <a:pt x="260296" y="867537"/>
                  </a:cubicBezTo>
                  <a:cubicBezTo>
                    <a:pt x="267155" y="777811"/>
                    <a:pt x="235722" y="689801"/>
                    <a:pt x="172857" y="625221"/>
                  </a:cubicBezTo>
                  <a:cubicBezTo>
                    <a:pt x="145996" y="597789"/>
                    <a:pt x="116279" y="573214"/>
                    <a:pt x="84275" y="552069"/>
                  </a:cubicBezTo>
                  <a:cubicBezTo>
                    <a:pt x="-31169" y="484061"/>
                    <a:pt x="1407" y="338899"/>
                    <a:pt x="13980" y="296037"/>
                  </a:cubicBezTo>
                  <a:cubicBezTo>
                    <a:pt x="22553" y="267462"/>
                    <a:pt x="29411" y="238887"/>
                    <a:pt x="35126" y="209741"/>
                  </a:cubicBezTo>
                  <a:cubicBezTo>
                    <a:pt x="47699" y="140589"/>
                    <a:pt x="52271" y="70294"/>
                    <a:pt x="49413" y="571"/>
                  </a:cubicBezTo>
                  <a:lnTo>
                    <a:pt x="57986" y="0"/>
                  </a:lnTo>
                  <a:cubicBezTo>
                    <a:pt x="60843" y="70866"/>
                    <a:pt x="55700" y="141732"/>
                    <a:pt x="43698" y="211455"/>
                  </a:cubicBezTo>
                  <a:cubicBezTo>
                    <a:pt x="37983" y="241173"/>
                    <a:pt x="31125" y="270319"/>
                    <a:pt x="22553" y="298894"/>
                  </a:cubicBezTo>
                  <a:cubicBezTo>
                    <a:pt x="6551" y="352044"/>
                    <a:pt x="-18595" y="482346"/>
                    <a:pt x="88846" y="545783"/>
                  </a:cubicBezTo>
                  <a:cubicBezTo>
                    <a:pt x="121422" y="567499"/>
                    <a:pt x="151711" y="592646"/>
                    <a:pt x="179144" y="620649"/>
                  </a:cubicBezTo>
                  <a:cubicBezTo>
                    <a:pt x="243151" y="686943"/>
                    <a:pt x="276299" y="777240"/>
                    <a:pt x="268869" y="869251"/>
                  </a:cubicBezTo>
                  <a:cubicBezTo>
                    <a:pt x="264297" y="924687"/>
                    <a:pt x="251724" y="1007554"/>
                    <a:pt x="218006" y="108127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B615C18-CAB3-DA3F-C808-E469D645A7D6}"/>
                </a:ext>
              </a:extLst>
            </p:cNvPr>
            <p:cNvSpPr/>
            <p:nvPr/>
          </p:nvSpPr>
          <p:spPr>
            <a:xfrm>
              <a:off x="5651395" y="3696076"/>
              <a:ext cx="211882" cy="1100137"/>
            </a:xfrm>
            <a:custGeom>
              <a:avLst/>
              <a:gdLst>
                <a:gd name="connsiteX0" fmla="*/ 114062 w 211882"/>
                <a:gd name="connsiteY0" fmla="*/ 1100138 h 1100137"/>
                <a:gd name="connsiteX1" fmla="*/ 93488 w 211882"/>
                <a:gd name="connsiteY1" fmla="*/ 1085850 h 1100137"/>
                <a:gd name="connsiteX2" fmla="*/ 177499 w 211882"/>
                <a:gd name="connsiteY2" fmla="*/ 889825 h 1100137"/>
                <a:gd name="connsiteX3" fmla="*/ 134636 w 211882"/>
                <a:gd name="connsiteY3" fmla="*/ 642938 h 1100137"/>
                <a:gd name="connsiteX4" fmla="*/ 61484 w 211882"/>
                <a:gd name="connsiteY4" fmla="*/ 556641 h 1100137"/>
                <a:gd name="connsiteX5" fmla="*/ 35195 w 211882"/>
                <a:gd name="connsiteY5" fmla="*/ 282321 h 1100137"/>
                <a:gd name="connsiteX6" fmla="*/ 70628 w 211882"/>
                <a:gd name="connsiteY6" fmla="*/ 201739 h 1100137"/>
                <a:gd name="connsiteX7" fmla="*/ 120349 w 211882"/>
                <a:gd name="connsiteY7" fmla="*/ 0 h 1100137"/>
                <a:gd name="connsiteX8" fmla="*/ 145495 w 211882"/>
                <a:gd name="connsiteY8" fmla="*/ 2858 h 1100137"/>
                <a:gd name="connsiteX9" fmla="*/ 94060 w 211882"/>
                <a:gd name="connsiteY9" fmla="*/ 210312 h 1100137"/>
                <a:gd name="connsiteX10" fmla="*/ 57484 w 211882"/>
                <a:gd name="connsiteY10" fmla="*/ 293751 h 1100137"/>
                <a:gd name="connsiteX11" fmla="*/ 78058 w 211882"/>
                <a:gd name="connsiteY11" fmla="*/ 538353 h 1100137"/>
                <a:gd name="connsiteX12" fmla="*/ 155210 w 211882"/>
                <a:gd name="connsiteY12" fmla="*/ 629221 h 1100137"/>
                <a:gd name="connsiteX13" fmla="*/ 201502 w 211882"/>
                <a:gd name="connsiteY13" fmla="*/ 896683 h 1100137"/>
                <a:gd name="connsiteX14" fmla="*/ 114062 w 211882"/>
                <a:gd name="connsiteY14" fmla="*/ 1100138 h 1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882" h="1100137">
                  <a:moveTo>
                    <a:pt x="114062" y="1100138"/>
                  </a:moveTo>
                  <a:lnTo>
                    <a:pt x="93488" y="1085850"/>
                  </a:lnTo>
                  <a:cubicBezTo>
                    <a:pt x="138065" y="1020699"/>
                    <a:pt x="163783" y="943546"/>
                    <a:pt x="177499" y="889825"/>
                  </a:cubicBezTo>
                  <a:cubicBezTo>
                    <a:pt x="199216" y="805243"/>
                    <a:pt x="183785" y="715518"/>
                    <a:pt x="134636" y="642938"/>
                  </a:cubicBezTo>
                  <a:cubicBezTo>
                    <a:pt x="113491" y="611505"/>
                    <a:pt x="88916" y="582930"/>
                    <a:pt x="61484" y="556641"/>
                  </a:cubicBezTo>
                  <a:cubicBezTo>
                    <a:pt x="-44815" y="465773"/>
                    <a:pt x="14621" y="323469"/>
                    <a:pt x="35195" y="282321"/>
                  </a:cubicBezTo>
                  <a:cubicBezTo>
                    <a:pt x="48340" y="256032"/>
                    <a:pt x="60341" y="229171"/>
                    <a:pt x="70628" y="201739"/>
                  </a:cubicBezTo>
                  <a:cubicBezTo>
                    <a:pt x="94631" y="136588"/>
                    <a:pt x="111205" y="69151"/>
                    <a:pt x="120349" y="0"/>
                  </a:cubicBezTo>
                  <a:lnTo>
                    <a:pt x="145495" y="2858"/>
                  </a:lnTo>
                  <a:cubicBezTo>
                    <a:pt x="135779" y="73723"/>
                    <a:pt x="118634" y="143446"/>
                    <a:pt x="94060" y="210312"/>
                  </a:cubicBezTo>
                  <a:cubicBezTo>
                    <a:pt x="83201" y="238887"/>
                    <a:pt x="71200" y="266319"/>
                    <a:pt x="57484" y="293751"/>
                  </a:cubicBezTo>
                  <a:cubicBezTo>
                    <a:pt x="33481" y="341185"/>
                    <a:pt x="-12239" y="460629"/>
                    <a:pt x="78058" y="538353"/>
                  </a:cubicBezTo>
                  <a:cubicBezTo>
                    <a:pt x="107204" y="565785"/>
                    <a:pt x="132922" y="596074"/>
                    <a:pt x="155210" y="629221"/>
                  </a:cubicBezTo>
                  <a:cubicBezTo>
                    <a:pt x="208360" y="707517"/>
                    <a:pt x="224933" y="804672"/>
                    <a:pt x="201502" y="896683"/>
                  </a:cubicBezTo>
                  <a:cubicBezTo>
                    <a:pt x="187214" y="951548"/>
                    <a:pt x="160354" y="1032129"/>
                    <a:pt x="114062" y="110013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611CEB1-8E72-04F4-5FE6-F5F23EF6D301}"/>
                </a:ext>
              </a:extLst>
            </p:cNvPr>
            <p:cNvSpPr/>
            <p:nvPr/>
          </p:nvSpPr>
          <p:spPr>
            <a:xfrm>
              <a:off x="4176058" y="4168135"/>
              <a:ext cx="264090" cy="389763"/>
            </a:xfrm>
            <a:custGeom>
              <a:avLst/>
              <a:gdLst>
                <a:gd name="connsiteX0" fmla="*/ 58 w 264090"/>
                <a:gd name="connsiteY0" fmla="*/ 15431 h 389763"/>
                <a:gd name="connsiteX1" fmla="*/ 32062 w 264090"/>
                <a:gd name="connsiteY1" fmla="*/ 292036 h 389763"/>
                <a:gd name="connsiteX2" fmla="*/ 217799 w 264090"/>
                <a:gd name="connsiteY2" fmla="*/ 389763 h 389763"/>
                <a:gd name="connsiteX3" fmla="*/ 264091 w 264090"/>
                <a:gd name="connsiteY3" fmla="*/ 299466 h 389763"/>
                <a:gd name="connsiteX4" fmla="*/ 109214 w 264090"/>
                <a:gd name="connsiteY4" fmla="*/ 223456 h 389763"/>
                <a:gd name="connsiteX5" fmla="*/ 62923 w 264090"/>
                <a:gd name="connsiteY5" fmla="*/ 0 h 389763"/>
                <a:gd name="connsiteX6" fmla="*/ 58 w 264090"/>
                <a:gd name="connsiteY6" fmla="*/ 15431 h 38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090" h="389763">
                  <a:moveTo>
                    <a:pt x="58" y="15431"/>
                  </a:moveTo>
                  <a:cubicBezTo>
                    <a:pt x="-1085" y="18859"/>
                    <a:pt x="14917" y="268034"/>
                    <a:pt x="32062" y="292036"/>
                  </a:cubicBezTo>
                  <a:cubicBezTo>
                    <a:pt x="49207" y="316039"/>
                    <a:pt x="217799" y="389763"/>
                    <a:pt x="217799" y="389763"/>
                  </a:cubicBezTo>
                  <a:lnTo>
                    <a:pt x="264091" y="299466"/>
                  </a:lnTo>
                  <a:lnTo>
                    <a:pt x="109214" y="223456"/>
                  </a:lnTo>
                  <a:lnTo>
                    <a:pt x="62923" y="0"/>
                  </a:lnTo>
                  <a:lnTo>
                    <a:pt x="58" y="154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7D15BD9-A78D-DB54-FEC7-3BA6014824E2}"/>
                </a:ext>
              </a:extLst>
            </p:cNvPr>
            <p:cNvSpPr/>
            <p:nvPr/>
          </p:nvSpPr>
          <p:spPr>
            <a:xfrm>
              <a:off x="4308704" y="4419024"/>
              <a:ext cx="169164" cy="156590"/>
            </a:xfrm>
            <a:custGeom>
              <a:avLst/>
              <a:gdLst>
                <a:gd name="connsiteX0" fmla="*/ 169164 w 169164"/>
                <a:gd name="connsiteY0" fmla="*/ 46291 h 156590"/>
                <a:gd name="connsiteX1" fmla="*/ 52578 w 169164"/>
                <a:gd name="connsiteY1" fmla="*/ 0 h 156590"/>
                <a:gd name="connsiteX2" fmla="*/ 0 w 169164"/>
                <a:gd name="connsiteY2" fmla="*/ 107442 h 156590"/>
                <a:gd name="connsiteX3" fmla="*/ 97727 w 169164"/>
                <a:gd name="connsiteY3" fmla="*/ 156591 h 156590"/>
                <a:gd name="connsiteX4" fmla="*/ 169164 w 169164"/>
                <a:gd name="connsiteY4" fmla="*/ 46291 h 15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164" h="156590">
                  <a:moveTo>
                    <a:pt x="169164" y="46291"/>
                  </a:moveTo>
                  <a:lnTo>
                    <a:pt x="52578" y="0"/>
                  </a:lnTo>
                  <a:lnTo>
                    <a:pt x="0" y="107442"/>
                  </a:lnTo>
                  <a:lnTo>
                    <a:pt x="97727" y="156591"/>
                  </a:lnTo>
                  <a:lnTo>
                    <a:pt x="169164" y="46291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F056F34-1393-CBFC-0B7A-75B5921EC651}"/>
                </a:ext>
              </a:extLst>
            </p:cNvPr>
            <p:cNvSpPr/>
            <p:nvPr/>
          </p:nvSpPr>
          <p:spPr>
            <a:xfrm>
              <a:off x="4308704" y="4457314"/>
              <a:ext cx="152590" cy="114871"/>
            </a:xfrm>
            <a:custGeom>
              <a:avLst/>
              <a:gdLst>
                <a:gd name="connsiteX0" fmla="*/ 138875 w 152590"/>
                <a:gd name="connsiteY0" fmla="*/ 0 h 114871"/>
                <a:gd name="connsiteX1" fmla="*/ 77153 w 152590"/>
                <a:gd name="connsiteY1" fmla="*/ 80010 h 114871"/>
                <a:gd name="connsiteX2" fmla="*/ 10287 w 152590"/>
                <a:gd name="connsiteY2" fmla="*/ 51435 h 114871"/>
                <a:gd name="connsiteX3" fmla="*/ 0 w 152590"/>
                <a:gd name="connsiteY3" fmla="*/ 69152 h 114871"/>
                <a:gd name="connsiteX4" fmla="*/ 90869 w 152590"/>
                <a:gd name="connsiteY4" fmla="*/ 114872 h 114871"/>
                <a:gd name="connsiteX5" fmla="*/ 152591 w 152590"/>
                <a:gd name="connsiteY5" fmla="*/ 2286 h 114871"/>
                <a:gd name="connsiteX6" fmla="*/ 138875 w 152590"/>
                <a:gd name="connsiteY6" fmla="*/ 0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90" h="114871">
                  <a:moveTo>
                    <a:pt x="138875" y="0"/>
                  </a:moveTo>
                  <a:cubicBezTo>
                    <a:pt x="138875" y="0"/>
                    <a:pt x="94298" y="41148"/>
                    <a:pt x="77153" y="80010"/>
                  </a:cubicBezTo>
                  <a:lnTo>
                    <a:pt x="10287" y="51435"/>
                  </a:lnTo>
                  <a:lnTo>
                    <a:pt x="0" y="69152"/>
                  </a:lnTo>
                  <a:lnTo>
                    <a:pt x="90869" y="114872"/>
                  </a:lnTo>
                  <a:lnTo>
                    <a:pt x="152591" y="2286"/>
                  </a:lnTo>
                  <a:lnTo>
                    <a:pt x="13887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6EA6D45-0153-6C5D-E586-582C28F7F7F4}"/>
                </a:ext>
              </a:extLst>
            </p:cNvPr>
            <p:cNvSpPr/>
            <p:nvPr/>
          </p:nvSpPr>
          <p:spPr>
            <a:xfrm>
              <a:off x="4647032" y="5237411"/>
              <a:ext cx="485203" cy="493882"/>
            </a:xfrm>
            <a:custGeom>
              <a:avLst/>
              <a:gdLst>
                <a:gd name="connsiteX0" fmla="*/ 0 w 485203"/>
                <a:gd name="connsiteY0" fmla="*/ 55436 h 493882"/>
                <a:gd name="connsiteX1" fmla="*/ 92583 w 485203"/>
                <a:gd name="connsiteY1" fmla="*/ 292037 h 493882"/>
                <a:gd name="connsiteX2" fmla="*/ 453199 w 485203"/>
                <a:gd name="connsiteY2" fmla="*/ 493776 h 493882"/>
                <a:gd name="connsiteX3" fmla="*/ 485204 w 485203"/>
                <a:gd name="connsiteY3" fmla="*/ 424053 h 493882"/>
                <a:gd name="connsiteX4" fmla="*/ 276034 w 485203"/>
                <a:gd name="connsiteY4" fmla="*/ 230886 h 493882"/>
                <a:gd name="connsiteX5" fmla="*/ 204026 w 485203"/>
                <a:gd name="connsiteY5" fmla="*/ 184023 h 493882"/>
                <a:gd name="connsiteX6" fmla="*/ 175451 w 485203"/>
                <a:gd name="connsiteY6" fmla="*/ 0 h 493882"/>
                <a:gd name="connsiteX7" fmla="*/ 0 w 485203"/>
                <a:gd name="connsiteY7" fmla="*/ 55436 h 49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203" h="493882">
                  <a:moveTo>
                    <a:pt x="0" y="55436"/>
                  </a:moveTo>
                  <a:cubicBezTo>
                    <a:pt x="0" y="55436"/>
                    <a:pt x="68009" y="268605"/>
                    <a:pt x="92583" y="292037"/>
                  </a:cubicBezTo>
                  <a:cubicBezTo>
                    <a:pt x="117158" y="315468"/>
                    <a:pt x="453199" y="498920"/>
                    <a:pt x="453199" y="493776"/>
                  </a:cubicBezTo>
                  <a:cubicBezTo>
                    <a:pt x="453199" y="488633"/>
                    <a:pt x="485204" y="424053"/>
                    <a:pt x="485204" y="424053"/>
                  </a:cubicBezTo>
                  <a:cubicBezTo>
                    <a:pt x="485204" y="424053"/>
                    <a:pt x="293751" y="241745"/>
                    <a:pt x="276034" y="230886"/>
                  </a:cubicBezTo>
                  <a:cubicBezTo>
                    <a:pt x="256032" y="218885"/>
                    <a:pt x="204026" y="184023"/>
                    <a:pt x="204026" y="184023"/>
                  </a:cubicBezTo>
                  <a:lnTo>
                    <a:pt x="175451" y="0"/>
                  </a:lnTo>
                  <a:lnTo>
                    <a:pt x="0" y="5543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C2639C6-5594-F52C-DCB2-5CBA3FAA55DC}"/>
                </a:ext>
              </a:extLst>
            </p:cNvPr>
            <p:cNvSpPr/>
            <p:nvPr/>
          </p:nvSpPr>
          <p:spPr>
            <a:xfrm>
              <a:off x="4778477" y="5242555"/>
              <a:ext cx="353186" cy="430911"/>
            </a:xfrm>
            <a:custGeom>
              <a:avLst/>
              <a:gdLst>
                <a:gd name="connsiteX0" fmla="*/ 0 w 353186"/>
                <a:gd name="connsiteY0" fmla="*/ 4572 h 430911"/>
                <a:gd name="connsiteX1" fmla="*/ 6287 w 353186"/>
                <a:gd name="connsiteY1" fmla="*/ 80010 h 430911"/>
                <a:gd name="connsiteX2" fmla="*/ 45720 w 353186"/>
                <a:gd name="connsiteY2" fmla="*/ 189166 h 430911"/>
                <a:gd name="connsiteX3" fmla="*/ 56579 w 353186"/>
                <a:gd name="connsiteY3" fmla="*/ 200596 h 430911"/>
                <a:gd name="connsiteX4" fmla="*/ 173736 w 353186"/>
                <a:gd name="connsiteY4" fmla="*/ 280035 h 430911"/>
                <a:gd name="connsiteX5" fmla="*/ 346901 w 353186"/>
                <a:gd name="connsiteY5" fmla="*/ 430911 h 430911"/>
                <a:gd name="connsiteX6" fmla="*/ 353187 w 353186"/>
                <a:gd name="connsiteY6" fmla="*/ 418338 h 430911"/>
                <a:gd name="connsiteX7" fmla="*/ 144018 w 353186"/>
                <a:gd name="connsiteY7" fmla="*/ 225743 h 430911"/>
                <a:gd name="connsiteX8" fmla="*/ 72009 w 353186"/>
                <a:gd name="connsiteY8" fmla="*/ 178879 h 430911"/>
                <a:gd name="connsiteX9" fmla="*/ 45720 w 353186"/>
                <a:gd name="connsiteY9" fmla="*/ 25718 h 430911"/>
                <a:gd name="connsiteX10" fmla="*/ 17145 w 353186"/>
                <a:gd name="connsiteY10" fmla="*/ 0 h 430911"/>
                <a:gd name="connsiteX11" fmla="*/ 0 w 353186"/>
                <a:gd name="connsiteY11" fmla="*/ 4572 h 43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3186" h="430911">
                  <a:moveTo>
                    <a:pt x="0" y="4572"/>
                  </a:moveTo>
                  <a:lnTo>
                    <a:pt x="6287" y="80010"/>
                  </a:lnTo>
                  <a:lnTo>
                    <a:pt x="45720" y="189166"/>
                  </a:lnTo>
                  <a:cubicBezTo>
                    <a:pt x="47434" y="194310"/>
                    <a:pt x="51435" y="198882"/>
                    <a:pt x="56579" y="200596"/>
                  </a:cubicBezTo>
                  <a:cubicBezTo>
                    <a:pt x="77724" y="208598"/>
                    <a:pt x="133731" y="243459"/>
                    <a:pt x="173736" y="280035"/>
                  </a:cubicBezTo>
                  <a:lnTo>
                    <a:pt x="346901" y="430911"/>
                  </a:lnTo>
                  <a:lnTo>
                    <a:pt x="353187" y="418338"/>
                  </a:lnTo>
                  <a:cubicBezTo>
                    <a:pt x="353187" y="418338"/>
                    <a:pt x="161734" y="236029"/>
                    <a:pt x="144018" y="225743"/>
                  </a:cubicBezTo>
                  <a:cubicBezTo>
                    <a:pt x="124016" y="213741"/>
                    <a:pt x="72009" y="178879"/>
                    <a:pt x="72009" y="178879"/>
                  </a:cubicBezTo>
                  <a:lnTo>
                    <a:pt x="45720" y="25718"/>
                  </a:lnTo>
                  <a:lnTo>
                    <a:pt x="17145" y="0"/>
                  </a:lnTo>
                  <a:lnTo>
                    <a:pt x="0" y="45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6011070-1B7B-4F2B-8AF1-F862D942EF26}"/>
                </a:ext>
              </a:extLst>
            </p:cNvPr>
            <p:cNvSpPr/>
            <p:nvPr/>
          </p:nvSpPr>
          <p:spPr>
            <a:xfrm>
              <a:off x="5053109" y="5646708"/>
              <a:ext cx="147643" cy="263381"/>
            </a:xfrm>
            <a:custGeom>
              <a:avLst/>
              <a:gdLst>
                <a:gd name="connsiteX0" fmla="*/ 67697 w 147643"/>
                <a:gd name="connsiteY0" fmla="*/ 5613 h 263381"/>
                <a:gd name="connsiteX1" fmla="*/ 59124 w 147643"/>
                <a:gd name="connsiteY1" fmla="*/ 43332 h 263381"/>
                <a:gd name="connsiteX2" fmla="*/ 48837 w 147643"/>
                <a:gd name="connsiteY2" fmla="*/ 54762 h 263381"/>
                <a:gd name="connsiteX3" fmla="*/ 12832 w 147643"/>
                <a:gd name="connsiteY3" fmla="*/ 67335 h 263381"/>
                <a:gd name="connsiteX4" fmla="*/ 831 w 147643"/>
                <a:gd name="connsiteY4" fmla="*/ 86766 h 263381"/>
                <a:gd name="connsiteX5" fmla="*/ 12261 w 147643"/>
                <a:gd name="connsiteY5" fmla="*/ 169062 h 263381"/>
                <a:gd name="connsiteX6" fmla="*/ 831 w 147643"/>
                <a:gd name="connsiteY6" fmla="*/ 222211 h 263381"/>
                <a:gd name="connsiteX7" fmla="*/ 18547 w 147643"/>
                <a:gd name="connsiteY7" fmla="*/ 262216 h 263381"/>
                <a:gd name="connsiteX8" fmla="*/ 29977 w 147643"/>
                <a:gd name="connsiteY8" fmla="*/ 259359 h 263381"/>
                <a:gd name="connsiteX9" fmla="*/ 144849 w 147643"/>
                <a:gd name="connsiteY9" fmla="*/ 61620 h 263381"/>
                <a:gd name="connsiteX10" fmla="*/ 137991 w 147643"/>
                <a:gd name="connsiteY10" fmla="*/ 34759 h 263381"/>
                <a:gd name="connsiteX11" fmla="*/ 79698 w 147643"/>
                <a:gd name="connsiteY11" fmla="*/ 1041 h 263381"/>
                <a:gd name="connsiteX12" fmla="*/ 68840 w 147643"/>
                <a:gd name="connsiteY12" fmla="*/ 3898 h 263381"/>
                <a:gd name="connsiteX13" fmla="*/ 67697 w 147643"/>
                <a:gd name="connsiteY13" fmla="*/ 5613 h 26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7643" h="263381">
                  <a:moveTo>
                    <a:pt x="67697" y="5613"/>
                  </a:moveTo>
                  <a:lnTo>
                    <a:pt x="59124" y="43332"/>
                  </a:lnTo>
                  <a:cubicBezTo>
                    <a:pt x="57981" y="49047"/>
                    <a:pt x="53980" y="53047"/>
                    <a:pt x="48837" y="54762"/>
                  </a:cubicBezTo>
                  <a:lnTo>
                    <a:pt x="12832" y="67335"/>
                  </a:lnTo>
                  <a:cubicBezTo>
                    <a:pt x="4832" y="70192"/>
                    <a:pt x="-312" y="78193"/>
                    <a:pt x="831" y="86766"/>
                  </a:cubicBezTo>
                  <a:lnTo>
                    <a:pt x="12261" y="169062"/>
                  </a:lnTo>
                  <a:lnTo>
                    <a:pt x="831" y="222211"/>
                  </a:lnTo>
                  <a:cubicBezTo>
                    <a:pt x="-2598" y="238213"/>
                    <a:pt x="4832" y="254215"/>
                    <a:pt x="18547" y="262216"/>
                  </a:cubicBezTo>
                  <a:cubicBezTo>
                    <a:pt x="22548" y="264502"/>
                    <a:pt x="27692" y="263360"/>
                    <a:pt x="29977" y="259359"/>
                  </a:cubicBezTo>
                  <a:lnTo>
                    <a:pt x="144849" y="61620"/>
                  </a:lnTo>
                  <a:cubicBezTo>
                    <a:pt x="150564" y="52476"/>
                    <a:pt x="147135" y="40474"/>
                    <a:pt x="137991" y="34759"/>
                  </a:cubicBezTo>
                  <a:lnTo>
                    <a:pt x="79698" y="1041"/>
                  </a:lnTo>
                  <a:cubicBezTo>
                    <a:pt x="75697" y="-1245"/>
                    <a:pt x="71125" y="469"/>
                    <a:pt x="68840" y="3898"/>
                  </a:cubicBezTo>
                  <a:cubicBezTo>
                    <a:pt x="68268" y="4470"/>
                    <a:pt x="68268" y="5041"/>
                    <a:pt x="67697" y="561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5728E88-E8BA-23A9-FD92-BD571A547A89}"/>
                </a:ext>
              </a:extLst>
            </p:cNvPr>
            <p:cNvSpPr/>
            <p:nvPr/>
          </p:nvSpPr>
          <p:spPr>
            <a:xfrm>
              <a:off x="5065370" y="5683181"/>
              <a:ext cx="135361" cy="226907"/>
            </a:xfrm>
            <a:custGeom>
              <a:avLst/>
              <a:gdLst>
                <a:gd name="connsiteX0" fmla="*/ 128016 w 135361"/>
                <a:gd name="connsiteY0" fmla="*/ 0 h 226907"/>
                <a:gd name="connsiteX1" fmla="*/ 0 w 135361"/>
                <a:gd name="connsiteY1" fmla="*/ 220599 h 226907"/>
                <a:gd name="connsiteX2" fmla="*/ 6858 w 135361"/>
                <a:gd name="connsiteY2" fmla="*/ 225743 h 226907"/>
                <a:gd name="connsiteX3" fmla="*/ 18288 w 135361"/>
                <a:gd name="connsiteY3" fmla="*/ 222885 h 226907"/>
                <a:gd name="connsiteX4" fmla="*/ 132588 w 135361"/>
                <a:gd name="connsiteY4" fmla="*/ 25146 h 226907"/>
                <a:gd name="connsiteX5" fmla="*/ 128016 w 135361"/>
                <a:gd name="connsiteY5" fmla="*/ 0 h 22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361" h="226907">
                  <a:moveTo>
                    <a:pt x="128016" y="0"/>
                  </a:moveTo>
                  <a:lnTo>
                    <a:pt x="0" y="220599"/>
                  </a:lnTo>
                  <a:cubicBezTo>
                    <a:pt x="1714" y="222314"/>
                    <a:pt x="4001" y="224028"/>
                    <a:pt x="6858" y="225743"/>
                  </a:cubicBezTo>
                  <a:cubicBezTo>
                    <a:pt x="10859" y="228029"/>
                    <a:pt x="16002" y="226886"/>
                    <a:pt x="18288" y="222885"/>
                  </a:cubicBezTo>
                  <a:lnTo>
                    <a:pt x="132588" y="25146"/>
                  </a:lnTo>
                  <a:cubicBezTo>
                    <a:pt x="137731" y="16574"/>
                    <a:pt x="135446" y="5715"/>
                    <a:pt x="128016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C754282-9A40-3811-C525-C8D87A889CA8}"/>
                </a:ext>
              </a:extLst>
            </p:cNvPr>
            <p:cNvSpPr/>
            <p:nvPr/>
          </p:nvSpPr>
          <p:spPr>
            <a:xfrm>
              <a:off x="5054511" y="5743608"/>
              <a:ext cx="24003" cy="8308"/>
            </a:xfrm>
            <a:custGeom>
              <a:avLst/>
              <a:gdLst>
                <a:gd name="connsiteX0" fmla="*/ 22289 w 24003"/>
                <a:gd name="connsiteY0" fmla="*/ 3581 h 8308"/>
                <a:gd name="connsiteX1" fmla="*/ 2286 w 24003"/>
                <a:gd name="connsiteY1" fmla="*/ 8153 h 8308"/>
                <a:gd name="connsiteX2" fmla="*/ 0 w 24003"/>
                <a:gd name="connsiteY2" fmla="*/ 7010 h 8308"/>
                <a:gd name="connsiteX3" fmla="*/ 1715 w 24003"/>
                <a:gd name="connsiteY3" fmla="*/ 4724 h 8308"/>
                <a:gd name="connsiteX4" fmla="*/ 21717 w 24003"/>
                <a:gd name="connsiteY4" fmla="*/ 152 h 8308"/>
                <a:gd name="connsiteX5" fmla="*/ 24003 w 24003"/>
                <a:gd name="connsiteY5" fmla="*/ 1867 h 8308"/>
                <a:gd name="connsiteX6" fmla="*/ 24003 w 24003"/>
                <a:gd name="connsiteY6" fmla="*/ 3009 h 8308"/>
                <a:gd name="connsiteX7" fmla="*/ 22289 w 24003"/>
                <a:gd name="connsiteY7" fmla="*/ 3581 h 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" h="8308">
                  <a:moveTo>
                    <a:pt x="22289" y="3581"/>
                  </a:moveTo>
                  <a:lnTo>
                    <a:pt x="2286" y="8153"/>
                  </a:lnTo>
                  <a:cubicBezTo>
                    <a:pt x="1143" y="8724"/>
                    <a:pt x="0" y="7582"/>
                    <a:pt x="0" y="7010"/>
                  </a:cubicBezTo>
                  <a:cubicBezTo>
                    <a:pt x="0" y="5867"/>
                    <a:pt x="572" y="4724"/>
                    <a:pt x="1715" y="4724"/>
                  </a:cubicBezTo>
                  <a:lnTo>
                    <a:pt x="21717" y="152"/>
                  </a:lnTo>
                  <a:cubicBezTo>
                    <a:pt x="22860" y="-419"/>
                    <a:pt x="24003" y="724"/>
                    <a:pt x="24003" y="1867"/>
                  </a:cubicBezTo>
                  <a:cubicBezTo>
                    <a:pt x="24003" y="2438"/>
                    <a:pt x="24003" y="3009"/>
                    <a:pt x="24003" y="3009"/>
                  </a:cubicBezTo>
                  <a:cubicBezTo>
                    <a:pt x="23432" y="3009"/>
                    <a:pt x="22860" y="3581"/>
                    <a:pt x="22289" y="358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A93D383-13A4-292A-67C6-49DC58A36508}"/>
                </a:ext>
              </a:extLst>
            </p:cNvPr>
            <p:cNvSpPr/>
            <p:nvPr/>
          </p:nvSpPr>
          <p:spPr>
            <a:xfrm>
              <a:off x="5056074" y="5756749"/>
              <a:ext cx="24154" cy="8880"/>
            </a:xfrm>
            <a:custGeom>
              <a:avLst/>
              <a:gdLst>
                <a:gd name="connsiteX0" fmla="*/ 22440 w 24154"/>
                <a:gd name="connsiteY0" fmla="*/ 4156 h 8880"/>
                <a:gd name="connsiteX1" fmla="*/ 2438 w 24154"/>
                <a:gd name="connsiteY1" fmla="*/ 8728 h 8880"/>
                <a:gd name="connsiteX2" fmla="*/ 152 w 24154"/>
                <a:gd name="connsiteY2" fmla="*/ 7013 h 8880"/>
                <a:gd name="connsiteX3" fmla="*/ 1867 w 24154"/>
                <a:gd name="connsiteY3" fmla="*/ 4728 h 8880"/>
                <a:gd name="connsiteX4" fmla="*/ 21869 w 24154"/>
                <a:gd name="connsiteY4" fmla="*/ 156 h 8880"/>
                <a:gd name="connsiteX5" fmla="*/ 24155 w 24154"/>
                <a:gd name="connsiteY5" fmla="*/ 1298 h 8880"/>
                <a:gd name="connsiteX6" fmla="*/ 24155 w 24154"/>
                <a:gd name="connsiteY6" fmla="*/ 2442 h 8880"/>
                <a:gd name="connsiteX7" fmla="*/ 22440 w 24154"/>
                <a:gd name="connsiteY7" fmla="*/ 4156 h 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4" h="8880">
                  <a:moveTo>
                    <a:pt x="22440" y="4156"/>
                  </a:moveTo>
                  <a:lnTo>
                    <a:pt x="2438" y="8728"/>
                  </a:lnTo>
                  <a:cubicBezTo>
                    <a:pt x="1295" y="9300"/>
                    <a:pt x="152" y="8157"/>
                    <a:pt x="152" y="7013"/>
                  </a:cubicBezTo>
                  <a:cubicBezTo>
                    <a:pt x="-420" y="5871"/>
                    <a:pt x="723" y="4728"/>
                    <a:pt x="1867" y="4728"/>
                  </a:cubicBezTo>
                  <a:lnTo>
                    <a:pt x="21869" y="156"/>
                  </a:lnTo>
                  <a:cubicBezTo>
                    <a:pt x="23012" y="-416"/>
                    <a:pt x="24155" y="727"/>
                    <a:pt x="24155" y="1298"/>
                  </a:cubicBezTo>
                  <a:cubicBezTo>
                    <a:pt x="24155" y="1870"/>
                    <a:pt x="24155" y="2442"/>
                    <a:pt x="24155" y="2442"/>
                  </a:cubicBezTo>
                  <a:cubicBezTo>
                    <a:pt x="23583" y="3585"/>
                    <a:pt x="23012" y="4156"/>
                    <a:pt x="22440" y="415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000CA02-2398-8CC3-0A1B-7331C0BA9F6A}"/>
                </a:ext>
              </a:extLst>
            </p:cNvPr>
            <p:cNvSpPr/>
            <p:nvPr/>
          </p:nvSpPr>
          <p:spPr>
            <a:xfrm>
              <a:off x="5058288" y="5770621"/>
              <a:ext cx="23655" cy="8572"/>
            </a:xfrm>
            <a:custGeom>
              <a:avLst/>
              <a:gdLst>
                <a:gd name="connsiteX0" fmla="*/ 22513 w 23655"/>
                <a:gd name="connsiteY0" fmla="*/ 4000 h 8572"/>
                <a:gd name="connsiteX1" fmla="*/ 2510 w 23655"/>
                <a:gd name="connsiteY1" fmla="*/ 8573 h 8572"/>
                <a:gd name="connsiteX2" fmla="*/ 224 w 23655"/>
                <a:gd name="connsiteY2" fmla="*/ 6858 h 8572"/>
                <a:gd name="connsiteX3" fmla="*/ 1367 w 23655"/>
                <a:gd name="connsiteY3" fmla="*/ 4572 h 8572"/>
                <a:gd name="connsiteX4" fmla="*/ 21370 w 23655"/>
                <a:gd name="connsiteY4" fmla="*/ 0 h 8572"/>
                <a:gd name="connsiteX5" fmla="*/ 23656 w 23655"/>
                <a:gd name="connsiteY5" fmla="*/ 1714 h 8572"/>
                <a:gd name="connsiteX6" fmla="*/ 23656 w 23655"/>
                <a:gd name="connsiteY6" fmla="*/ 2858 h 8572"/>
                <a:gd name="connsiteX7" fmla="*/ 22513 w 23655"/>
                <a:gd name="connsiteY7" fmla="*/ 4000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55" h="8572">
                  <a:moveTo>
                    <a:pt x="22513" y="4000"/>
                  </a:moveTo>
                  <a:lnTo>
                    <a:pt x="2510" y="8573"/>
                  </a:lnTo>
                  <a:cubicBezTo>
                    <a:pt x="1367" y="8573"/>
                    <a:pt x="224" y="8001"/>
                    <a:pt x="224" y="6858"/>
                  </a:cubicBezTo>
                  <a:cubicBezTo>
                    <a:pt x="-347" y="5715"/>
                    <a:pt x="224" y="4572"/>
                    <a:pt x="1367" y="4572"/>
                  </a:cubicBezTo>
                  <a:lnTo>
                    <a:pt x="21370" y="0"/>
                  </a:lnTo>
                  <a:cubicBezTo>
                    <a:pt x="22513" y="0"/>
                    <a:pt x="23656" y="571"/>
                    <a:pt x="23656" y="1714"/>
                  </a:cubicBezTo>
                  <a:cubicBezTo>
                    <a:pt x="23656" y="2286"/>
                    <a:pt x="23656" y="2858"/>
                    <a:pt x="23656" y="2858"/>
                  </a:cubicBezTo>
                  <a:cubicBezTo>
                    <a:pt x="23656" y="3429"/>
                    <a:pt x="23084" y="4000"/>
                    <a:pt x="22513" y="400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C8C7978-3CAB-E6EF-BB70-6CE464664E74}"/>
                </a:ext>
              </a:extLst>
            </p:cNvPr>
            <p:cNvSpPr/>
            <p:nvPr/>
          </p:nvSpPr>
          <p:spPr>
            <a:xfrm>
              <a:off x="4372558" y="4082255"/>
              <a:ext cx="510503" cy="504195"/>
            </a:xfrm>
            <a:custGeom>
              <a:avLst/>
              <a:gdLst>
                <a:gd name="connsiteX0" fmla="*/ 53875 w 510503"/>
                <a:gd name="connsiteY0" fmla="*/ 44732 h 504195"/>
                <a:gd name="connsiteX1" fmla="*/ 145315 w 510503"/>
                <a:gd name="connsiteY1" fmla="*/ 155 h 504195"/>
                <a:gd name="connsiteX2" fmla="*/ 240756 w 510503"/>
                <a:gd name="connsiteY2" fmla="*/ 35016 h 504195"/>
                <a:gd name="connsiteX3" fmla="*/ 346483 w 510503"/>
                <a:gd name="connsiteY3" fmla="*/ 192750 h 504195"/>
                <a:gd name="connsiteX4" fmla="*/ 391060 w 510503"/>
                <a:gd name="connsiteY4" fmla="*/ 229326 h 504195"/>
                <a:gd name="connsiteX5" fmla="*/ 411634 w 510503"/>
                <a:gd name="connsiteY5" fmla="*/ 297335 h 504195"/>
                <a:gd name="connsiteX6" fmla="*/ 422493 w 510503"/>
                <a:gd name="connsiteY6" fmla="*/ 368201 h 504195"/>
                <a:gd name="connsiteX7" fmla="*/ 476785 w 510503"/>
                <a:gd name="connsiteY7" fmla="*/ 408206 h 504195"/>
                <a:gd name="connsiteX8" fmla="*/ 509932 w 510503"/>
                <a:gd name="connsiteY8" fmla="*/ 401348 h 504195"/>
                <a:gd name="connsiteX9" fmla="*/ 510504 w 510503"/>
                <a:gd name="connsiteY9" fmla="*/ 401348 h 504195"/>
                <a:gd name="connsiteX10" fmla="*/ 510504 w 510503"/>
                <a:gd name="connsiteY10" fmla="*/ 401919 h 504195"/>
                <a:gd name="connsiteX11" fmla="*/ 500788 w 510503"/>
                <a:gd name="connsiteY11" fmla="*/ 428780 h 504195"/>
                <a:gd name="connsiteX12" fmla="*/ 467641 w 510503"/>
                <a:gd name="connsiteY12" fmla="*/ 447639 h 504195"/>
                <a:gd name="connsiteX13" fmla="*/ 453354 w 510503"/>
                <a:gd name="connsiteY13" fmla="*/ 463070 h 504195"/>
                <a:gd name="connsiteX14" fmla="*/ 475642 w 510503"/>
                <a:gd name="connsiteY14" fmla="*/ 475643 h 504195"/>
                <a:gd name="connsiteX15" fmla="*/ 475642 w 510503"/>
                <a:gd name="connsiteY15" fmla="*/ 476214 h 504195"/>
                <a:gd name="connsiteX16" fmla="*/ 321909 w 510503"/>
                <a:gd name="connsiteY16" fmla="*/ 488787 h 504195"/>
                <a:gd name="connsiteX17" fmla="*/ 241899 w 510503"/>
                <a:gd name="connsiteY17" fmla="*/ 408777 h 504195"/>
                <a:gd name="connsiteX18" fmla="*/ 32730 w 510503"/>
                <a:gd name="connsiteY18" fmla="*/ 313909 h 504195"/>
                <a:gd name="connsiteX19" fmla="*/ 53875 w 510503"/>
                <a:gd name="connsiteY19" fmla="*/ 44732 h 50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0503" h="504195">
                  <a:moveTo>
                    <a:pt x="53875" y="44732"/>
                  </a:moveTo>
                  <a:cubicBezTo>
                    <a:pt x="66448" y="7584"/>
                    <a:pt x="110454" y="1869"/>
                    <a:pt x="145315" y="155"/>
                  </a:cubicBezTo>
                  <a:cubicBezTo>
                    <a:pt x="180748" y="-1560"/>
                    <a:pt x="215038" y="11014"/>
                    <a:pt x="240756" y="35016"/>
                  </a:cubicBezTo>
                  <a:cubicBezTo>
                    <a:pt x="287619" y="78450"/>
                    <a:pt x="297906" y="151602"/>
                    <a:pt x="346483" y="192750"/>
                  </a:cubicBezTo>
                  <a:cubicBezTo>
                    <a:pt x="361342" y="205324"/>
                    <a:pt x="379059" y="214467"/>
                    <a:pt x="391060" y="229326"/>
                  </a:cubicBezTo>
                  <a:cubicBezTo>
                    <a:pt x="405919" y="248186"/>
                    <a:pt x="409920" y="273332"/>
                    <a:pt x="411634" y="297335"/>
                  </a:cubicBezTo>
                  <a:cubicBezTo>
                    <a:pt x="413349" y="321338"/>
                    <a:pt x="413349" y="345912"/>
                    <a:pt x="422493" y="368201"/>
                  </a:cubicBezTo>
                  <a:cubicBezTo>
                    <a:pt x="431637" y="390489"/>
                    <a:pt x="452782" y="409921"/>
                    <a:pt x="476785" y="408206"/>
                  </a:cubicBezTo>
                  <a:cubicBezTo>
                    <a:pt x="476785" y="408206"/>
                    <a:pt x="499645" y="407634"/>
                    <a:pt x="509932" y="401348"/>
                  </a:cubicBezTo>
                  <a:lnTo>
                    <a:pt x="510504" y="401348"/>
                  </a:lnTo>
                  <a:lnTo>
                    <a:pt x="510504" y="401919"/>
                  </a:lnTo>
                  <a:cubicBezTo>
                    <a:pt x="509932" y="406491"/>
                    <a:pt x="506503" y="423065"/>
                    <a:pt x="500788" y="428780"/>
                  </a:cubicBezTo>
                  <a:cubicBezTo>
                    <a:pt x="491644" y="437924"/>
                    <a:pt x="479643" y="444211"/>
                    <a:pt x="467641" y="447639"/>
                  </a:cubicBezTo>
                  <a:cubicBezTo>
                    <a:pt x="460783" y="449354"/>
                    <a:pt x="452211" y="451640"/>
                    <a:pt x="453354" y="463070"/>
                  </a:cubicBezTo>
                  <a:cubicBezTo>
                    <a:pt x="457926" y="472786"/>
                    <a:pt x="466498" y="474500"/>
                    <a:pt x="475642" y="475643"/>
                  </a:cubicBezTo>
                  <a:cubicBezTo>
                    <a:pt x="475642" y="475643"/>
                    <a:pt x="476214" y="476214"/>
                    <a:pt x="475642" y="476214"/>
                  </a:cubicBezTo>
                  <a:cubicBezTo>
                    <a:pt x="429922" y="504789"/>
                    <a:pt x="368772" y="515648"/>
                    <a:pt x="321909" y="488787"/>
                  </a:cubicBezTo>
                  <a:cubicBezTo>
                    <a:pt x="288762" y="469928"/>
                    <a:pt x="268188" y="436209"/>
                    <a:pt x="241899" y="408777"/>
                  </a:cubicBezTo>
                  <a:cubicBezTo>
                    <a:pt x="189892" y="354485"/>
                    <a:pt x="74449" y="376202"/>
                    <a:pt x="32730" y="313909"/>
                  </a:cubicBezTo>
                  <a:cubicBezTo>
                    <a:pt x="-11847" y="248186"/>
                    <a:pt x="-16419" y="53304"/>
                    <a:pt x="53875" y="447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03782CE-503D-3D50-1640-DF8172212002}"/>
                </a:ext>
              </a:extLst>
            </p:cNvPr>
            <p:cNvSpPr/>
            <p:nvPr/>
          </p:nvSpPr>
          <p:spPr>
            <a:xfrm>
              <a:off x="4559593" y="4092703"/>
              <a:ext cx="318896" cy="365234"/>
            </a:xfrm>
            <a:custGeom>
              <a:avLst/>
              <a:gdLst>
                <a:gd name="connsiteX0" fmla="*/ 318897 w 318896"/>
                <a:gd name="connsiteY0" fmla="*/ 345186 h 365234"/>
                <a:gd name="connsiteX1" fmla="*/ 318326 w 318896"/>
                <a:gd name="connsiteY1" fmla="*/ 346329 h 365234"/>
                <a:gd name="connsiteX2" fmla="*/ 316611 w 318896"/>
                <a:gd name="connsiteY2" fmla="*/ 350329 h 365234"/>
                <a:gd name="connsiteX3" fmla="*/ 305181 w 318896"/>
                <a:gd name="connsiteY3" fmla="*/ 360616 h 365234"/>
                <a:gd name="connsiteX4" fmla="*/ 280606 w 318896"/>
                <a:gd name="connsiteY4" fmla="*/ 363474 h 365234"/>
                <a:gd name="connsiteX5" fmla="*/ 254889 w 318896"/>
                <a:gd name="connsiteY5" fmla="*/ 343471 h 365234"/>
                <a:gd name="connsiteX6" fmla="*/ 242888 w 318896"/>
                <a:gd name="connsiteY6" fmla="*/ 305753 h 365234"/>
                <a:gd name="connsiteX7" fmla="*/ 238316 w 318896"/>
                <a:gd name="connsiteY7" fmla="*/ 260604 h 365234"/>
                <a:gd name="connsiteX8" fmla="*/ 230886 w 318896"/>
                <a:gd name="connsiteY8" fmla="*/ 237744 h 365234"/>
                <a:gd name="connsiteX9" fmla="*/ 214884 w 318896"/>
                <a:gd name="connsiteY9" fmla="*/ 218884 h 365234"/>
                <a:gd name="connsiteX10" fmla="*/ 167449 w 318896"/>
                <a:gd name="connsiteY10" fmla="*/ 193738 h 365234"/>
                <a:gd name="connsiteX11" fmla="*/ 147447 w 318896"/>
                <a:gd name="connsiteY11" fmla="*/ 174879 h 365234"/>
                <a:gd name="connsiteX12" fmla="*/ 134303 w 318896"/>
                <a:gd name="connsiteY12" fmla="*/ 151448 h 365234"/>
                <a:gd name="connsiteX13" fmla="*/ 118301 w 318896"/>
                <a:gd name="connsiteY13" fmla="*/ 104013 h 365234"/>
                <a:gd name="connsiteX14" fmla="*/ 109156 w 318896"/>
                <a:gd name="connsiteY14" fmla="*/ 82868 h 365234"/>
                <a:gd name="connsiteX15" fmla="*/ 96584 w 318896"/>
                <a:gd name="connsiteY15" fmla="*/ 65151 h 365234"/>
                <a:gd name="connsiteX16" fmla="*/ 68009 w 318896"/>
                <a:gd name="connsiteY16" fmla="*/ 37719 h 365234"/>
                <a:gd name="connsiteX17" fmla="*/ 19431 w 318896"/>
                <a:gd name="connsiteY17" fmla="*/ 7429 h 365234"/>
                <a:gd name="connsiteX18" fmla="*/ 5144 w 318896"/>
                <a:gd name="connsiteY18" fmla="*/ 1714 h 365234"/>
                <a:gd name="connsiteX19" fmla="*/ 1143 w 318896"/>
                <a:gd name="connsiteY19" fmla="*/ 571 h 365234"/>
                <a:gd name="connsiteX20" fmla="*/ 0 w 318896"/>
                <a:gd name="connsiteY20" fmla="*/ 0 h 365234"/>
                <a:gd name="connsiteX21" fmla="*/ 20003 w 318896"/>
                <a:gd name="connsiteY21" fmla="*/ 6286 h 365234"/>
                <a:gd name="connsiteX22" fmla="*/ 69151 w 318896"/>
                <a:gd name="connsiteY22" fmla="*/ 36004 h 365234"/>
                <a:gd name="connsiteX23" fmla="*/ 98298 w 318896"/>
                <a:gd name="connsiteY23" fmla="*/ 63436 h 365234"/>
                <a:gd name="connsiteX24" fmla="*/ 110871 w 318896"/>
                <a:gd name="connsiteY24" fmla="*/ 81724 h 365234"/>
                <a:gd name="connsiteX25" fmla="*/ 120015 w 318896"/>
                <a:gd name="connsiteY25" fmla="*/ 103441 h 365234"/>
                <a:gd name="connsiteX26" fmla="*/ 136017 w 318896"/>
                <a:gd name="connsiteY26" fmla="*/ 150876 h 365234"/>
                <a:gd name="connsiteX27" fmla="*/ 148590 w 318896"/>
                <a:gd name="connsiteY27" fmla="*/ 173736 h 365234"/>
                <a:gd name="connsiteX28" fmla="*/ 168021 w 318896"/>
                <a:gd name="connsiteY28" fmla="*/ 192024 h 365234"/>
                <a:gd name="connsiteX29" fmla="*/ 215456 w 318896"/>
                <a:gd name="connsiteY29" fmla="*/ 217741 h 365234"/>
                <a:gd name="connsiteX30" fmla="*/ 232029 w 318896"/>
                <a:gd name="connsiteY30" fmla="*/ 237744 h 365234"/>
                <a:gd name="connsiteX31" fmla="*/ 239459 w 318896"/>
                <a:gd name="connsiteY31" fmla="*/ 261747 h 365234"/>
                <a:gd name="connsiteX32" fmla="*/ 244031 w 318896"/>
                <a:gd name="connsiteY32" fmla="*/ 306895 h 365234"/>
                <a:gd name="connsiteX33" fmla="*/ 255461 w 318896"/>
                <a:gd name="connsiteY33" fmla="*/ 344043 h 365234"/>
                <a:gd name="connsiteX34" fmla="*/ 279464 w 318896"/>
                <a:gd name="connsiteY34" fmla="*/ 364045 h 365234"/>
                <a:gd name="connsiteX35" fmla="*/ 302895 w 318896"/>
                <a:gd name="connsiteY35" fmla="*/ 361759 h 365234"/>
                <a:gd name="connsiteX36" fmla="*/ 314325 w 318896"/>
                <a:gd name="connsiteY36" fmla="*/ 352044 h 365234"/>
                <a:gd name="connsiteX37" fmla="*/ 318897 w 318896"/>
                <a:gd name="connsiteY37" fmla="*/ 345186 h 36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8896" h="365234">
                  <a:moveTo>
                    <a:pt x="318897" y="345186"/>
                  </a:moveTo>
                  <a:cubicBezTo>
                    <a:pt x="318897" y="345758"/>
                    <a:pt x="318897" y="346329"/>
                    <a:pt x="318326" y="346329"/>
                  </a:cubicBezTo>
                  <a:cubicBezTo>
                    <a:pt x="317754" y="347472"/>
                    <a:pt x="317183" y="349186"/>
                    <a:pt x="316611" y="350329"/>
                  </a:cubicBezTo>
                  <a:cubicBezTo>
                    <a:pt x="313754" y="354901"/>
                    <a:pt x="309753" y="358330"/>
                    <a:pt x="305181" y="360616"/>
                  </a:cubicBezTo>
                  <a:cubicBezTo>
                    <a:pt x="297751" y="364617"/>
                    <a:pt x="288608" y="365188"/>
                    <a:pt x="280606" y="363474"/>
                  </a:cubicBezTo>
                  <a:cubicBezTo>
                    <a:pt x="269748" y="360045"/>
                    <a:pt x="260604" y="353187"/>
                    <a:pt x="254889" y="343471"/>
                  </a:cubicBezTo>
                  <a:cubicBezTo>
                    <a:pt x="248031" y="332041"/>
                    <a:pt x="244031" y="318897"/>
                    <a:pt x="242888" y="305753"/>
                  </a:cubicBezTo>
                  <a:cubicBezTo>
                    <a:pt x="241173" y="291465"/>
                    <a:pt x="241173" y="276034"/>
                    <a:pt x="238316" y="260604"/>
                  </a:cubicBezTo>
                  <a:cubicBezTo>
                    <a:pt x="237173" y="252603"/>
                    <a:pt x="234315" y="245173"/>
                    <a:pt x="230886" y="237744"/>
                  </a:cubicBezTo>
                  <a:cubicBezTo>
                    <a:pt x="227457" y="230314"/>
                    <a:pt x="221742" y="223456"/>
                    <a:pt x="214884" y="218884"/>
                  </a:cubicBezTo>
                  <a:cubicBezTo>
                    <a:pt x="201168" y="208598"/>
                    <a:pt x="183451" y="203454"/>
                    <a:pt x="167449" y="193738"/>
                  </a:cubicBezTo>
                  <a:cubicBezTo>
                    <a:pt x="159449" y="188595"/>
                    <a:pt x="152591" y="182308"/>
                    <a:pt x="147447" y="174879"/>
                  </a:cubicBezTo>
                  <a:cubicBezTo>
                    <a:pt x="142304" y="167449"/>
                    <a:pt x="137731" y="159448"/>
                    <a:pt x="134303" y="151448"/>
                  </a:cubicBezTo>
                  <a:cubicBezTo>
                    <a:pt x="127444" y="135445"/>
                    <a:pt x="123444" y="118872"/>
                    <a:pt x="118301" y="104013"/>
                  </a:cubicBezTo>
                  <a:cubicBezTo>
                    <a:pt x="116014" y="96583"/>
                    <a:pt x="112586" y="89725"/>
                    <a:pt x="109156" y="82868"/>
                  </a:cubicBezTo>
                  <a:cubicBezTo>
                    <a:pt x="105728" y="76581"/>
                    <a:pt x="101727" y="70294"/>
                    <a:pt x="96584" y="65151"/>
                  </a:cubicBezTo>
                  <a:cubicBezTo>
                    <a:pt x="88011" y="55435"/>
                    <a:pt x="78296" y="46291"/>
                    <a:pt x="68009" y="37719"/>
                  </a:cubicBezTo>
                  <a:cubicBezTo>
                    <a:pt x="53149" y="25718"/>
                    <a:pt x="37148" y="15430"/>
                    <a:pt x="19431" y="7429"/>
                  </a:cubicBezTo>
                  <a:cubicBezTo>
                    <a:pt x="14859" y="5143"/>
                    <a:pt x="9716" y="3429"/>
                    <a:pt x="5144" y="1714"/>
                  </a:cubicBezTo>
                  <a:lnTo>
                    <a:pt x="1143" y="571"/>
                  </a:lnTo>
                  <a:lnTo>
                    <a:pt x="0" y="0"/>
                  </a:lnTo>
                  <a:cubicBezTo>
                    <a:pt x="6858" y="1143"/>
                    <a:pt x="13716" y="3429"/>
                    <a:pt x="20003" y="6286"/>
                  </a:cubicBezTo>
                  <a:cubicBezTo>
                    <a:pt x="37719" y="13716"/>
                    <a:pt x="54293" y="24003"/>
                    <a:pt x="69151" y="36004"/>
                  </a:cubicBezTo>
                  <a:cubicBezTo>
                    <a:pt x="79439" y="44005"/>
                    <a:pt x="89154" y="53149"/>
                    <a:pt x="98298" y="63436"/>
                  </a:cubicBezTo>
                  <a:cubicBezTo>
                    <a:pt x="103441" y="69151"/>
                    <a:pt x="107442" y="75438"/>
                    <a:pt x="110871" y="81724"/>
                  </a:cubicBezTo>
                  <a:cubicBezTo>
                    <a:pt x="114300" y="88583"/>
                    <a:pt x="117729" y="96012"/>
                    <a:pt x="120015" y="103441"/>
                  </a:cubicBezTo>
                  <a:cubicBezTo>
                    <a:pt x="125730" y="118872"/>
                    <a:pt x="129731" y="134874"/>
                    <a:pt x="136017" y="150876"/>
                  </a:cubicBezTo>
                  <a:cubicBezTo>
                    <a:pt x="139446" y="158877"/>
                    <a:pt x="143446" y="166878"/>
                    <a:pt x="148590" y="173736"/>
                  </a:cubicBezTo>
                  <a:cubicBezTo>
                    <a:pt x="153734" y="181165"/>
                    <a:pt x="160591" y="186880"/>
                    <a:pt x="168021" y="192024"/>
                  </a:cubicBezTo>
                  <a:cubicBezTo>
                    <a:pt x="183451" y="201739"/>
                    <a:pt x="201168" y="206883"/>
                    <a:pt x="215456" y="217741"/>
                  </a:cubicBezTo>
                  <a:cubicBezTo>
                    <a:pt x="222314" y="222885"/>
                    <a:pt x="228029" y="229743"/>
                    <a:pt x="232029" y="237744"/>
                  </a:cubicBezTo>
                  <a:cubicBezTo>
                    <a:pt x="235458" y="245173"/>
                    <a:pt x="238316" y="253174"/>
                    <a:pt x="239459" y="261747"/>
                  </a:cubicBezTo>
                  <a:cubicBezTo>
                    <a:pt x="242316" y="277749"/>
                    <a:pt x="242316" y="293179"/>
                    <a:pt x="244031" y="306895"/>
                  </a:cubicBezTo>
                  <a:cubicBezTo>
                    <a:pt x="245174" y="320040"/>
                    <a:pt x="248603" y="332613"/>
                    <a:pt x="255461" y="344043"/>
                  </a:cubicBezTo>
                  <a:cubicBezTo>
                    <a:pt x="260604" y="353187"/>
                    <a:pt x="269176" y="360616"/>
                    <a:pt x="279464" y="364045"/>
                  </a:cubicBezTo>
                  <a:cubicBezTo>
                    <a:pt x="287464" y="366331"/>
                    <a:pt x="295466" y="365188"/>
                    <a:pt x="302895" y="361759"/>
                  </a:cubicBezTo>
                  <a:cubicBezTo>
                    <a:pt x="307467" y="359473"/>
                    <a:pt x="311468" y="356044"/>
                    <a:pt x="314325" y="352044"/>
                  </a:cubicBezTo>
                  <a:cubicBezTo>
                    <a:pt x="318326" y="346900"/>
                    <a:pt x="318897" y="345186"/>
                    <a:pt x="318897" y="345186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76BB1F0-1C28-AE57-C21B-9498BA607F6D}"/>
                </a:ext>
              </a:extLst>
            </p:cNvPr>
            <p:cNvSpPr/>
            <p:nvPr/>
          </p:nvSpPr>
          <p:spPr>
            <a:xfrm>
              <a:off x="4459580" y="4291008"/>
              <a:ext cx="148590" cy="216598"/>
            </a:xfrm>
            <a:custGeom>
              <a:avLst/>
              <a:gdLst>
                <a:gd name="connsiteX0" fmla="*/ 0 w 148590"/>
                <a:gd name="connsiteY0" fmla="*/ 216599 h 216598"/>
                <a:gd name="connsiteX1" fmla="*/ 2858 w 148590"/>
                <a:gd name="connsiteY1" fmla="*/ 0 h 216598"/>
                <a:gd name="connsiteX2" fmla="*/ 129731 w 148590"/>
                <a:gd name="connsiteY2" fmla="*/ 0 h 216598"/>
                <a:gd name="connsiteX3" fmla="*/ 138874 w 148590"/>
                <a:gd name="connsiteY3" fmla="*/ 44006 h 216598"/>
                <a:gd name="connsiteX4" fmla="*/ 148590 w 148590"/>
                <a:gd name="connsiteY4" fmla="*/ 185166 h 216598"/>
                <a:gd name="connsiteX5" fmla="*/ 0 w 148590"/>
                <a:gd name="connsiteY5" fmla="*/ 216599 h 21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590" h="216598">
                  <a:moveTo>
                    <a:pt x="0" y="216599"/>
                  </a:moveTo>
                  <a:lnTo>
                    <a:pt x="2858" y="0"/>
                  </a:lnTo>
                  <a:lnTo>
                    <a:pt x="129731" y="0"/>
                  </a:lnTo>
                  <a:lnTo>
                    <a:pt x="138874" y="44006"/>
                  </a:lnTo>
                  <a:lnTo>
                    <a:pt x="148590" y="185166"/>
                  </a:lnTo>
                  <a:lnTo>
                    <a:pt x="0" y="21659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B2A39FB-AA32-5EC0-029C-12F25D7B37B2}"/>
                </a:ext>
              </a:extLst>
            </p:cNvPr>
            <p:cNvSpPr/>
            <p:nvPr/>
          </p:nvSpPr>
          <p:spPr>
            <a:xfrm>
              <a:off x="4451008" y="4377645"/>
              <a:ext cx="106921" cy="34514"/>
            </a:xfrm>
            <a:custGeom>
              <a:avLst/>
              <a:gdLst>
                <a:gd name="connsiteX0" fmla="*/ 0 w 106921"/>
                <a:gd name="connsiteY0" fmla="*/ 32228 h 34514"/>
                <a:gd name="connsiteX1" fmla="*/ 19431 w 106921"/>
                <a:gd name="connsiteY1" fmla="*/ 34514 h 34514"/>
                <a:gd name="connsiteX2" fmla="*/ 65723 w 106921"/>
                <a:gd name="connsiteY2" fmla="*/ 18512 h 34514"/>
                <a:gd name="connsiteX3" fmla="*/ 105728 w 106921"/>
                <a:gd name="connsiteY3" fmla="*/ 4796 h 34514"/>
                <a:gd name="connsiteX4" fmla="*/ 106299 w 106921"/>
                <a:gd name="connsiteY4" fmla="*/ 1367 h 34514"/>
                <a:gd name="connsiteX5" fmla="*/ 102870 w 106921"/>
                <a:gd name="connsiteY5" fmla="*/ 224 h 34514"/>
                <a:gd name="connsiteX6" fmla="*/ 72009 w 106921"/>
                <a:gd name="connsiteY6" fmla="*/ 11654 h 34514"/>
                <a:gd name="connsiteX7" fmla="*/ 69723 w 106921"/>
                <a:gd name="connsiteY7" fmla="*/ 12226 h 34514"/>
                <a:gd name="connsiteX8" fmla="*/ 63436 w 106921"/>
                <a:gd name="connsiteY8" fmla="*/ 12797 h 34514"/>
                <a:gd name="connsiteX9" fmla="*/ 62865 w 106921"/>
                <a:gd name="connsiteY9" fmla="*/ 12797 h 34514"/>
                <a:gd name="connsiteX10" fmla="*/ 58864 w 106921"/>
                <a:gd name="connsiteY10" fmla="*/ 13369 h 34514"/>
                <a:gd name="connsiteX11" fmla="*/ 48006 w 106921"/>
                <a:gd name="connsiteY11" fmla="*/ 13369 h 34514"/>
                <a:gd name="connsiteX12" fmla="*/ 3429 w 106921"/>
                <a:gd name="connsiteY12" fmla="*/ 796 h 34514"/>
                <a:gd name="connsiteX13" fmla="*/ 0 w 106921"/>
                <a:gd name="connsiteY13" fmla="*/ 32228 h 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921" h="34514">
                  <a:moveTo>
                    <a:pt x="0" y="32228"/>
                  </a:moveTo>
                  <a:cubicBezTo>
                    <a:pt x="6286" y="33943"/>
                    <a:pt x="12573" y="34514"/>
                    <a:pt x="19431" y="34514"/>
                  </a:cubicBezTo>
                  <a:cubicBezTo>
                    <a:pt x="36004" y="34514"/>
                    <a:pt x="52578" y="28799"/>
                    <a:pt x="65723" y="18512"/>
                  </a:cubicBezTo>
                  <a:cubicBezTo>
                    <a:pt x="80010" y="16798"/>
                    <a:pt x="93726" y="12226"/>
                    <a:pt x="105728" y="4796"/>
                  </a:cubicBezTo>
                  <a:cubicBezTo>
                    <a:pt x="106871" y="4225"/>
                    <a:pt x="107442" y="2510"/>
                    <a:pt x="106299" y="1367"/>
                  </a:cubicBezTo>
                  <a:cubicBezTo>
                    <a:pt x="105728" y="224"/>
                    <a:pt x="104013" y="-347"/>
                    <a:pt x="102870" y="224"/>
                  </a:cubicBezTo>
                  <a:cubicBezTo>
                    <a:pt x="93154" y="5939"/>
                    <a:pt x="82868" y="9940"/>
                    <a:pt x="72009" y="11654"/>
                  </a:cubicBezTo>
                  <a:cubicBezTo>
                    <a:pt x="71438" y="11654"/>
                    <a:pt x="70294" y="12226"/>
                    <a:pt x="69723" y="12226"/>
                  </a:cubicBezTo>
                  <a:cubicBezTo>
                    <a:pt x="67437" y="12797"/>
                    <a:pt x="65151" y="12797"/>
                    <a:pt x="63436" y="12797"/>
                  </a:cubicBezTo>
                  <a:lnTo>
                    <a:pt x="62865" y="12797"/>
                  </a:lnTo>
                  <a:cubicBezTo>
                    <a:pt x="61722" y="13369"/>
                    <a:pt x="60008" y="13369"/>
                    <a:pt x="58864" y="13369"/>
                  </a:cubicBezTo>
                  <a:lnTo>
                    <a:pt x="48006" y="13369"/>
                  </a:lnTo>
                  <a:cubicBezTo>
                    <a:pt x="32576" y="12797"/>
                    <a:pt x="17145" y="8797"/>
                    <a:pt x="3429" y="796"/>
                  </a:cubicBezTo>
                  <a:lnTo>
                    <a:pt x="0" y="3222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A73013E-F4D0-B6DC-FD70-2BCE2581A49A}"/>
                </a:ext>
              </a:extLst>
            </p:cNvPr>
            <p:cNvSpPr/>
            <p:nvPr/>
          </p:nvSpPr>
          <p:spPr>
            <a:xfrm>
              <a:off x="4402988" y="4137274"/>
              <a:ext cx="199472" cy="254323"/>
            </a:xfrm>
            <a:custGeom>
              <a:avLst/>
              <a:gdLst>
                <a:gd name="connsiteX0" fmla="*/ 1156 w 199472"/>
                <a:gd name="connsiteY0" fmla="*/ 159449 h 254323"/>
                <a:gd name="connsiteX1" fmla="*/ 13 w 199472"/>
                <a:gd name="connsiteY1" fmla="*/ 68580 h 254323"/>
                <a:gd name="connsiteX2" fmla="*/ 40590 w 199472"/>
                <a:gd name="connsiteY2" fmla="*/ 1143 h 254323"/>
                <a:gd name="connsiteX3" fmla="*/ 165748 w 199472"/>
                <a:gd name="connsiteY3" fmla="*/ 0 h 254323"/>
                <a:gd name="connsiteX4" fmla="*/ 197752 w 199472"/>
                <a:gd name="connsiteY4" fmla="*/ 32004 h 254323"/>
                <a:gd name="connsiteX5" fmla="*/ 199467 w 199472"/>
                <a:gd name="connsiteY5" fmla="*/ 157163 h 254323"/>
                <a:gd name="connsiteX6" fmla="*/ 105169 w 199472"/>
                <a:gd name="connsiteY6" fmla="*/ 254318 h 254323"/>
                <a:gd name="connsiteX7" fmla="*/ 97740 w 199472"/>
                <a:gd name="connsiteY7" fmla="*/ 254318 h 254323"/>
                <a:gd name="connsiteX8" fmla="*/ 1156 w 199472"/>
                <a:gd name="connsiteY8" fmla="*/ 159449 h 2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472" h="254323">
                  <a:moveTo>
                    <a:pt x="1156" y="159449"/>
                  </a:moveTo>
                  <a:lnTo>
                    <a:pt x="13" y="68580"/>
                  </a:lnTo>
                  <a:cubicBezTo>
                    <a:pt x="-558" y="45720"/>
                    <a:pt x="17730" y="1715"/>
                    <a:pt x="40590" y="1143"/>
                  </a:cubicBezTo>
                  <a:lnTo>
                    <a:pt x="165748" y="0"/>
                  </a:lnTo>
                  <a:cubicBezTo>
                    <a:pt x="183465" y="0"/>
                    <a:pt x="197752" y="14288"/>
                    <a:pt x="197752" y="32004"/>
                  </a:cubicBezTo>
                  <a:lnTo>
                    <a:pt x="199467" y="157163"/>
                  </a:lnTo>
                  <a:cubicBezTo>
                    <a:pt x="200038" y="210312"/>
                    <a:pt x="157747" y="253746"/>
                    <a:pt x="105169" y="254318"/>
                  </a:cubicBezTo>
                  <a:lnTo>
                    <a:pt x="97740" y="254318"/>
                  </a:lnTo>
                  <a:cubicBezTo>
                    <a:pt x="45162" y="254889"/>
                    <a:pt x="1728" y="212598"/>
                    <a:pt x="1156" y="159449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4F3B8AA-328A-0464-30B1-74D471D41C01}"/>
                </a:ext>
              </a:extLst>
            </p:cNvPr>
            <p:cNvSpPr/>
            <p:nvPr/>
          </p:nvSpPr>
          <p:spPr>
            <a:xfrm>
              <a:off x="4572166" y="4287579"/>
              <a:ext cx="24003" cy="14858"/>
            </a:xfrm>
            <a:custGeom>
              <a:avLst/>
              <a:gdLst>
                <a:gd name="connsiteX0" fmla="*/ 0 w 24003"/>
                <a:gd name="connsiteY0" fmla="*/ 6858 h 14858"/>
                <a:gd name="connsiteX1" fmla="*/ 24003 w 24003"/>
                <a:gd name="connsiteY1" fmla="*/ 14859 h 14858"/>
                <a:gd name="connsiteX2" fmla="*/ 17145 w 24003"/>
                <a:gd name="connsiteY2" fmla="*/ 0 h 14858"/>
                <a:gd name="connsiteX3" fmla="*/ 0 w 24003"/>
                <a:gd name="connsiteY3" fmla="*/ 6858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14858">
                  <a:moveTo>
                    <a:pt x="0" y="6858"/>
                  </a:moveTo>
                  <a:lnTo>
                    <a:pt x="24003" y="14859"/>
                  </a:lnTo>
                  <a:lnTo>
                    <a:pt x="17145" y="0"/>
                  </a:lnTo>
                  <a:lnTo>
                    <a:pt x="0" y="685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0AEB633-C24E-C9B1-F542-660867AFDB37}"/>
                </a:ext>
              </a:extLst>
            </p:cNvPr>
            <p:cNvSpPr/>
            <p:nvPr/>
          </p:nvSpPr>
          <p:spPr>
            <a:xfrm>
              <a:off x="4504103" y="4248091"/>
              <a:ext cx="20628" cy="20676"/>
            </a:xfrm>
            <a:custGeom>
              <a:avLst/>
              <a:gdLst>
                <a:gd name="connsiteX0" fmla="*/ 20628 w 20628"/>
                <a:gd name="connsiteY0" fmla="*/ 9198 h 20676"/>
                <a:gd name="connsiteX1" fmla="*/ 9198 w 20628"/>
                <a:gd name="connsiteY1" fmla="*/ 54 h 20676"/>
                <a:gd name="connsiteX2" fmla="*/ 54 w 20628"/>
                <a:gd name="connsiteY2" fmla="*/ 11484 h 20676"/>
                <a:gd name="connsiteX3" fmla="*/ 10913 w 20628"/>
                <a:gd name="connsiteY3" fmla="*/ 20628 h 20676"/>
                <a:gd name="connsiteX4" fmla="*/ 20628 w 20628"/>
                <a:gd name="connsiteY4" fmla="*/ 9198 h 2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28" h="20676">
                  <a:moveTo>
                    <a:pt x="20628" y="9198"/>
                  </a:moveTo>
                  <a:cubicBezTo>
                    <a:pt x="20057" y="3483"/>
                    <a:pt x="14913" y="-517"/>
                    <a:pt x="9198" y="54"/>
                  </a:cubicBezTo>
                  <a:cubicBezTo>
                    <a:pt x="3483" y="626"/>
                    <a:pt x="-517" y="5769"/>
                    <a:pt x="54" y="11484"/>
                  </a:cubicBezTo>
                  <a:cubicBezTo>
                    <a:pt x="626" y="16628"/>
                    <a:pt x="5198" y="21200"/>
                    <a:pt x="10913" y="20628"/>
                  </a:cubicBezTo>
                  <a:cubicBezTo>
                    <a:pt x="16628" y="20057"/>
                    <a:pt x="20628" y="14913"/>
                    <a:pt x="20628" y="919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3F0E51C-E69D-87E2-1A16-DEDFC2156C4F}"/>
                </a:ext>
              </a:extLst>
            </p:cNvPr>
            <p:cNvSpPr/>
            <p:nvPr/>
          </p:nvSpPr>
          <p:spPr>
            <a:xfrm>
              <a:off x="4516159" y="4256718"/>
              <a:ext cx="5000" cy="4571"/>
            </a:xfrm>
            <a:custGeom>
              <a:avLst/>
              <a:gdLst>
                <a:gd name="connsiteX0" fmla="*/ 4572 w 5000"/>
                <a:gd name="connsiteY0" fmla="*/ 2286 h 4571"/>
                <a:gd name="connsiteX1" fmla="*/ 2286 w 5000"/>
                <a:gd name="connsiteY1" fmla="*/ 0 h 4571"/>
                <a:gd name="connsiteX2" fmla="*/ 0 w 5000"/>
                <a:gd name="connsiteY2" fmla="*/ 2286 h 4571"/>
                <a:gd name="connsiteX3" fmla="*/ 2286 w 5000"/>
                <a:gd name="connsiteY3" fmla="*/ 4572 h 4571"/>
                <a:gd name="connsiteX4" fmla="*/ 4572 w 5000"/>
                <a:gd name="connsiteY4" fmla="*/ 2286 h 4571"/>
                <a:gd name="connsiteX5" fmla="*/ 4572 w 5000"/>
                <a:gd name="connsiteY5" fmla="*/ 2286 h 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" h="4571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4000" y="4572"/>
                    <a:pt x="5143" y="3429"/>
                    <a:pt x="4572" y="2286"/>
                  </a:cubicBezTo>
                  <a:cubicBezTo>
                    <a:pt x="5143" y="2286"/>
                    <a:pt x="5143" y="2286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E658F7F-3D8F-9D09-430C-46A913964AFC}"/>
                </a:ext>
              </a:extLst>
            </p:cNvPr>
            <p:cNvSpPr/>
            <p:nvPr/>
          </p:nvSpPr>
          <p:spPr>
            <a:xfrm>
              <a:off x="4423576" y="4251003"/>
              <a:ext cx="20573" cy="20573"/>
            </a:xfrm>
            <a:custGeom>
              <a:avLst/>
              <a:gdLst>
                <a:gd name="connsiteX0" fmla="*/ 20574 w 20573"/>
                <a:gd name="connsiteY0" fmla="*/ 9716 h 20573"/>
                <a:gd name="connsiteX1" fmla="*/ 9716 w 20573"/>
                <a:gd name="connsiteY1" fmla="*/ 0 h 20573"/>
                <a:gd name="connsiteX2" fmla="*/ 0 w 20573"/>
                <a:gd name="connsiteY2" fmla="*/ 10859 h 20573"/>
                <a:gd name="connsiteX3" fmla="*/ 10858 w 20573"/>
                <a:gd name="connsiteY3" fmla="*/ 20574 h 20573"/>
                <a:gd name="connsiteX4" fmla="*/ 20574 w 20573"/>
                <a:gd name="connsiteY4" fmla="*/ 9716 h 2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73" h="20573">
                  <a:moveTo>
                    <a:pt x="20574" y="9716"/>
                  </a:moveTo>
                  <a:cubicBezTo>
                    <a:pt x="20003" y="4001"/>
                    <a:pt x="15431" y="0"/>
                    <a:pt x="9716" y="0"/>
                  </a:cubicBezTo>
                  <a:cubicBezTo>
                    <a:pt x="4001" y="571"/>
                    <a:pt x="0" y="5144"/>
                    <a:pt x="0" y="10859"/>
                  </a:cubicBezTo>
                  <a:cubicBezTo>
                    <a:pt x="571" y="16574"/>
                    <a:pt x="5143" y="20574"/>
                    <a:pt x="10858" y="20574"/>
                  </a:cubicBezTo>
                  <a:cubicBezTo>
                    <a:pt x="16573" y="20574"/>
                    <a:pt x="20574" y="15431"/>
                    <a:pt x="20574" y="97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4E0406C-0D40-ABF8-9BF6-C68EFE45381A}"/>
                </a:ext>
              </a:extLst>
            </p:cNvPr>
            <p:cNvSpPr/>
            <p:nvPr/>
          </p:nvSpPr>
          <p:spPr>
            <a:xfrm>
              <a:off x="4436149" y="4260146"/>
              <a:ext cx="4571" cy="4572"/>
            </a:xfrm>
            <a:custGeom>
              <a:avLst/>
              <a:gdLst>
                <a:gd name="connsiteX0" fmla="*/ 4572 w 4571"/>
                <a:gd name="connsiteY0" fmla="*/ 2286 h 4572"/>
                <a:gd name="connsiteX1" fmla="*/ 2286 w 4571"/>
                <a:gd name="connsiteY1" fmla="*/ 0 h 4572"/>
                <a:gd name="connsiteX2" fmla="*/ 0 w 4571"/>
                <a:gd name="connsiteY2" fmla="*/ 2286 h 4572"/>
                <a:gd name="connsiteX3" fmla="*/ 2286 w 4571"/>
                <a:gd name="connsiteY3" fmla="*/ 4572 h 4572"/>
                <a:gd name="connsiteX4" fmla="*/ 4572 w 4571"/>
                <a:gd name="connsiteY4" fmla="*/ 2286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1" h="4572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3429" y="4572"/>
                    <a:pt x="4572" y="3429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63CFC12-F581-73E6-195D-3B8A2CB7C227}"/>
                </a:ext>
              </a:extLst>
            </p:cNvPr>
            <p:cNvSpPr/>
            <p:nvPr/>
          </p:nvSpPr>
          <p:spPr>
            <a:xfrm>
              <a:off x="4464152" y="4284155"/>
              <a:ext cx="27431" cy="25717"/>
            </a:xfrm>
            <a:custGeom>
              <a:avLst/>
              <a:gdLst>
                <a:gd name="connsiteX0" fmla="*/ 0 w 27431"/>
                <a:gd name="connsiteY0" fmla="*/ 11430 h 25717"/>
                <a:gd name="connsiteX1" fmla="*/ 12002 w 27431"/>
                <a:gd name="connsiteY1" fmla="*/ 0 h 25717"/>
                <a:gd name="connsiteX2" fmla="*/ 14859 w 27431"/>
                <a:gd name="connsiteY2" fmla="*/ 3429 h 25717"/>
                <a:gd name="connsiteX3" fmla="*/ 12002 w 27431"/>
                <a:gd name="connsiteY3" fmla="*/ 6286 h 25717"/>
                <a:gd name="connsiteX4" fmla="*/ 5715 w 27431"/>
                <a:gd name="connsiteY4" fmla="*/ 12573 h 25717"/>
                <a:gd name="connsiteX5" fmla="*/ 10859 w 27431"/>
                <a:gd name="connsiteY5" fmla="*/ 18859 h 25717"/>
                <a:gd name="connsiteX6" fmla="*/ 11430 w 27431"/>
                <a:gd name="connsiteY6" fmla="*/ 18859 h 25717"/>
                <a:gd name="connsiteX7" fmla="*/ 24574 w 27431"/>
                <a:gd name="connsiteY7" fmla="*/ 19431 h 25717"/>
                <a:gd name="connsiteX8" fmla="*/ 27432 w 27431"/>
                <a:gd name="connsiteY8" fmla="*/ 22860 h 25717"/>
                <a:gd name="connsiteX9" fmla="*/ 24574 w 27431"/>
                <a:gd name="connsiteY9" fmla="*/ 25718 h 25717"/>
                <a:gd name="connsiteX10" fmla="*/ 11430 w 27431"/>
                <a:gd name="connsiteY10" fmla="*/ 25146 h 25717"/>
                <a:gd name="connsiteX11" fmla="*/ 572 w 27431"/>
                <a:gd name="connsiteY11" fmla="*/ 14859 h 25717"/>
                <a:gd name="connsiteX12" fmla="*/ 0 w 27431"/>
                <a:gd name="connsiteY12" fmla="*/ 1143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431" h="25717">
                  <a:moveTo>
                    <a:pt x="0" y="11430"/>
                  </a:moveTo>
                  <a:cubicBezTo>
                    <a:pt x="0" y="5143"/>
                    <a:pt x="5715" y="0"/>
                    <a:pt x="12002" y="0"/>
                  </a:cubicBezTo>
                  <a:cubicBezTo>
                    <a:pt x="13716" y="571"/>
                    <a:pt x="14288" y="1714"/>
                    <a:pt x="14859" y="3429"/>
                  </a:cubicBezTo>
                  <a:cubicBezTo>
                    <a:pt x="14288" y="5143"/>
                    <a:pt x="13144" y="5715"/>
                    <a:pt x="12002" y="6286"/>
                  </a:cubicBezTo>
                  <a:cubicBezTo>
                    <a:pt x="8573" y="6286"/>
                    <a:pt x="6287" y="9144"/>
                    <a:pt x="5715" y="12573"/>
                  </a:cubicBezTo>
                  <a:cubicBezTo>
                    <a:pt x="5144" y="15430"/>
                    <a:pt x="7429" y="18288"/>
                    <a:pt x="10859" y="18859"/>
                  </a:cubicBezTo>
                  <a:lnTo>
                    <a:pt x="11430" y="18859"/>
                  </a:lnTo>
                  <a:lnTo>
                    <a:pt x="24574" y="19431"/>
                  </a:lnTo>
                  <a:cubicBezTo>
                    <a:pt x="26289" y="20003"/>
                    <a:pt x="26861" y="21145"/>
                    <a:pt x="27432" y="22860"/>
                  </a:cubicBezTo>
                  <a:cubicBezTo>
                    <a:pt x="26861" y="24574"/>
                    <a:pt x="25718" y="25146"/>
                    <a:pt x="24574" y="25718"/>
                  </a:cubicBezTo>
                  <a:lnTo>
                    <a:pt x="11430" y="25146"/>
                  </a:lnTo>
                  <a:cubicBezTo>
                    <a:pt x="5715" y="25146"/>
                    <a:pt x="572" y="20574"/>
                    <a:pt x="572" y="14859"/>
                  </a:cubicBezTo>
                  <a:cubicBezTo>
                    <a:pt x="0" y="12573"/>
                    <a:pt x="0" y="12001"/>
                    <a:pt x="0" y="1143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534713D-FD3E-424D-F6AB-E49A86DB48DB}"/>
                </a:ext>
              </a:extLst>
            </p:cNvPr>
            <p:cNvSpPr/>
            <p:nvPr/>
          </p:nvSpPr>
          <p:spPr>
            <a:xfrm>
              <a:off x="4462772" y="4324160"/>
              <a:ext cx="49028" cy="22129"/>
            </a:xfrm>
            <a:custGeom>
              <a:avLst/>
              <a:gdLst>
                <a:gd name="connsiteX0" fmla="*/ 47100 w 49028"/>
                <a:gd name="connsiteY0" fmla="*/ 0 h 22129"/>
                <a:gd name="connsiteX1" fmla="*/ 48814 w 49028"/>
                <a:gd name="connsiteY1" fmla="*/ 2286 h 22129"/>
                <a:gd name="connsiteX2" fmla="*/ 15667 w 49028"/>
                <a:gd name="connsiteY2" fmla="*/ 21145 h 22129"/>
                <a:gd name="connsiteX3" fmla="*/ 237 w 49028"/>
                <a:gd name="connsiteY3" fmla="*/ 9715 h 22129"/>
                <a:gd name="connsiteX4" fmla="*/ 808 w 49028"/>
                <a:gd name="connsiteY4" fmla="*/ 7429 h 22129"/>
                <a:gd name="connsiteX5" fmla="*/ 1380 w 49028"/>
                <a:gd name="connsiteY5" fmla="*/ 7429 h 22129"/>
                <a:gd name="connsiteX6" fmla="*/ 47100 w 49028"/>
                <a:gd name="connsiteY6" fmla="*/ 0 h 2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28" h="22129">
                  <a:moveTo>
                    <a:pt x="47100" y="0"/>
                  </a:moveTo>
                  <a:cubicBezTo>
                    <a:pt x="48814" y="0"/>
                    <a:pt x="49386" y="1143"/>
                    <a:pt x="48814" y="2286"/>
                  </a:cubicBezTo>
                  <a:cubicBezTo>
                    <a:pt x="44814" y="16573"/>
                    <a:pt x="29955" y="25146"/>
                    <a:pt x="15667" y="21145"/>
                  </a:cubicBezTo>
                  <a:cubicBezTo>
                    <a:pt x="9381" y="19431"/>
                    <a:pt x="3666" y="15430"/>
                    <a:pt x="237" y="9715"/>
                  </a:cubicBezTo>
                  <a:cubicBezTo>
                    <a:pt x="-335" y="8573"/>
                    <a:pt x="237" y="8001"/>
                    <a:pt x="808" y="7429"/>
                  </a:cubicBezTo>
                  <a:lnTo>
                    <a:pt x="1380" y="7429"/>
                  </a:lnTo>
                  <a:lnTo>
                    <a:pt x="47100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49D9FE3-F23B-5199-9351-C8271A9DEFC9}"/>
                </a:ext>
              </a:extLst>
            </p:cNvPr>
            <p:cNvSpPr/>
            <p:nvPr/>
          </p:nvSpPr>
          <p:spPr>
            <a:xfrm>
              <a:off x="4433776" y="4080894"/>
              <a:ext cx="255866" cy="404843"/>
            </a:xfrm>
            <a:custGeom>
              <a:avLst/>
              <a:gdLst>
                <a:gd name="connsiteX0" fmla="*/ 203541 w 255866"/>
                <a:gd name="connsiteY0" fmla="*/ 92956 h 404843"/>
                <a:gd name="connsiteX1" fmla="*/ 200683 w 255866"/>
                <a:gd name="connsiteY1" fmla="*/ 93527 h 404843"/>
                <a:gd name="connsiteX2" fmla="*/ 186967 w 255866"/>
                <a:gd name="connsiteY2" fmla="*/ 45521 h 404843"/>
                <a:gd name="connsiteX3" fmla="*/ 113816 w 255866"/>
                <a:gd name="connsiteY3" fmla="*/ 950 h 404843"/>
                <a:gd name="connsiteX4" fmla="*/ 29233 w 255866"/>
                <a:gd name="connsiteY4" fmla="*/ 12946 h 404843"/>
                <a:gd name="connsiteX5" fmla="*/ 87 w 255866"/>
                <a:gd name="connsiteY5" fmla="*/ 39235 h 404843"/>
                <a:gd name="connsiteX6" fmla="*/ 5802 w 255866"/>
                <a:gd name="connsiteY6" fmla="*/ 60380 h 404843"/>
                <a:gd name="connsiteX7" fmla="*/ 86955 w 255866"/>
                <a:gd name="connsiteY7" fmla="*/ 110672 h 404843"/>
                <a:gd name="connsiteX8" fmla="*/ 109243 w 255866"/>
                <a:gd name="connsiteY8" fmla="*/ 113530 h 404843"/>
                <a:gd name="connsiteX9" fmla="*/ 123531 w 255866"/>
                <a:gd name="connsiteY9" fmla="*/ 135252 h 404843"/>
                <a:gd name="connsiteX10" fmla="*/ 127531 w 255866"/>
                <a:gd name="connsiteY10" fmla="*/ 147820 h 404843"/>
                <a:gd name="connsiteX11" fmla="*/ 132103 w 255866"/>
                <a:gd name="connsiteY11" fmla="*/ 183830 h 404843"/>
                <a:gd name="connsiteX12" fmla="*/ 155535 w 255866"/>
                <a:gd name="connsiteY12" fmla="*/ 222686 h 404843"/>
                <a:gd name="connsiteX13" fmla="*/ 132103 w 255866"/>
                <a:gd name="connsiteY13" fmla="*/ 290695 h 404843"/>
                <a:gd name="connsiteX14" fmla="*/ 147534 w 255866"/>
                <a:gd name="connsiteY14" fmla="*/ 318132 h 404843"/>
                <a:gd name="connsiteX15" fmla="*/ 156678 w 255866"/>
                <a:gd name="connsiteY15" fmla="*/ 347845 h 404843"/>
                <a:gd name="connsiteX16" fmla="*/ 156678 w 255866"/>
                <a:gd name="connsiteY16" fmla="*/ 362704 h 404843"/>
                <a:gd name="connsiteX17" fmla="*/ 180109 w 255866"/>
                <a:gd name="connsiteY17" fmla="*/ 403857 h 404843"/>
                <a:gd name="connsiteX18" fmla="*/ 228116 w 255866"/>
                <a:gd name="connsiteY18" fmla="*/ 385564 h 404843"/>
                <a:gd name="connsiteX19" fmla="*/ 249261 w 255866"/>
                <a:gd name="connsiteY19" fmla="*/ 336415 h 404843"/>
                <a:gd name="connsiteX20" fmla="*/ 203541 w 255866"/>
                <a:gd name="connsiteY20" fmla="*/ 92956 h 404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5866" h="404843">
                  <a:moveTo>
                    <a:pt x="203541" y="92956"/>
                  </a:moveTo>
                  <a:lnTo>
                    <a:pt x="200683" y="93527"/>
                  </a:lnTo>
                  <a:cubicBezTo>
                    <a:pt x="199541" y="76382"/>
                    <a:pt x="194968" y="60380"/>
                    <a:pt x="186967" y="45521"/>
                  </a:cubicBezTo>
                  <a:cubicBezTo>
                    <a:pt x="171537" y="19232"/>
                    <a:pt x="142962" y="4379"/>
                    <a:pt x="113816" y="950"/>
                  </a:cubicBezTo>
                  <a:cubicBezTo>
                    <a:pt x="84669" y="-2479"/>
                    <a:pt x="56094" y="3802"/>
                    <a:pt x="29233" y="12946"/>
                  </a:cubicBezTo>
                  <a:cubicBezTo>
                    <a:pt x="16089" y="17518"/>
                    <a:pt x="1801" y="24947"/>
                    <a:pt x="87" y="39235"/>
                  </a:cubicBezTo>
                  <a:cubicBezTo>
                    <a:pt x="-484" y="46664"/>
                    <a:pt x="1801" y="54094"/>
                    <a:pt x="5802" y="60380"/>
                  </a:cubicBezTo>
                  <a:cubicBezTo>
                    <a:pt x="22376" y="90098"/>
                    <a:pt x="53236" y="108958"/>
                    <a:pt x="86955" y="110672"/>
                  </a:cubicBezTo>
                  <a:cubicBezTo>
                    <a:pt x="94384" y="109529"/>
                    <a:pt x="101814" y="110672"/>
                    <a:pt x="109243" y="113530"/>
                  </a:cubicBezTo>
                  <a:cubicBezTo>
                    <a:pt x="117244" y="118102"/>
                    <a:pt x="119531" y="126109"/>
                    <a:pt x="123531" y="135252"/>
                  </a:cubicBezTo>
                  <a:cubicBezTo>
                    <a:pt x="125246" y="139253"/>
                    <a:pt x="126388" y="143248"/>
                    <a:pt x="127531" y="147820"/>
                  </a:cubicBezTo>
                  <a:cubicBezTo>
                    <a:pt x="130389" y="159821"/>
                    <a:pt x="126960" y="172400"/>
                    <a:pt x="132103" y="183830"/>
                  </a:cubicBezTo>
                  <a:cubicBezTo>
                    <a:pt x="138390" y="198117"/>
                    <a:pt x="153249" y="207827"/>
                    <a:pt x="155535" y="222686"/>
                  </a:cubicBezTo>
                  <a:cubicBezTo>
                    <a:pt x="159536" y="246689"/>
                    <a:pt x="128674" y="266692"/>
                    <a:pt x="132103" y="290695"/>
                  </a:cubicBezTo>
                  <a:cubicBezTo>
                    <a:pt x="133818" y="300982"/>
                    <a:pt x="141247" y="309560"/>
                    <a:pt x="147534" y="318132"/>
                  </a:cubicBezTo>
                  <a:cubicBezTo>
                    <a:pt x="153821" y="326705"/>
                    <a:pt x="160107" y="336986"/>
                    <a:pt x="156678" y="347845"/>
                  </a:cubicBezTo>
                  <a:cubicBezTo>
                    <a:pt x="154963" y="352988"/>
                    <a:pt x="158964" y="357560"/>
                    <a:pt x="156678" y="362704"/>
                  </a:cubicBezTo>
                  <a:cubicBezTo>
                    <a:pt x="149820" y="379277"/>
                    <a:pt x="162393" y="399857"/>
                    <a:pt x="180109" y="403857"/>
                  </a:cubicBezTo>
                  <a:cubicBezTo>
                    <a:pt x="197826" y="407858"/>
                    <a:pt x="216114" y="399280"/>
                    <a:pt x="228116" y="385564"/>
                  </a:cubicBezTo>
                  <a:cubicBezTo>
                    <a:pt x="238974" y="371276"/>
                    <a:pt x="246403" y="354131"/>
                    <a:pt x="249261" y="336415"/>
                  </a:cubicBezTo>
                  <a:cubicBezTo>
                    <a:pt x="266406" y="251833"/>
                    <a:pt x="249832" y="164965"/>
                    <a:pt x="203541" y="929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E81B482-159C-937D-4D24-C45E3F470396}"/>
                </a:ext>
              </a:extLst>
            </p:cNvPr>
            <p:cNvSpPr/>
            <p:nvPr/>
          </p:nvSpPr>
          <p:spPr>
            <a:xfrm>
              <a:off x="4409913" y="4224505"/>
              <a:ext cx="39951" cy="8270"/>
            </a:xfrm>
            <a:custGeom>
              <a:avLst/>
              <a:gdLst>
                <a:gd name="connsiteX0" fmla="*/ 39951 w 39951"/>
                <a:gd name="connsiteY0" fmla="*/ 5358 h 8270"/>
                <a:gd name="connsiteX1" fmla="*/ 20520 w 39951"/>
                <a:gd name="connsiteY1" fmla="*/ 6501 h 8270"/>
                <a:gd name="connsiteX2" fmla="*/ 518 w 39951"/>
                <a:gd name="connsiteY2" fmla="*/ 7644 h 8270"/>
                <a:gd name="connsiteX3" fmla="*/ 4518 w 39951"/>
                <a:gd name="connsiteY3" fmla="*/ 3643 h 8270"/>
                <a:gd name="connsiteX4" fmla="*/ 19377 w 39951"/>
                <a:gd name="connsiteY4" fmla="*/ 214 h 8270"/>
                <a:gd name="connsiteX5" fmla="*/ 34808 w 39951"/>
                <a:gd name="connsiteY5" fmla="*/ 1929 h 8270"/>
                <a:gd name="connsiteX6" fmla="*/ 39951 w 39951"/>
                <a:gd name="connsiteY6" fmla="*/ 5358 h 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1" h="8270">
                  <a:moveTo>
                    <a:pt x="39951" y="5358"/>
                  </a:moveTo>
                  <a:cubicBezTo>
                    <a:pt x="38808" y="7072"/>
                    <a:pt x="30235" y="5929"/>
                    <a:pt x="20520" y="6501"/>
                  </a:cubicBezTo>
                  <a:cubicBezTo>
                    <a:pt x="10805" y="7072"/>
                    <a:pt x="2232" y="9358"/>
                    <a:pt x="518" y="7644"/>
                  </a:cubicBezTo>
                  <a:cubicBezTo>
                    <a:pt x="-1197" y="5929"/>
                    <a:pt x="1660" y="5358"/>
                    <a:pt x="4518" y="3643"/>
                  </a:cubicBezTo>
                  <a:cubicBezTo>
                    <a:pt x="9090" y="1357"/>
                    <a:pt x="14234" y="214"/>
                    <a:pt x="19377" y="214"/>
                  </a:cubicBezTo>
                  <a:cubicBezTo>
                    <a:pt x="24520" y="-357"/>
                    <a:pt x="29664" y="214"/>
                    <a:pt x="34808" y="1929"/>
                  </a:cubicBezTo>
                  <a:cubicBezTo>
                    <a:pt x="38237" y="3072"/>
                    <a:pt x="39951" y="4786"/>
                    <a:pt x="39951" y="535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F32BD72-9BB1-2014-0FA5-14FE4E4C5F5D}"/>
                </a:ext>
              </a:extLst>
            </p:cNvPr>
            <p:cNvSpPr/>
            <p:nvPr/>
          </p:nvSpPr>
          <p:spPr>
            <a:xfrm>
              <a:off x="4492619" y="4220483"/>
              <a:ext cx="39078" cy="9413"/>
            </a:xfrm>
            <a:custGeom>
              <a:avLst/>
              <a:gdLst>
                <a:gd name="connsiteX0" fmla="*/ 108 w 39078"/>
                <a:gd name="connsiteY0" fmla="*/ 8797 h 9413"/>
                <a:gd name="connsiteX1" fmla="*/ 19539 w 39078"/>
                <a:gd name="connsiteY1" fmla="*/ 7082 h 9413"/>
                <a:gd name="connsiteX2" fmla="*/ 38970 w 39078"/>
                <a:gd name="connsiteY2" fmla="*/ 4796 h 9413"/>
                <a:gd name="connsiteX3" fmla="*/ 34398 w 39078"/>
                <a:gd name="connsiteY3" fmla="*/ 1367 h 9413"/>
                <a:gd name="connsiteX4" fmla="*/ 19539 w 39078"/>
                <a:gd name="connsiteY4" fmla="*/ 224 h 9413"/>
                <a:gd name="connsiteX5" fmla="*/ 4680 w 39078"/>
                <a:gd name="connsiteY5" fmla="*/ 4225 h 9413"/>
                <a:gd name="connsiteX6" fmla="*/ 108 w 39078"/>
                <a:gd name="connsiteY6" fmla="*/ 8797 h 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78" h="9413">
                  <a:moveTo>
                    <a:pt x="108" y="8797"/>
                  </a:moveTo>
                  <a:cubicBezTo>
                    <a:pt x="1251" y="10511"/>
                    <a:pt x="9824" y="8225"/>
                    <a:pt x="19539" y="7082"/>
                  </a:cubicBezTo>
                  <a:cubicBezTo>
                    <a:pt x="29255" y="5939"/>
                    <a:pt x="37827" y="6511"/>
                    <a:pt x="38970" y="4796"/>
                  </a:cubicBezTo>
                  <a:cubicBezTo>
                    <a:pt x="39542" y="3653"/>
                    <a:pt x="37827" y="2510"/>
                    <a:pt x="34398" y="1367"/>
                  </a:cubicBezTo>
                  <a:cubicBezTo>
                    <a:pt x="29255" y="224"/>
                    <a:pt x="24683" y="-347"/>
                    <a:pt x="19539" y="224"/>
                  </a:cubicBezTo>
                  <a:cubicBezTo>
                    <a:pt x="14396" y="796"/>
                    <a:pt x="9252" y="1939"/>
                    <a:pt x="4680" y="4225"/>
                  </a:cubicBezTo>
                  <a:cubicBezTo>
                    <a:pt x="1251" y="6511"/>
                    <a:pt x="-463" y="8225"/>
                    <a:pt x="108" y="8797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C8C29C6-A562-A89F-B686-3C7C1E8A1844}"/>
                </a:ext>
              </a:extLst>
            </p:cNvPr>
            <p:cNvSpPr/>
            <p:nvPr/>
          </p:nvSpPr>
          <p:spPr>
            <a:xfrm>
              <a:off x="4334076" y="5216266"/>
              <a:ext cx="198084" cy="668097"/>
            </a:xfrm>
            <a:custGeom>
              <a:avLst/>
              <a:gdLst>
                <a:gd name="connsiteX0" fmla="*/ 79213 w 198084"/>
                <a:gd name="connsiteY0" fmla="*/ 0 h 668097"/>
                <a:gd name="connsiteX1" fmla="*/ 917 w 198084"/>
                <a:gd name="connsiteY1" fmla="*/ 209169 h 668097"/>
                <a:gd name="connsiteX2" fmla="*/ 38065 w 198084"/>
                <a:gd name="connsiteY2" fmla="*/ 668084 h 668097"/>
                <a:gd name="connsiteX3" fmla="*/ 114074 w 198084"/>
                <a:gd name="connsiteY3" fmla="*/ 660083 h 668097"/>
                <a:gd name="connsiteX4" fmla="*/ 148936 w 198084"/>
                <a:gd name="connsiteY4" fmla="*/ 327469 h 668097"/>
                <a:gd name="connsiteX5" fmla="*/ 142078 w 198084"/>
                <a:gd name="connsiteY5" fmla="*/ 247459 h 668097"/>
                <a:gd name="connsiteX6" fmla="*/ 198085 w 198084"/>
                <a:gd name="connsiteY6" fmla="*/ 148590 h 668097"/>
                <a:gd name="connsiteX7" fmla="*/ 79213 w 198084"/>
                <a:gd name="connsiteY7" fmla="*/ 0 h 66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084" h="668097">
                  <a:moveTo>
                    <a:pt x="79213" y="0"/>
                  </a:moveTo>
                  <a:cubicBezTo>
                    <a:pt x="79213" y="0"/>
                    <a:pt x="8347" y="176022"/>
                    <a:pt x="917" y="209169"/>
                  </a:cubicBezTo>
                  <a:cubicBezTo>
                    <a:pt x="-6512" y="242316"/>
                    <a:pt x="33493" y="670941"/>
                    <a:pt x="38065" y="668084"/>
                  </a:cubicBezTo>
                  <a:cubicBezTo>
                    <a:pt x="42637" y="665226"/>
                    <a:pt x="114074" y="660083"/>
                    <a:pt x="114074" y="660083"/>
                  </a:cubicBezTo>
                  <a:cubicBezTo>
                    <a:pt x="114074" y="660083"/>
                    <a:pt x="148364" y="348615"/>
                    <a:pt x="148936" y="327469"/>
                  </a:cubicBezTo>
                  <a:cubicBezTo>
                    <a:pt x="148936" y="304038"/>
                    <a:pt x="142078" y="247459"/>
                    <a:pt x="142078" y="247459"/>
                  </a:cubicBezTo>
                  <a:lnTo>
                    <a:pt x="198085" y="148590"/>
                  </a:lnTo>
                  <a:lnTo>
                    <a:pt x="792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687AB77-7BF6-1376-CD26-F3A1974FEA9F}"/>
                </a:ext>
              </a:extLst>
            </p:cNvPr>
            <p:cNvSpPr/>
            <p:nvPr/>
          </p:nvSpPr>
          <p:spPr>
            <a:xfrm>
              <a:off x="4433863" y="5339139"/>
              <a:ext cx="99441" cy="538924"/>
            </a:xfrm>
            <a:custGeom>
              <a:avLst/>
              <a:gdLst>
                <a:gd name="connsiteX0" fmla="*/ 73724 w 99441"/>
                <a:gd name="connsiteY0" fmla="*/ 0 h 538924"/>
                <a:gd name="connsiteX1" fmla="*/ 16574 w 99441"/>
                <a:gd name="connsiteY1" fmla="*/ 108013 h 538924"/>
                <a:gd name="connsiteX2" fmla="*/ 12001 w 99441"/>
                <a:gd name="connsiteY2" fmla="*/ 123444 h 538924"/>
                <a:gd name="connsiteX3" fmla="*/ 17145 w 99441"/>
                <a:gd name="connsiteY3" fmla="*/ 327469 h 538924"/>
                <a:gd name="connsiteX4" fmla="*/ 0 w 99441"/>
                <a:gd name="connsiteY4" fmla="*/ 538924 h 538924"/>
                <a:gd name="connsiteX5" fmla="*/ 13716 w 99441"/>
                <a:gd name="connsiteY5" fmla="*/ 537781 h 538924"/>
                <a:gd name="connsiteX6" fmla="*/ 48578 w 99441"/>
                <a:gd name="connsiteY6" fmla="*/ 205168 h 538924"/>
                <a:gd name="connsiteX7" fmla="*/ 41719 w 99441"/>
                <a:gd name="connsiteY7" fmla="*/ 125158 h 538924"/>
                <a:gd name="connsiteX8" fmla="*/ 99441 w 99441"/>
                <a:gd name="connsiteY8" fmla="*/ 26289 h 538924"/>
                <a:gd name="connsiteX9" fmla="*/ 73724 w 99441"/>
                <a:gd name="connsiteY9" fmla="*/ 0 h 53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41" h="538924">
                  <a:moveTo>
                    <a:pt x="73724" y="0"/>
                  </a:moveTo>
                  <a:lnTo>
                    <a:pt x="16574" y="108013"/>
                  </a:lnTo>
                  <a:cubicBezTo>
                    <a:pt x="12573" y="112014"/>
                    <a:pt x="11430" y="117729"/>
                    <a:pt x="12001" y="123444"/>
                  </a:cubicBezTo>
                  <a:cubicBezTo>
                    <a:pt x="16002" y="145161"/>
                    <a:pt x="28575" y="274320"/>
                    <a:pt x="17145" y="327469"/>
                  </a:cubicBezTo>
                  <a:lnTo>
                    <a:pt x="0" y="538924"/>
                  </a:lnTo>
                  <a:lnTo>
                    <a:pt x="13716" y="537781"/>
                  </a:lnTo>
                  <a:cubicBezTo>
                    <a:pt x="13716" y="537781"/>
                    <a:pt x="48006" y="226314"/>
                    <a:pt x="48578" y="205168"/>
                  </a:cubicBezTo>
                  <a:cubicBezTo>
                    <a:pt x="48578" y="181737"/>
                    <a:pt x="41719" y="125158"/>
                    <a:pt x="41719" y="125158"/>
                  </a:cubicBezTo>
                  <a:lnTo>
                    <a:pt x="99441" y="26289"/>
                  </a:lnTo>
                  <a:lnTo>
                    <a:pt x="73724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85B741D-0C0A-C246-E420-161EA4F8F6E1}"/>
                </a:ext>
              </a:extLst>
            </p:cNvPr>
            <p:cNvSpPr/>
            <p:nvPr/>
          </p:nvSpPr>
          <p:spPr>
            <a:xfrm>
              <a:off x="4204691" y="5843487"/>
              <a:ext cx="256031" cy="116871"/>
            </a:xfrm>
            <a:custGeom>
              <a:avLst/>
              <a:gdLst>
                <a:gd name="connsiteX0" fmla="*/ 245745 w 256031"/>
                <a:gd name="connsiteY0" fmla="*/ 19716 h 116871"/>
                <a:gd name="connsiteX1" fmla="*/ 209169 w 256031"/>
                <a:gd name="connsiteY1" fmla="*/ 31718 h 116871"/>
                <a:gd name="connsiteX2" fmla="*/ 193738 w 256031"/>
                <a:gd name="connsiteY2" fmla="*/ 28860 h 116871"/>
                <a:gd name="connsiteX3" fmla="*/ 164592 w 256031"/>
                <a:gd name="connsiteY3" fmla="*/ 4286 h 116871"/>
                <a:gd name="connsiteX4" fmla="*/ 141732 w 256031"/>
                <a:gd name="connsiteY4" fmla="*/ 4286 h 116871"/>
                <a:gd name="connsiteX5" fmla="*/ 76581 w 256031"/>
                <a:gd name="connsiteY5" fmla="*/ 55721 h 116871"/>
                <a:gd name="connsiteX6" fmla="*/ 25146 w 256031"/>
                <a:gd name="connsiteY6" fmla="*/ 73438 h 116871"/>
                <a:gd name="connsiteX7" fmla="*/ 0 w 256031"/>
                <a:gd name="connsiteY7" fmla="*/ 108870 h 116871"/>
                <a:gd name="connsiteX8" fmla="*/ 8001 w 256031"/>
                <a:gd name="connsiteY8" fmla="*/ 116871 h 116871"/>
                <a:gd name="connsiteX9" fmla="*/ 236601 w 256031"/>
                <a:gd name="connsiteY9" fmla="*/ 114585 h 116871"/>
                <a:gd name="connsiteX10" fmla="*/ 256032 w 256031"/>
                <a:gd name="connsiteY10" fmla="*/ 95155 h 116871"/>
                <a:gd name="connsiteX11" fmla="*/ 255460 w 256031"/>
                <a:gd name="connsiteY11" fmla="*/ 27718 h 116871"/>
                <a:gd name="connsiteX12" fmla="*/ 247459 w 256031"/>
                <a:gd name="connsiteY12" fmla="*/ 19716 h 116871"/>
                <a:gd name="connsiteX13" fmla="*/ 245745 w 256031"/>
                <a:gd name="connsiteY13" fmla="*/ 19716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031" h="116871">
                  <a:moveTo>
                    <a:pt x="245745" y="19716"/>
                  </a:moveTo>
                  <a:lnTo>
                    <a:pt x="209169" y="31718"/>
                  </a:lnTo>
                  <a:cubicBezTo>
                    <a:pt x="204025" y="33433"/>
                    <a:pt x="197739" y="32290"/>
                    <a:pt x="193738" y="28860"/>
                  </a:cubicBezTo>
                  <a:lnTo>
                    <a:pt x="164592" y="4286"/>
                  </a:lnTo>
                  <a:cubicBezTo>
                    <a:pt x="157734" y="-1429"/>
                    <a:pt x="148590" y="-1429"/>
                    <a:pt x="141732" y="4286"/>
                  </a:cubicBezTo>
                  <a:lnTo>
                    <a:pt x="76581" y="55721"/>
                  </a:lnTo>
                  <a:lnTo>
                    <a:pt x="25146" y="73438"/>
                  </a:lnTo>
                  <a:cubicBezTo>
                    <a:pt x="9715" y="78581"/>
                    <a:pt x="0" y="92869"/>
                    <a:pt x="0" y="108870"/>
                  </a:cubicBezTo>
                  <a:cubicBezTo>
                    <a:pt x="0" y="113443"/>
                    <a:pt x="4000" y="116871"/>
                    <a:pt x="8001" y="116871"/>
                  </a:cubicBezTo>
                  <a:lnTo>
                    <a:pt x="236601" y="114585"/>
                  </a:lnTo>
                  <a:cubicBezTo>
                    <a:pt x="247459" y="114585"/>
                    <a:pt x="256032" y="105441"/>
                    <a:pt x="256032" y="95155"/>
                  </a:cubicBezTo>
                  <a:lnTo>
                    <a:pt x="255460" y="27718"/>
                  </a:lnTo>
                  <a:cubicBezTo>
                    <a:pt x="255460" y="23145"/>
                    <a:pt x="252031" y="19716"/>
                    <a:pt x="247459" y="19716"/>
                  </a:cubicBezTo>
                  <a:cubicBezTo>
                    <a:pt x="246888" y="19145"/>
                    <a:pt x="246316" y="19145"/>
                    <a:pt x="245745" y="197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348342A-68AD-4417-A9B5-1C6E385868D9}"/>
                </a:ext>
              </a:extLst>
            </p:cNvPr>
            <p:cNvSpPr/>
            <p:nvPr/>
          </p:nvSpPr>
          <p:spPr>
            <a:xfrm>
              <a:off x="4204691" y="5940928"/>
              <a:ext cx="256603" cy="18288"/>
            </a:xfrm>
            <a:custGeom>
              <a:avLst/>
              <a:gdLst>
                <a:gd name="connsiteX0" fmla="*/ 256603 w 256603"/>
                <a:gd name="connsiteY0" fmla="*/ 0 h 18288"/>
                <a:gd name="connsiteX1" fmla="*/ 1143 w 256603"/>
                <a:gd name="connsiteY1" fmla="*/ 2286 h 18288"/>
                <a:gd name="connsiteX2" fmla="*/ 0 w 256603"/>
                <a:gd name="connsiteY2" fmla="*/ 10287 h 18288"/>
                <a:gd name="connsiteX3" fmla="*/ 8001 w 256603"/>
                <a:gd name="connsiteY3" fmla="*/ 18288 h 18288"/>
                <a:gd name="connsiteX4" fmla="*/ 236601 w 256603"/>
                <a:gd name="connsiteY4" fmla="*/ 16002 h 18288"/>
                <a:gd name="connsiteX5" fmla="*/ 256603 w 256603"/>
                <a:gd name="connsiteY5" fmla="*/ 0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3" h="18288">
                  <a:moveTo>
                    <a:pt x="256603" y="0"/>
                  </a:moveTo>
                  <a:lnTo>
                    <a:pt x="1143" y="2286"/>
                  </a:lnTo>
                  <a:cubicBezTo>
                    <a:pt x="571" y="5144"/>
                    <a:pt x="0" y="8001"/>
                    <a:pt x="0" y="10287"/>
                  </a:cubicBezTo>
                  <a:cubicBezTo>
                    <a:pt x="0" y="14860"/>
                    <a:pt x="4000" y="18288"/>
                    <a:pt x="8001" y="18288"/>
                  </a:cubicBezTo>
                  <a:lnTo>
                    <a:pt x="236601" y="16002"/>
                  </a:lnTo>
                  <a:cubicBezTo>
                    <a:pt x="246316" y="16574"/>
                    <a:pt x="254889" y="9145"/>
                    <a:pt x="256603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CD46C06-2BD7-A155-5856-02D33AB7F1CC}"/>
                </a:ext>
              </a:extLst>
            </p:cNvPr>
            <p:cNvSpPr/>
            <p:nvPr/>
          </p:nvSpPr>
          <p:spPr>
            <a:xfrm>
              <a:off x="4331707" y="5855346"/>
              <a:ext cx="18002" cy="18716"/>
            </a:xfrm>
            <a:custGeom>
              <a:avLst/>
              <a:gdLst>
                <a:gd name="connsiteX0" fmla="*/ 14716 w 18002"/>
                <a:gd name="connsiteY0" fmla="*/ 18145 h 18716"/>
                <a:gd name="connsiteX1" fmla="*/ 429 w 18002"/>
                <a:gd name="connsiteY1" fmla="*/ 3287 h 18716"/>
                <a:gd name="connsiteX2" fmla="*/ 429 w 18002"/>
                <a:gd name="connsiteY2" fmla="*/ 429 h 18716"/>
                <a:gd name="connsiteX3" fmla="*/ 3286 w 18002"/>
                <a:gd name="connsiteY3" fmla="*/ 429 h 18716"/>
                <a:gd name="connsiteX4" fmla="*/ 17574 w 18002"/>
                <a:gd name="connsiteY4" fmla="*/ 15288 h 18716"/>
                <a:gd name="connsiteX5" fmla="*/ 17574 w 18002"/>
                <a:gd name="connsiteY5" fmla="*/ 18145 h 18716"/>
                <a:gd name="connsiteX6" fmla="*/ 16431 w 18002"/>
                <a:gd name="connsiteY6" fmla="*/ 18717 h 18716"/>
                <a:gd name="connsiteX7" fmla="*/ 14716 w 1800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0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574" y="15288"/>
                  </a:lnTo>
                  <a:cubicBezTo>
                    <a:pt x="18145" y="15859"/>
                    <a:pt x="18145" y="17574"/>
                    <a:pt x="17574" y="18145"/>
                  </a:cubicBezTo>
                  <a:cubicBezTo>
                    <a:pt x="17002" y="18717"/>
                    <a:pt x="17002" y="18717"/>
                    <a:pt x="16431" y="18717"/>
                  </a:cubicBezTo>
                  <a:cubicBezTo>
                    <a:pt x="15288" y="18145"/>
                    <a:pt x="14716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DC9DF0A-592F-453E-FF9F-F972C344B122}"/>
                </a:ext>
              </a:extLst>
            </p:cNvPr>
            <p:cNvSpPr/>
            <p:nvPr/>
          </p:nvSpPr>
          <p:spPr>
            <a:xfrm>
              <a:off x="4320848" y="5863918"/>
              <a:ext cx="17662" cy="18716"/>
            </a:xfrm>
            <a:custGeom>
              <a:avLst/>
              <a:gdLst>
                <a:gd name="connsiteX0" fmla="*/ 14716 w 17662"/>
                <a:gd name="connsiteY0" fmla="*/ 18145 h 18716"/>
                <a:gd name="connsiteX1" fmla="*/ 429 w 17662"/>
                <a:gd name="connsiteY1" fmla="*/ 3287 h 18716"/>
                <a:gd name="connsiteX2" fmla="*/ 429 w 17662"/>
                <a:gd name="connsiteY2" fmla="*/ 429 h 18716"/>
                <a:gd name="connsiteX3" fmla="*/ 3286 w 17662"/>
                <a:gd name="connsiteY3" fmla="*/ 429 h 18716"/>
                <a:gd name="connsiteX4" fmla="*/ 17002 w 17662"/>
                <a:gd name="connsiteY4" fmla="*/ 15288 h 18716"/>
                <a:gd name="connsiteX5" fmla="*/ 17002 w 17662"/>
                <a:gd name="connsiteY5" fmla="*/ 18145 h 18716"/>
                <a:gd name="connsiteX6" fmla="*/ 15859 w 17662"/>
                <a:gd name="connsiteY6" fmla="*/ 18717 h 18716"/>
                <a:gd name="connsiteX7" fmla="*/ 14716 w 1766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002" y="15288"/>
                  </a:lnTo>
                  <a:cubicBezTo>
                    <a:pt x="17574" y="15859"/>
                    <a:pt x="18145" y="17574"/>
                    <a:pt x="17002" y="18145"/>
                  </a:cubicBezTo>
                  <a:cubicBezTo>
                    <a:pt x="16430" y="18717"/>
                    <a:pt x="15859" y="18717"/>
                    <a:pt x="15859" y="18717"/>
                  </a:cubicBezTo>
                  <a:cubicBezTo>
                    <a:pt x="15859" y="18145"/>
                    <a:pt x="15288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AC903D5-8A5B-9071-3A1E-5F9ECBE633A5}"/>
                </a:ext>
              </a:extLst>
            </p:cNvPr>
            <p:cNvSpPr/>
            <p:nvPr/>
          </p:nvSpPr>
          <p:spPr>
            <a:xfrm>
              <a:off x="4310043" y="5871972"/>
              <a:ext cx="18520" cy="19235"/>
            </a:xfrm>
            <a:custGeom>
              <a:avLst/>
              <a:gdLst>
                <a:gd name="connsiteX0" fmla="*/ 14663 w 18520"/>
                <a:gd name="connsiteY0" fmla="*/ 18664 h 19235"/>
                <a:gd name="connsiteX1" fmla="*/ 947 w 18520"/>
                <a:gd name="connsiteY1" fmla="*/ 3805 h 19235"/>
                <a:gd name="connsiteX2" fmla="*/ 376 w 18520"/>
                <a:gd name="connsiteY2" fmla="*/ 947 h 19235"/>
                <a:gd name="connsiteX3" fmla="*/ 3233 w 18520"/>
                <a:gd name="connsiteY3" fmla="*/ 375 h 19235"/>
                <a:gd name="connsiteX4" fmla="*/ 3804 w 18520"/>
                <a:gd name="connsiteY4" fmla="*/ 947 h 19235"/>
                <a:gd name="connsiteX5" fmla="*/ 18092 w 18520"/>
                <a:gd name="connsiteY5" fmla="*/ 15806 h 19235"/>
                <a:gd name="connsiteX6" fmla="*/ 18092 w 18520"/>
                <a:gd name="connsiteY6" fmla="*/ 18664 h 19235"/>
                <a:gd name="connsiteX7" fmla="*/ 16949 w 18520"/>
                <a:gd name="connsiteY7" fmla="*/ 19235 h 19235"/>
                <a:gd name="connsiteX8" fmla="*/ 14663 w 18520"/>
                <a:gd name="connsiteY8" fmla="*/ 18664 h 1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0" h="19235">
                  <a:moveTo>
                    <a:pt x="14663" y="18664"/>
                  </a:moveTo>
                  <a:lnTo>
                    <a:pt x="947" y="3805"/>
                  </a:lnTo>
                  <a:cubicBezTo>
                    <a:pt x="-196" y="3233"/>
                    <a:pt x="-196" y="2090"/>
                    <a:pt x="376" y="947"/>
                  </a:cubicBezTo>
                  <a:cubicBezTo>
                    <a:pt x="947" y="-196"/>
                    <a:pt x="2090" y="-196"/>
                    <a:pt x="3233" y="375"/>
                  </a:cubicBezTo>
                  <a:cubicBezTo>
                    <a:pt x="3233" y="375"/>
                    <a:pt x="3233" y="375"/>
                    <a:pt x="3804" y="947"/>
                  </a:cubicBezTo>
                  <a:lnTo>
                    <a:pt x="18092" y="15806"/>
                  </a:lnTo>
                  <a:cubicBezTo>
                    <a:pt x="18663" y="16378"/>
                    <a:pt x="18663" y="18092"/>
                    <a:pt x="18092" y="18664"/>
                  </a:cubicBezTo>
                  <a:cubicBezTo>
                    <a:pt x="17521" y="19235"/>
                    <a:pt x="16949" y="19235"/>
                    <a:pt x="16949" y="19235"/>
                  </a:cubicBezTo>
                  <a:cubicBezTo>
                    <a:pt x="15234" y="19235"/>
                    <a:pt x="14663" y="18664"/>
                    <a:pt x="14663" y="1866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1A9A4CA-23AB-51B9-9F56-CAE8E10D702F}"/>
                </a:ext>
              </a:extLst>
            </p:cNvPr>
            <p:cNvSpPr/>
            <p:nvPr/>
          </p:nvSpPr>
          <p:spPr>
            <a:xfrm>
              <a:off x="4352709" y="5021956"/>
              <a:ext cx="262890" cy="385762"/>
            </a:xfrm>
            <a:custGeom>
              <a:avLst/>
              <a:gdLst>
                <a:gd name="connsiteX0" fmla="*/ 101727 w 262890"/>
                <a:gd name="connsiteY0" fmla="*/ 24574 h 385762"/>
                <a:gd name="connsiteX1" fmla="*/ 0 w 262890"/>
                <a:gd name="connsiteY1" fmla="*/ 316039 h 385762"/>
                <a:gd name="connsiteX2" fmla="*/ 170879 w 262890"/>
                <a:gd name="connsiteY2" fmla="*/ 385763 h 385762"/>
                <a:gd name="connsiteX3" fmla="*/ 262890 w 262890"/>
                <a:gd name="connsiteY3" fmla="*/ 232600 h 385762"/>
                <a:gd name="connsiteX4" fmla="*/ 213741 w 262890"/>
                <a:gd name="connsiteY4" fmla="*/ 0 h 385762"/>
                <a:gd name="connsiteX5" fmla="*/ 101727 w 262890"/>
                <a:gd name="connsiteY5" fmla="*/ 24574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90" h="385762">
                  <a:moveTo>
                    <a:pt x="101727" y="24574"/>
                  </a:moveTo>
                  <a:cubicBezTo>
                    <a:pt x="102870" y="28003"/>
                    <a:pt x="0" y="316039"/>
                    <a:pt x="0" y="316039"/>
                  </a:cubicBezTo>
                  <a:lnTo>
                    <a:pt x="170879" y="385763"/>
                  </a:lnTo>
                  <a:lnTo>
                    <a:pt x="262890" y="232600"/>
                  </a:lnTo>
                  <a:lnTo>
                    <a:pt x="213741" y="0"/>
                  </a:lnTo>
                  <a:lnTo>
                    <a:pt x="101727" y="24574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598EFC9-1D53-2CEF-42B9-B12C5A65F351}"/>
                </a:ext>
              </a:extLst>
            </p:cNvPr>
            <p:cNvSpPr/>
            <p:nvPr/>
          </p:nvSpPr>
          <p:spPr>
            <a:xfrm>
              <a:off x="4491013" y="5132833"/>
              <a:ext cx="124586" cy="274891"/>
            </a:xfrm>
            <a:custGeom>
              <a:avLst/>
              <a:gdLst>
                <a:gd name="connsiteX0" fmla="*/ 76009 w 124586"/>
                <a:gd name="connsiteY0" fmla="*/ 7429 h 274891"/>
                <a:gd name="connsiteX1" fmla="*/ 89154 w 124586"/>
                <a:gd name="connsiteY1" fmla="*/ 85725 h 274891"/>
                <a:gd name="connsiteX2" fmla="*/ 80581 w 124586"/>
                <a:gd name="connsiteY2" fmla="*/ 129730 h 274891"/>
                <a:gd name="connsiteX3" fmla="*/ 0 w 124586"/>
                <a:gd name="connsiteY3" fmla="*/ 262318 h 274891"/>
                <a:gd name="connsiteX4" fmla="*/ 32576 w 124586"/>
                <a:gd name="connsiteY4" fmla="*/ 274891 h 274891"/>
                <a:gd name="connsiteX5" fmla="*/ 124587 w 124586"/>
                <a:gd name="connsiteY5" fmla="*/ 121729 h 274891"/>
                <a:gd name="connsiteX6" fmla="*/ 77724 w 124586"/>
                <a:gd name="connsiteY6" fmla="*/ 0 h 274891"/>
                <a:gd name="connsiteX7" fmla="*/ 76009 w 124586"/>
                <a:gd name="connsiteY7" fmla="*/ 7429 h 2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86" h="274891">
                  <a:moveTo>
                    <a:pt x="76009" y="7429"/>
                  </a:moveTo>
                  <a:lnTo>
                    <a:pt x="89154" y="85725"/>
                  </a:lnTo>
                  <a:cubicBezTo>
                    <a:pt x="91440" y="101155"/>
                    <a:pt x="88583" y="116586"/>
                    <a:pt x="80581" y="129730"/>
                  </a:cubicBezTo>
                  <a:lnTo>
                    <a:pt x="0" y="262318"/>
                  </a:lnTo>
                  <a:lnTo>
                    <a:pt x="32576" y="274891"/>
                  </a:lnTo>
                  <a:lnTo>
                    <a:pt x="124587" y="121729"/>
                  </a:lnTo>
                  <a:lnTo>
                    <a:pt x="77724" y="0"/>
                  </a:lnTo>
                  <a:lnTo>
                    <a:pt x="76009" y="742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F80DC09-58FE-E508-7CD5-3CC04955D291}"/>
                </a:ext>
              </a:extLst>
            </p:cNvPr>
            <p:cNvSpPr/>
            <p:nvPr/>
          </p:nvSpPr>
          <p:spPr>
            <a:xfrm>
              <a:off x="4537304" y="4949953"/>
              <a:ext cx="321754" cy="458342"/>
            </a:xfrm>
            <a:custGeom>
              <a:avLst/>
              <a:gdLst>
                <a:gd name="connsiteX0" fmla="*/ 0 w 321754"/>
                <a:gd name="connsiteY0" fmla="*/ 97726 h 458342"/>
                <a:gd name="connsiteX1" fmla="*/ 131445 w 321754"/>
                <a:gd name="connsiteY1" fmla="*/ 458343 h 458342"/>
                <a:gd name="connsiteX2" fmla="*/ 321755 w 321754"/>
                <a:gd name="connsiteY2" fmla="*/ 402336 h 458342"/>
                <a:gd name="connsiteX3" fmla="*/ 278321 w 321754"/>
                <a:gd name="connsiteY3" fmla="*/ 195453 h 458342"/>
                <a:gd name="connsiteX4" fmla="*/ 270891 w 321754"/>
                <a:gd name="connsiteY4" fmla="*/ 157734 h 458342"/>
                <a:gd name="connsiteX5" fmla="*/ 233172 w 321754"/>
                <a:gd name="connsiteY5" fmla="*/ 34290 h 458342"/>
                <a:gd name="connsiteX6" fmla="*/ 202883 w 321754"/>
                <a:gd name="connsiteY6" fmla="*/ 0 h 458342"/>
                <a:gd name="connsiteX7" fmla="*/ 0 w 321754"/>
                <a:gd name="connsiteY7" fmla="*/ 97726 h 45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1754" h="458342">
                  <a:moveTo>
                    <a:pt x="0" y="97726"/>
                  </a:moveTo>
                  <a:cubicBezTo>
                    <a:pt x="0" y="101727"/>
                    <a:pt x="131445" y="458343"/>
                    <a:pt x="131445" y="458343"/>
                  </a:cubicBezTo>
                  <a:lnTo>
                    <a:pt x="321755" y="402336"/>
                  </a:lnTo>
                  <a:lnTo>
                    <a:pt x="278321" y="195453"/>
                  </a:lnTo>
                  <a:cubicBezTo>
                    <a:pt x="274320" y="182880"/>
                    <a:pt x="272034" y="170307"/>
                    <a:pt x="270891" y="157734"/>
                  </a:cubicBezTo>
                  <a:cubicBezTo>
                    <a:pt x="268034" y="127444"/>
                    <a:pt x="258318" y="65151"/>
                    <a:pt x="233172" y="34290"/>
                  </a:cubicBezTo>
                  <a:cubicBezTo>
                    <a:pt x="216027" y="13144"/>
                    <a:pt x="202883" y="0"/>
                    <a:pt x="202883" y="0"/>
                  </a:cubicBezTo>
                  <a:lnTo>
                    <a:pt x="0" y="97726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72CDA33-DE5E-BFC9-8882-CD61D5B17F76}"/>
                </a:ext>
              </a:extLst>
            </p:cNvPr>
            <p:cNvSpPr/>
            <p:nvPr/>
          </p:nvSpPr>
          <p:spPr>
            <a:xfrm>
              <a:off x="4384142" y="4426402"/>
              <a:ext cx="400621" cy="657861"/>
            </a:xfrm>
            <a:custGeom>
              <a:avLst/>
              <a:gdLst>
                <a:gd name="connsiteX0" fmla="*/ 317183 w 400621"/>
                <a:gd name="connsiteY0" fmla="*/ 598405 h 657861"/>
                <a:gd name="connsiteX1" fmla="*/ 400622 w 400621"/>
                <a:gd name="connsiteY1" fmla="*/ 554400 h 657861"/>
                <a:gd name="connsiteX2" fmla="*/ 326327 w 400621"/>
                <a:gd name="connsiteY2" fmla="*/ 414954 h 657861"/>
                <a:gd name="connsiteX3" fmla="*/ 276606 w 400621"/>
                <a:gd name="connsiteY3" fmla="*/ 188069 h 657861"/>
                <a:gd name="connsiteX4" fmla="*/ 185738 w 400621"/>
                <a:gd name="connsiteY4" fmla="*/ 45 h 657861"/>
                <a:gd name="connsiteX5" fmla="*/ 184023 w 400621"/>
                <a:gd name="connsiteY5" fmla="*/ 45 h 657861"/>
                <a:gd name="connsiteX6" fmla="*/ 0 w 400621"/>
                <a:gd name="connsiteY6" fmla="*/ 197212 h 657861"/>
                <a:gd name="connsiteX7" fmla="*/ 572 w 400621"/>
                <a:gd name="connsiteY7" fmla="*/ 266935 h 657861"/>
                <a:gd name="connsiteX8" fmla="*/ 26861 w 400621"/>
                <a:gd name="connsiteY8" fmla="*/ 562972 h 657861"/>
                <a:gd name="connsiteX9" fmla="*/ 43434 w 400621"/>
                <a:gd name="connsiteY9" fmla="*/ 657842 h 657861"/>
                <a:gd name="connsiteX10" fmla="*/ 317183 w 400621"/>
                <a:gd name="connsiteY10" fmla="*/ 598405 h 65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621" h="657861">
                  <a:moveTo>
                    <a:pt x="317183" y="598405"/>
                  </a:moveTo>
                  <a:cubicBezTo>
                    <a:pt x="342900" y="588690"/>
                    <a:pt x="387477" y="565830"/>
                    <a:pt x="400622" y="554400"/>
                  </a:cubicBezTo>
                  <a:cubicBezTo>
                    <a:pt x="400622" y="554400"/>
                    <a:pt x="341757" y="462960"/>
                    <a:pt x="326327" y="414954"/>
                  </a:cubicBezTo>
                  <a:cubicBezTo>
                    <a:pt x="310896" y="366948"/>
                    <a:pt x="281178" y="244647"/>
                    <a:pt x="276606" y="188069"/>
                  </a:cubicBezTo>
                  <a:cubicBezTo>
                    <a:pt x="272034" y="131490"/>
                    <a:pt x="249174" y="-2813"/>
                    <a:pt x="185738" y="45"/>
                  </a:cubicBezTo>
                  <a:lnTo>
                    <a:pt x="184023" y="45"/>
                  </a:lnTo>
                  <a:cubicBezTo>
                    <a:pt x="56579" y="4617"/>
                    <a:pt x="10859" y="92628"/>
                    <a:pt x="0" y="197212"/>
                  </a:cubicBezTo>
                  <a:lnTo>
                    <a:pt x="572" y="266935"/>
                  </a:lnTo>
                  <a:cubicBezTo>
                    <a:pt x="0" y="363519"/>
                    <a:pt x="18859" y="512109"/>
                    <a:pt x="26861" y="562972"/>
                  </a:cubicBezTo>
                  <a:cubicBezTo>
                    <a:pt x="36004" y="620122"/>
                    <a:pt x="43434" y="657842"/>
                    <a:pt x="43434" y="657842"/>
                  </a:cubicBezTo>
                  <a:cubicBezTo>
                    <a:pt x="43434" y="657842"/>
                    <a:pt x="151448" y="660699"/>
                    <a:pt x="317183" y="59840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E57D228-CF17-EB28-B57B-78E421841D24}"/>
                </a:ext>
              </a:extLst>
            </p:cNvPr>
            <p:cNvSpPr/>
            <p:nvPr/>
          </p:nvSpPr>
          <p:spPr>
            <a:xfrm>
              <a:off x="4384142" y="4500742"/>
              <a:ext cx="113156" cy="212026"/>
            </a:xfrm>
            <a:custGeom>
              <a:avLst/>
              <a:gdLst>
                <a:gd name="connsiteX0" fmla="*/ 0 w 113156"/>
                <a:gd name="connsiteY0" fmla="*/ 184595 h 212026"/>
                <a:gd name="connsiteX1" fmla="*/ 17717 w 113156"/>
                <a:gd name="connsiteY1" fmla="*/ 189167 h 212026"/>
                <a:gd name="connsiteX2" fmla="*/ 40577 w 113156"/>
                <a:gd name="connsiteY2" fmla="*/ 143447 h 212026"/>
                <a:gd name="connsiteX3" fmla="*/ 31433 w 113156"/>
                <a:gd name="connsiteY3" fmla="*/ 136017 h 212026"/>
                <a:gd name="connsiteX4" fmla="*/ 102299 w 113156"/>
                <a:gd name="connsiteY4" fmla="*/ 0 h 212026"/>
                <a:gd name="connsiteX5" fmla="*/ 113157 w 113156"/>
                <a:gd name="connsiteY5" fmla="*/ 5715 h 212026"/>
                <a:gd name="connsiteX6" fmla="*/ 66866 w 113156"/>
                <a:gd name="connsiteY6" fmla="*/ 145161 h 212026"/>
                <a:gd name="connsiteX7" fmla="*/ 22289 w 113156"/>
                <a:gd name="connsiteY7" fmla="*/ 212027 h 212026"/>
                <a:gd name="connsiteX8" fmla="*/ 0 w 113156"/>
                <a:gd name="connsiteY8" fmla="*/ 209169 h 212026"/>
                <a:gd name="connsiteX9" fmla="*/ 0 w 113156"/>
                <a:gd name="connsiteY9" fmla="*/ 184595 h 2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156" h="212026">
                  <a:moveTo>
                    <a:pt x="0" y="184595"/>
                  </a:moveTo>
                  <a:lnTo>
                    <a:pt x="17717" y="189167"/>
                  </a:lnTo>
                  <a:lnTo>
                    <a:pt x="40577" y="143447"/>
                  </a:lnTo>
                  <a:lnTo>
                    <a:pt x="31433" y="136017"/>
                  </a:lnTo>
                  <a:lnTo>
                    <a:pt x="102299" y="0"/>
                  </a:lnTo>
                  <a:lnTo>
                    <a:pt x="113157" y="5715"/>
                  </a:lnTo>
                  <a:lnTo>
                    <a:pt x="66866" y="145161"/>
                  </a:lnTo>
                  <a:lnTo>
                    <a:pt x="22289" y="212027"/>
                  </a:lnTo>
                  <a:lnTo>
                    <a:pt x="0" y="209169"/>
                  </a:lnTo>
                  <a:lnTo>
                    <a:pt x="0" y="18459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84F41A7-3157-3281-CB3B-30D06EFC7BBD}"/>
                </a:ext>
              </a:extLst>
            </p:cNvPr>
            <p:cNvSpPr/>
            <p:nvPr/>
          </p:nvSpPr>
          <p:spPr>
            <a:xfrm>
              <a:off x="4389286" y="4574471"/>
              <a:ext cx="221741" cy="272266"/>
            </a:xfrm>
            <a:custGeom>
              <a:avLst/>
              <a:gdLst>
                <a:gd name="connsiteX0" fmla="*/ 4001 w 221741"/>
                <a:gd name="connsiteY0" fmla="*/ 262319 h 272266"/>
                <a:gd name="connsiteX1" fmla="*/ 16002 w 221741"/>
                <a:gd name="connsiteY1" fmla="*/ 267462 h 272266"/>
                <a:gd name="connsiteX2" fmla="*/ 87439 w 221741"/>
                <a:gd name="connsiteY2" fmla="*/ 248031 h 272266"/>
                <a:gd name="connsiteX3" fmla="*/ 99441 w 221741"/>
                <a:gd name="connsiteY3" fmla="*/ 227457 h 272266"/>
                <a:gd name="connsiteX4" fmla="*/ 153733 w 221741"/>
                <a:gd name="connsiteY4" fmla="*/ 126873 h 272266"/>
                <a:gd name="connsiteX5" fmla="*/ 162306 w 221741"/>
                <a:gd name="connsiteY5" fmla="*/ 130874 h 272266"/>
                <a:gd name="connsiteX6" fmla="*/ 221742 w 221741"/>
                <a:gd name="connsiteY6" fmla="*/ 1143 h 272266"/>
                <a:gd name="connsiteX7" fmla="*/ 210312 w 221741"/>
                <a:gd name="connsiteY7" fmla="*/ 0 h 272266"/>
                <a:gd name="connsiteX8" fmla="*/ 0 w 221741"/>
                <a:gd name="connsiteY8" fmla="*/ 225171 h 272266"/>
                <a:gd name="connsiteX9" fmla="*/ 4001 w 221741"/>
                <a:gd name="connsiteY9" fmla="*/ 262319 h 27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741" h="272266">
                  <a:moveTo>
                    <a:pt x="4001" y="262319"/>
                  </a:moveTo>
                  <a:lnTo>
                    <a:pt x="16002" y="267462"/>
                  </a:lnTo>
                  <a:cubicBezTo>
                    <a:pt x="41148" y="278321"/>
                    <a:pt x="70866" y="270320"/>
                    <a:pt x="87439" y="248031"/>
                  </a:cubicBezTo>
                  <a:cubicBezTo>
                    <a:pt x="92011" y="241745"/>
                    <a:pt x="96012" y="234887"/>
                    <a:pt x="99441" y="227457"/>
                  </a:cubicBezTo>
                  <a:lnTo>
                    <a:pt x="153733" y="126873"/>
                  </a:lnTo>
                  <a:lnTo>
                    <a:pt x="162306" y="130874"/>
                  </a:lnTo>
                  <a:lnTo>
                    <a:pt x="221742" y="1143"/>
                  </a:lnTo>
                  <a:lnTo>
                    <a:pt x="210312" y="0"/>
                  </a:lnTo>
                  <a:lnTo>
                    <a:pt x="0" y="225171"/>
                  </a:lnTo>
                  <a:lnTo>
                    <a:pt x="4001" y="26231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FB4A332-A289-4D2A-F940-DD8E6212EE39}"/>
                </a:ext>
              </a:extLst>
            </p:cNvPr>
            <p:cNvSpPr/>
            <p:nvPr/>
          </p:nvSpPr>
          <p:spPr>
            <a:xfrm>
              <a:off x="4146197" y="4571769"/>
              <a:ext cx="392822" cy="246792"/>
            </a:xfrm>
            <a:custGeom>
              <a:avLst/>
              <a:gdLst>
                <a:gd name="connsiteX0" fmla="*/ 293381 w 392822"/>
                <a:gd name="connsiteY0" fmla="*/ 67859 h 246792"/>
                <a:gd name="connsiteX1" fmla="*/ 261377 w 392822"/>
                <a:gd name="connsiteY1" fmla="*/ 131867 h 246792"/>
                <a:gd name="connsiteX2" fmla="*/ 112787 w 392822"/>
                <a:gd name="connsiteY2" fmla="*/ 65573 h 246792"/>
                <a:gd name="connsiteX3" fmla="*/ 100214 w 392822"/>
                <a:gd name="connsiteY3" fmla="*/ 30140 h 246792"/>
                <a:gd name="connsiteX4" fmla="*/ 73925 w 392822"/>
                <a:gd name="connsiteY4" fmla="*/ 5566 h 246792"/>
                <a:gd name="connsiteX5" fmla="*/ 55637 w 392822"/>
                <a:gd name="connsiteY5" fmla="*/ 994 h 246792"/>
                <a:gd name="connsiteX6" fmla="*/ 46493 w 392822"/>
                <a:gd name="connsiteY6" fmla="*/ 13566 h 246792"/>
                <a:gd name="connsiteX7" fmla="*/ 28205 w 392822"/>
                <a:gd name="connsiteY7" fmla="*/ 27854 h 246792"/>
                <a:gd name="connsiteX8" fmla="*/ 11060 w 392822"/>
                <a:gd name="connsiteY8" fmla="*/ 45571 h 246792"/>
                <a:gd name="connsiteX9" fmla="*/ 1916 w 392822"/>
                <a:gd name="connsiteY9" fmla="*/ 67287 h 246792"/>
                <a:gd name="connsiteX10" fmla="*/ 55065 w 392822"/>
                <a:gd name="connsiteY10" fmla="*/ 109579 h 246792"/>
                <a:gd name="connsiteX11" fmla="*/ 289380 w 392822"/>
                <a:gd name="connsiteY11" fmla="*/ 246739 h 246792"/>
                <a:gd name="connsiteX12" fmla="*/ 320813 w 392822"/>
                <a:gd name="connsiteY12" fmla="*/ 235309 h 246792"/>
                <a:gd name="connsiteX13" fmla="*/ 335100 w 392822"/>
                <a:gd name="connsiteY13" fmla="*/ 217592 h 246792"/>
                <a:gd name="connsiteX14" fmla="*/ 392822 w 392822"/>
                <a:gd name="connsiteY14" fmla="*/ 117579 h 246792"/>
                <a:gd name="connsiteX15" fmla="*/ 293381 w 392822"/>
                <a:gd name="connsiteY15" fmla="*/ 67859 h 2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822" h="246792">
                  <a:moveTo>
                    <a:pt x="293381" y="67859"/>
                  </a:moveTo>
                  <a:lnTo>
                    <a:pt x="261377" y="131867"/>
                  </a:lnTo>
                  <a:lnTo>
                    <a:pt x="112787" y="65573"/>
                  </a:lnTo>
                  <a:cubicBezTo>
                    <a:pt x="111644" y="61572"/>
                    <a:pt x="103072" y="35284"/>
                    <a:pt x="100214" y="30140"/>
                  </a:cubicBezTo>
                  <a:cubicBezTo>
                    <a:pt x="97928" y="26139"/>
                    <a:pt x="85355" y="14709"/>
                    <a:pt x="73925" y="5566"/>
                  </a:cubicBezTo>
                  <a:cubicBezTo>
                    <a:pt x="69353" y="422"/>
                    <a:pt x="61923" y="-1293"/>
                    <a:pt x="55637" y="994"/>
                  </a:cubicBezTo>
                  <a:cubicBezTo>
                    <a:pt x="51065" y="3279"/>
                    <a:pt x="47065" y="3279"/>
                    <a:pt x="46493" y="13566"/>
                  </a:cubicBezTo>
                  <a:cubicBezTo>
                    <a:pt x="46493" y="13566"/>
                    <a:pt x="28205" y="5566"/>
                    <a:pt x="28205" y="27854"/>
                  </a:cubicBezTo>
                  <a:cubicBezTo>
                    <a:pt x="28205" y="27854"/>
                    <a:pt x="7060" y="26139"/>
                    <a:pt x="11060" y="45571"/>
                  </a:cubicBezTo>
                  <a:cubicBezTo>
                    <a:pt x="11060" y="45571"/>
                    <a:pt x="-5513" y="48428"/>
                    <a:pt x="1916" y="67287"/>
                  </a:cubicBezTo>
                  <a:cubicBezTo>
                    <a:pt x="7631" y="81575"/>
                    <a:pt x="39635" y="101006"/>
                    <a:pt x="55065" y="109579"/>
                  </a:cubicBezTo>
                  <a:cubicBezTo>
                    <a:pt x="55065" y="109579"/>
                    <a:pt x="235088" y="242166"/>
                    <a:pt x="289380" y="246739"/>
                  </a:cubicBezTo>
                  <a:cubicBezTo>
                    <a:pt x="300810" y="247310"/>
                    <a:pt x="312240" y="243309"/>
                    <a:pt x="320813" y="235309"/>
                  </a:cubicBezTo>
                  <a:cubicBezTo>
                    <a:pt x="326528" y="230165"/>
                    <a:pt x="331672" y="224450"/>
                    <a:pt x="335100" y="217592"/>
                  </a:cubicBezTo>
                  <a:lnTo>
                    <a:pt x="392822" y="117579"/>
                  </a:lnTo>
                  <a:lnTo>
                    <a:pt x="293381" y="6785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54A5CC1-6948-6AEE-623C-2A536F924B05}"/>
                </a:ext>
              </a:extLst>
            </p:cNvPr>
            <p:cNvSpPr/>
            <p:nvPr/>
          </p:nvSpPr>
          <p:spPr>
            <a:xfrm>
              <a:off x="4153174" y="4080690"/>
              <a:ext cx="102380" cy="115443"/>
            </a:xfrm>
            <a:custGeom>
              <a:avLst/>
              <a:gdLst>
                <a:gd name="connsiteX0" fmla="*/ 84664 w 102380"/>
                <a:gd name="connsiteY0" fmla="*/ 0 h 115443"/>
                <a:gd name="connsiteX1" fmla="*/ 70948 w 102380"/>
                <a:gd name="connsiteY1" fmla="*/ 10287 h 115443"/>
                <a:gd name="connsiteX2" fmla="*/ 44087 w 102380"/>
                <a:gd name="connsiteY2" fmla="*/ 16574 h 115443"/>
                <a:gd name="connsiteX3" fmla="*/ 20085 w 102380"/>
                <a:gd name="connsiteY3" fmla="*/ 28004 h 115443"/>
                <a:gd name="connsiteX4" fmla="*/ 82 w 102380"/>
                <a:gd name="connsiteY4" fmla="*/ 49721 h 115443"/>
                <a:gd name="connsiteX5" fmla="*/ 24085 w 102380"/>
                <a:gd name="connsiteY5" fmla="*/ 115443 h 115443"/>
                <a:gd name="connsiteX6" fmla="*/ 85807 w 102380"/>
                <a:gd name="connsiteY6" fmla="*/ 95441 h 115443"/>
                <a:gd name="connsiteX7" fmla="*/ 102380 w 102380"/>
                <a:gd name="connsiteY7" fmla="*/ 52578 h 115443"/>
                <a:gd name="connsiteX8" fmla="*/ 98380 w 102380"/>
                <a:gd name="connsiteY8" fmla="*/ 12573 h 115443"/>
                <a:gd name="connsiteX9" fmla="*/ 84664 w 102380"/>
                <a:gd name="connsiteY9" fmla="*/ 0 h 11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380" h="115443">
                  <a:moveTo>
                    <a:pt x="84664" y="0"/>
                  </a:moveTo>
                  <a:cubicBezTo>
                    <a:pt x="78377" y="572"/>
                    <a:pt x="73234" y="4572"/>
                    <a:pt x="70948" y="10287"/>
                  </a:cubicBezTo>
                  <a:cubicBezTo>
                    <a:pt x="70948" y="10287"/>
                    <a:pt x="53232" y="-2286"/>
                    <a:pt x="44087" y="16574"/>
                  </a:cubicBezTo>
                  <a:cubicBezTo>
                    <a:pt x="44087" y="16574"/>
                    <a:pt x="25228" y="10287"/>
                    <a:pt x="20085" y="28004"/>
                  </a:cubicBezTo>
                  <a:cubicBezTo>
                    <a:pt x="9226" y="29718"/>
                    <a:pt x="653" y="38862"/>
                    <a:pt x="82" y="49721"/>
                  </a:cubicBezTo>
                  <a:cubicBezTo>
                    <a:pt x="-1633" y="69152"/>
                    <a:pt x="24085" y="115443"/>
                    <a:pt x="24085" y="115443"/>
                  </a:cubicBezTo>
                  <a:lnTo>
                    <a:pt x="85807" y="95441"/>
                  </a:lnTo>
                  <a:cubicBezTo>
                    <a:pt x="85807" y="95441"/>
                    <a:pt x="102380" y="58293"/>
                    <a:pt x="102380" y="52578"/>
                  </a:cubicBezTo>
                  <a:cubicBezTo>
                    <a:pt x="102380" y="48578"/>
                    <a:pt x="99523" y="25146"/>
                    <a:pt x="98380" y="12573"/>
                  </a:cubicBezTo>
                  <a:cubicBezTo>
                    <a:pt x="97237" y="5144"/>
                    <a:pt x="91522" y="0"/>
                    <a:pt x="8466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594C77E-10D8-7139-803B-F11F78981049}"/>
                </a:ext>
              </a:extLst>
            </p:cNvPr>
            <p:cNvSpPr/>
            <p:nvPr/>
          </p:nvSpPr>
          <p:spPr>
            <a:xfrm>
              <a:off x="4156685" y="4108699"/>
              <a:ext cx="46097" cy="43642"/>
            </a:xfrm>
            <a:custGeom>
              <a:avLst/>
              <a:gdLst>
                <a:gd name="connsiteX0" fmla="*/ 0 w 46097"/>
                <a:gd name="connsiteY0" fmla="*/ 18860 h 43642"/>
                <a:gd name="connsiteX1" fmla="*/ 18288 w 46097"/>
                <a:gd name="connsiteY1" fmla="*/ 43434 h 43642"/>
                <a:gd name="connsiteX2" fmla="*/ 20003 w 46097"/>
                <a:gd name="connsiteY2" fmla="*/ 5715 h 43642"/>
                <a:gd name="connsiteX3" fmla="*/ 38862 w 46097"/>
                <a:gd name="connsiteY3" fmla="*/ 34290 h 43642"/>
                <a:gd name="connsiteX4" fmla="*/ 42863 w 46097"/>
                <a:gd name="connsiteY4" fmla="*/ 0 h 4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" h="43642">
                  <a:moveTo>
                    <a:pt x="0" y="18860"/>
                  </a:moveTo>
                  <a:cubicBezTo>
                    <a:pt x="0" y="18860"/>
                    <a:pt x="5144" y="46292"/>
                    <a:pt x="18288" y="43434"/>
                  </a:cubicBezTo>
                  <a:cubicBezTo>
                    <a:pt x="18288" y="43434"/>
                    <a:pt x="32576" y="41720"/>
                    <a:pt x="20003" y="5715"/>
                  </a:cubicBezTo>
                  <a:cubicBezTo>
                    <a:pt x="20003" y="5715"/>
                    <a:pt x="28004" y="37148"/>
                    <a:pt x="38862" y="34290"/>
                  </a:cubicBezTo>
                  <a:cubicBezTo>
                    <a:pt x="38862" y="34290"/>
                    <a:pt x="52006" y="28575"/>
                    <a:pt x="42863" y="0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3DF7ABE-34D8-DF42-B177-43D081A8F3D6}"/>
                </a:ext>
              </a:extLst>
            </p:cNvPr>
            <p:cNvSpPr/>
            <p:nvPr/>
          </p:nvSpPr>
          <p:spPr>
            <a:xfrm>
              <a:off x="5115662" y="2942839"/>
              <a:ext cx="1108138" cy="794385"/>
            </a:xfrm>
            <a:custGeom>
              <a:avLst/>
              <a:gdLst>
                <a:gd name="connsiteX0" fmla="*/ 390906 w 1108138"/>
                <a:gd name="connsiteY0" fmla="*/ 0 h 794385"/>
                <a:gd name="connsiteX1" fmla="*/ 0 w 1108138"/>
                <a:gd name="connsiteY1" fmla="*/ 590360 h 794385"/>
                <a:gd name="connsiteX2" fmla="*/ 671513 w 1108138"/>
                <a:gd name="connsiteY2" fmla="*/ 794385 h 794385"/>
                <a:gd name="connsiteX3" fmla="*/ 1108138 w 1108138"/>
                <a:gd name="connsiteY3" fmla="*/ 316040 h 794385"/>
                <a:gd name="connsiteX4" fmla="*/ 390906 w 1108138"/>
                <a:gd name="connsiteY4" fmla="*/ 0 h 79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138" h="794385">
                  <a:moveTo>
                    <a:pt x="390906" y="0"/>
                  </a:moveTo>
                  <a:lnTo>
                    <a:pt x="0" y="590360"/>
                  </a:lnTo>
                  <a:cubicBezTo>
                    <a:pt x="0" y="590360"/>
                    <a:pt x="404051" y="556070"/>
                    <a:pt x="671513" y="794385"/>
                  </a:cubicBezTo>
                  <a:cubicBezTo>
                    <a:pt x="671513" y="794385"/>
                    <a:pt x="765810" y="417195"/>
                    <a:pt x="1108138" y="316040"/>
                  </a:cubicBezTo>
                  <a:lnTo>
                    <a:pt x="390906" y="0"/>
                  </a:ln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315FAF9-B434-82D0-E0F8-051CDA89B37C}"/>
                </a:ext>
              </a:extLst>
            </p:cNvPr>
            <p:cNvSpPr/>
            <p:nvPr/>
          </p:nvSpPr>
          <p:spPr>
            <a:xfrm>
              <a:off x="5284254" y="2942839"/>
              <a:ext cx="614934" cy="441198"/>
            </a:xfrm>
            <a:custGeom>
              <a:avLst/>
              <a:gdLst>
                <a:gd name="connsiteX0" fmla="*/ 222314 w 614934"/>
                <a:gd name="connsiteY0" fmla="*/ 0 h 441198"/>
                <a:gd name="connsiteX1" fmla="*/ 0 w 614934"/>
                <a:gd name="connsiteY1" fmla="*/ 334328 h 441198"/>
                <a:gd name="connsiteX2" fmla="*/ 383477 w 614934"/>
                <a:gd name="connsiteY2" fmla="*/ 441198 h 441198"/>
                <a:gd name="connsiteX3" fmla="*/ 614934 w 614934"/>
                <a:gd name="connsiteY3" fmla="*/ 173165 h 441198"/>
                <a:gd name="connsiteX4" fmla="*/ 222314 w 614934"/>
                <a:gd name="connsiteY4" fmla="*/ 0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934" h="441198">
                  <a:moveTo>
                    <a:pt x="222314" y="0"/>
                  </a:moveTo>
                  <a:lnTo>
                    <a:pt x="0" y="334328"/>
                  </a:lnTo>
                  <a:cubicBezTo>
                    <a:pt x="0" y="334328"/>
                    <a:pt x="189167" y="302895"/>
                    <a:pt x="383477" y="441198"/>
                  </a:cubicBezTo>
                  <a:cubicBezTo>
                    <a:pt x="383477" y="441198"/>
                    <a:pt x="421767" y="258318"/>
                    <a:pt x="614934" y="173165"/>
                  </a:cubicBezTo>
                  <a:lnTo>
                    <a:pt x="22231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20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E3563A5-21C9-9F28-FF43-6B17F0C39E96}"/>
                </a:ext>
              </a:extLst>
            </p:cNvPr>
            <p:cNvSpPr/>
            <p:nvPr/>
          </p:nvSpPr>
          <p:spPr>
            <a:xfrm>
              <a:off x="5212817" y="3170868"/>
              <a:ext cx="814959" cy="380618"/>
            </a:xfrm>
            <a:custGeom>
              <a:avLst/>
              <a:gdLst>
                <a:gd name="connsiteX0" fmla="*/ 512064 w 814959"/>
                <a:gd name="connsiteY0" fmla="*/ 380619 h 380618"/>
                <a:gd name="connsiteX1" fmla="*/ 509207 w 814959"/>
                <a:gd name="connsiteY1" fmla="*/ 377761 h 380618"/>
                <a:gd name="connsiteX2" fmla="*/ 572 w 814959"/>
                <a:gd name="connsiteY2" fmla="*/ 214884 h 380618"/>
                <a:gd name="connsiteX3" fmla="*/ 0 w 814959"/>
                <a:gd name="connsiteY3" fmla="*/ 210884 h 380618"/>
                <a:gd name="connsiteX4" fmla="*/ 508635 w 814959"/>
                <a:gd name="connsiteY4" fmla="*/ 372618 h 380618"/>
                <a:gd name="connsiteX5" fmla="*/ 813816 w 814959"/>
                <a:gd name="connsiteY5" fmla="*/ 0 h 380618"/>
                <a:gd name="connsiteX6" fmla="*/ 814959 w 814959"/>
                <a:gd name="connsiteY6" fmla="*/ 4001 h 380618"/>
                <a:gd name="connsiteX7" fmla="*/ 512064 w 814959"/>
                <a:gd name="connsiteY7" fmla="*/ 377190 h 380618"/>
                <a:gd name="connsiteX8" fmla="*/ 512064 w 814959"/>
                <a:gd name="connsiteY8" fmla="*/ 380619 h 38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959" h="380618">
                  <a:moveTo>
                    <a:pt x="512064" y="380619"/>
                  </a:moveTo>
                  <a:lnTo>
                    <a:pt x="509207" y="377761"/>
                  </a:lnTo>
                  <a:cubicBezTo>
                    <a:pt x="305753" y="190309"/>
                    <a:pt x="4001" y="214313"/>
                    <a:pt x="572" y="214884"/>
                  </a:cubicBezTo>
                  <a:lnTo>
                    <a:pt x="0" y="210884"/>
                  </a:lnTo>
                  <a:cubicBezTo>
                    <a:pt x="2858" y="210884"/>
                    <a:pt x="304038" y="186881"/>
                    <a:pt x="508635" y="372618"/>
                  </a:cubicBezTo>
                  <a:cubicBezTo>
                    <a:pt x="514922" y="337756"/>
                    <a:pt x="570357" y="73724"/>
                    <a:pt x="813816" y="0"/>
                  </a:cubicBezTo>
                  <a:lnTo>
                    <a:pt x="814959" y="4001"/>
                  </a:lnTo>
                  <a:cubicBezTo>
                    <a:pt x="557784" y="81724"/>
                    <a:pt x="512636" y="374333"/>
                    <a:pt x="512064" y="377190"/>
                  </a:cubicBezTo>
                  <a:lnTo>
                    <a:pt x="512064" y="38061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E3FBA07-1B64-F680-1DDC-234230F5C4FD}"/>
                </a:ext>
              </a:extLst>
            </p:cNvPr>
            <p:cNvSpPr/>
            <p:nvPr/>
          </p:nvSpPr>
          <p:spPr>
            <a:xfrm>
              <a:off x="5509471" y="2963207"/>
              <a:ext cx="273502" cy="752174"/>
            </a:xfrm>
            <a:custGeom>
              <a:avLst/>
              <a:gdLst>
                <a:gd name="connsiteX0" fmla="*/ 3761 w 273502"/>
                <a:gd name="connsiteY0" fmla="*/ 0 h 752174"/>
                <a:gd name="connsiteX1" fmla="*/ 0 w 273502"/>
                <a:gd name="connsiteY1" fmla="*/ 1349 h 752174"/>
                <a:gd name="connsiteX2" fmla="*/ 269737 w 273502"/>
                <a:gd name="connsiteY2" fmla="*/ 752174 h 752174"/>
                <a:gd name="connsiteX3" fmla="*/ 273503 w 273502"/>
                <a:gd name="connsiteY3" fmla="*/ 750820 h 752174"/>
                <a:gd name="connsiteX4" fmla="*/ 3761 w 273502"/>
                <a:gd name="connsiteY4" fmla="*/ 0 h 75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02" h="752174">
                  <a:moveTo>
                    <a:pt x="3761" y="0"/>
                  </a:moveTo>
                  <a:lnTo>
                    <a:pt x="0" y="1349"/>
                  </a:lnTo>
                  <a:lnTo>
                    <a:pt x="269737" y="752174"/>
                  </a:lnTo>
                  <a:lnTo>
                    <a:pt x="273503" y="750820"/>
                  </a:lnTo>
                  <a:lnTo>
                    <a:pt x="376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F3F97EC-EDEC-CED6-4044-FF924ADB8612}"/>
                </a:ext>
              </a:extLst>
            </p:cNvPr>
            <p:cNvSpPr/>
            <p:nvPr/>
          </p:nvSpPr>
          <p:spPr>
            <a:xfrm>
              <a:off x="4249268" y="2994274"/>
              <a:ext cx="1312589" cy="1134999"/>
            </a:xfrm>
            <a:custGeom>
              <a:avLst/>
              <a:gdLst>
                <a:gd name="connsiteX0" fmla="*/ 777240 w 1312589"/>
                <a:gd name="connsiteY0" fmla="*/ 1134999 h 1134999"/>
                <a:gd name="connsiteX1" fmla="*/ 662940 w 1312589"/>
                <a:gd name="connsiteY1" fmla="*/ 1122426 h 1134999"/>
                <a:gd name="connsiteX2" fmla="*/ 505206 w 1312589"/>
                <a:gd name="connsiteY2" fmla="*/ 1055561 h 1134999"/>
                <a:gd name="connsiteX3" fmla="*/ 2858 w 1312589"/>
                <a:gd name="connsiteY3" fmla="*/ 1110425 h 1134999"/>
                <a:gd name="connsiteX4" fmla="*/ 0 w 1312589"/>
                <a:gd name="connsiteY4" fmla="*/ 1107567 h 1134999"/>
                <a:gd name="connsiteX5" fmla="*/ 507492 w 1312589"/>
                <a:gd name="connsiteY5" fmla="*/ 1052132 h 1134999"/>
                <a:gd name="connsiteX6" fmla="*/ 663511 w 1312589"/>
                <a:gd name="connsiteY6" fmla="*/ 1118426 h 1134999"/>
                <a:gd name="connsiteX7" fmla="*/ 776668 w 1312589"/>
                <a:gd name="connsiteY7" fmla="*/ 1130999 h 1134999"/>
                <a:gd name="connsiteX8" fmla="*/ 1193292 w 1312589"/>
                <a:gd name="connsiteY8" fmla="*/ 903542 h 1134999"/>
                <a:gd name="connsiteX9" fmla="*/ 1209866 w 1312589"/>
                <a:gd name="connsiteY9" fmla="*/ 876681 h 1134999"/>
                <a:gd name="connsiteX10" fmla="*/ 1270444 w 1312589"/>
                <a:gd name="connsiteY10" fmla="*/ 1143 h 1134999"/>
                <a:gd name="connsiteX11" fmla="*/ 1274445 w 1312589"/>
                <a:gd name="connsiteY11" fmla="*/ 0 h 1134999"/>
                <a:gd name="connsiteX12" fmla="*/ 1213294 w 1312589"/>
                <a:gd name="connsiteY12" fmla="*/ 878396 h 1134999"/>
                <a:gd name="connsiteX13" fmla="*/ 1196721 w 1312589"/>
                <a:gd name="connsiteY13" fmla="*/ 905828 h 1134999"/>
                <a:gd name="connsiteX14" fmla="*/ 777240 w 1312589"/>
                <a:gd name="connsiteY14" fmla="*/ 1134999 h 11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2589" h="1134999">
                  <a:moveTo>
                    <a:pt x="777240" y="1134999"/>
                  </a:moveTo>
                  <a:cubicBezTo>
                    <a:pt x="738949" y="1134999"/>
                    <a:pt x="700659" y="1130427"/>
                    <a:pt x="662940" y="1122426"/>
                  </a:cubicBezTo>
                  <a:cubicBezTo>
                    <a:pt x="606933" y="1109853"/>
                    <a:pt x="553212" y="1086993"/>
                    <a:pt x="505206" y="1055561"/>
                  </a:cubicBezTo>
                  <a:cubicBezTo>
                    <a:pt x="423481" y="1002983"/>
                    <a:pt x="210883" y="902399"/>
                    <a:pt x="2858" y="1110425"/>
                  </a:cubicBezTo>
                  <a:lnTo>
                    <a:pt x="0" y="1107567"/>
                  </a:lnTo>
                  <a:cubicBezTo>
                    <a:pt x="210312" y="897255"/>
                    <a:pt x="424624" y="998982"/>
                    <a:pt x="507492" y="1052132"/>
                  </a:cubicBezTo>
                  <a:cubicBezTo>
                    <a:pt x="554926" y="1083564"/>
                    <a:pt x="608076" y="1105853"/>
                    <a:pt x="663511" y="1118426"/>
                  </a:cubicBezTo>
                  <a:cubicBezTo>
                    <a:pt x="700659" y="1126998"/>
                    <a:pt x="738378" y="1130999"/>
                    <a:pt x="776668" y="1130999"/>
                  </a:cubicBezTo>
                  <a:cubicBezTo>
                    <a:pt x="1010412" y="1130999"/>
                    <a:pt x="1151573" y="961835"/>
                    <a:pt x="1193292" y="903542"/>
                  </a:cubicBezTo>
                  <a:cubicBezTo>
                    <a:pt x="1199578" y="894969"/>
                    <a:pt x="1204722" y="886397"/>
                    <a:pt x="1209866" y="876681"/>
                  </a:cubicBezTo>
                  <a:cubicBezTo>
                    <a:pt x="1387602" y="530924"/>
                    <a:pt x="1272159" y="6858"/>
                    <a:pt x="1270444" y="1143"/>
                  </a:cubicBezTo>
                  <a:lnTo>
                    <a:pt x="1274445" y="0"/>
                  </a:lnTo>
                  <a:cubicBezTo>
                    <a:pt x="1275588" y="5144"/>
                    <a:pt x="1391603" y="530924"/>
                    <a:pt x="1213294" y="878396"/>
                  </a:cubicBezTo>
                  <a:cubicBezTo>
                    <a:pt x="1208151" y="888111"/>
                    <a:pt x="1203008" y="896684"/>
                    <a:pt x="1196721" y="905828"/>
                  </a:cubicBezTo>
                  <a:cubicBezTo>
                    <a:pt x="1155001" y="964692"/>
                    <a:pt x="1012698" y="1134999"/>
                    <a:pt x="777240" y="113499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56BF10B-954B-F26D-6368-7E6454F02117}"/>
                </a:ext>
              </a:extLst>
            </p:cNvPr>
            <p:cNvSpPr/>
            <p:nvPr/>
          </p:nvSpPr>
          <p:spPr>
            <a:xfrm>
              <a:off x="5174195" y="2998777"/>
              <a:ext cx="331429" cy="495198"/>
            </a:xfrm>
            <a:custGeom>
              <a:avLst/>
              <a:gdLst>
                <a:gd name="connsiteX0" fmla="*/ 329053 w 331429"/>
                <a:gd name="connsiteY0" fmla="*/ 0 h 495198"/>
                <a:gd name="connsiteX1" fmla="*/ 0 w 331429"/>
                <a:gd name="connsiteY1" fmla="*/ 493616 h 495198"/>
                <a:gd name="connsiteX2" fmla="*/ 2378 w 331429"/>
                <a:gd name="connsiteY2" fmla="*/ 495199 h 495198"/>
                <a:gd name="connsiteX3" fmla="*/ 331430 w 331429"/>
                <a:gd name="connsiteY3" fmla="*/ 1583 h 495198"/>
                <a:gd name="connsiteX4" fmla="*/ 329053 w 331429"/>
                <a:gd name="connsiteY4" fmla="*/ 0 h 49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29" h="495198">
                  <a:moveTo>
                    <a:pt x="329053" y="0"/>
                  </a:moveTo>
                  <a:lnTo>
                    <a:pt x="0" y="493616"/>
                  </a:lnTo>
                  <a:lnTo>
                    <a:pt x="2378" y="495199"/>
                  </a:lnTo>
                  <a:lnTo>
                    <a:pt x="331430" y="1583"/>
                  </a:lnTo>
                  <a:lnTo>
                    <a:pt x="32905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D931601-2009-F6CB-25C5-DE92C76A805B}"/>
                </a:ext>
              </a:extLst>
            </p:cNvPr>
            <p:cNvSpPr/>
            <p:nvPr/>
          </p:nvSpPr>
          <p:spPr>
            <a:xfrm>
              <a:off x="5539144" y="2982844"/>
              <a:ext cx="600075" cy="267462"/>
            </a:xfrm>
            <a:custGeom>
              <a:avLst/>
              <a:gdLst>
                <a:gd name="connsiteX0" fmla="*/ 598360 w 600075"/>
                <a:gd name="connsiteY0" fmla="*/ 267462 h 267462"/>
                <a:gd name="connsiteX1" fmla="*/ 0 w 600075"/>
                <a:gd name="connsiteY1" fmla="*/ 2858 h 267462"/>
                <a:gd name="connsiteX2" fmla="*/ 1714 w 600075"/>
                <a:gd name="connsiteY2" fmla="*/ 0 h 267462"/>
                <a:gd name="connsiteX3" fmla="*/ 600075 w 600075"/>
                <a:gd name="connsiteY3" fmla="*/ 264605 h 267462"/>
                <a:gd name="connsiteX4" fmla="*/ 598360 w 600075"/>
                <a:gd name="connsiteY4" fmla="*/ 26746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67462">
                  <a:moveTo>
                    <a:pt x="598360" y="267462"/>
                  </a:moveTo>
                  <a:lnTo>
                    <a:pt x="0" y="2858"/>
                  </a:lnTo>
                  <a:lnTo>
                    <a:pt x="1714" y="0"/>
                  </a:lnTo>
                  <a:lnTo>
                    <a:pt x="600075" y="264605"/>
                  </a:lnTo>
                  <a:lnTo>
                    <a:pt x="598360" y="26746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B679BC0-2FFF-C8BD-9CF7-363F12E1037F}"/>
                </a:ext>
              </a:extLst>
            </p:cNvPr>
            <p:cNvSpPr/>
            <p:nvPr/>
          </p:nvSpPr>
          <p:spPr>
            <a:xfrm>
              <a:off x="5557580" y="3456532"/>
              <a:ext cx="178588" cy="134028"/>
            </a:xfrm>
            <a:custGeom>
              <a:avLst/>
              <a:gdLst>
                <a:gd name="connsiteX0" fmla="*/ 2383 w 178588"/>
                <a:gd name="connsiteY0" fmla="*/ 0 h 134028"/>
                <a:gd name="connsiteX1" fmla="*/ 0 w 178588"/>
                <a:gd name="connsiteY1" fmla="*/ 3212 h 134028"/>
                <a:gd name="connsiteX2" fmla="*/ 176199 w 178588"/>
                <a:gd name="connsiteY2" fmla="*/ 134028 h 134028"/>
                <a:gd name="connsiteX3" fmla="*/ 178588 w 178588"/>
                <a:gd name="connsiteY3" fmla="*/ 130816 h 134028"/>
                <a:gd name="connsiteX4" fmla="*/ 2383 w 178588"/>
                <a:gd name="connsiteY4" fmla="*/ 0 h 13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88" h="134028">
                  <a:moveTo>
                    <a:pt x="2383" y="0"/>
                  </a:moveTo>
                  <a:lnTo>
                    <a:pt x="0" y="3212"/>
                  </a:lnTo>
                  <a:lnTo>
                    <a:pt x="176199" y="134028"/>
                  </a:lnTo>
                  <a:lnTo>
                    <a:pt x="178588" y="130816"/>
                  </a:lnTo>
                  <a:lnTo>
                    <a:pt x="2383" y="0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D032483-318B-8734-565A-02CA5C1E8E05}"/>
                </a:ext>
              </a:extLst>
            </p:cNvPr>
            <p:cNvSpPr/>
            <p:nvPr/>
          </p:nvSpPr>
          <p:spPr>
            <a:xfrm>
              <a:off x="4424719" y="4500742"/>
              <a:ext cx="183451" cy="193738"/>
            </a:xfrm>
            <a:custGeom>
              <a:avLst/>
              <a:gdLst>
                <a:gd name="connsiteX0" fmla="*/ 183451 w 183451"/>
                <a:gd name="connsiteY0" fmla="*/ 74867 h 193738"/>
                <a:gd name="connsiteX1" fmla="*/ 122301 w 183451"/>
                <a:gd name="connsiteY1" fmla="*/ 193739 h 193738"/>
                <a:gd name="connsiteX2" fmla="*/ 0 w 183451"/>
                <a:gd name="connsiteY2" fmla="*/ 134303 h 193738"/>
                <a:gd name="connsiteX3" fmla="*/ 66294 w 183451"/>
                <a:gd name="connsiteY3" fmla="*/ 0 h 193738"/>
                <a:gd name="connsiteX4" fmla="*/ 183451 w 183451"/>
                <a:gd name="connsiteY4" fmla="*/ 74867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51" h="193738">
                  <a:moveTo>
                    <a:pt x="183451" y="74867"/>
                  </a:moveTo>
                  <a:lnTo>
                    <a:pt x="122301" y="193739"/>
                  </a:lnTo>
                  <a:lnTo>
                    <a:pt x="0" y="134303"/>
                  </a:lnTo>
                  <a:lnTo>
                    <a:pt x="66294" y="0"/>
                  </a:lnTo>
                  <a:lnTo>
                    <a:pt x="183451" y="74867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1AE283F-C34E-3EBA-C1F2-A7C5D9F43E40}"/>
                </a:ext>
              </a:extLst>
            </p:cNvPr>
            <p:cNvSpPr/>
            <p:nvPr/>
          </p:nvSpPr>
          <p:spPr>
            <a:xfrm>
              <a:off x="4526446" y="4448179"/>
              <a:ext cx="93440" cy="89139"/>
            </a:xfrm>
            <a:custGeom>
              <a:avLst/>
              <a:gdLst>
                <a:gd name="connsiteX0" fmla="*/ 0 w 93440"/>
                <a:gd name="connsiteY0" fmla="*/ 6843 h 89139"/>
                <a:gd name="connsiteX1" fmla="*/ 46863 w 93440"/>
                <a:gd name="connsiteY1" fmla="*/ 557 h 89139"/>
                <a:gd name="connsiteX2" fmla="*/ 85725 w 93440"/>
                <a:gd name="connsiteY2" fmla="*/ 31989 h 89139"/>
                <a:gd name="connsiteX3" fmla="*/ 92583 w 93440"/>
                <a:gd name="connsiteY3" fmla="*/ 89139 h 8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89139">
                  <a:moveTo>
                    <a:pt x="0" y="6843"/>
                  </a:moveTo>
                  <a:cubicBezTo>
                    <a:pt x="14859" y="1128"/>
                    <a:pt x="31433" y="-1158"/>
                    <a:pt x="46863" y="557"/>
                  </a:cubicBezTo>
                  <a:cubicBezTo>
                    <a:pt x="64579" y="3414"/>
                    <a:pt x="78867" y="15416"/>
                    <a:pt x="85725" y="31989"/>
                  </a:cubicBezTo>
                  <a:cubicBezTo>
                    <a:pt x="92583" y="50277"/>
                    <a:pt x="94869" y="69708"/>
                    <a:pt x="92583" y="89139"/>
                  </a:cubicBezTo>
                </a:path>
              </a:pathLst>
            </a:custGeom>
            <a:noFill/>
            <a:ln w="4172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50CBF8D-3C5E-B7D7-C497-272B433EF0BA}"/>
                </a:ext>
              </a:extLst>
            </p:cNvPr>
            <p:cNvSpPr/>
            <p:nvPr/>
          </p:nvSpPr>
          <p:spPr>
            <a:xfrm>
              <a:off x="4224122" y="4092120"/>
              <a:ext cx="2857" cy="13716"/>
            </a:xfrm>
            <a:custGeom>
              <a:avLst/>
              <a:gdLst>
                <a:gd name="connsiteX0" fmla="*/ 0 w 2857"/>
                <a:gd name="connsiteY0" fmla="*/ 0 h 13716"/>
                <a:gd name="connsiteX1" fmla="*/ 2858 w 2857"/>
                <a:gd name="connsiteY1" fmla="*/ 13716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" h="13716">
                  <a:moveTo>
                    <a:pt x="0" y="0"/>
                  </a:moveTo>
                  <a:lnTo>
                    <a:pt x="2858" y="13716"/>
                  </a:ln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7C911A6-A6A9-FDA6-8150-025DFBD73770}"/>
                </a:ext>
              </a:extLst>
            </p:cNvPr>
            <p:cNvSpPr/>
            <p:nvPr/>
          </p:nvSpPr>
          <p:spPr>
            <a:xfrm>
              <a:off x="4192966" y="4103918"/>
              <a:ext cx="56302" cy="75640"/>
            </a:xfrm>
            <a:custGeom>
              <a:avLst/>
              <a:gdLst>
                <a:gd name="connsiteX0" fmla="*/ 6581 w 56302"/>
                <a:gd name="connsiteY0" fmla="*/ 75641 h 75640"/>
                <a:gd name="connsiteX1" fmla="*/ 23155 w 56302"/>
                <a:gd name="connsiteY1" fmla="*/ 23634 h 75640"/>
                <a:gd name="connsiteX2" fmla="*/ 28870 w 56302"/>
                <a:gd name="connsiteY2" fmla="*/ 20777 h 75640"/>
                <a:gd name="connsiteX3" fmla="*/ 1438 w 56302"/>
                <a:gd name="connsiteY3" fmla="*/ 8204 h 75640"/>
                <a:gd name="connsiteX4" fmla="*/ 8868 w 56302"/>
                <a:gd name="connsiteY4" fmla="*/ 203 h 75640"/>
                <a:gd name="connsiteX5" fmla="*/ 41443 w 56302"/>
                <a:gd name="connsiteY5" fmla="*/ 203 h 75640"/>
                <a:gd name="connsiteX6" fmla="*/ 56302 w 56302"/>
                <a:gd name="connsiteY6" fmla="*/ 25920 h 7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02" h="75640">
                  <a:moveTo>
                    <a:pt x="6581" y="75641"/>
                  </a:moveTo>
                  <a:cubicBezTo>
                    <a:pt x="6581" y="75641"/>
                    <a:pt x="-8849" y="41922"/>
                    <a:pt x="23155" y="23634"/>
                  </a:cubicBezTo>
                  <a:lnTo>
                    <a:pt x="28870" y="20777"/>
                  </a:lnTo>
                  <a:cubicBezTo>
                    <a:pt x="18011" y="23634"/>
                    <a:pt x="6581" y="18491"/>
                    <a:pt x="1438" y="8204"/>
                  </a:cubicBezTo>
                  <a:cubicBezTo>
                    <a:pt x="1438" y="8204"/>
                    <a:pt x="-4849" y="-1512"/>
                    <a:pt x="8868" y="203"/>
                  </a:cubicBezTo>
                  <a:lnTo>
                    <a:pt x="41443" y="203"/>
                  </a:lnTo>
                  <a:cubicBezTo>
                    <a:pt x="41443" y="203"/>
                    <a:pt x="50015" y="-2083"/>
                    <a:pt x="56302" y="2592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F7CF592-BEE7-6421-0924-9BA993525458}"/>
                </a:ext>
              </a:extLst>
            </p:cNvPr>
            <p:cNvSpPr/>
            <p:nvPr/>
          </p:nvSpPr>
          <p:spPr>
            <a:xfrm>
              <a:off x="4194311" y="4105627"/>
              <a:ext cx="53814" cy="72223"/>
            </a:xfrm>
            <a:custGeom>
              <a:avLst/>
              <a:gdLst>
                <a:gd name="connsiteX0" fmla="*/ 5808 w 53814"/>
                <a:gd name="connsiteY0" fmla="*/ 72223 h 72223"/>
                <a:gd name="connsiteX1" fmla="*/ 21811 w 53814"/>
                <a:gd name="connsiteY1" fmla="*/ 22503 h 72223"/>
                <a:gd name="connsiteX2" fmla="*/ 27526 w 53814"/>
                <a:gd name="connsiteY2" fmla="*/ 19645 h 72223"/>
                <a:gd name="connsiteX3" fmla="*/ 1236 w 53814"/>
                <a:gd name="connsiteY3" fmla="*/ 7644 h 72223"/>
                <a:gd name="connsiteX4" fmla="*/ 8666 w 53814"/>
                <a:gd name="connsiteY4" fmla="*/ 214 h 72223"/>
                <a:gd name="connsiteX5" fmla="*/ 39527 w 53814"/>
                <a:gd name="connsiteY5" fmla="*/ 214 h 72223"/>
                <a:gd name="connsiteX6" fmla="*/ 53814 w 53814"/>
                <a:gd name="connsiteY6" fmla="*/ 24789 h 7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814" h="72223">
                  <a:moveTo>
                    <a:pt x="5808" y="72223"/>
                  </a:moveTo>
                  <a:cubicBezTo>
                    <a:pt x="5808" y="72223"/>
                    <a:pt x="-12479" y="39648"/>
                    <a:pt x="21811" y="22503"/>
                  </a:cubicBezTo>
                  <a:lnTo>
                    <a:pt x="27526" y="19645"/>
                  </a:lnTo>
                  <a:cubicBezTo>
                    <a:pt x="27526" y="19645"/>
                    <a:pt x="8666" y="18502"/>
                    <a:pt x="1236" y="7644"/>
                  </a:cubicBezTo>
                  <a:cubicBezTo>
                    <a:pt x="1236" y="7644"/>
                    <a:pt x="-4479" y="-1500"/>
                    <a:pt x="8666" y="214"/>
                  </a:cubicBezTo>
                  <a:lnTo>
                    <a:pt x="39527" y="214"/>
                  </a:lnTo>
                  <a:cubicBezTo>
                    <a:pt x="39527" y="214"/>
                    <a:pt x="47528" y="-2072"/>
                    <a:pt x="53814" y="24789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876B773-5A35-2565-2EB8-EE0622B8FC36}"/>
                </a:ext>
              </a:extLst>
            </p:cNvPr>
            <p:cNvSpPr/>
            <p:nvPr/>
          </p:nvSpPr>
          <p:spPr>
            <a:xfrm>
              <a:off x="4146184" y="4627055"/>
              <a:ext cx="329398" cy="190934"/>
            </a:xfrm>
            <a:custGeom>
              <a:avLst/>
              <a:gdLst>
                <a:gd name="connsiteX0" fmla="*/ 247102 w 329398"/>
                <a:gd name="connsiteY0" fmla="*/ 158305 h 190934"/>
                <a:gd name="connsiteX1" fmla="*/ 54507 w 329398"/>
                <a:gd name="connsiteY1" fmla="*/ 45720 h 190934"/>
                <a:gd name="connsiteX2" fmla="*/ 214 w 329398"/>
                <a:gd name="connsiteY2" fmla="*/ 0 h 190934"/>
                <a:gd name="connsiteX3" fmla="*/ 1929 w 329398"/>
                <a:gd name="connsiteY3" fmla="*/ 11430 h 190934"/>
                <a:gd name="connsiteX4" fmla="*/ 55078 w 329398"/>
                <a:gd name="connsiteY4" fmla="*/ 53721 h 190934"/>
                <a:gd name="connsiteX5" fmla="*/ 289393 w 329398"/>
                <a:gd name="connsiteY5" fmla="*/ 190881 h 190934"/>
                <a:gd name="connsiteX6" fmla="*/ 320826 w 329398"/>
                <a:gd name="connsiteY6" fmla="*/ 179451 h 190934"/>
                <a:gd name="connsiteX7" fmla="*/ 329398 w 329398"/>
                <a:gd name="connsiteY7" fmla="*/ 170878 h 190934"/>
                <a:gd name="connsiteX8" fmla="*/ 247102 w 329398"/>
                <a:gd name="connsiteY8" fmla="*/ 158305 h 19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398" h="190934">
                  <a:moveTo>
                    <a:pt x="247102" y="158305"/>
                  </a:moveTo>
                  <a:cubicBezTo>
                    <a:pt x="191095" y="136017"/>
                    <a:pt x="54507" y="45720"/>
                    <a:pt x="54507" y="45720"/>
                  </a:cubicBezTo>
                  <a:cubicBezTo>
                    <a:pt x="4786" y="13144"/>
                    <a:pt x="214" y="2286"/>
                    <a:pt x="214" y="0"/>
                  </a:cubicBezTo>
                  <a:cubicBezTo>
                    <a:pt x="-357" y="4000"/>
                    <a:pt x="214" y="8001"/>
                    <a:pt x="1929" y="11430"/>
                  </a:cubicBezTo>
                  <a:cubicBezTo>
                    <a:pt x="7644" y="25718"/>
                    <a:pt x="39648" y="45148"/>
                    <a:pt x="55078" y="53721"/>
                  </a:cubicBezTo>
                  <a:cubicBezTo>
                    <a:pt x="55078" y="53721"/>
                    <a:pt x="235101" y="186309"/>
                    <a:pt x="289393" y="190881"/>
                  </a:cubicBezTo>
                  <a:cubicBezTo>
                    <a:pt x="300823" y="191453"/>
                    <a:pt x="312253" y="187452"/>
                    <a:pt x="320826" y="179451"/>
                  </a:cubicBezTo>
                  <a:cubicBezTo>
                    <a:pt x="323683" y="177165"/>
                    <a:pt x="326541" y="174308"/>
                    <a:pt x="329398" y="170878"/>
                  </a:cubicBezTo>
                  <a:cubicBezTo>
                    <a:pt x="304824" y="191453"/>
                    <a:pt x="247102" y="158305"/>
                    <a:pt x="247102" y="15830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3A60728-57E2-2B55-D93A-2DCDA6A04973}"/>
                </a:ext>
              </a:extLst>
            </p:cNvPr>
            <p:cNvSpPr/>
            <p:nvPr/>
          </p:nvSpPr>
          <p:spPr>
            <a:xfrm>
              <a:off x="4176116" y="4193281"/>
              <a:ext cx="142875" cy="327469"/>
            </a:xfrm>
            <a:custGeom>
              <a:avLst/>
              <a:gdLst>
                <a:gd name="connsiteX0" fmla="*/ 66865 w 142875"/>
                <a:gd name="connsiteY0" fmla="*/ 273177 h 327469"/>
                <a:gd name="connsiteX1" fmla="*/ 142875 w 142875"/>
                <a:gd name="connsiteY1" fmla="*/ 315468 h 327469"/>
                <a:gd name="connsiteX2" fmla="*/ 136017 w 142875"/>
                <a:gd name="connsiteY2" fmla="*/ 327469 h 327469"/>
                <a:gd name="connsiteX3" fmla="*/ 32004 w 142875"/>
                <a:gd name="connsiteY3" fmla="*/ 267462 h 327469"/>
                <a:gd name="connsiteX4" fmla="*/ 0 w 142875"/>
                <a:gd name="connsiteY4" fmla="*/ 1714 h 327469"/>
                <a:gd name="connsiteX5" fmla="*/ 6858 w 142875"/>
                <a:gd name="connsiteY5" fmla="*/ 0 h 327469"/>
                <a:gd name="connsiteX6" fmla="*/ 22860 w 142875"/>
                <a:gd name="connsiteY6" fmla="*/ 124587 h 327469"/>
                <a:gd name="connsiteX7" fmla="*/ 38862 w 142875"/>
                <a:gd name="connsiteY7" fmla="*/ 238887 h 327469"/>
                <a:gd name="connsiteX8" fmla="*/ 66865 w 142875"/>
                <a:gd name="connsiteY8" fmla="*/ 273177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5" h="327469">
                  <a:moveTo>
                    <a:pt x="66865" y="273177"/>
                  </a:moveTo>
                  <a:lnTo>
                    <a:pt x="142875" y="315468"/>
                  </a:lnTo>
                  <a:lnTo>
                    <a:pt x="136017" y="327469"/>
                  </a:lnTo>
                  <a:cubicBezTo>
                    <a:pt x="90297" y="305753"/>
                    <a:pt x="40576" y="279463"/>
                    <a:pt x="32004" y="267462"/>
                  </a:cubicBezTo>
                  <a:cubicBezTo>
                    <a:pt x="17145" y="246316"/>
                    <a:pt x="2858" y="50863"/>
                    <a:pt x="0" y="1714"/>
                  </a:cubicBezTo>
                  <a:lnTo>
                    <a:pt x="6858" y="0"/>
                  </a:lnTo>
                  <a:lnTo>
                    <a:pt x="22860" y="124587"/>
                  </a:lnTo>
                  <a:cubicBezTo>
                    <a:pt x="24574" y="144018"/>
                    <a:pt x="36004" y="219456"/>
                    <a:pt x="38862" y="238887"/>
                  </a:cubicBezTo>
                  <a:cubicBezTo>
                    <a:pt x="41148" y="254318"/>
                    <a:pt x="52006" y="267462"/>
                    <a:pt x="66865" y="27317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ABD3F94-E381-3E46-EB26-03350CB5B91E}"/>
                </a:ext>
              </a:extLst>
            </p:cNvPr>
            <p:cNvSpPr/>
            <p:nvPr/>
          </p:nvSpPr>
          <p:spPr>
            <a:xfrm>
              <a:off x="4275557" y="4384734"/>
              <a:ext cx="9715" cy="10286"/>
            </a:xfrm>
            <a:custGeom>
              <a:avLst/>
              <a:gdLst>
                <a:gd name="connsiteX0" fmla="*/ 9716 w 9715"/>
                <a:gd name="connsiteY0" fmla="*/ 6858 h 10286"/>
                <a:gd name="connsiteX1" fmla="*/ 0 w 9715"/>
                <a:gd name="connsiteY1" fmla="*/ 10287 h 10286"/>
                <a:gd name="connsiteX2" fmla="*/ 8573 w 9715"/>
                <a:gd name="connsiteY2" fmla="*/ 0 h 10286"/>
                <a:gd name="connsiteX3" fmla="*/ 9716 w 9715"/>
                <a:gd name="connsiteY3" fmla="*/ 6858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" h="10286">
                  <a:moveTo>
                    <a:pt x="9716" y="6858"/>
                  </a:moveTo>
                  <a:lnTo>
                    <a:pt x="0" y="10287"/>
                  </a:lnTo>
                  <a:lnTo>
                    <a:pt x="8573" y="0"/>
                  </a:lnTo>
                  <a:lnTo>
                    <a:pt x="9716" y="685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AEB41F8-A333-F2D8-96E2-5567E770B804}"/>
                </a:ext>
              </a:extLst>
            </p:cNvPr>
            <p:cNvSpPr/>
            <p:nvPr/>
          </p:nvSpPr>
          <p:spPr>
            <a:xfrm>
              <a:off x="4407002" y="4695052"/>
              <a:ext cx="13144" cy="16002"/>
            </a:xfrm>
            <a:custGeom>
              <a:avLst/>
              <a:gdLst>
                <a:gd name="connsiteX0" fmla="*/ 0 w 13144"/>
                <a:gd name="connsiteY0" fmla="*/ 8573 h 16002"/>
                <a:gd name="connsiteX1" fmla="*/ 13144 w 13144"/>
                <a:gd name="connsiteY1" fmla="*/ 16002 h 16002"/>
                <a:gd name="connsiteX2" fmla="*/ 4572 w 13144"/>
                <a:gd name="connsiteY2" fmla="*/ 0 h 16002"/>
                <a:gd name="connsiteX3" fmla="*/ 0 w 13144"/>
                <a:gd name="connsiteY3" fmla="*/ 8573 h 1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4" h="16002">
                  <a:moveTo>
                    <a:pt x="0" y="8573"/>
                  </a:moveTo>
                  <a:lnTo>
                    <a:pt x="13144" y="16002"/>
                  </a:lnTo>
                  <a:lnTo>
                    <a:pt x="4572" y="0"/>
                  </a:lnTo>
                  <a:lnTo>
                    <a:pt x="0" y="857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A14A19B-6785-9CC3-3E6F-C21B6A813BE3}"/>
                </a:ext>
              </a:extLst>
            </p:cNvPr>
            <p:cNvSpPr/>
            <p:nvPr/>
          </p:nvSpPr>
          <p:spPr>
            <a:xfrm>
              <a:off x="4153256" y="4138423"/>
              <a:ext cx="28575" cy="56578"/>
            </a:xfrm>
            <a:custGeom>
              <a:avLst/>
              <a:gdLst>
                <a:gd name="connsiteX0" fmla="*/ 28575 w 28575"/>
                <a:gd name="connsiteY0" fmla="*/ 54864 h 56578"/>
                <a:gd name="connsiteX1" fmla="*/ 0 w 28575"/>
                <a:gd name="connsiteY1" fmla="*/ 0 h 56578"/>
                <a:gd name="connsiteX2" fmla="*/ 21717 w 28575"/>
                <a:gd name="connsiteY2" fmla="*/ 56578 h 56578"/>
                <a:gd name="connsiteX3" fmla="*/ 28575 w 28575"/>
                <a:gd name="connsiteY3" fmla="*/ 54864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6578">
                  <a:moveTo>
                    <a:pt x="28575" y="54864"/>
                  </a:moveTo>
                  <a:cubicBezTo>
                    <a:pt x="17145" y="37719"/>
                    <a:pt x="8001" y="18859"/>
                    <a:pt x="0" y="0"/>
                  </a:cubicBezTo>
                  <a:cubicBezTo>
                    <a:pt x="5715" y="19431"/>
                    <a:pt x="12573" y="38290"/>
                    <a:pt x="21717" y="56578"/>
                  </a:cubicBezTo>
                  <a:lnTo>
                    <a:pt x="28575" y="5486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F8F07C3-695D-D831-DF32-18EBC5B29D4D}"/>
                </a:ext>
              </a:extLst>
            </p:cNvPr>
            <p:cNvSpPr/>
            <p:nvPr/>
          </p:nvSpPr>
          <p:spPr>
            <a:xfrm>
              <a:off x="4423576" y="5089970"/>
              <a:ext cx="48577" cy="54863"/>
            </a:xfrm>
            <a:custGeom>
              <a:avLst/>
              <a:gdLst>
                <a:gd name="connsiteX0" fmla="*/ 1143 w 48577"/>
                <a:gd name="connsiteY0" fmla="*/ 54864 h 54863"/>
                <a:gd name="connsiteX1" fmla="*/ 0 w 48577"/>
                <a:gd name="connsiteY1" fmla="*/ 50863 h 54863"/>
                <a:gd name="connsiteX2" fmla="*/ 44577 w 48577"/>
                <a:gd name="connsiteY2" fmla="*/ 0 h 54863"/>
                <a:gd name="connsiteX3" fmla="*/ 48578 w 48577"/>
                <a:gd name="connsiteY3" fmla="*/ 571 h 54863"/>
                <a:gd name="connsiteX4" fmla="*/ 1143 w 48577"/>
                <a:gd name="connsiteY4" fmla="*/ 54864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77" h="54863">
                  <a:moveTo>
                    <a:pt x="1143" y="54864"/>
                  </a:moveTo>
                  <a:lnTo>
                    <a:pt x="0" y="50863"/>
                  </a:lnTo>
                  <a:cubicBezTo>
                    <a:pt x="41148" y="35433"/>
                    <a:pt x="44577" y="1143"/>
                    <a:pt x="44577" y="0"/>
                  </a:cubicBezTo>
                  <a:lnTo>
                    <a:pt x="48578" y="571"/>
                  </a:lnTo>
                  <a:cubicBezTo>
                    <a:pt x="48578" y="571"/>
                    <a:pt x="44577" y="38862"/>
                    <a:pt x="1143" y="5486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F067039-E231-C3E9-248C-A67F16D5B8DA}"/>
                </a:ext>
              </a:extLst>
            </p:cNvPr>
            <p:cNvSpPr/>
            <p:nvPr/>
          </p:nvSpPr>
          <p:spPr>
            <a:xfrm>
              <a:off x="4097238" y="4125844"/>
              <a:ext cx="116596" cy="291465"/>
            </a:xfrm>
            <a:custGeom>
              <a:avLst/>
              <a:gdLst>
                <a:gd name="connsiteX0" fmla="*/ 4011 w 116596"/>
                <a:gd name="connsiteY0" fmla="*/ 291465 h 291465"/>
                <a:gd name="connsiteX1" fmla="*/ 114311 w 116596"/>
                <a:gd name="connsiteY1" fmla="*/ 0 h 291465"/>
                <a:gd name="connsiteX2" fmla="*/ 116597 w 116596"/>
                <a:gd name="connsiteY2" fmla="*/ 3429 h 291465"/>
                <a:gd name="connsiteX3" fmla="*/ 8012 w 116596"/>
                <a:gd name="connsiteY3" fmla="*/ 290894 h 291465"/>
                <a:gd name="connsiteX4" fmla="*/ 4011 w 116596"/>
                <a:gd name="connsiteY4" fmla="*/ 291465 h 29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96" h="291465">
                  <a:moveTo>
                    <a:pt x="4011" y="291465"/>
                  </a:moveTo>
                  <a:cubicBezTo>
                    <a:pt x="-13705" y="181737"/>
                    <a:pt x="28014" y="70295"/>
                    <a:pt x="114311" y="0"/>
                  </a:cubicBezTo>
                  <a:lnTo>
                    <a:pt x="116597" y="3429"/>
                  </a:lnTo>
                  <a:cubicBezTo>
                    <a:pt x="31443" y="73152"/>
                    <a:pt x="-9705" y="182309"/>
                    <a:pt x="8012" y="290894"/>
                  </a:cubicBezTo>
                  <a:lnTo>
                    <a:pt x="4011" y="29146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BC8A73A-D3F5-0466-44C0-07D4B09BC2D0}"/>
                </a:ext>
              </a:extLst>
            </p:cNvPr>
            <p:cNvSpPr/>
            <p:nvPr/>
          </p:nvSpPr>
          <p:spPr>
            <a:xfrm>
              <a:off x="4559593" y="4219806"/>
              <a:ext cx="48391" cy="72349"/>
            </a:xfrm>
            <a:custGeom>
              <a:avLst/>
              <a:gdLst>
                <a:gd name="connsiteX0" fmla="*/ 0 w 48391"/>
                <a:gd name="connsiteY0" fmla="*/ 72350 h 72349"/>
                <a:gd name="connsiteX1" fmla="*/ 1714 w 48391"/>
                <a:gd name="connsiteY1" fmla="*/ 28344 h 72349"/>
                <a:gd name="connsiteX2" fmla="*/ 48006 w 48391"/>
                <a:gd name="connsiteY2" fmla="*/ 31773 h 72349"/>
                <a:gd name="connsiteX3" fmla="*/ 4001 w 48391"/>
                <a:gd name="connsiteY3" fmla="*/ 71778 h 72349"/>
                <a:gd name="connsiteX4" fmla="*/ 0 w 48391"/>
                <a:gd name="connsiteY4" fmla="*/ 72350 h 7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91" h="72349">
                  <a:moveTo>
                    <a:pt x="0" y="72350"/>
                  </a:moveTo>
                  <a:lnTo>
                    <a:pt x="1714" y="28344"/>
                  </a:lnTo>
                  <a:cubicBezTo>
                    <a:pt x="5144" y="-11661"/>
                    <a:pt x="53149" y="-8232"/>
                    <a:pt x="48006" y="31773"/>
                  </a:cubicBezTo>
                  <a:cubicBezTo>
                    <a:pt x="42863" y="71778"/>
                    <a:pt x="4001" y="71778"/>
                    <a:pt x="4001" y="71778"/>
                  </a:cubicBezTo>
                  <a:lnTo>
                    <a:pt x="0" y="7235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156FCC4-632F-7F37-6236-FB64608EAA7F}"/>
                </a:ext>
              </a:extLst>
            </p:cNvPr>
            <p:cNvSpPr/>
            <p:nvPr/>
          </p:nvSpPr>
          <p:spPr>
            <a:xfrm>
              <a:off x="4570877" y="4228837"/>
              <a:ext cx="24944" cy="31612"/>
            </a:xfrm>
            <a:custGeom>
              <a:avLst/>
              <a:gdLst>
                <a:gd name="connsiteX0" fmla="*/ 24720 w 24944"/>
                <a:gd name="connsiteY0" fmla="*/ 6163 h 31612"/>
                <a:gd name="connsiteX1" fmla="*/ 21291 w 24944"/>
                <a:gd name="connsiteY1" fmla="*/ 7307 h 31612"/>
                <a:gd name="connsiteX2" fmla="*/ 9289 w 24944"/>
                <a:gd name="connsiteY2" fmla="*/ 7878 h 31612"/>
                <a:gd name="connsiteX3" fmla="*/ 7575 w 24944"/>
                <a:gd name="connsiteY3" fmla="*/ 11307 h 31612"/>
                <a:gd name="connsiteX4" fmla="*/ 5289 w 24944"/>
                <a:gd name="connsiteY4" fmla="*/ 24452 h 31612"/>
                <a:gd name="connsiteX5" fmla="*/ 5289 w 24944"/>
                <a:gd name="connsiteY5" fmla="*/ 29023 h 31612"/>
                <a:gd name="connsiteX6" fmla="*/ 146 w 24944"/>
                <a:gd name="connsiteY6" fmla="*/ 29023 h 31612"/>
                <a:gd name="connsiteX7" fmla="*/ 146 w 24944"/>
                <a:gd name="connsiteY7" fmla="*/ 25023 h 31612"/>
                <a:gd name="connsiteX8" fmla="*/ 3003 w 24944"/>
                <a:gd name="connsiteY8" fmla="*/ 9021 h 31612"/>
                <a:gd name="connsiteX9" fmla="*/ 11576 w 24944"/>
                <a:gd name="connsiteY9" fmla="*/ 448 h 31612"/>
                <a:gd name="connsiteX10" fmla="*/ 23577 w 24944"/>
                <a:gd name="connsiteY10" fmla="*/ 2734 h 31612"/>
                <a:gd name="connsiteX11" fmla="*/ 24720 w 24944"/>
                <a:gd name="connsiteY11" fmla="*/ 6163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44" h="31612">
                  <a:moveTo>
                    <a:pt x="24720" y="6163"/>
                  </a:moveTo>
                  <a:cubicBezTo>
                    <a:pt x="24149" y="7307"/>
                    <a:pt x="22434" y="7878"/>
                    <a:pt x="21291" y="7307"/>
                  </a:cubicBezTo>
                  <a:cubicBezTo>
                    <a:pt x="17862" y="4449"/>
                    <a:pt x="12147" y="4449"/>
                    <a:pt x="9289" y="7878"/>
                  </a:cubicBezTo>
                  <a:cubicBezTo>
                    <a:pt x="8718" y="9021"/>
                    <a:pt x="7575" y="10164"/>
                    <a:pt x="7575" y="11307"/>
                  </a:cubicBezTo>
                  <a:cubicBezTo>
                    <a:pt x="5861" y="15307"/>
                    <a:pt x="4718" y="19879"/>
                    <a:pt x="5289" y="24452"/>
                  </a:cubicBezTo>
                  <a:lnTo>
                    <a:pt x="5289" y="29023"/>
                  </a:lnTo>
                  <a:cubicBezTo>
                    <a:pt x="5289" y="33024"/>
                    <a:pt x="146" y="31881"/>
                    <a:pt x="146" y="29023"/>
                  </a:cubicBezTo>
                  <a:lnTo>
                    <a:pt x="146" y="25023"/>
                  </a:lnTo>
                  <a:cubicBezTo>
                    <a:pt x="-426" y="19308"/>
                    <a:pt x="717" y="14164"/>
                    <a:pt x="3003" y="9021"/>
                  </a:cubicBezTo>
                  <a:cubicBezTo>
                    <a:pt x="4718" y="5020"/>
                    <a:pt x="7575" y="2163"/>
                    <a:pt x="11576" y="448"/>
                  </a:cubicBezTo>
                  <a:cubicBezTo>
                    <a:pt x="15576" y="-695"/>
                    <a:pt x="20148" y="448"/>
                    <a:pt x="23577" y="2734"/>
                  </a:cubicBezTo>
                  <a:cubicBezTo>
                    <a:pt x="24720" y="3877"/>
                    <a:pt x="25292" y="5020"/>
                    <a:pt x="24720" y="616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325F5C3A-ECA9-FFDA-47A9-30928070E0FC}"/>
              </a:ext>
            </a:extLst>
          </p:cNvPr>
          <p:cNvGrpSpPr/>
          <p:nvPr/>
        </p:nvGrpSpPr>
        <p:grpSpPr>
          <a:xfrm>
            <a:off x="8379373" y="3159258"/>
            <a:ext cx="3007468" cy="1832462"/>
            <a:chOff x="283598" y="1888369"/>
            <a:chExt cx="3007468" cy="183246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04767069-7E39-3C4C-E8B2-560E6E5E2C68}"/>
                </a:ext>
              </a:extLst>
            </p:cNvPr>
            <p:cNvSpPr txBox="1"/>
            <p:nvPr/>
          </p:nvSpPr>
          <p:spPr>
            <a:xfrm>
              <a:off x="283598" y="2265048"/>
              <a:ext cx="3007468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47BC56F9-7DDC-6121-F274-585CB299F9F9}"/>
                </a:ext>
              </a:extLst>
            </p:cNvPr>
            <p:cNvSpPr txBox="1"/>
            <p:nvPr/>
          </p:nvSpPr>
          <p:spPr>
            <a:xfrm>
              <a:off x="583508" y="188836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7BEE7192-1F3D-C42C-AF10-264864C0E772}"/>
              </a:ext>
            </a:extLst>
          </p:cNvPr>
          <p:cNvSpPr/>
          <p:nvPr/>
        </p:nvSpPr>
        <p:spPr>
          <a:xfrm>
            <a:off x="1099374" y="1603710"/>
            <a:ext cx="2613368" cy="323990"/>
          </a:xfrm>
          <a:prstGeom prst="roundRect">
            <a:avLst>
              <a:gd name="adj" fmla="val 50000"/>
            </a:avLst>
          </a:prstGeom>
          <a:solidFill>
            <a:srgbClr val="90C3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75B0848-6D2C-746C-3F2A-963DDE32FAAE}"/>
              </a:ext>
            </a:extLst>
          </p:cNvPr>
          <p:cNvGrpSpPr/>
          <p:nvPr/>
        </p:nvGrpSpPr>
        <p:grpSpPr>
          <a:xfrm>
            <a:off x="1047242" y="1594185"/>
            <a:ext cx="2913989" cy="1834815"/>
            <a:chOff x="64900" y="1906534"/>
            <a:chExt cx="2913989" cy="1834815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A897BEAA-B170-9A1F-55D9-A5ED0DFE0D7E}"/>
                </a:ext>
              </a:extLst>
            </p:cNvPr>
            <p:cNvSpPr txBox="1"/>
            <p:nvPr/>
          </p:nvSpPr>
          <p:spPr>
            <a:xfrm>
              <a:off x="64900" y="2285566"/>
              <a:ext cx="2913989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CBED395-07CB-38C9-B8BB-5A528632DC7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463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3E379F5-EA48-4CC6-AB7B-7CEBAEDF15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98102" y="0"/>
            <a:ext cx="2993898" cy="2235206"/>
          </a:xfrm>
          <a:custGeom>
            <a:avLst/>
            <a:gdLst>
              <a:gd name="connsiteX0" fmla="*/ 0 w 2993898"/>
              <a:gd name="connsiteY0" fmla="*/ 0 h 2235206"/>
              <a:gd name="connsiteX1" fmla="*/ 2993898 w 2993898"/>
              <a:gd name="connsiteY1" fmla="*/ 0 h 2235206"/>
              <a:gd name="connsiteX2" fmla="*/ 2993898 w 2993898"/>
              <a:gd name="connsiteY2" fmla="*/ 2235206 h 2235206"/>
              <a:gd name="connsiteX3" fmla="*/ 0 w 2993898"/>
              <a:gd name="connsiteY3" fmla="*/ 2235206 h 223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3898" h="2235206">
                <a:moveTo>
                  <a:pt x="0" y="0"/>
                </a:moveTo>
                <a:lnTo>
                  <a:pt x="2993898" y="0"/>
                </a:lnTo>
                <a:lnTo>
                  <a:pt x="2993898" y="2235206"/>
                </a:lnTo>
                <a:lnTo>
                  <a:pt x="0" y="2235206"/>
                </a:lnTo>
                <a:close/>
              </a:path>
            </a:pathLst>
          </a:custGeom>
        </p:spPr>
      </p:pic>
      <p:pic>
        <p:nvPicPr>
          <p:cNvPr id="335" name="图片 334">
            <a:extLst>
              <a:ext uri="{FF2B5EF4-FFF2-40B4-BE49-F238E27FC236}">
                <a16:creationId xmlns:a16="http://schemas.microsoft.com/office/drawing/2014/main" id="{550A21CA-4B14-1718-EB81-1DB9037DEB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20086"/>
            <a:ext cx="12192000" cy="2237914"/>
          </a:xfrm>
          <a:custGeom>
            <a:avLst/>
            <a:gdLst>
              <a:gd name="connsiteX0" fmla="*/ 0 w 12192000"/>
              <a:gd name="connsiteY0" fmla="*/ 0 h 2237914"/>
              <a:gd name="connsiteX1" fmla="*/ 12192000 w 12192000"/>
              <a:gd name="connsiteY1" fmla="*/ 0 h 2237914"/>
              <a:gd name="connsiteX2" fmla="*/ 12192000 w 12192000"/>
              <a:gd name="connsiteY2" fmla="*/ 2237914 h 2237914"/>
              <a:gd name="connsiteX3" fmla="*/ 0 w 12192000"/>
              <a:gd name="connsiteY3" fmla="*/ 2237914 h 2237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37914">
                <a:moveTo>
                  <a:pt x="0" y="0"/>
                </a:moveTo>
                <a:lnTo>
                  <a:pt x="12192000" y="0"/>
                </a:lnTo>
                <a:lnTo>
                  <a:pt x="12192000" y="2237914"/>
                </a:lnTo>
                <a:lnTo>
                  <a:pt x="0" y="2237914"/>
                </a:lnTo>
                <a:close/>
              </a:path>
            </a:pathLst>
          </a:custGeom>
        </p:spPr>
      </p:pic>
      <p:pic>
        <p:nvPicPr>
          <p:cNvPr id="308" name="图片 307" descr="D:\51PPT模板网\51pptmoban.com\图片.jpg">
            <a:extLst>
              <a:ext uri="{FF2B5EF4-FFF2-40B4-BE49-F238E27FC236}">
                <a16:creationId xmlns:a16="http://schemas.microsoft.com/office/drawing/2014/main" id="{29391362-D372-7155-5EDC-0437CD4B6C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311116" cy="3496330"/>
          </a:xfrm>
          <a:custGeom>
            <a:avLst/>
            <a:gdLst>
              <a:gd name="connsiteX0" fmla="*/ 0 w 2311116"/>
              <a:gd name="connsiteY0" fmla="*/ 0 h 3496330"/>
              <a:gd name="connsiteX1" fmla="*/ 2311116 w 2311116"/>
              <a:gd name="connsiteY1" fmla="*/ 0 h 3496330"/>
              <a:gd name="connsiteX2" fmla="*/ 2311116 w 2311116"/>
              <a:gd name="connsiteY2" fmla="*/ 3496330 h 3496330"/>
              <a:gd name="connsiteX3" fmla="*/ 0 w 2311116"/>
              <a:gd name="connsiteY3" fmla="*/ 3496330 h 349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1116" h="3496330">
                <a:moveTo>
                  <a:pt x="0" y="0"/>
                </a:moveTo>
                <a:lnTo>
                  <a:pt x="2311116" y="0"/>
                </a:lnTo>
                <a:lnTo>
                  <a:pt x="2311116" y="3496330"/>
                </a:lnTo>
                <a:lnTo>
                  <a:pt x="0" y="349633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9597397" y="2007541"/>
            <a:ext cx="747395" cy="523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26" y="3477425"/>
            <a:ext cx="663575" cy="5391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3912" y="507044"/>
            <a:ext cx="622935" cy="452120"/>
          </a:xfrm>
          <a:prstGeom prst="rect">
            <a:avLst/>
          </a:prstGeom>
        </p:spPr>
      </p:pic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5139E766-AA81-0DD7-D8EA-C2FE4794D600}"/>
              </a:ext>
            </a:extLst>
          </p:cNvPr>
          <p:cNvGrpSpPr/>
          <p:nvPr/>
        </p:nvGrpSpPr>
        <p:grpSpPr>
          <a:xfrm>
            <a:off x="1591384" y="4198834"/>
            <a:ext cx="1663063" cy="2252511"/>
            <a:chOff x="-7562551" y="2268771"/>
            <a:chExt cx="3147793" cy="4263483"/>
          </a:xfrm>
        </p:grpSpPr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0D268FE-7780-4631-7B99-6787CE2449D0}"/>
                </a:ext>
              </a:extLst>
            </p:cNvPr>
            <p:cNvSpPr/>
            <p:nvPr/>
          </p:nvSpPr>
          <p:spPr>
            <a:xfrm>
              <a:off x="-7202128" y="4796700"/>
              <a:ext cx="212663" cy="214644"/>
            </a:xfrm>
            <a:custGeom>
              <a:avLst/>
              <a:gdLst>
                <a:gd name="connsiteX0" fmla="*/ 145844 w 212663"/>
                <a:gd name="connsiteY0" fmla="*/ 1940 h 214644"/>
                <a:gd name="connsiteX1" fmla="*/ 134057 w 212663"/>
                <a:gd name="connsiteY1" fmla="*/ 4926 h 214644"/>
                <a:gd name="connsiteX2" fmla="*/ 116529 w 212663"/>
                <a:gd name="connsiteY2" fmla="*/ 1711 h 214644"/>
                <a:gd name="connsiteX3" fmla="*/ 98006 w 212663"/>
                <a:gd name="connsiteY3" fmla="*/ 103 h 214644"/>
                <a:gd name="connsiteX4" fmla="*/ 76193 w 212663"/>
                <a:gd name="connsiteY4" fmla="*/ 793 h 214644"/>
                <a:gd name="connsiteX5" fmla="*/ 64788 w 212663"/>
                <a:gd name="connsiteY5" fmla="*/ 2476 h 214644"/>
                <a:gd name="connsiteX6" fmla="*/ 53383 w 212663"/>
                <a:gd name="connsiteY6" fmla="*/ 5308 h 214644"/>
                <a:gd name="connsiteX7" fmla="*/ 42362 w 212663"/>
                <a:gd name="connsiteY7" fmla="*/ 9518 h 214644"/>
                <a:gd name="connsiteX8" fmla="*/ 31952 w 212663"/>
                <a:gd name="connsiteY8" fmla="*/ 15335 h 214644"/>
                <a:gd name="connsiteX9" fmla="*/ 22461 w 212663"/>
                <a:gd name="connsiteY9" fmla="*/ 22913 h 214644"/>
                <a:gd name="connsiteX10" fmla="*/ 14195 w 212663"/>
                <a:gd name="connsiteY10" fmla="*/ 32480 h 214644"/>
                <a:gd name="connsiteX11" fmla="*/ 7459 w 212663"/>
                <a:gd name="connsiteY11" fmla="*/ 44191 h 214644"/>
                <a:gd name="connsiteX12" fmla="*/ 2484 w 212663"/>
                <a:gd name="connsiteY12" fmla="*/ 58351 h 214644"/>
                <a:gd name="connsiteX13" fmla="*/ 111 w 212663"/>
                <a:gd name="connsiteY13" fmla="*/ 73812 h 214644"/>
                <a:gd name="connsiteX14" fmla="*/ 724 w 212663"/>
                <a:gd name="connsiteY14" fmla="*/ 89120 h 214644"/>
                <a:gd name="connsiteX15" fmla="*/ 3862 w 212663"/>
                <a:gd name="connsiteY15" fmla="*/ 104275 h 214644"/>
                <a:gd name="connsiteX16" fmla="*/ 9220 w 212663"/>
                <a:gd name="connsiteY16" fmla="*/ 119124 h 214644"/>
                <a:gd name="connsiteX17" fmla="*/ 16338 w 212663"/>
                <a:gd name="connsiteY17" fmla="*/ 133437 h 214644"/>
                <a:gd name="connsiteX18" fmla="*/ 24910 w 212663"/>
                <a:gd name="connsiteY18" fmla="*/ 147214 h 214644"/>
                <a:gd name="connsiteX19" fmla="*/ 44658 w 212663"/>
                <a:gd name="connsiteY19" fmla="*/ 172471 h 214644"/>
                <a:gd name="connsiteX20" fmla="*/ 65400 w 212663"/>
                <a:gd name="connsiteY20" fmla="*/ 193902 h 214644"/>
                <a:gd name="connsiteX21" fmla="*/ 83999 w 212663"/>
                <a:gd name="connsiteY21" fmla="*/ 210512 h 214644"/>
                <a:gd name="connsiteX22" fmla="*/ 84765 w 212663"/>
                <a:gd name="connsiteY22" fmla="*/ 211124 h 214644"/>
                <a:gd name="connsiteX23" fmla="*/ 149135 w 212663"/>
                <a:gd name="connsiteY23" fmla="*/ 214645 h 214644"/>
                <a:gd name="connsiteX24" fmla="*/ 149671 w 212663"/>
                <a:gd name="connsiteY24" fmla="*/ 204312 h 214644"/>
                <a:gd name="connsiteX25" fmla="*/ 154722 w 212663"/>
                <a:gd name="connsiteY25" fmla="*/ 165199 h 214644"/>
                <a:gd name="connsiteX26" fmla="*/ 159314 w 212663"/>
                <a:gd name="connsiteY26" fmla="*/ 142773 h 214644"/>
                <a:gd name="connsiteX27" fmla="*/ 165514 w 212663"/>
                <a:gd name="connsiteY27" fmla="*/ 119198 h 214644"/>
                <a:gd name="connsiteX28" fmla="*/ 173704 w 212663"/>
                <a:gd name="connsiteY28" fmla="*/ 95165 h 214644"/>
                <a:gd name="connsiteX29" fmla="*/ 184114 w 212663"/>
                <a:gd name="connsiteY29" fmla="*/ 71284 h 214644"/>
                <a:gd name="connsiteX30" fmla="*/ 196972 w 212663"/>
                <a:gd name="connsiteY30" fmla="*/ 48169 h 214644"/>
                <a:gd name="connsiteX31" fmla="*/ 212663 w 212663"/>
                <a:gd name="connsiteY31" fmla="*/ 26508 h 214644"/>
                <a:gd name="connsiteX32" fmla="*/ 145920 w 212663"/>
                <a:gd name="connsiteY32" fmla="*/ 1939 h 214644"/>
                <a:gd name="connsiteX33" fmla="*/ 145844 w 212663"/>
                <a:gd name="connsiteY33" fmla="*/ 1939 h 21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2663" h="214644">
                  <a:moveTo>
                    <a:pt x="145844" y="1940"/>
                  </a:moveTo>
                  <a:lnTo>
                    <a:pt x="134057" y="4926"/>
                  </a:lnTo>
                  <a:cubicBezTo>
                    <a:pt x="134057" y="4926"/>
                    <a:pt x="127215" y="3125"/>
                    <a:pt x="116529" y="1711"/>
                  </a:cubicBezTo>
                  <a:cubicBezTo>
                    <a:pt x="111186" y="1004"/>
                    <a:pt x="104850" y="344"/>
                    <a:pt x="98006" y="103"/>
                  </a:cubicBezTo>
                  <a:cubicBezTo>
                    <a:pt x="91162" y="-136"/>
                    <a:pt x="83757" y="20"/>
                    <a:pt x="76193" y="793"/>
                  </a:cubicBezTo>
                  <a:cubicBezTo>
                    <a:pt x="72410" y="1178"/>
                    <a:pt x="68604" y="1735"/>
                    <a:pt x="64788" y="2476"/>
                  </a:cubicBezTo>
                  <a:cubicBezTo>
                    <a:pt x="60972" y="3218"/>
                    <a:pt x="57136" y="4144"/>
                    <a:pt x="53383" y="5308"/>
                  </a:cubicBezTo>
                  <a:cubicBezTo>
                    <a:pt x="49631" y="6473"/>
                    <a:pt x="45953" y="7861"/>
                    <a:pt x="42362" y="9518"/>
                  </a:cubicBezTo>
                  <a:cubicBezTo>
                    <a:pt x="38770" y="11175"/>
                    <a:pt x="35285" y="13118"/>
                    <a:pt x="31952" y="15335"/>
                  </a:cubicBezTo>
                  <a:cubicBezTo>
                    <a:pt x="28620" y="17552"/>
                    <a:pt x="25437" y="20067"/>
                    <a:pt x="22461" y="22913"/>
                  </a:cubicBezTo>
                  <a:cubicBezTo>
                    <a:pt x="19485" y="25758"/>
                    <a:pt x="16717" y="28937"/>
                    <a:pt x="14195" y="32480"/>
                  </a:cubicBezTo>
                  <a:cubicBezTo>
                    <a:pt x="11673" y="36023"/>
                    <a:pt x="9430" y="39883"/>
                    <a:pt x="7459" y="44191"/>
                  </a:cubicBezTo>
                  <a:cubicBezTo>
                    <a:pt x="5488" y="48498"/>
                    <a:pt x="3806" y="53210"/>
                    <a:pt x="2484" y="58351"/>
                  </a:cubicBezTo>
                  <a:cubicBezTo>
                    <a:pt x="1162" y="63492"/>
                    <a:pt x="385" y="68676"/>
                    <a:pt x="111" y="73812"/>
                  </a:cubicBezTo>
                  <a:cubicBezTo>
                    <a:pt x="-162" y="78948"/>
                    <a:pt x="77" y="84031"/>
                    <a:pt x="724" y="89120"/>
                  </a:cubicBezTo>
                  <a:cubicBezTo>
                    <a:pt x="1370" y="94209"/>
                    <a:pt x="2424" y="99275"/>
                    <a:pt x="3862" y="104275"/>
                  </a:cubicBezTo>
                  <a:cubicBezTo>
                    <a:pt x="5300" y="109274"/>
                    <a:pt x="7120" y="114256"/>
                    <a:pt x="9220" y="119124"/>
                  </a:cubicBezTo>
                  <a:cubicBezTo>
                    <a:pt x="11320" y="123991"/>
                    <a:pt x="13705" y="128742"/>
                    <a:pt x="16338" y="133437"/>
                  </a:cubicBezTo>
                  <a:cubicBezTo>
                    <a:pt x="18971" y="138131"/>
                    <a:pt x="21872" y="142735"/>
                    <a:pt x="24910" y="147214"/>
                  </a:cubicBezTo>
                  <a:cubicBezTo>
                    <a:pt x="30987" y="156171"/>
                    <a:pt x="37736" y="164632"/>
                    <a:pt x="44658" y="172471"/>
                  </a:cubicBezTo>
                  <a:cubicBezTo>
                    <a:pt x="51580" y="180312"/>
                    <a:pt x="58663" y="187516"/>
                    <a:pt x="65400" y="193902"/>
                  </a:cubicBezTo>
                  <a:cubicBezTo>
                    <a:pt x="72138" y="200289"/>
                    <a:pt x="78478" y="205917"/>
                    <a:pt x="83999" y="210512"/>
                  </a:cubicBezTo>
                  <a:cubicBezTo>
                    <a:pt x="84458" y="210893"/>
                    <a:pt x="84319" y="210757"/>
                    <a:pt x="84765" y="211124"/>
                  </a:cubicBezTo>
                  <a:cubicBezTo>
                    <a:pt x="102714" y="211124"/>
                    <a:pt x="123944" y="211626"/>
                    <a:pt x="149135" y="214645"/>
                  </a:cubicBezTo>
                  <a:cubicBezTo>
                    <a:pt x="149353" y="210959"/>
                    <a:pt x="149301" y="208619"/>
                    <a:pt x="149671" y="204312"/>
                  </a:cubicBezTo>
                  <a:cubicBezTo>
                    <a:pt x="150644" y="192983"/>
                    <a:pt x="152203" y="179672"/>
                    <a:pt x="154722" y="165199"/>
                  </a:cubicBezTo>
                  <a:cubicBezTo>
                    <a:pt x="155982" y="157962"/>
                    <a:pt x="157535" y="150480"/>
                    <a:pt x="159314" y="142773"/>
                  </a:cubicBezTo>
                  <a:cubicBezTo>
                    <a:pt x="161094" y="135066"/>
                    <a:pt x="163128" y="127167"/>
                    <a:pt x="165514" y="119198"/>
                  </a:cubicBezTo>
                  <a:cubicBezTo>
                    <a:pt x="167901" y="111230"/>
                    <a:pt x="170621" y="103185"/>
                    <a:pt x="173704" y="95165"/>
                  </a:cubicBezTo>
                  <a:cubicBezTo>
                    <a:pt x="176787" y="87145"/>
                    <a:pt x="180247" y="79145"/>
                    <a:pt x="184114" y="71284"/>
                  </a:cubicBezTo>
                  <a:cubicBezTo>
                    <a:pt x="187981" y="63423"/>
                    <a:pt x="192233" y="55661"/>
                    <a:pt x="196972" y="48169"/>
                  </a:cubicBezTo>
                  <a:cubicBezTo>
                    <a:pt x="201713" y="40677"/>
                    <a:pt x="206962" y="33421"/>
                    <a:pt x="212663" y="26508"/>
                  </a:cubicBezTo>
                  <a:lnTo>
                    <a:pt x="145920" y="1939"/>
                  </a:lnTo>
                  <a:lnTo>
                    <a:pt x="145844" y="1939"/>
                  </a:ln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4728A480-5DEA-F223-A3AE-0DDECAA6A7FA}"/>
                </a:ext>
              </a:extLst>
            </p:cNvPr>
            <p:cNvSpPr/>
            <p:nvPr/>
          </p:nvSpPr>
          <p:spPr>
            <a:xfrm>
              <a:off x="-7562551" y="4607965"/>
              <a:ext cx="509805" cy="636556"/>
            </a:xfrm>
            <a:custGeom>
              <a:avLst/>
              <a:gdLst>
                <a:gd name="connsiteX0" fmla="*/ 339643 w 509805"/>
                <a:gd name="connsiteY0" fmla="*/ 121 h 636556"/>
                <a:gd name="connsiteX1" fmla="*/ 228964 w 509805"/>
                <a:gd name="connsiteY1" fmla="*/ 89672 h 636556"/>
                <a:gd name="connsiteX2" fmla="*/ 156098 w 509805"/>
                <a:gd name="connsiteY2" fmla="*/ 235404 h 636556"/>
                <a:gd name="connsiteX3" fmla="*/ 5697 w 509805"/>
                <a:gd name="connsiteY3" fmla="*/ 580827 h 636556"/>
                <a:gd name="connsiteX4" fmla="*/ 111399 w 509805"/>
                <a:gd name="connsiteY4" fmla="*/ 613741 h 636556"/>
                <a:gd name="connsiteX5" fmla="*/ 290045 w 509805"/>
                <a:gd name="connsiteY5" fmla="*/ 482167 h 636556"/>
                <a:gd name="connsiteX6" fmla="*/ 445192 w 509805"/>
                <a:gd name="connsiteY6" fmla="*/ 399886 h 636556"/>
                <a:gd name="connsiteX7" fmla="*/ 444426 w 509805"/>
                <a:gd name="connsiteY7" fmla="*/ 399274 h 636556"/>
                <a:gd name="connsiteX8" fmla="*/ 425827 w 509805"/>
                <a:gd name="connsiteY8" fmla="*/ 382665 h 636556"/>
                <a:gd name="connsiteX9" fmla="*/ 405085 w 509805"/>
                <a:gd name="connsiteY9" fmla="*/ 361233 h 636556"/>
                <a:gd name="connsiteX10" fmla="*/ 385337 w 509805"/>
                <a:gd name="connsiteY10" fmla="*/ 335976 h 636556"/>
                <a:gd name="connsiteX11" fmla="*/ 376765 w 509805"/>
                <a:gd name="connsiteY11" fmla="*/ 322199 h 636556"/>
                <a:gd name="connsiteX12" fmla="*/ 369647 w 509805"/>
                <a:gd name="connsiteY12" fmla="*/ 307886 h 636556"/>
                <a:gd name="connsiteX13" fmla="*/ 364289 w 509805"/>
                <a:gd name="connsiteY13" fmla="*/ 293037 h 636556"/>
                <a:gd name="connsiteX14" fmla="*/ 361151 w 509805"/>
                <a:gd name="connsiteY14" fmla="*/ 277882 h 636556"/>
                <a:gd name="connsiteX15" fmla="*/ 360538 w 509805"/>
                <a:gd name="connsiteY15" fmla="*/ 262574 h 636556"/>
                <a:gd name="connsiteX16" fmla="*/ 362911 w 509805"/>
                <a:gd name="connsiteY16" fmla="*/ 247113 h 636556"/>
                <a:gd name="connsiteX17" fmla="*/ 367886 w 509805"/>
                <a:gd name="connsiteY17" fmla="*/ 232953 h 636556"/>
                <a:gd name="connsiteX18" fmla="*/ 374622 w 509805"/>
                <a:gd name="connsiteY18" fmla="*/ 221242 h 636556"/>
                <a:gd name="connsiteX19" fmla="*/ 382888 w 509805"/>
                <a:gd name="connsiteY19" fmla="*/ 211675 h 636556"/>
                <a:gd name="connsiteX20" fmla="*/ 392379 w 509805"/>
                <a:gd name="connsiteY20" fmla="*/ 204097 h 636556"/>
                <a:gd name="connsiteX21" fmla="*/ 402789 w 509805"/>
                <a:gd name="connsiteY21" fmla="*/ 198280 h 636556"/>
                <a:gd name="connsiteX22" fmla="*/ 413810 w 509805"/>
                <a:gd name="connsiteY22" fmla="*/ 194070 h 636556"/>
                <a:gd name="connsiteX23" fmla="*/ 425215 w 509805"/>
                <a:gd name="connsiteY23" fmla="*/ 191239 h 636556"/>
                <a:gd name="connsiteX24" fmla="*/ 436620 w 509805"/>
                <a:gd name="connsiteY24" fmla="*/ 189555 h 636556"/>
                <a:gd name="connsiteX25" fmla="*/ 458433 w 509805"/>
                <a:gd name="connsiteY25" fmla="*/ 188866 h 636556"/>
                <a:gd name="connsiteX26" fmla="*/ 476956 w 509805"/>
                <a:gd name="connsiteY26" fmla="*/ 190473 h 636556"/>
                <a:gd name="connsiteX27" fmla="*/ 494484 w 509805"/>
                <a:gd name="connsiteY27" fmla="*/ 193688 h 636556"/>
                <a:gd name="connsiteX28" fmla="*/ 506271 w 509805"/>
                <a:gd name="connsiteY28" fmla="*/ 190703 h 636556"/>
                <a:gd name="connsiteX29" fmla="*/ 492188 w 509805"/>
                <a:gd name="connsiteY29" fmla="*/ 134293 h 636556"/>
                <a:gd name="connsiteX30" fmla="*/ 362912 w 509805"/>
                <a:gd name="connsiteY30" fmla="*/ 16803 h 636556"/>
                <a:gd name="connsiteX31" fmla="*/ 339644 w 509805"/>
                <a:gd name="connsiteY31" fmla="*/ 118 h 63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9805" h="636556">
                  <a:moveTo>
                    <a:pt x="339643" y="121"/>
                  </a:moveTo>
                  <a:cubicBezTo>
                    <a:pt x="311334" y="-2412"/>
                    <a:pt x="269507" y="35023"/>
                    <a:pt x="228964" y="89672"/>
                  </a:cubicBezTo>
                  <a:cubicBezTo>
                    <a:pt x="174908" y="162528"/>
                    <a:pt x="184302" y="214252"/>
                    <a:pt x="156098" y="235404"/>
                  </a:cubicBezTo>
                  <a:cubicBezTo>
                    <a:pt x="127894" y="256556"/>
                    <a:pt x="-31907" y="327008"/>
                    <a:pt x="5697" y="580827"/>
                  </a:cubicBezTo>
                  <a:cubicBezTo>
                    <a:pt x="36250" y="627832"/>
                    <a:pt x="76146" y="660743"/>
                    <a:pt x="111399" y="613741"/>
                  </a:cubicBezTo>
                  <a:cubicBezTo>
                    <a:pt x="146651" y="566736"/>
                    <a:pt x="179582" y="524471"/>
                    <a:pt x="290045" y="482167"/>
                  </a:cubicBezTo>
                  <a:cubicBezTo>
                    <a:pt x="400505" y="439863"/>
                    <a:pt x="449892" y="435141"/>
                    <a:pt x="445192" y="399886"/>
                  </a:cubicBezTo>
                  <a:cubicBezTo>
                    <a:pt x="444746" y="399519"/>
                    <a:pt x="444885" y="399656"/>
                    <a:pt x="444426" y="399274"/>
                  </a:cubicBezTo>
                  <a:cubicBezTo>
                    <a:pt x="438905" y="394679"/>
                    <a:pt x="432565" y="389051"/>
                    <a:pt x="425827" y="382665"/>
                  </a:cubicBezTo>
                  <a:cubicBezTo>
                    <a:pt x="419090" y="376278"/>
                    <a:pt x="412007" y="369074"/>
                    <a:pt x="405085" y="361233"/>
                  </a:cubicBezTo>
                  <a:cubicBezTo>
                    <a:pt x="398163" y="353393"/>
                    <a:pt x="391414" y="344932"/>
                    <a:pt x="385337" y="335976"/>
                  </a:cubicBezTo>
                  <a:cubicBezTo>
                    <a:pt x="382299" y="331498"/>
                    <a:pt x="379398" y="326893"/>
                    <a:pt x="376765" y="322199"/>
                  </a:cubicBezTo>
                  <a:cubicBezTo>
                    <a:pt x="374131" y="317505"/>
                    <a:pt x="371747" y="312754"/>
                    <a:pt x="369647" y="307886"/>
                  </a:cubicBezTo>
                  <a:cubicBezTo>
                    <a:pt x="367547" y="303018"/>
                    <a:pt x="365727" y="298036"/>
                    <a:pt x="364289" y="293037"/>
                  </a:cubicBezTo>
                  <a:cubicBezTo>
                    <a:pt x="362851" y="288038"/>
                    <a:pt x="361797" y="282971"/>
                    <a:pt x="361151" y="277882"/>
                  </a:cubicBezTo>
                  <a:cubicBezTo>
                    <a:pt x="360504" y="272793"/>
                    <a:pt x="360265" y="267710"/>
                    <a:pt x="360538" y="262574"/>
                  </a:cubicBezTo>
                  <a:cubicBezTo>
                    <a:pt x="360812" y="257438"/>
                    <a:pt x="361589" y="252254"/>
                    <a:pt x="362911" y="247113"/>
                  </a:cubicBezTo>
                  <a:cubicBezTo>
                    <a:pt x="364233" y="241972"/>
                    <a:pt x="365915" y="237261"/>
                    <a:pt x="367886" y="232953"/>
                  </a:cubicBezTo>
                  <a:cubicBezTo>
                    <a:pt x="369857" y="228645"/>
                    <a:pt x="372100" y="224785"/>
                    <a:pt x="374622" y="221242"/>
                  </a:cubicBezTo>
                  <a:cubicBezTo>
                    <a:pt x="377144" y="217700"/>
                    <a:pt x="379912" y="214521"/>
                    <a:pt x="382888" y="211675"/>
                  </a:cubicBezTo>
                  <a:cubicBezTo>
                    <a:pt x="385864" y="208829"/>
                    <a:pt x="389047" y="206314"/>
                    <a:pt x="392379" y="204097"/>
                  </a:cubicBezTo>
                  <a:cubicBezTo>
                    <a:pt x="395712" y="201880"/>
                    <a:pt x="399197" y="199937"/>
                    <a:pt x="402789" y="198280"/>
                  </a:cubicBezTo>
                  <a:cubicBezTo>
                    <a:pt x="406380" y="196624"/>
                    <a:pt x="410058" y="195235"/>
                    <a:pt x="413810" y="194070"/>
                  </a:cubicBezTo>
                  <a:cubicBezTo>
                    <a:pt x="417563" y="192906"/>
                    <a:pt x="421399" y="191980"/>
                    <a:pt x="425215" y="191239"/>
                  </a:cubicBezTo>
                  <a:cubicBezTo>
                    <a:pt x="429031" y="190498"/>
                    <a:pt x="432837" y="189940"/>
                    <a:pt x="436620" y="189555"/>
                  </a:cubicBezTo>
                  <a:cubicBezTo>
                    <a:pt x="444184" y="188783"/>
                    <a:pt x="451589" y="188625"/>
                    <a:pt x="458433" y="188866"/>
                  </a:cubicBezTo>
                  <a:cubicBezTo>
                    <a:pt x="465277" y="189106"/>
                    <a:pt x="471613" y="189767"/>
                    <a:pt x="476956" y="190473"/>
                  </a:cubicBezTo>
                  <a:cubicBezTo>
                    <a:pt x="487642" y="191887"/>
                    <a:pt x="494484" y="193688"/>
                    <a:pt x="494484" y="193688"/>
                  </a:cubicBezTo>
                  <a:lnTo>
                    <a:pt x="506271" y="190703"/>
                  </a:lnTo>
                  <a:cubicBezTo>
                    <a:pt x="506271" y="190703"/>
                    <a:pt x="520390" y="160145"/>
                    <a:pt x="492188" y="134293"/>
                  </a:cubicBezTo>
                  <a:cubicBezTo>
                    <a:pt x="463986" y="108441"/>
                    <a:pt x="386413" y="59108"/>
                    <a:pt x="362912" y="16803"/>
                  </a:cubicBezTo>
                  <a:cubicBezTo>
                    <a:pt x="357036" y="6228"/>
                    <a:pt x="349079" y="962"/>
                    <a:pt x="339644" y="1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1DCF37E-0214-36E2-09BF-9F249AF3EE09}"/>
                </a:ext>
              </a:extLst>
            </p:cNvPr>
            <p:cNvSpPr/>
            <p:nvPr/>
          </p:nvSpPr>
          <p:spPr>
            <a:xfrm>
              <a:off x="-5113043" y="6180513"/>
              <a:ext cx="698285" cy="351741"/>
            </a:xfrm>
            <a:custGeom>
              <a:avLst/>
              <a:gdLst>
                <a:gd name="connsiteX0" fmla="*/ 70636 w 698285"/>
                <a:gd name="connsiteY0" fmla="*/ 13240 h 351741"/>
                <a:gd name="connsiteX1" fmla="*/ 37952 w 698285"/>
                <a:gd name="connsiteY1" fmla="*/ 63375 h 351741"/>
                <a:gd name="connsiteX2" fmla="*/ 16750 w 698285"/>
                <a:gd name="connsiteY2" fmla="*/ 183238 h 351741"/>
                <a:gd name="connsiteX3" fmla="*/ 33207 w 698285"/>
                <a:gd name="connsiteY3" fmla="*/ 265519 h 351741"/>
                <a:gd name="connsiteX4" fmla="*/ 263591 w 698285"/>
                <a:gd name="connsiteY4" fmla="*/ 293686 h 351741"/>
                <a:gd name="connsiteX5" fmla="*/ 336382 w 698285"/>
                <a:gd name="connsiteY5" fmla="*/ 324302 h 351741"/>
                <a:gd name="connsiteX6" fmla="*/ 597304 w 698285"/>
                <a:gd name="connsiteY6" fmla="*/ 345427 h 351741"/>
                <a:gd name="connsiteX7" fmla="*/ 695964 w 698285"/>
                <a:gd name="connsiteY7" fmla="*/ 249062 h 351741"/>
                <a:gd name="connsiteX8" fmla="*/ 573806 w 698285"/>
                <a:gd name="connsiteY8" fmla="*/ 162113 h 351741"/>
                <a:gd name="connsiteX9" fmla="*/ 348165 w 698285"/>
                <a:gd name="connsiteY9" fmla="*/ 6965 h 351741"/>
                <a:gd name="connsiteX10" fmla="*/ 342272 w 698285"/>
                <a:gd name="connsiteY10" fmla="*/ 0 h 351741"/>
                <a:gd name="connsiteX11" fmla="*/ 329872 w 698285"/>
                <a:gd name="connsiteY11" fmla="*/ 3368 h 351741"/>
                <a:gd name="connsiteX12" fmla="*/ 290608 w 698285"/>
                <a:gd name="connsiteY12" fmla="*/ 14849 h 351741"/>
                <a:gd name="connsiteX13" fmla="*/ 266727 w 698285"/>
                <a:gd name="connsiteY13" fmla="*/ 20436 h 351741"/>
                <a:gd name="connsiteX14" fmla="*/ 239555 w 698285"/>
                <a:gd name="connsiteY14" fmla="*/ 25182 h 351741"/>
                <a:gd name="connsiteX15" fmla="*/ 213761 w 698285"/>
                <a:gd name="connsiteY15" fmla="*/ 28243 h 351741"/>
                <a:gd name="connsiteX16" fmla="*/ 193631 w 698285"/>
                <a:gd name="connsiteY16" fmla="*/ 29621 h 351741"/>
                <a:gd name="connsiteX17" fmla="*/ 177557 w 698285"/>
                <a:gd name="connsiteY17" fmla="*/ 29391 h 351741"/>
                <a:gd name="connsiteX18" fmla="*/ 164316 w 698285"/>
                <a:gd name="connsiteY18" fmla="*/ 27860 h 351741"/>
                <a:gd name="connsiteX19" fmla="*/ 140665 w 698285"/>
                <a:gd name="connsiteY19" fmla="*/ 21431 h 351741"/>
                <a:gd name="connsiteX20" fmla="*/ 111580 w 698285"/>
                <a:gd name="connsiteY20" fmla="*/ 11863 h 351741"/>
                <a:gd name="connsiteX21" fmla="*/ 102701 w 698285"/>
                <a:gd name="connsiteY21" fmla="*/ 9950 h 351741"/>
                <a:gd name="connsiteX22" fmla="*/ 93899 w 698285"/>
                <a:gd name="connsiteY22" fmla="*/ 9261 h 351741"/>
                <a:gd name="connsiteX23" fmla="*/ 76677 w 698285"/>
                <a:gd name="connsiteY23" fmla="*/ 11251 h 351741"/>
                <a:gd name="connsiteX24" fmla="*/ 70631 w 698285"/>
                <a:gd name="connsiteY24" fmla="*/ 13241 h 35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98285" h="351741">
                  <a:moveTo>
                    <a:pt x="70636" y="13240"/>
                  </a:moveTo>
                  <a:cubicBezTo>
                    <a:pt x="60994" y="22976"/>
                    <a:pt x="52035" y="19115"/>
                    <a:pt x="37952" y="63375"/>
                  </a:cubicBezTo>
                  <a:cubicBezTo>
                    <a:pt x="21501" y="115079"/>
                    <a:pt x="16751" y="183238"/>
                    <a:pt x="16750" y="183238"/>
                  </a:cubicBezTo>
                  <a:cubicBezTo>
                    <a:pt x="16750" y="183238"/>
                    <a:pt x="-30249" y="242016"/>
                    <a:pt x="33207" y="265519"/>
                  </a:cubicBezTo>
                  <a:cubicBezTo>
                    <a:pt x="96663" y="289021"/>
                    <a:pt x="188386" y="324238"/>
                    <a:pt x="263591" y="293686"/>
                  </a:cubicBezTo>
                  <a:cubicBezTo>
                    <a:pt x="294144" y="288985"/>
                    <a:pt x="305829" y="305500"/>
                    <a:pt x="336382" y="324302"/>
                  </a:cubicBezTo>
                  <a:cubicBezTo>
                    <a:pt x="366934" y="343103"/>
                    <a:pt x="519750" y="361879"/>
                    <a:pt x="597304" y="345427"/>
                  </a:cubicBezTo>
                  <a:cubicBezTo>
                    <a:pt x="674861" y="328975"/>
                    <a:pt x="707715" y="300766"/>
                    <a:pt x="695964" y="249062"/>
                  </a:cubicBezTo>
                  <a:cubicBezTo>
                    <a:pt x="684213" y="197358"/>
                    <a:pt x="625510" y="185614"/>
                    <a:pt x="573806" y="162113"/>
                  </a:cubicBezTo>
                  <a:cubicBezTo>
                    <a:pt x="522101" y="138611"/>
                    <a:pt x="348165" y="6965"/>
                    <a:pt x="348165" y="6965"/>
                  </a:cubicBezTo>
                  <a:cubicBezTo>
                    <a:pt x="348165" y="6965"/>
                    <a:pt x="342832" y="667"/>
                    <a:pt x="342272" y="0"/>
                  </a:cubicBezTo>
                  <a:cubicBezTo>
                    <a:pt x="338057" y="1203"/>
                    <a:pt x="334562" y="1918"/>
                    <a:pt x="329872" y="3368"/>
                  </a:cubicBezTo>
                  <a:cubicBezTo>
                    <a:pt x="318447" y="6899"/>
                    <a:pt x="305512" y="10954"/>
                    <a:pt x="290608" y="14849"/>
                  </a:cubicBezTo>
                  <a:cubicBezTo>
                    <a:pt x="283155" y="16796"/>
                    <a:pt x="275224" y="18690"/>
                    <a:pt x="266727" y="20436"/>
                  </a:cubicBezTo>
                  <a:cubicBezTo>
                    <a:pt x="258230" y="22182"/>
                    <a:pt x="249215" y="23832"/>
                    <a:pt x="239555" y="25182"/>
                  </a:cubicBezTo>
                  <a:cubicBezTo>
                    <a:pt x="229895" y="26532"/>
                    <a:pt x="221340" y="27510"/>
                    <a:pt x="213761" y="28243"/>
                  </a:cubicBezTo>
                  <a:cubicBezTo>
                    <a:pt x="206182" y="28977"/>
                    <a:pt x="199590" y="29439"/>
                    <a:pt x="193631" y="29621"/>
                  </a:cubicBezTo>
                  <a:cubicBezTo>
                    <a:pt x="187671" y="29802"/>
                    <a:pt x="182358" y="29697"/>
                    <a:pt x="177557" y="29391"/>
                  </a:cubicBezTo>
                  <a:cubicBezTo>
                    <a:pt x="172757" y="29086"/>
                    <a:pt x="168419" y="28587"/>
                    <a:pt x="164316" y="27860"/>
                  </a:cubicBezTo>
                  <a:cubicBezTo>
                    <a:pt x="156111" y="26406"/>
                    <a:pt x="148845" y="24183"/>
                    <a:pt x="140665" y="21431"/>
                  </a:cubicBezTo>
                  <a:cubicBezTo>
                    <a:pt x="132486" y="18678"/>
                    <a:pt x="123421" y="15395"/>
                    <a:pt x="111580" y="11863"/>
                  </a:cubicBezTo>
                  <a:cubicBezTo>
                    <a:pt x="108620" y="10980"/>
                    <a:pt x="105656" y="10372"/>
                    <a:pt x="102701" y="9950"/>
                  </a:cubicBezTo>
                  <a:cubicBezTo>
                    <a:pt x="99747" y="9527"/>
                    <a:pt x="96825" y="9278"/>
                    <a:pt x="93899" y="9261"/>
                  </a:cubicBezTo>
                  <a:cubicBezTo>
                    <a:pt x="88049" y="9227"/>
                    <a:pt x="82267" y="9985"/>
                    <a:pt x="76677" y="11251"/>
                  </a:cubicBezTo>
                  <a:cubicBezTo>
                    <a:pt x="74581" y="11726"/>
                    <a:pt x="72673" y="12625"/>
                    <a:pt x="70631" y="1324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B9027FF-A9A5-12F1-3FFA-277EBABBE80E}"/>
                </a:ext>
              </a:extLst>
            </p:cNvPr>
            <p:cNvSpPr/>
            <p:nvPr/>
          </p:nvSpPr>
          <p:spPr>
            <a:xfrm>
              <a:off x="-5042408" y="6035392"/>
              <a:ext cx="271640" cy="174830"/>
            </a:xfrm>
            <a:custGeom>
              <a:avLst/>
              <a:gdLst>
                <a:gd name="connsiteX0" fmla="*/ 0 w 271640"/>
                <a:gd name="connsiteY0" fmla="*/ 158362 h 174830"/>
                <a:gd name="connsiteX1" fmla="*/ 6047 w 271640"/>
                <a:gd name="connsiteY1" fmla="*/ 156372 h 174830"/>
                <a:gd name="connsiteX2" fmla="*/ 23268 w 271640"/>
                <a:gd name="connsiteY2" fmla="*/ 154382 h 174830"/>
                <a:gd name="connsiteX3" fmla="*/ 32070 w 271640"/>
                <a:gd name="connsiteY3" fmla="*/ 155070 h 174830"/>
                <a:gd name="connsiteX4" fmla="*/ 40949 w 271640"/>
                <a:gd name="connsiteY4" fmla="*/ 156984 h 174830"/>
                <a:gd name="connsiteX5" fmla="*/ 70034 w 271640"/>
                <a:gd name="connsiteY5" fmla="*/ 166551 h 174830"/>
                <a:gd name="connsiteX6" fmla="*/ 93685 w 271640"/>
                <a:gd name="connsiteY6" fmla="*/ 172981 h 174830"/>
                <a:gd name="connsiteX7" fmla="*/ 106927 w 271640"/>
                <a:gd name="connsiteY7" fmla="*/ 174512 h 174830"/>
                <a:gd name="connsiteX8" fmla="*/ 123000 w 271640"/>
                <a:gd name="connsiteY8" fmla="*/ 174742 h 174830"/>
                <a:gd name="connsiteX9" fmla="*/ 143130 w 271640"/>
                <a:gd name="connsiteY9" fmla="*/ 173364 h 174830"/>
                <a:gd name="connsiteX10" fmla="*/ 168924 w 271640"/>
                <a:gd name="connsiteY10" fmla="*/ 170303 h 174830"/>
                <a:gd name="connsiteX11" fmla="*/ 196096 w 271640"/>
                <a:gd name="connsiteY11" fmla="*/ 165557 h 174830"/>
                <a:gd name="connsiteX12" fmla="*/ 219976 w 271640"/>
                <a:gd name="connsiteY12" fmla="*/ 159970 h 174830"/>
                <a:gd name="connsiteX13" fmla="*/ 259241 w 271640"/>
                <a:gd name="connsiteY13" fmla="*/ 148488 h 174830"/>
                <a:gd name="connsiteX14" fmla="*/ 271641 w 271640"/>
                <a:gd name="connsiteY14" fmla="*/ 145120 h 174830"/>
                <a:gd name="connsiteX15" fmla="*/ 146345 w 271640"/>
                <a:gd name="connsiteY15" fmla="*/ 0 h 174830"/>
                <a:gd name="connsiteX16" fmla="*/ 127134 w 271640"/>
                <a:gd name="connsiteY16" fmla="*/ 6353 h 174830"/>
                <a:gd name="connsiteX17" fmla="*/ 104248 w 271640"/>
                <a:gd name="connsiteY17" fmla="*/ 15079 h 174830"/>
                <a:gd name="connsiteX18" fmla="*/ 76311 w 271640"/>
                <a:gd name="connsiteY18" fmla="*/ 27248 h 174830"/>
                <a:gd name="connsiteX19" fmla="*/ 45544 w 271640"/>
                <a:gd name="connsiteY19" fmla="*/ 42863 h 174830"/>
                <a:gd name="connsiteX20" fmla="*/ 14391 w 271640"/>
                <a:gd name="connsiteY20" fmla="*/ 61844 h 174830"/>
                <a:gd name="connsiteX21" fmla="*/ 3446 w 271640"/>
                <a:gd name="connsiteY21" fmla="*/ 70188 h 174830"/>
                <a:gd name="connsiteX22" fmla="*/ 4747 w 271640"/>
                <a:gd name="connsiteY22" fmla="*/ 71948 h 174830"/>
                <a:gd name="connsiteX23" fmla="*/ 4899 w 271640"/>
                <a:gd name="connsiteY23" fmla="*/ 152086 h 174830"/>
                <a:gd name="connsiteX24" fmla="*/ 1 w 271640"/>
                <a:gd name="connsiteY24" fmla="*/ 158362 h 17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1640" h="174830">
                  <a:moveTo>
                    <a:pt x="0" y="158362"/>
                  </a:moveTo>
                  <a:cubicBezTo>
                    <a:pt x="2041" y="157746"/>
                    <a:pt x="3950" y="156846"/>
                    <a:pt x="6047" y="156372"/>
                  </a:cubicBezTo>
                  <a:cubicBezTo>
                    <a:pt x="11636" y="155106"/>
                    <a:pt x="17418" y="154347"/>
                    <a:pt x="23268" y="154382"/>
                  </a:cubicBezTo>
                  <a:cubicBezTo>
                    <a:pt x="26193" y="154406"/>
                    <a:pt x="29115" y="154648"/>
                    <a:pt x="32070" y="155070"/>
                  </a:cubicBezTo>
                  <a:cubicBezTo>
                    <a:pt x="35025" y="155493"/>
                    <a:pt x="37989" y="156101"/>
                    <a:pt x="40949" y="156984"/>
                  </a:cubicBezTo>
                  <a:cubicBezTo>
                    <a:pt x="52790" y="160515"/>
                    <a:pt x="61855" y="163799"/>
                    <a:pt x="70034" y="166551"/>
                  </a:cubicBezTo>
                  <a:cubicBezTo>
                    <a:pt x="78214" y="169304"/>
                    <a:pt x="85480" y="171527"/>
                    <a:pt x="93685" y="172981"/>
                  </a:cubicBezTo>
                  <a:cubicBezTo>
                    <a:pt x="97788" y="173708"/>
                    <a:pt x="102126" y="174207"/>
                    <a:pt x="106927" y="174512"/>
                  </a:cubicBezTo>
                  <a:cubicBezTo>
                    <a:pt x="111727" y="174817"/>
                    <a:pt x="117041" y="174923"/>
                    <a:pt x="123000" y="174742"/>
                  </a:cubicBezTo>
                  <a:cubicBezTo>
                    <a:pt x="128959" y="174561"/>
                    <a:pt x="135551" y="174097"/>
                    <a:pt x="143130" y="173364"/>
                  </a:cubicBezTo>
                  <a:cubicBezTo>
                    <a:pt x="150709" y="172630"/>
                    <a:pt x="159265" y="171653"/>
                    <a:pt x="168924" y="170303"/>
                  </a:cubicBezTo>
                  <a:cubicBezTo>
                    <a:pt x="178583" y="168952"/>
                    <a:pt x="187598" y="167303"/>
                    <a:pt x="196096" y="165557"/>
                  </a:cubicBezTo>
                  <a:cubicBezTo>
                    <a:pt x="204593" y="163810"/>
                    <a:pt x="212524" y="161917"/>
                    <a:pt x="219976" y="159970"/>
                  </a:cubicBezTo>
                  <a:cubicBezTo>
                    <a:pt x="234881" y="156074"/>
                    <a:pt x="247815" y="152020"/>
                    <a:pt x="259241" y="148488"/>
                  </a:cubicBezTo>
                  <a:cubicBezTo>
                    <a:pt x="263931" y="147038"/>
                    <a:pt x="267426" y="146324"/>
                    <a:pt x="271641" y="145120"/>
                  </a:cubicBezTo>
                  <a:cubicBezTo>
                    <a:pt x="261632" y="133209"/>
                    <a:pt x="171575" y="26075"/>
                    <a:pt x="146345" y="0"/>
                  </a:cubicBezTo>
                  <a:cubicBezTo>
                    <a:pt x="145041" y="386"/>
                    <a:pt x="138992" y="2111"/>
                    <a:pt x="127134" y="6353"/>
                  </a:cubicBezTo>
                  <a:cubicBezTo>
                    <a:pt x="120615" y="8685"/>
                    <a:pt x="112854" y="11595"/>
                    <a:pt x="104248" y="15079"/>
                  </a:cubicBezTo>
                  <a:cubicBezTo>
                    <a:pt x="95641" y="18563"/>
                    <a:pt x="86226" y="22622"/>
                    <a:pt x="76311" y="27248"/>
                  </a:cubicBezTo>
                  <a:cubicBezTo>
                    <a:pt x="66397" y="31876"/>
                    <a:pt x="55985" y="37102"/>
                    <a:pt x="45544" y="42863"/>
                  </a:cubicBezTo>
                  <a:cubicBezTo>
                    <a:pt x="35101" y="48624"/>
                    <a:pt x="24582" y="54960"/>
                    <a:pt x="14391" y="61844"/>
                  </a:cubicBezTo>
                  <a:cubicBezTo>
                    <a:pt x="10569" y="64427"/>
                    <a:pt x="7157" y="67448"/>
                    <a:pt x="3446" y="70188"/>
                  </a:cubicBezTo>
                  <a:cubicBezTo>
                    <a:pt x="3895" y="70800"/>
                    <a:pt x="4298" y="71334"/>
                    <a:pt x="4747" y="71948"/>
                  </a:cubicBezTo>
                  <a:cubicBezTo>
                    <a:pt x="3427" y="71553"/>
                    <a:pt x="16286" y="133871"/>
                    <a:pt x="4899" y="152086"/>
                  </a:cubicBezTo>
                  <a:cubicBezTo>
                    <a:pt x="3207" y="154794"/>
                    <a:pt x="1623" y="156724"/>
                    <a:pt x="1" y="15836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9619B00-95C5-25FB-3DB9-63B128BCABD7}"/>
                </a:ext>
              </a:extLst>
            </p:cNvPr>
            <p:cNvSpPr/>
            <p:nvPr/>
          </p:nvSpPr>
          <p:spPr>
            <a:xfrm>
              <a:off x="-7052981" y="3961784"/>
              <a:ext cx="2156968" cy="2143778"/>
            </a:xfrm>
            <a:custGeom>
              <a:avLst/>
              <a:gdLst>
                <a:gd name="connsiteX0" fmla="*/ 1482728 w 2156968"/>
                <a:gd name="connsiteY0" fmla="*/ 174324 h 2143778"/>
                <a:gd name="connsiteX1" fmla="*/ 1478977 w 2156968"/>
                <a:gd name="connsiteY1" fmla="*/ 167130 h 2143778"/>
                <a:gd name="connsiteX2" fmla="*/ 1469486 w 2156968"/>
                <a:gd name="connsiteY2" fmla="*/ 151975 h 2143778"/>
                <a:gd name="connsiteX3" fmla="*/ 1459000 w 2156968"/>
                <a:gd name="connsiteY3" fmla="*/ 137738 h 2143778"/>
                <a:gd name="connsiteX4" fmla="*/ 1447672 w 2156968"/>
                <a:gd name="connsiteY4" fmla="*/ 124497 h 2143778"/>
                <a:gd name="connsiteX5" fmla="*/ 1422719 w 2156968"/>
                <a:gd name="connsiteY5" fmla="*/ 100540 h 2143778"/>
                <a:gd name="connsiteX6" fmla="*/ 1395012 w 2156968"/>
                <a:gd name="connsiteY6" fmla="*/ 79874 h 2143778"/>
                <a:gd name="connsiteX7" fmla="*/ 1365315 w 2156968"/>
                <a:gd name="connsiteY7" fmla="*/ 62270 h 2143778"/>
                <a:gd name="connsiteX8" fmla="*/ 1334162 w 2156968"/>
                <a:gd name="connsiteY8" fmla="*/ 47497 h 2143778"/>
                <a:gd name="connsiteX9" fmla="*/ 1302246 w 2156968"/>
                <a:gd name="connsiteY9" fmla="*/ 35327 h 2143778"/>
                <a:gd name="connsiteX10" fmla="*/ 1270023 w 2156968"/>
                <a:gd name="connsiteY10" fmla="*/ 25377 h 2143778"/>
                <a:gd name="connsiteX11" fmla="*/ 1238258 w 2156968"/>
                <a:gd name="connsiteY11" fmla="*/ 17570 h 2143778"/>
                <a:gd name="connsiteX12" fmla="*/ 1207490 w 2156968"/>
                <a:gd name="connsiteY12" fmla="*/ 11523 h 2143778"/>
                <a:gd name="connsiteX13" fmla="*/ 1178251 w 2156968"/>
                <a:gd name="connsiteY13" fmla="*/ 7084 h 2143778"/>
                <a:gd name="connsiteX14" fmla="*/ 1127046 w 2156968"/>
                <a:gd name="connsiteY14" fmla="*/ 1956 h 2143778"/>
                <a:gd name="connsiteX15" fmla="*/ 1089543 w 2156968"/>
                <a:gd name="connsiteY15" fmla="*/ 42 h 2143778"/>
                <a:gd name="connsiteX16" fmla="*/ 1075153 w 2156968"/>
                <a:gd name="connsiteY16" fmla="*/ 655 h 2143778"/>
                <a:gd name="connsiteX17" fmla="*/ 1060993 w 2156968"/>
                <a:gd name="connsiteY17" fmla="*/ 3028 h 2143778"/>
                <a:gd name="connsiteX18" fmla="*/ 1047292 w 2156968"/>
                <a:gd name="connsiteY18" fmla="*/ 7084 h 2143778"/>
                <a:gd name="connsiteX19" fmla="*/ 1034051 w 2156968"/>
                <a:gd name="connsiteY19" fmla="*/ 12442 h 2143778"/>
                <a:gd name="connsiteX20" fmla="*/ 1009328 w 2156968"/>
                <a:gd name="connsiteY20" fmla="*/ 26143 h 2143778"/>
                <a:gd name="connsiteX21" fmla="*/ 987590 w 2156968"/>
                <a:gd name="connsiteY21" fmla="*/ 42063 h 2143778"/>
                <a:gd name="connsiteX22" fmla="*/ 969450 w 2156968"/>
                <a:gd name="connsiteY22" fmla="*/ 58060 h 2143778"/>
                <a:gd name="connsiteX23" fmla="*/ 955673 w 2156968"/>
                <a:gd name="connsiteY23" fmla="*/ 72067 h 2143778"/>
                <a:gd name="connsiteX24" fmla="*/ 943809 w 2156968"/>
                <a:gd name="connsiteY24" fmla="*/ 85844 h 2143778"/>
                <a:gd name="connsiteX25" fmla="*/ 942985 w 2156968"/>
                <a:gd name="connsiteY25" fmla="*/ 86894 h 2143778"/>
                <a:gd name="connsiteX26" fmla="*/ 903855 w 2156968"/>
                <a:gd name="connsiteY26" fmla="*/ 448947 h 2143778"/>
                <a:gd name="connsiteX27" fmla="*/ 880358 w 2156968"/>
                <a:gd name="connsiteY27" fmla="*/ 636930 h 2143778"/>
                <a:gd name="connsiteX28" fmla="*/ 816907 w 2156968"/>
                <a:gd name="connsiteY28" fmla="*/ 975397 h 2143778"/>
                <a:gd name="connsiteX29" fmla="*/ 774580 w 2156968"/>
                <a:gd name="connsiteY29" fmla="*/ 1092887 h 2143778"/>
                <a:gd name="connsiteX30" fmla="*/ 412698 w 2156968"/>
                <a:gd name="connsiteY30" fmla="*/ 930773 h 2143778"/>
                <a:gd name="connsiteX31" fmla="*/ 67202 w 2156968"/>
                <a:gd name="connsiteY31" fmla="*/ 862575 h 2143778"/>
                <a:gd name="connsiteX32" fmla="*/ 63528 w 2156968"/>
                <a:gd name="connsiteY32" fmla="*/ 861274 h 2143778"/>
                <a:gd name="connsiteX33" fmla="*/ 47837 w 2156968"/>
                <a:gd name="connsiteY33" fmla="*/ 882935 h 2143778"/>
                <a:gd name="connsiteX34" fmla="*/ 34979 w 2156968"/>
                <a:gd name="connsiteY34" fmla="*/ 906050 h 2143778"/>
                <a:gd name="connsiteX35" fmla="*/ 24569 w 2156968"/>
                <a:gd name="connsiteY35" fmla="*/ 929931 h 2143778"/>
                <a:gd name="connsiteX36" fmla="*/ 16380 w 2156968"/>
                <a:gd name="connsiteY36" fmla="*/ 953964 h 2143778"/>
                <a:gd name="connsiteX37" fmla="*/ 10180 w 2156968"/>
                <a:gd name="connsiteY37" fmla="*/ 977538 h 2143778"/>
                <a:gd name="connsiteX38" fmla="*/ 5587 w 2156968"/>
                <a:gd name="connsiteY38" fmla="*/ 999965 h 2143778"/>
                <a:gd name="connsiteX39" fmla="*/ 536 w 2156968"/>
                <a:gd name="connsiteY39" fmla="*/ 1039078 h 2143778"/>
                <a:gd name="connsiteX40" fmla="*/ 0 w 2156968"/>
                <a:gd name="connsiteY40" fmla="*/ 1049410 h 2143778"/>
                <a:gd name="connsiteX41" fmla="*/ 217604 w 2156968"/>
                <a:gd name="connsiteY41" fmla="*/ 1121128 h 2143778"/>
                <a:gd name="connsiteX42" fmla="*/ 671188 w 2156968"/>
                <a:gd name="connsiteY42" fmla="*/ 1339651 h 2143778"/>
                <a:gd name="connsiteX43" fmla="*/ 953247 w 2156968"/>
                <a:gd name="connsiteY43" fmla="*/ 1381977 h 2143778"/>
                <a:gd name="connsiteX44" fmla="*/ 1258796 w 2156968"/>
                <a:gd name="connsiteY44" fmla="*/ 841444 h 2143778"/>
                <a:gd name="connsiteX45" fmla="*/ 1571374 w 2156968"/>
                <a:gd name="connsiteY45" fmla="*/ 1231566 h 2143778"/>
                <a:gd name="connsiteX46" fmla="*/ 1679448 w 2156968"/>
                <a:gd name="connsiteY46" fmla="*/ 1490113 h 2143778"/>
                <a:gd name="connsiteX47" fmla="*/ 2014070 w 2156968"/>
                <a:gd name="connsiteY47" fmla="*/ 2143779 h 2143778"/>
                <a:gd name="connsiteX48" fmla="*/ 2025015 w 2156968"/>
                <a:gd name="connsiteY48" fmla="*/ 2135435 h 2143778"/>
                <a:gd name="connsiteX49" fmla="*/ 2056167 w 2156968"/>
                <a:gd name="connsiteY49" fmla="*/ 2116453 h 2143778"/>
                <a:gd name="connsiteX50" fmla="*/ 2086935 w 2156968"/>
                <a:gd name="connsiteY50" fmla="*/ 2100839 h 2143778"/>
                <a:gd name="connsiteX51" fmla="*/ 2114872 w 2156968"/>
                <a:gd name="connsiteY51" fmla="*/ 2088670 h 2143778"/>
                <a:gd name="connsiteX52" fmla="*/ 2137757 w 2156968"/>
                <a:gd name="connsiteY52" fmla="*/ 2079944 h 2143778"/>
                <a:gd name="connsiteX53" fmla="*/ 2156969 w 2156968"/>
                <a:gd name="connsiteY53" fmla="*/ 2073591 h 2143778"/>
                <a:gd name="connsiteX54" fmla="*/ 2154213 w 2156968"/>
                <a:gd name="connsiteY54" fmla="*/ 2070606 h 2143778"/>
                <a:gd name="connsiteX55" fmla="*/ 2008481 w 2156968"/>
                <a:gd name="connsiteY55" fmla="*/ 1652244 h 2143778"/>
                <a:gd name="connsiteX56" fmla="*/ 1923904 w 2156968"/>
                <a:gd name="connsiteY56" fmla="*/ 1323206 h 2143778"/>
                <a:gd name="connsiteX57" fmla="*/ 1881578 w 2156968"/>
                <a:gd name="connsiteY57" fmla="*/ 1130555 h 2143778"/>
                <a:gd name="connsiteX58" fmla="*/ 1712347 w 2156968"/>
                <a:gd name="connsiteY58" fmla="*/ 834412 h 2143778"/>
                <a:gd name="connsiteX59" fmla="*/ 1428010 w 2156968"/>
                <a:gd name="connsiteY59" fmla="*/ 361994 h 2143778"/>
                <a:gd name="connsiteX60" fmla="*/ 1482048 w 2156968"/>
                <a:gd name="connsiteY60" fmla="*/ 173935 h 2143778"/>
                <a:gd name="connsiteX61" fmla="*/ 1482737 w 2156968"/>
                <a:gd name="connsiteY61" fmla="*/ 174318 h 21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56968" h="2143778">
                  <a:moveTo>
                    <a:pt x="1482728" y="174324"/>
                  </a:moveTo>
                  <a:cubicBezTo>
                    <a:pt x="1481466" y="171936"/>
                    <a:pt x="1480309" y="169453"/>
                    <a:pt x="1478977" y="167130"/>
                  </a:cubicBezTo>
                  <a:cubicBezTo>
                    <a:pt x="1475988" y="161914"/>
                    <a:pt x="1472809" y="156868"/>
                    <a:pt x="1469486" y="151975"/>
                  </a:cubicBezTo>
                  <a:cubicBezTo>
                    <a:pt x="1466163" y="147082"/>
                    <a:pt x="1462632" y="142320"/>
                    <a:pt x="1459000" y="137738"/>
                  </a:cubicBezTo>
                  <a:cubicBezTo>
                    <a:pt x="1455368" y="133157"/>
                    <a:pt x="1451588" y="128777"/>
                    <a:pt x="1447672" y="124497"/>
                  </a:cubicBezTo>
                  <a:cubicBezTo>
                    <a:pt x="1439841" y="115936"/>
                    <a:pt x="1431533" y="107958"/>
                    <a:pt x="1422719" y="100540"/>
                  </a:cubicBezTo>
                  <a:cubicBezTo>
                    <a:pt x="1413906" y="93122"/>
                    <a:pt x="1404605" y="86231"/>
                    <a:pt x="1395012" y="79874"/>
                  </a:cubicBezTo>
                  <a:cubicBezTo>
                    <a:pt x="1385419" y="73516"/>
                    <a:pt x="1375487" y="67649"/>
                    <a:pt x="1365315" y="62270"/>
                  </a:cubicBezTo>
                  <a:cubicBezTo>
                    <a:pt x="1355143" y="56890"/>
                    <a:pt x="1344712" y="51982"/>
                    <a:pt x="1334162" y="47497"/>
                  </a:cubicBezTo>
                  <a:cubicBezTo>
                    <a:pt x="1323614" y="43013"/>
                    <a:pt x="1312968" y="39000"/>
                    <a:pt x="1302246" y="35327"/>
                  </a:cubicBezTo>
                  <a:cubicBezTo>
                    <a:pt x="1291523" y="31655"/>
                    <a:pt x="1280718" y="28320"/>
                    <a:pt x="1270023" y="25377"/>
                  </a:cubicBezTo>
                  <a:cubicBezTo>
                    <a:pt x="1259328" y="22435"/>
                    <a:pt x="1248725" y="19865"/>
                    <a:pt x="1238258" y="17570"/>
                  </a:cubicBezTo>
                  <a:cubicBezTo>
                    <a:pt x="1227793" y="15275"/>
                    <a:pt x="1217523" y="13254"/>
                    <a:pt x="1207490" y="11523"/>
                  </a:cubicBezTo>
                  <a:cubicBezTo>
                    <a:pt x="1197457" y="9793"/>
                    <a:pt x="1187653" y="8333"/>
                    <a:pt x="1178251" y="7084"/>
                  </a:cubicBezTo>
                  <a:cubicBezTo>
                    <a:pt x="1159449" y="4587"/>
                    <a:pt x="1142102" y="3021"/>
                    <a:pt x="1127046" y="1956"/>
                  </a:cubicBezTo>
                  <a:cubicBezTo>
                    <a:pt x="1111990" y="891"/>
                    <a:pt x="1099237" y="336"/>
                    <a:pt x="1089543" y="42"/>
                  </a:cubicBezTo>
                  <a:cubicBezTo>
                    <a:pt x="1084695" y="-105"/>
                    <a:pt x="1079912" y="138"/>
                    <a:pt x="1075153" y="655"/>
                  </a:cubicBezTo>
                  <a:cubicBezTo>
                    <a:pt x="1070393" y="1171"/>
                    <a:pt x="1065636" y="1935"/>
                    <a:pt x="1060993" y="3028"/>
                  </a:cubicBezTo>
                  <a:cubicBezTo>
                    <a:pt x="1056350" y="4120"/>
                    <a:pt x="1051790" y="5503"/>
                    <a:pt x="1047292" y="7084"/>
                  </a:cubicBezTo>
                  <a:cubicBezTo>
                    <a:pt x="1042794" y="8665"/>
                    <a:pt x="1038375" y="10459"/>
                    <a:pt x="1034051" y="12442"/>
                  </a:cubicBezTo>
                  <a:cubicBezTo>
                    <a:pt x="1025403" y="16408"/>
                    <a:pt x="1017109" y="21093"/>
                    <a:pt x="1009328" y="26143"/>
                  </a:cubicBezTo>
                  <a:cubicBezTo>
                    <a:pt x="1001547" y="31192"/>
                    <a:pt x="994274" y="36628"/>
                    <a:pt x="987590" y="42063"/>
                  </a:cubicBezTo>
                  <a:cubicBezTo>
                    <a:pt x="980907" y="47498"/>
                    <a:pt x="974807" y="52937"/>
                    <a:pt x="969450" y="58060"/>
                  </a:cubicBezTo>
                  <a:cubicBezTo>
                    <a:pt x="964093" y="63183"/>
                    <a:pt x="959474" y="67954"/>
                    <a:pt x="955673" y="72067"/>
                  </a:cubicBezTo>
                  <a:cubicBezTo>
                    <a:pt x="948071" y="80292"/>
                    <a:pt x="943809" y="85844"/>
                    <a:pt x="943809" y="85844"/>
                  </a:cubicBezTo>
                  <a:lnTo>
                    <a:pt x="942985" y="86894"/>
                  </a:lnTo>
                  <a:cubicBezTo>
                    <a:pt x="891447" y="148491"/>
                    <a:pt x="824602" y="269464"/>
                    <a:pt x="903855" y="448947"/>
                  </a:cubicBezTo>
                  <a:cubicBezTo>
                    <a:pt x="917957" y="484200"/>
                    <a:pt x="917961" y="549973"/>
                    <a:pt x="880358" y="636930"/>
                  </a:cubicBezTo>
                  <a:cubicBezTo>
                    <a:pt x="842754" y="723887"/>
                    <a:pt x="802804" y="813225"/>
                    <a:pt x="816907" y="975397"/>
                  </a:cubicBezTo>
                  <a:cubicBezTo>
                    <a:pt x="819257" y="1022401"/>
                    <a:pt x="774580" y="1092887"/>
                    <a:pt x="774580" y="1092887"/>
                  </a:cubicBezTo>
                  <a:cubicBezTo>
                    <a:pt x="774580" y="1092887"/>
                    <a:pt x="607767" y="987180"/>
                    <a:pt x="412698" y="930773"/>
                  </a:cubicBezTo>
                  <a:cubicBezTo>
                    <a:pt x="217630" y="874369"/>
                    <a:pt x="67202" y="862575"/>
                    <a:pt x="67202" y="862575"/>
                  </a:cubicBezTo>
                  <a:lnTo>
                    <a:pt x="63528" y="861274"/>
                  </a:lnTo>
                  <a:cubicBezTo>
                    <a:pt x="57827" y="868187"/>
                    <a:pt x="52578" y="875443"/>
                    <a:pt x="47837" y="882935"/>
                  </a:cubicBezTo>
                  <a:cubicBezTo>
                    <a:pt x="43098" y="890427"/>
                    <a:pt x="38846" y="898189"/>
                    <a:pt x="34979" y="906050"/>
                  </a:cubicBezTo>
                  <a:cubicBezTo>
                    <a:pt x="31112" y="913911"/>
                    <a:pt x="27652" y="921911"/>
                    <a:pt x="24569" y="929931"/>
                  </a:cubicBezTo>
                  <a:cubicBezTo>
                    <a:pt x="21486" y="937950"/>
                    <a:pt x="18766" y="945996"/>
                    <a:pt x="16380" y="953964"/>
                  </a:cubicBezTo>
                  <a:cubicBezTo>
                    <a:pt x="13993" y="961933"/>
                    <a:pt x="11959" y="969831"/>
                    <a:pt x="10180" y="977538"/>
                  </a:cubicBezTo>
                  <a:cubicBezTo>
                    <a:pt x="8401" y="985246"/>
                    <a:pt x="6847" y="992728"/>
                    <a:pt x="5587" y="999965"/>
                  </a:cubicBezTo>
                  <a:cubicBezTo>
                    <a:pt x="3067" y="1014438"/>
                    <a:pt x="1509" y="1027747"/>
                    <a:pt x="536" y="1039078"/>
                  </a:cubicBezTo>
                  <a:cubicBezTo>
                    <a:pt x="166" y="1043385"/>
                    <a:pt x="217" y="1045725"/>
                    <a:pt x="0" y="1049410"/>
                  </a:cubicBezTo>
                  <a:cubicBezTo>
                    <a:pt x="50673" y="1055483"/>
                    <a:pt x="118707" y="1072466"/>
                    <a:pt x="217604" y="1121128"/>
                  </a:cubicBezTo>
                  <a:cubicBezTo>
                    <a:pt x="365669" y="1193984"/>
                    <a:pt x="619483" y="1306747"/>
                    <a:pt x="671188" y="1339651"/>
                  </a:cubicBezTo>
                  <a:cubicBezTo>
                    <a:pt x="722892" y="1372554"/>
                    <a:pt x="859229" y="1468936"/>
                    <a:pt x="953247" y="1381977"/>
                  </a:cubicBezTo>
                  <a:cubicBezTo>
                    <a:pt x="1047256" y="1295020"/>
                    <a:pt x="1185939" y="1085883"/>
                    <a:pt x="1258796" y="841444"/>
                  </a:cubicBezTo>
                  <a:cubicBezTo>
                    <a:pt x="1399808" y="1045913"/>
                    <a:pt x="1512640" y="1142265"/>
                    <a:pt x="1571374" y="1231566"/>
                  </a:cubicBezTo>
                  <a:cubicBezTo>
                    <a:pt x="1630129" y="1320875"/>
                    <a:pt x="1660648" y="1358508"/>
                    <a:pt x="1679448" y="1490113"/>
                  </a:cubicBezTo>
                  <a:cubicBezTo>
                    <a:pt x="1698215" y="1621478"/>
                    <a:pt x="1745145" y="1776263"/>
                    <a:pt x="2014070" y="2143779"/>
                  </a:cubicBezTo>
                  <a:cubicBezTo>
                    <a:pt x="2017781" y="2141039"/>
                    <a:pt x="2021193" y="2138018"/>
                    <a:pt x="2025015" y="2135435"/>
                  </a:cubicBezTo>
                  <a:cubicBezTo>
                    <a:pt x="2035205" y="2128550"/>
                    <a:pt x="2045724" y="2122215"/>
                    <a:pt x="2056167" y="2116453"/>
                  </a:cubicBezTo>
                  <a:cubicBezTo>
                    <a:pt x="2066610" y="2110693"/>
                    <a:pt x="2077021" y="2105466"/>
                    <a:pt x="2086935" y="2100839"/>
                  </a:cubicBezTo>
                  <a:cubicBezTo>
                    <a:pt x="2096850" y="2096213"/>
                    <a:pt x="2106266" y="2092154"/>
                    <a:pt x="2114872" y="2088670"/>
                  </a:cubicBezTo>
                  <a:cubicBezTo>
                    <a:pt x="2123478" y="2085185"/>
                    <a:pt x="2131239" y="2082276"/>
                    <a:pt x="2137757" y="2079944"/>
                  </a:cubicBezTo>
                  <a:cubicBezTo>
                    <a:pt x="2149616" y="2075702"/>
                    <a:pt x="2155664" y="2073977"/>
                    <a:pt x="2156969" y="2073591"/>
                  </a:cubicBezTo>
                  <a:cubicBezTo>
                    <a:pt x="2156367" y="2072969"/>
                    <a:pt x="2154732" y="2071125"/>
                    <a:pt x="2154213" y="2070606"/>
                  </a:cubicBezTo>
                  <a:cubicBezTo>
                    <a:pt x="2118961" y="1988349"/>
                    <a:pt x="2013181" y="1689840"/>
                    <a:pt x="2008481" y="1652244"/>
                  </a:cubicBezTo>
                  <a:cubicBezTo>
                    <a:pt x="2003781" y="1614640"/>
                    <a:pt x="1923904" y="1464212"/>
                    <a:pt x="1923904" y="1323206"/>
                  </a:cubicBezTo>
                  <a:cubicBezTo>
                    <a:pt x="1923904" y="1182194"/>
                    <a:pt x="1916831" y="1175208"/>
                    <a:pt x="1881578" y="1130555"/>
                  </a:cubicBezTo>
                  <a:cubicBezTo>
                    <a:pt x="1846326" y="1085902"/>
                    <a:pt x="1796956" y="1008336"/>
                    <a:pt x="1712347" y="834412"/>
                  </a:cubicBezTo>
                  <a:cubicBezTo>
                    <a:pt x="1627739" y="660496"/>
                    <a:pt x="1517308" y="495970"/>
                    <a:pt x="1428010" y="361994"/>
                  </a:cubicBezTo>
                  <a:cubicBezTo>
                    <a:pt x="1467965" y="232733"/>
                    <a:pt x="1482048" y="173935"/>
                    <a:pt x="1482048" y="173935"/>
                  </a:cubicBezTo>
                  <a:cubicBezTo>
                    <a:pt x="1482048" y="173935"/>
                    <a:pt x="1482647" y="174251"/>
                    <a:pt x="1482737" y="174318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854AA7A-07F3-F2EA-F837-E25E2D8C8272}"/>
                </a:ext>
              </a:extLst>
            </p:cNvPr>
            <p:cNvSpPr/>
            <p:nvPr/>
          </p:nvSpPr>
          <p:spPr>
            <a:xfrm>
              <a:off x="-6108327" y="2915380"/>
              <a:ext cx="726329" cy="1223883"/>
            </a:xfrm>
            <a:custGeom>
              <a:avLst/>
              <a:gdLst>
                <a:gd name="connsiteX0" fmla="*/ 413087 w 726329"/>
                <a:gd name="connsiteY0" fmla="*/ 4 h 1223883"/>
                <a:gd name="connsiteX1" fmla="*/ 248603 w 726329"/>
                <a:gd name="connsiteY1" fmla="*/ 378884 h 1223883"/>
                <a:gd name="connsiteX2" fmla="*/ 62457 w 726329"/>
                <a:gd name="connsiteY2" fmla="*/ 483591 h 1223883"/>
                <a:gd name="connsiteX3" fmla="*/ 107617 w 726329"/>
                <a:gd name="connsiteY3" fmla="*/ 184778 h 1223883"/>
                <a:gd name="connsiteX4" fmla="*/ 68276 w 726329"/>
                <a:gd name="connsiteY4" fmla="*/ 212485 h 1223883"/>
                <a:gd name="connsiteX5" fmla="*/ 27403 w 726329"/>
                <a:gd name="connsiteY5" fmla="*/ 491923 h 1223883"/>
                <a:gd name="connsiteX6" fmla="*/ 25413 w 726329"/>
                <a:gd name="connsiteY6" fmla="*/ 493378 h 1223883"/>
                <a:gd name="connsiteX7" fmla="*/ 27403 w 726329"/>
                <a:gd name="connsiteY7" fmla="*/ 492000 h 1223883"/>
                <a:gd name="connsiteX8" fmla="*/ 81439 w 726329"/>
                <a:gd name="connsiteY8" fmla="*/ 644698 h 1223883"/>
                <a:gd name="connsiteX9" fmla="*/ 163414 w 726329"/>
                <a:gd name="connsiteY9" fmla="*/ 966706 h 1223883"/>
                <a:gd name="connsiteX10" fmla="*/ 163490 w 726329"/>
                <a:gd name="connsiteY10" fmla="*/ 966706 h 1223883"/>
                <a:gd name="connsiteX11" fmla="*/ 59089 w 726329"/>
                <a:gd name="connsiteY11" fmla="*/ 1062764 h 1223883"/>
                <a:gd name="connsiteX12" fmla="*/ 0 w 726329"/>
                <a:gd name="connsiteY12" fmla="*/ 1131268 h 1223883"/>
                <a:gd name="connsiteX13" fmla="*/ 11022 w 726329"/>
                <a:gd name="connsiteY13" fmla="*/ 1118640 h 1223883"/>
                <a:gd name="connsiteX14" fmla="*/ 24799 w 726329"/>
                <a:gd name="connsiteY14" fmla="*/ 1104632 h 1223883"/>
                <a:gd name="connsiteX15" fmla="*/ 42939 w 726329"/>
                <a:gd name="connsiteY15" fmla="*/ 1088636 h 1223883"/>
                <a:gd name="connsiteX16" fmla="*/ 64677 w 726329"/>
                <a:gd name="connsiteY16" fmla="*/ 1072715 h 1223883"/>
                <a:gd name="connsiteX17" fmla="*/ 89400 w 726329"/>
                <a:gd name="connsiteY17" fmla="*/ 1059014 h 1223883"/>
                <a:gd name="connsiteX18" fmla="*/ 102641 w 726329"/>
                <a:gd name="connsiteY18" fmla="*/ 1053657 h 1223883"/>
                <a:gd name="connsiteX19" fmla="*/ 116342 w 726329"/>
                <a:gd name="connsiteY19" fmla="*/ 1049600 h 1223883"/>
                <a:gd name="connsiteX20" fmla="*/ 130502 w 726329"/>
                <a:gd name="connsiteY20" fmla="*/ 1047227 h 1223883"/>
                <a:gd name="connsiteX21" fmla="*/ 144891 w 726329"/>
                <a:gd name="connsiteY21" fmla="*/ 1046615 h 1223883"/>
                <a:gd name="connsiteX22" fmla="*/ 182395 w 726329"/>
                <a:gd name="connsiteY22" fmla="*/ 1048529 h 1223883"/>
                <a:gd name="connsiteX23" fmla="*/ 233600 w 726329"/>
                <a:gd name="connsiteY23" fmla="*/ 1053657 h 1223883"/>
                <a:gd name="connsiteX24" fmla="*/ 262839 w 726329"/>
                <a:gd name="connsiteY24" fmla="*/ 1058096 h 1223883"/>
                <a:gd name="connsiteX25" fmla="*/ 293607 w 726329"/>
                <a:gd name="connsiteY25" fmla="*/ 1064143 h 1223883"/>
                <a:gd name="connsiteX26" fmla="*/ 325372 w 726329"/>
                <a:gd name="connsiteY26" fmla="*/ 1071950 h 1223883"/>
                <a:gd name="connsiteX27" fmla="*/ 357595 w 726329"/>
                <a:gd name="connsiteY27" fmla="*/ 1081900 h 1223883"/>
                <a:gd name="connsiteX28" fmla="*/ 389511 w 726329"/>
                <a:gd name="connsiteY28" fmla="*/ 1094070 h 1223883"/>
                <a:gd name="connsiteX29" fmla="*/ 420664 w 726329"/>
                <a:gd name="connsiteY29" fmla="*/ 1108842 h 1223883"/>
                <a:gd name="connsiteX30" fmla="*/ 450361 w 726329"/>
                <a:gd name="connsiteY30" fmla="*/ 1126446 h 1223883"/>
                <a:gd name="connsiteX31" fmla="*/ 478068 w 726329"/>
                <a:gd name="connsiteY31" fmla="*/ 1147113 h 1223883"/>
                <a:gd name="connsiteX32" fmla="*/ 503021 w 726329"/>
                <a:gd name="connsiteY32" fmla="*/ 1171069 h 1223883"/>
                <a:gd name="connsiteX33" fmla="*/ 514349 w 726329"/>
                <a:gd name="connsiteY33" fmla="*/ 1184311 h 1223883"/>
                <a:gd name="connsiteX34" fmla="*/ 524835 w 726329"/>
                <a:gd name="connsiteY34" fmla="*/ 1198548 h 1223883"/>
                <a:gd name="connsiteX35" fmla="*/ 534326 w 726329"/>
                <a:gd name="connsiteY35" fmla="*/ 1213702 h 1223883"/>
                <a:gd name="connsiteX36" fmla="*/ 538076 w 726329"/>
                <a:gd name="connsiteY36" fmla="*/ 1220897 h 1223883"/>
                <a:gd name="connsiteX37" fmla="*/ 574968 w 726329"/>
                <a:gd name="connsiteY37" fmla="*/ 1185307 h 1223883"/>
                <a:gd name="connsiteX38" fmla="*/ 636124 w 726329"/>
                <a:gd name="connsiteY38" fmla="*/ 889163 h 1223883"/>
                <a:gd name="connsiteX39" fmla="*/ 667428 w 726329"/>
                <a:gd name="connsiteY39" fmla="*/ 782850 h 1223883"/>
                <a:gd name="connsiteX40" fmla="*/ 418066 w 726329"/>
                <a:gd name="connsiteY40" fmla="*/ 771063 h 1223883"/>
                <a:gd name="connsiteX41" fmla="*/ 354921 w 726329"/>
                <a:gd name="connsiteY41" fmla="*/ 629846 h 1223883"/>
                <a:gd name="connsiteX42" fmla="*/ 374898 w 726329"/>
                <a:gd name="connsiteY42" fmla="*/ 373896 h 1223883"/>
                <a:gd name="connsiteX43" fmla="*/ 351630 w 726329"/>
                <a:gd name="connsiteY43" fmla="*/ 365553 h 1223883"/>
                <a:gd name="connsiteX44" fmla="*/ 338312 w 726329"/>
                <a:gd name="connsiteY44" fmla="*/ 134556 h 1223883"/>
                <a:gd name="connsiteX45" fmla="*/ 461313 w 726329"/>
                <a:gd name="connsiteY45" fmla="*/ 19900 h 1223883"/>
                <a:gd name="connsiteX46" fmla="*/ 413094 w 726329"/>
                <a:gd name="connsiteY46" fmla="*/ 0 h 1223883"/>
                <a:gd name="connsiteX47" fmla="*/ 614158 w 726329"/>
                <a:gd name="connsiteY47" fmla="*/ 357306 h 1223883"/>
                <a:gd name="connsiteX48" fmla="*/ 575964 w 726329"/>
                <a:gd name="connsiteY48" fmla="*/ 589912 h 1223883"/>
                <a:gd name="connsiteX49" fmla="*/ 708762 w 726329"/>
                <a:gd name="connsiteY49" fmla="*/ 616624 h 1223883"/>
                <a:gd name="connsiteX50" fmla="*/ 692459 w 726329"/>
                <a:gd name="connsiteY50" fmla="*/ 381493 h 1223883"/>
                <a:gd name="connsiteX51" fmla="*/ 682050 w 726329"/>
                <a:gd name="connsiteY51" fmla="*/ 359832 h 1223883"/>
                <a:gd name="connsiteX52" fmla="*/ 614158 w 726329"/>
                <a:gd name="connsiteY52" fmla="*/ 357306 h 1223883"/>
                <a:gd name="connsiteX53" fmla="*/ 121019 w 726329"/>
                <a:gd name="connsiteY53" fmla="*/ 966100 h 1223883"/>
                <a:gd name="connsiteX54" fmla="*/ 63307 w 726329"/>
                <a:gd name="connsiteY54" fmla="*/ 968856 h 1223883"/>
                <a:gd name="connsiteX55" fmla="*/ 131505 w 726329"/>
                <a:gd name="connsiteY55" fmla="*/ 966100 h 1223883"/>
                <a:gd name="connsiteX56" fmla="*/ 121019 w 726329"/>
                <a:gd name="connsiteY56" fmla="*/ 966100 h 1223883"/>
                <a:gd name="connsiteX57" fmla="*/ 131582 w 726329"/>
                <a:gd name="connsiteY57" fmla="*/ 966100 h 1223883"/>
                <a:gd name="connsiteX58" fmla="*/ 152860 w 726329"/>
                <a:gd name="connsiteY58" fmla="*/ 966331 h 1223883"/>
                <a:gd name="connsiteX59" fmla="*/ 131582 w 726329"/>
                <a:gd name="connsiteY59" fmla="*/ 966100 h 122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329" h="1223883">
                  <a:moveTo>
                    <a:pt x="413087" y="4"/>
                  </a:moveTo>
                  <a:cubicBezTo>
                    <a:pt x="261858" y="19946"/>
                    <a:pt x="240292" y="245937"/>
                    <a:pt x="248603" y="378884"/>
                  </a:cubicBezTo>
                  <a:cubicBezTo>
                    <a:pt x="206103" y="431887"/>
                    <a:pt x="105665" y="490238"/>
                    <a:pt x="62457" y="483591"/>
                  </a:cubicBezTo>
                  <a:cubicBezTo>
                    <a:pt x="40666" y="376455"/>
                    <a:pt x="73395" y="264436"/>
                    <a:pt x="107617" y="184778"/>
                  </a:cubicBezTo>
                  <a:cubicBezTo>
                    <a:pt x="100063" y="190807"/>
                    <a:pt x="87735" y="199857"/>
                    <a:pt x="68276" y="212485"/>
                  </a:cubicBezTo>
                  <a:cubicBezTo>
                    <a:pt x="19609" y="322879"/>
                    <a:pt x="27403" y="491923"/>
                    <a:pt x="27403" y="491923"/>
                  </a:cubicBezTo>
                  <a:lnTo>
                    <a:pt x="25413" y="493378"/>
                  </a:lnTo>
                  <a:cubicBezTo>
                    <a:pt x="26101" y="492889"/>
                    <a:pt x="26709" y="492492"/>
                    <a:pt x="27403" y="492000"/>
                  </a:cubicBezTo>
                  <a:cubicBezTo>
                    <a:pt x="27403" y="510802"/>
                    <a:pt x="39136" y="550690"/>
                    <a:pt x="81439" y="644698"/>
                  </a:cubicBezTo>
                  <a:cubicBezTo>
                    <a:pt x="123743" y="738707"/>
                    <a:pt x="203367" y="820988"/>
                    <a:pt x="163414" y="966706"/>
                  </a:cubicBezTo>
                  <a:cubicBezTo>
                    <a:pt x="163438" y="966707"/>
                    <a:pt x="163465" y="966705"/>
                    <a:pt x="163490" y="966706"/>
                  </a:cubicBezTo>
                  <a:cubicBezTo>
                    <a:pt x="156261" y="988615"/>
                    <a:pt x="119631" y="1012311"/>
                    <a:pt x="59089" y="1062764"/>
                  </a:cubicBezTo>
                  <a:cubicBezTo>
                    <a:pt x="21698" y="1093924"/>
                    <a:pt x="6091" y="1116267"/>
                    <a:pt x="0" y="1131268"/>
                  </a:cubicBezTo>
                  <a:cubicBezTo>
                    <a:pt x="1621" y="1129245"/>
                    <a:pt x="5451" y="1124668"/>
                    <a:pt x="11022" y="1118640"/>
                  </a:cubicBezTo>
                  <a:cubicBezTo>
                    <a:pt x="14823" y="1114526"/>
                    <a:pt x="19442" y="1109755"/>
                    <a:pt x="24799" y="1104632"/>
                  </a:cubicBezTo>
                  <a:cubicBezTo>
                    <a:pt x="30156" y="1099510"/>
                    <a:pt x="36255" y="1094070"/>
                    <a:pt x="42939" y="1088636"/>
                  </a:cubicBezTo>
                  <a:cubicBezTo>
                    <a:pt x="49622" y="1083201"/>
                    <a:pt x="56896" y="1077764"/>
                    <a:pt x="64677" y="1072715"/>
                  </a:cubicBezTo>
                  <a:cubicBezTo>
                    <a:pt x="72457" y="1067666"/>
                    <a:pt x="80751" y="1062980"/>
                    <a:pt x="89400" y="1059014"/>
                  </a:cubicBezTo>
                  <a:cubicBezTo>
                    <a:pt x="93724" y="1057032"/>
                    <a:pt x="98143" y="1055238"/>
                    <a:pt x="102641" y="1053657"/>
                  </a:cubicBezTo>
                  <a:cubicBezTo>
                    <a:pt x="107139" y="1052075"/>
                    <a:pt x="111699" y="1050693"/>
                    <a:pt x="116342" y="1049600"/>
                  </a:cubicBezTo>
                  <a:cubicBezTo>
                    <a:pt x="120985" y="1048508"/>
                    <a:pt x="125742" y="1047744"/>
                    <a:pt x="130502" y="1047227"/>
                  </a:cubicBezTo>
                  <a:cubicBezTo>
                    <a:pt x="135261" y="1046711"/>
                    <a:pt x="140044" y="1046468"/>
                    <a:pt x="144891" y="1046615"/>
                  </a:cubicBezTo>
                  <a:cubicBezTo>
                    <a:pt x="154586" y="1046909"/>
                    <a:pt x="167340" y="1047464"/>
                    <a:pt x="182395" y="1048529"/>
                  </a:cubicBezTo>
                  <a:cubicBezTo>
                    <a:pt x="197451" y="1049593"/>
                    <a:pt x="214799" y="1051160"/>
                    <a:pt x="233600" y="1053657"/>
                  </a:cubicBezTo>
                  <a:cubicBezTo>
                    <a:pt x="243000" y="1054906"/>
                    <a:pt x="252804" y="1056366"/>
                    <a:pt x="262839" y="1058096"/>
                  </a:cubicBezTo>
                  <a:cubicBezTo>
                    <a:pt x="272875" y="1059827"/>
                    <a:pt x="283143" y="1061847"/>
                    <a:pt x="293607" y="1064143"/>
                  </a:cubicBezTo>
                  <a:cubicBezTo>
                    <a:pt x="304073" y="1066438"/>
                    <a:pt x="314676" y="1069008"/>
                    <a:pt x="325372" y="1071950"/>
                  </a:cubicBezTo>
                  <a:cubicBezTo>
                    <a:pt x="336068" y="1074892"/>
                    <a:pt x="346872" y="1078228"/>
                    <a:pt x="357595" y="1081900"/>
                  </a:cubicBezTo>
                  <a:cubicBezTo>
                    <a:pt x="368318" y="1085572"/>
                    <a:pt x="378963" y="1089585"/>
                    <a:pt x="389511" y="1094070"/>
                  </a:cubicBezTo>
                  <a:cubicBezTo>
                    <a:pt x="400060" y="1098555"/>
                    <a:pt x="410491" y="1103462"/>
                    <a:pt x="420664" y="1108842"/>
                  </a:cubicBezTo>
                  <a:cubicBezTo>
                    <a:pt x="430836" y="1114222"/>
                    <a:pt x="440768" y="1120089"/>
                    <a:pt x="450361" y="1126446"/>
                  </a:cubicBezTo>
                  <a:cubicBezTo>
                    <a:pt x="459955" y="1132804"/>
                    <a:pt x="469256" y="1139694"/>
                    <a:pt x="478068" y="1147113"/>
                  </a:cubicBezTo>
                  <a:cubicBezTo>
                    <a:pt x="486881" y="1154530"/>
                    <a:pt x="495189" y="1162509"/>
                    <a:pt x="503021" y="1171069"/>
                  </a:cubicBezTo>
                  <a:cubicBezTo>
                    <a:pt x="506937" y="1175350"/>
                    <a:pt x="510717" y="1179729"/>
                    <a:pt x="514349" y="1184311"/>
                  </a:cubicBezTo>
                  <a:cubicBezTo>
                    <a:pt x="517981" y="1188893"/>
                    <a:pt x="521512" y="1193654"/>
                    <a:pt x="524835" y="1198548"/>
                  </a:cubicBezTo>
                  <a:cubicBezTo>
                    <a:pt x="528158" y="1203441"/>
                    <a:pt x="531336" y="1208487"/>
                    <a:pt x="534326" y="1213702"/>
                  </a:cubicBezTo>
                  <a:cubicBezTo>
                    <a:pt x="535658" y="1216026"/>
                    <a:pt x="536815" y="1218508"/>
                    <a:pt x="538076" y="1220897"/>
                  </a:cubicBezTo>
                  <a:cubicBezTo>
                    <a:pt x="540015" y="1222328"/>
                    <a:pt x="561496" y="1236950"/>
                    <a:pt x="574968" y="1185307"/>
                  </a:cubicBezTo>
                  <a:cubicBezTo>
                    <a:pt x="589069" y="1131251"/>
                    <a:pt x="613546" y="968677"/>
                    <a:pt x="636124" y="889163"/>
                  </a:cubicBezTo>
                  <a:cubicBezTo>
                    <a:pt x="655378" y="818800"/>
                    <a:pt x="667428" y="782850"/>
                    <a:pt x="667428" y="782850"/>
                  </a:cubicBezTo>
                  <a:cubicBezTo>
                    <a:pt x="584765" y="784602"/>
                    <a:pt x="500963" y="776813"/>
                    <a:pt x="418066" y="771063"/>
                  </a:cubicBezTo>
                  <a:cubicBezTo>
                    <a:pt x="376519" y="764415"/>
                    <a:pt x="354921" y="692996"/>
                    <a:pt x="354921" y="629846"/>
                  </a:cubicBezTo>
                  <a:cubicBezTo>
                    <a:pt x="354921" y="566697"/>
                    <a:pt x="374898" y="373896"/>
                    <a:pt x="374898" y="373896"/>
                  </a:cubicBezTo>
                  <a:lnTo>
                    <a:pt x="351630" y="365553"/>
                  </a:lnTo>
                  <a:cubicBezTo>
                    <a:pt x="351630" y="365553"/>
                    <a:pt x="301750" y="262517"/>
                    <a:pt x="338312" y="134556"/>
                  </a:cubicBezTo>
                  <a:cubicBezTo>
                    <a:pt x="374874" y="6596"/>
                    <a:pt x="461313" y="19900"/>
                    <a:pt x="461313" y="19900"/>
                  </a:cubicBezTo>
                  <a:cubicBezTo>
                    <a:pt x="461313" y="19900"/>
                    <a:pt x="436359" y="13295"/>
                    <a:pt x="413094" y="0"/>
                  </a:cubicBezTo>
                  <a:close/>
                  <a:moveTo>
                    <a:pt x="614158" y="357306"/>
                  </a:moveTo>
                  <a:cubicBezTo>
                    <a:pt x="607092" y="434953"/>
                    <a:pt x="595907" y="495186"/>
                    <a:pt x="575964" y="589912"/>
                  </a:cubicBezTo>
                  <a:cubicBezTo>
                    <a:pt x="621727" y="586382"/>
                    <a:pt x="659980" y="609317"/>
                    <a:pt x="708762" y="616624"/>
                  </a:cubicBezTo>
                  <a:cubicBezTo>
                    <a:pt x="718163" y="539067"/>
                    <a:pt x="750723" y="490180"/>
                    <a:pt x="692459" y="381493"/>
                  </a:cubicBezTo>
                  <a:cubicBezTo>
                    <a:pt x="688482" y="374073"/>
                    <a:pt x="685012" y="366881"/>
                    <a:pt x="682050" y="359832"/>
                  </a:cubicBezTo>
                  <a:cubicBezTo>
                    <a:pt x="682050" y="359832"/>
                    <a:pt x="644029" y="358541"/>
                    <a:pt x="614158" y="357306"/>
                  </a:cubicBezTo>
                  <a:close/>
                  <a:moveTo>
                    <a:pt x="121019" y="966100"/>
                  </a:moveTo>
                  <a:cubicBezTo>
                    <a:pt x="100099" y="966378"/>
                    <a:pt x="80062" y="967465"/>
                    <a:pt x="63307" y="968856"/>
                  </a:cubicBezTo>
                  <a:cubicBezTo>
                    <a:pt x="82872" y="967239"/>
                    <a:pt x="106804" y="966125"/>
                    <a:pt x="131505" y="966100"/>
                  </a:cubicBezTo>
                  <a:cubicBezTo>
                    <a:pt x="127972" y="966100"/>
                    <a:pt x="124510" y="966054"/>
                    <a:pt x="121019" y="966100"/>
                  </a:cubicBezTo>
                  <a:close/>
                  <a:moveTo>
                    <a:pt x="131582" y="966100"/>
                  </a:moveTo>
                  <a:cubicBezTo>
                    <a:pt x="138647" y="966100"/>
                    <a:pt x="145766" y="966145"/>
                    <a:pt x="152860" y="966331"/>
                  </a:cubicBezTo>
                  <a:cubicBezTo>
                    <a:pt x="145787" y="966145"/>
                    <a:pt x="138621" y="966096"/>
                    <a:pt x="131582" y="96610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A717FE39-CCC9-133E-FB9D-5C6F2E6E1A7E}"/>
                </a:ext>
              </a:extLst>
            </p:cNvPr>
            <p:cNvSpPr/>
            <p:nvPr/>
          </p:nvSpPr>
          <p:spPr>
            <a:xfrm>
              <a:off x="-6996953" y="4030048"/>
              <a:ext cx="1339673" cy="1222500"/>
            </a:xfrm>
            <a:custGeom>
              <a:avLst/>
              <a:gdLst>
                <a:gd name="connsiteX0" fmla="*/ 1222503 w 1339673"/>
                <a:gd name="connsiteY0" fmla="*/ 6 h 1222500"/>
                <a:gd name="connsiteX1" fmla="*/ 1092308 w 1339673"/>
                <a:gd name="connsiteY1" fmla="*/ 122164 h 1222500"/>
                <a:gd name="connsiteX2" fmla="*/ 984158 w 1339673"/>
                <a:gd name="connsiteY2" fmla="*/ 423034 h 1222500"/>
                <a:gd name="connsiteX3" fmla="*/ 871339 w 1339673"/>
                <a:gd name="connsiteY3" fmla="*/ 831918 h 1222500"/>
                <a:gd name="connsiteX4" fmla="*/ 758520 w 1339673"/>
                <a:gd name="connsiteY4" fmla="*/ 1104548 h 1222500"/>
                <a:gd name="connsiteX5" fmla="*/ 459780 w 1339673"/>
                <a:gd name="connsiteY5" fmla="*/ 897431 h 1222500"/>
                <a:gd name="connsiteX6" fmla="*/ 356680 w 1339673"/>
                <a:gd name="connsiteY6" fmla="*/ 862529 h 1222500"/>
                <a:gd name="connsiteX7" fmla="*/ 20589 w 1339673"/>
                <a:gd name="connsiteY7" fmla="*/ 795250 h 1222500"/>
                <a:gd name="connsiteX8" fmla="*/ 34673 w 1339673"/>
                <a:gd name="connsiteY8" fmla="*/ 911821 h 1222500"/>
                <a:gd name="connsiteX9" fmla="*/ 518798 w 1339673"/>
                <a:gd name="connsiteY9" fmla="*/ 1076384 h 1222500"/>
                <a:gd name="connsiteX10" fmla="*/ 871349 w 1339673"/>
                <a:gd name="connsiteY10" fmla="*/ 1193873 h 1222500"/>
                <a:gd name="connsiteX11" fmla="*/ 1143979 w 1339673"/>
                <a:gd name="connsiteY11" fmla="*/ 836670 h 1222500"/>
                <a:gd name="connsiteX12" fmla="*/ 1247385 w 1339673"/>
                <a:gd name="connsiteY12" fmla="*/ 328982 h 1222500"/>
                <a:gd name="connsiteX13" fmla="*/ 1299126 w 1339673"/>
                <a:gd name="connsiteY13" fmla="*/ 178581 h 1222500"/>
                <a:gd name="connsiteX14" fmla="*/ 1223887 w 1339673"/>
                <a:gd name="connsiteY14" fmla="*/ 13 h 1222500"/>
                <a:gd name="connsiteX15" fmla="*/ 1222509 w 1339673"/>
                <a:gd name="connsiteY15" fmla="*/ 13 h 1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9673" h="1222500">
                  <a:moveTo>
                    <a:pt x="1222503" y="6"/>
                  </a:moveTo>
                  <a:cubicBezTo>
                    <a:pt x="1208542" y="453"/>
                    <a:pt x="1096715" y="7591"/>
                    <a:pt x="1092308" y="122164"/>
                  </a:cubicBezTo>
                  <a:cubicBezTo>
                    <a:pt x="1087608" y="244376"/>
                    <a:pt x="984158" y="423034"/>
                    <a:pt x="984158" y="423034"/>
                  </a:cubicBezTo>
                  <a:cubicBezTo>
                    <a:pt x="984158" y="423034"/>
                    <a:pt x="890139" y="667397"/>
                    <a:pt x="871339" y="831918"/>
                  </a:cubicBezTo>
                  <a:cubicBezTo>
                    <a:pt x="852538" y="996439"/>
                    <a:pt x="758520" y="1104548"/>
                    <a:pt x="758520" y="1104548"/>
                  </a:cubicBezTo>
                  <a:cubicBezTo>
                    <a:pt x="758520" y="1104548"/>
                    <a:pt x="615812" y="1000696"/>
                    <a:pt x="459780" y="897431"/>
                  </a:cubicBezTo>
                  <a:cubicBezTo>
                    <a:pt x="426911" y="884798"/>
                    <a:pt x="392273" y="872821"/>
                    <a:pt x="356680" y="862529"/>
                  </a:cubicBezTo>
                  <a:cubicBezTo>
                    <a:pt x="189213" y="814104"/>
                    <a:pt x="55320" y="798679"/>
                    <a:pt x="20589" y="795250"/>
                  </a:cubicBezTo>
                  <a:cubicBezTo>
                    <a:pt x="-2538" y="837808"/>
                    <a:pt x="-15881" y="889072"/>
                    <a:pt x="34673" y="911821"/>
                  </a:cubicBezTo>
                  <a:cubicBezTo>
                    <a:pt x="128681" y="954125"/>
                    <a:pt x="391876" y="996476"/>
                    <a:pt x="518798" y="1076384"/>
                  </a:cubicBezTo>
                  <a:cubicBezTo>
                    <a:pt x="645711" y="1156292"/>
                    <a:pt x="735031" y="1278481"/>
                    <a:pt x="871349" y="1193873"/>
                  </a:cubicBezTo>
                  <a:cubicBezTo>
                    <a:pt x="1007666" y="1109265"/>
                    <a:pt x="1078179" y="1048180"/>
                    <a:pt x="1143979" y="836670"/>
                  </a:cubicBezTo>
                  <a:cubicBezTo>
                    <a:pt x="1209786" y="625149"/>
                    <a:pt x="1242685" y="390091"/>
                    <a:pt x="1247385" y="328982"/>
                  </a:cubicBezTo>
                  <a:cubicBezTo>
                    <a:pt x="1252086" y="267877"/>
                    <a:pt x="1238021" y="220885"/>
                    <a:pt x="1299126" y="178581"/>
                  </a:cubicBezTo>
                  <a:cubicBezTo>
                    <a:pt x="1360231" y="136277"/>
                    <a:pt x="1364899" y="4713"/>
                    <a:pt x="1223887" y="13"/>
                  </a:cubicBezTo>
                  <a:cubicBezTo>
                    <a:pt x="1223887" y="13"/>
                    <a:pt x="1223440" y="-16"/>
                    <a:pt x="1222509" y="13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4024C3D-F5B0-C7CF-4C08-970DB23E2CEE}"/>
                </a:ext>
              </a:extLst>
            </p:cNvPr>
            <p:cNvSpPr/>
            <p:nvPr/>
          </p:nvSpPr>
          <p:spPr>
            <a:xfrm>
              <a:off x="-5721362" y="4368545"/>
              <a:ext cx="789679" cy="1678061"/>
            </a:xfrm>
            <a:custGeom>
              <a:avLst/>
              <a:gdLst>
                <a:gd name="connsiteX0" fmla="*/ 79908 w 789679"/>
                <a:gd name="connsiteY0" fmla="*/ 0 h 1678061"/>
                <a:gd name="connsiteX1" fmla="*/ 0 w 789679"/>
                <a:gd name="connsiteY1" fmla="*/ 251640 h 1678061"/>
                <a:gd name="connsiteX2" fmla="*/ 380742 w 789679"/>
                <a:gd name="connsiteY2" fmla="*/ 784972 h 1678061"/>
                <a:gd name="connsiteX3" fmla="*/ 479450 w 789679"/>
                <a:gd name="connsiteY3" fmla="*/ 977689 h 1678061"/>
                <a:gd name="connsiteX4" fmla="*/ 559358 w 789679"/>
                <a:gd name="connsiteY4" fmla="*/ 1292618 h 1678061"/>
                <a:gd name="connsiteX5" fmla="*/ 742675 w 789679"/>
                <a:gd name="connsiteY5" fmla="*/ 1678062 h 1678061"/>
                <a:gd name="connsiteX6" fmla="*/ 789679 w 789679"/>
                <a:gd name="connsiteY6" fmla="*/ 1649859 h 1678061"/>
                <a:gd name="connsiteX7" fmla="*/ 601662 w 789679"/>
                <a:gd name="connsiteY7" fmla="*/ 1104598 h 1678061"/>
                <a:gd name="connsiteX8" fmla="*/ 568758 w 789679"/>
                <a:gd name="connsiteY8" fmla="*/ 864877 h 1678061"/>
                <a:gd name="connsiteX9" fmla="*/ 510977 w 789679"/>
                <a:gd name="connsiteY9" fmla="*/ 716174 h 1678061"/>
                <a:gd name="connsiteX10" fmla="*/ 79903 w 789679"/>
                <a:gd name="connsiteY10" fmla="*/ 2 h 167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9679" h="1678061">
                  <a:moveTo>
                    <a:pt x="79908" y="0"/>
                  </a:moveTo>
                  <a:cubicBezTo>
                    <a:pt x="79908" y="0"/>
                    <a:pt x="29864" y="166983"/>
                    <a:pt x="0" y="251640"/>
                  </a:cubicBezTo>
                  <a:cubicBezTo>
                    <a:pt x="108109" y="425556"/>
                    <a:pt x="332417" y="721339"/>
                    <a:pt x="380742" y="784972"/>
                  </a:cubicBezTo>
                  <a:cubicBezTo>
                    <a:pt x="489803" y="928600"/>
                    <a:pt x="479450" y="977689"/>
                    <a:pt x="479450" y="977689"/>
                  </a:cubicBezTo>
                  <a:cubicBezTo>
                    <a:pt x="479450" y="977689"/>
                    <a:pt x="488851" y="1175106"/>
                    <a:pt x="559358" y="1292618"/>
                  </a:cubicBezTo>
                  <a:cubicBezTo>
                    <a:pt x="629863" y="1410130"/>
                    <a:pt x="742675" y="1678062"/>
                    <a:pt x="742675" y="1678062"/>
                  </a:cubicBezTo>
                  <a:lnTo>
                    <a:pt x="789679" y="1649859"/>
                  </a:lnTo>
                  <a:cubicBezTo>
                    <a:pt x="789679" y="1649859"/>
                    <a:pt x="634566" y="1165708"/>
                    <a:pt x="601662" y="1104598"/>
                  </a:cubicBezTo>
                  <a:cubicBezTo>
                    <a:pt x="568758" y="1043494"/>
                    <a:pt x="568758" y="921282"/>
                    <a:pt x="568758" y="864877"/>
                  </a:cubicBezTo>
                  <a:cubicBezTo>
                    <a:pt x="568758" y="808473"/>
                    <a:pt x="556273" y="760303"/>
                    <a:pt x="510977" y="716174"/>
                  </a:cubicBezTo>
                  <a:cubicBezTo>
                    <a:pt x="435436" y="642580"/>
                    <a:pt x="326284" y="310278"/>
                    <a:pt x="79903" y="2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AA6C02C-0417-4A27-4773-D64DBE88646D}"/>
                </a:ext>
              </a:extLst>
            </p:cNvPr>
            <p:cNvSpPr/>
            <p:nvPr/>
          </p:nvSpPr>
          <p:spPr>
            <a:xfrm>
              <a:off x="-6652070" y="2401913"/>
              <a:ext cx="1721246" cy="1644868"/>
            </a:xfrm>
            <a:custGeom>
              <a:avLst/>
              <a:gdLst>
                <a:gd name="connsiteX0" fmla="*/ 873309 w 1721246"/>
                <a:gd name="connsiteY0" fmla="*/ 466200 h 1644868"/>
                <a:gd name="connsiteX1" fmla="*/ 662774 w 1721246"/>
                <a:gd name="connsiteY1" fmla="*/ 688123 h 1644868"/>
                <a:gd name="connsiteX2" fmla="*/ 651369 w 1721246"/>
                <a:gd name="connsiteY2" fmla="*/ 698226 h 1644868"/>
                <a:gd name="connsiteX3" fmla="*/ 606209 w 1721246"/>
                <a:gd name="connsiteY3" fmla="*/ 997039 h 1644868"/>
                <a:gd name="connsiteX4" fmla="*/ 792355 w 1721246"/>
                <a:gd name="connsiteY4" fmla="*/ 892332 h 1644868"/>
                <a:gd name="connsiteX5" fmla="*/ 956839 w 1721246"/>
                <a:gd name="connsiteY5" fmla="*/ 513452 h 1644868"/>
                <a:gd name="connsiteX6" fmla="*/ 1005058 w 1721246"/>
                <a:gd name="connsiteY6" fmla="*/ 533352 h 1644868"/>
                <a:gd name="connsiteX7" fmla="*/ 882058 w 1721246"/>
                <a:gd name="connsiteY7" fmla="*/ 648008 h 1644868"/>
                <a:gd name="connsiteX8" fmla="*/ 895376 w 1721246"/>
                <a:gd name="connsiteY8" fmla="*/ 879005 h 1644868"/>
                <a:gd name="connsiteX9" fmla="*/ 918644 w 1721246"/>
                <a:gd name="connsiteY9" fmla="*/ 887348 h 1644868"/>
                <a:gd name="connsiteX10" fmla="*/ 898667 w 1721246"/>
                <a:gd name="connsiteY10" fmla="*/ 1143298 h 1644868"/>
                <a:gd name="connsiteX11" fmla="*/ 961812 w 1721246"/>
                <a:gd name="connsiteY11" fmla="*/ 1284514 h 1644868"/>
                <a:gd name="connsiteX12" fmla="*/ 1211174 w 1721246"/>
                <a:gd name="connsiteY12" fmla="*/ 1296301 h 1644868"/>
                <a:gd name="connsiteX13" fmla="*/ 1419515 w 1721246"/>
                <a:gd name="connsiteY13" fmla="*/ 1287423 h 1644868"/>
                <a:gd name="connsiteX14" fmla="*/ 1492381 w 1721246"/>
                <a:gd name="connsiteY14" fmla="*/ 1287423 h 1644868"/>
                <a:gd name="connsiteX15" fmla="*/ 1622654 w 1721246"/>
                <a:gd name="connsiteY15" fmla="*/ 1292245 h 1644868"/>
                <a:gd name="connsiteX16" fmla="*/ 1686230 w 1721246"/>
                <a:gd name="connsiteY16" fmla="*/ 1335465 h 1644868"/>
                <a:gd name="connsiteX17" fmla="*/ 1684902 w 1721246"/>
                <a:gd name="connsiteY17" fmla="*/ 1366380 h 1644868"/>
                <a:gd name="connsiteX18" fmla="*/ 1721247 w 1721246"/>
                <a:gd name="connsiteY18" fmla="*/ 1316346 h 1644868"/>
                <a:gd name="connsiteX19" fmla="*/ 1710980 w 1721246"/>
                <a:gd name="connsiteY19" fmla="*/ 1259258 h 1644868"/>
                <a:gd name="connsiteX20" fmla="*/ 1712817 w 1721246"/>
                <a:gd name="connsiteY20" fmla="*/ 1181493 h 1644868"/>
                <a:gd name="connsiteX21" fmla="*/ 1649518 w 1721246"/>
                <a:gd name="connsiteY21" fmla="*/ 1116051 h 1644868"/>
                <a:gd name="connsiteX22" fmla="*/ 1482815 w 1721246"/>
                <a:gd name="connsiteY22" fmla="*/ 1145366 h 1644868"/>
                <a:gd name="connsiteX23" fmla="*/ 1252506 w 1721246"/>
                <a:gd name="connsiteY23" fmla="*/ 1130058 h 1644868"/>
                <a:gd name="connsiteX24" fmla="*/ 1119708 w 1721246"/>
                <a:gd name="connsiteY24" fmla="*/ 1103346 h 1644868"/>
                <a:gd name="connsiteX25" fmla="*/ 1157902 w 1721246"/>
                <a:gd name="connsiteY25" fmla="*/ 870740 h 1644868"/>
                <a:gd name="connsiteX26" fmla="*/ 1225794 w 1721246"/>
                <a:gd name="connsiteY26" fmla="*/ 873266 h 1644868"/>
                <a:gd name="connsiteX27" fmla="*/ 1219594 w 1721246"/>
                <a:gd name="connsiteY27" fmla="*/ 732508 h 1644868"/>
                <a:gd name="connsiteX28" fmla="*/ 1208037 w 1721246"/>
                <a:gd name="connsiteY28" fmla="*/ 579734 h 1644868"/>
                <a:gd name="connsiteX29" fmla="*/ 1161042 w 1721246"/>
                <a:gd name="connsiteY29" fmla="*/ 554168 h 1644868"/>
                <a:gd name="connsiteX30" fmla="*/ 1165711 w 1721246"/>
                <a:gd name="connsiteY30" fmla="*/ 523628 h 1644868"/>
                <a:gd name="connsiteX31" fmla="*/ 1191580 w 1721246"/>
                <a:gd name="connsiteY31" fmla="*/ 482450 h 1644868"/>
                <a:gd name="connsiteX32" fmla="*/ 1214466 w 1721246"/>
                <a:gd name="connsiteY32" fmla="*/ 461937 h 1644868"/>
                <a:gd name="connsiteX33" fmla="*/ 1208036 w 1721246"/>
                <a:gd name="connsiteY33" fmla="*/ 427266 h 1644868"/>
                <a:gd name="connsiteX34" fmla="*/ 1246995 w 1721246"/>
                <a:gd name="connsiteY34" fmla="*/ 421372 h 1644868"/>
                <a:gd name="connsiteX35" fmla="*/ 1245387 w 1721246"/>
                <a:gd name="connsiteY35" fmla="*/ 393129 h 1644868"/>
                <a:gd name="connsiteX36" fmla="*/ 1224492 w 1721246"/>
                <a:gd name="connsiteY36" fmla="*/ 307404 h 1644868"/>
                <a:gd name="connsiteX37" fmla="*/ 1208035 w 1721246"/>
                <a:gd name="connsiteY37" fmla="*/ 159298 h 1644868"/>
                <a:gd name="connsiteX38" fmla="*/ 837067 w 1721246"/>
                <a:gd name="connsiteY38" fmla="*/ 36665 h 1644868"/>
                <a:gd name="connsiteX39" fmla="*/ 873299 w 1721246"/>
                <a:gd name="connsiteY39" fmla="*/ 466196 h 1644868"/>
                <a:gd name="connsiteX40" fmla="*/ 612019 w 1721246"/>
                <a:gd name="connsiteY40" fmla="*/ 725922 h 1644868"/>
                <a:gd name="connsiteX41" fmla="*/ 608728 w 1721246"/>
                <a:gd name="connsiteY41" fmla="*/ 728065 h 1644868"/>
                <a:gd name="connsiteX42" fmla="*/ 479452 w 1721246"/>
                <a:gd name="connsiteY42" fmla="*/ 815015 h 1644868"/>
                <a:gd name="connsiteX43" fmla="*/ 84652 w 1721246"/>
                <a:gd name="connsiteY43" fmla="*/ 1073562 h 1644868"/>
                <a:gd name="connsiteX44" fmla="*/ 16454 w 1721246"/>
                <a:gd name="connsiteY44" fmla="*/ 1209879 h 1644868"/>
                <a:gd name="connsiteX45" fmla="*/ 474765 w 1721246"/>
                <a:gd name="connsiteY45" fmla="*/ 1567083 h 1644868"/>
                <a:gd name="connsiteX46" fmla="*/ 542887 w 1721246"/>
                <a:gd name="connsiteY46" fmla="*/ 1644696 h 1644868"/>
                <a:gd name="connsiteX47" fmla="*/ 543728 w 1721246"/>
                <a:gd name="connsiteY47" fmla="*/ 1644772 h 1644868"/>
                <a:gd name="connsiteX48" fmla="*/ 543728 w 1721246"/>
                <a:gd name="connsiteY48" fmla="*/ 1644696 h 1644868"/>
                <a:gd name="connsiteX49" fmla="*/ 602817 w 1721246"/>
                <a:gd name="connsiteY49" fmla="*/ 1576192 h 1644868"/>
                <a:gd name="connsiteX50" fmla="*/ 707218 w 1721246"/>
                <a:gd name="connsiteY50" fmla="*/ 1480133 h 1644868"/>
                <a:gd name="connsiteX51" fmla="*/ 568758 w 1721246"/>
                <a:gd name="connsiteY51" fmla="*/ 1487175 h 1644868"/>
                <a:gd name="connsiteX52" fmla="*/ 460683 w 1721246"/>
                <a:gd name="connsiteY52" fmla="*/ 1414309 h 1644868"/>
                <a:gd name="connsiteX53" fmla="*/ 256168 w 1721246"/>
                <a:gd name="connsiteY53" fmla="*/ 1198083 h 1644868"/>
                <a:gd name="connsiteX54" fmla="*/ 282039 w 1721246"/>
                <a:gd name="connsiteY54" fmla="*/ 1158131 h 1644868"/>
                <a:gd name="connsiteX55" fmla="*/ 568753 w 1721246"/>
                <a:gd name="connsiteY55" fmla="*/ 1007118 h 1644868"/>
                <a:gd name="connsiteX56" fmla="*/ 571101 w 1721246"/>
                <a:gd name="connsiteY56" fmla="*/ 1005332 h 1644868"/>
                <a:gd name="connsiteX57" fmla="*/ 611999 w 1721246"/>
                <a:gd name="connsiteY57" fmla="*/ 725918 h 16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21246" h="1644868">
                  <a:moveTo>
                    <a:pt x="873309" y="466200"/>
                  </a:moveTo>
                  <a:cubicBezTo>
                    <a:pt x="889574" y="560662"/>
                    <a:pt x="728578" y="596463"/>
                    <a:pt x="662774" y="688123"/>
                  </a:cubicBezTo>
                  <a:cubicBezTo>
                    <a:pt x="662774" y="688123"/>
                    <a:pt x="660152" y="691217"/>
                    <a:pt x="651369" y="698226"/>
                  </a:cubicBezTo>
                  <a:cubicBezTo>
                    <a:pt x="617148" y="777884"/>
                    <a:pt x="584420" y="889902"/>
                    <a:pt x="606209" y="997039"/>
                  </a:cubicBezTo>
                  <a:cubicBezTo>
                    <a:pt x="649417" y="1003686"/>
                    <a:pt x="749855" y="945334"/>
                    <a:pt x="792355" y="892332"/>
                  </a:cubicBezTo>
                  <a:cubicBezTo>
                    <a:pt x="784046" y="759384"/>
                    <a:pt x="805611" y="533389"/>
                    <a:pt x="956839" y="513452"/>
                  </a:cubicBezTo>
                  <a:cubicBezTo>
                    <a:pt x="980105" y="526747"/>
                    <a:pt x="1005061" y="533352"/>
                    <a:pt x="1005058" y="533352"/>
                  </a:cubicBezTo>
                  <a:cubicBezTo>
                    <a:pt x="1005058" y="533352"/>
                    <a:pt x="918618" y="520047"/>
                    <a:pt x="882058" y="648008"/>
                  </a:cubicBezTo>
                  <a:cubicBezTo>
                    <a:pt x="845497" y="775969"/>
                    <a:pt x="895376" y="879005"/>
                    <a:pt x="895376" y="879005"/>
                  </a:cubicBezTo>
                  <a:lnTo>
                    <a:pt x="918644" y="887348"/>
                  </a:lnTo>
                  <a:cubicBezTo>
                    <a:pt x="918644" y="887348"/>
                    <a:pt x="898667" y="1080148"/>
                    <a:pt x="898667" y="1143298"/>
                  </a:cubicBezTo>
                  <a:cubicBezTo>
                    <a:pt x="898667" y="1206448"/>
                    <a:pt x="920266" y="1277867"/>
                    <a:pt x="961812" y="1284514"/>
                  </a:cubicBezTo>
                  <a:cubicBezTo>
                    <a:pt x="1044713" y="1290265"/>
                    <a:pt x="1128515" y="1298054"/>
                    <a:pt x="1211174" y="1296301"/>
                  </a:cubicBezTo>
                  <a:lnTo>
                    <a:pt x="1419515" y="1287423"/>
                  </a:lnTo>
                  <a:lnTo>
                    <a:pt x="1492381" y="1287423"/>
                  </a:lnTo>
                  <a:cubicBezTo>
                    <a:pt x="1527634" y="1287423"/>
                    <a:pt x="1582414" y="1301954"/>
                    <a:pt x="1622654" y="1292245"/>
                  </a:cubicBezTo>
                  <a:cubicBezTo>
                    <a:pt x="1650034" y="1299546"/>
                    <a:pt x="1677307" y="1311943"/>
                    <a:pt x="1686230" y="1335465"/>
                  </a:cubicBezTo>
                  <a:cubicBezTo>
                    <a:pt x="1688796" y="1342228"/>
                    <a:pt x="1683327" y="1357457"/>
                    <a:pt x="1684902" y="1366380"/>
                  </a:cubicBezTo>
                  <a:cubicBezTo>
                    <a:pt x="1690291" y="1393038"/>
                    <a:pt x="1719444" y="1356442"/>
                    <a:pt x="1721247" y="1316346"/>
                  </a:cubicBezTo>
                  <a:cubicBezTo>
                    <a:pt x="1720559" y="1292868"/>
                    <a:pt x="1710980" y="1259258"/>
                    <a:pt x="1710980" y="1259258"/>
                  </a:cubicBezTo>
                  <a:cubicBezTo>
                    <a:pt x="1710980" y="1259258"/>
                    <a:pt x="1729269" y="1214397"/>
                    <a:pt x="1712817" y="1181493"/>
                  </a:cubicBezTo>
                  <a:cubicBezTo>
                    <a:pt x="1696366" y="1148589"/>
                    <a:pt x="1673021" y="1118402"/>
                    <a:pt x="1649518" y="1116051"/>
                  </a:cubicBezTo>
                  <a:cubicBezTo>
                    <a:pt x="1626016" y="1113701"/>
                    <a:pt x="1511400" y="1145824"/>
                    <a:pt x="1482815" y="1145366"/>
                  </a:cubicBezTo>
                  <a:cubicBezTo>
                    <a:pt x="1448794" y="1144820"/>
                    <a:pt x="1410161" y="1155886"/>
                    <a:pt x="1252506" y="1130058"/>
                  </a:cubicBezTo>
                  <a:cubicBezTo>
                    <a:pt x="1203723" y="1122751"/>
                    <a:pt x="1165473" y="1099814"/>
                    <a:pt x="1119708" y="1103346"/>
                  </a:cubicBezTo>
                  <a:cubicBezTo>
                    <a:pt x="1139650" y="1008620"/>
                    <a:pt x="1150836" y="948387"/>
                    <a:pt x="1157902" y="870740"/>
                  </a:cubicBezTo>
                  <a:cubicBezTo>
                    <a:pt x="1187771" y="871975"/>
                    <a:pt x="1225794" y="873266"/>
                    <a:pt x="1225794" y="873266"/>
                  </a:cubicBezTo>
                  <a:cubicBezTo>
                    <a:pt x="1202172" y="817054"/>
                    <a:pt x="1209152" y="772186"/>
                    <a:pt x="1219594" y="732508"/>
                  </a:cubicBezTo>
                  <a:cubicBezTo>
                    <a:pt x="1231345" y="687852"/>
                    <a:pt x="1241718" y="616784"/>
                    <a:pt x="1208037" y="579734"/>
                  </a:cubicBezTo>
                  <a:cubicBezTo>
                    <a:pt x="1193288" y="563509"/>
                    <a:pt x="1161040" y="554168"/>
                    <a:pt x="1161042" y="554168"/>
                  </a:cubicBezTo>
                  <a:cubicBezTo>
                    <a:pt x="1161042" y="554168"/>
                    <a:pt x="1165711" y="535379"/>
                    <a:pt x="1165711" y="523628"/>
                  </a:cubicBezTo>
                  <a:cubicBezTo>
                    <a:pt x="1165711" y="511877"/>
                    <a:pt x="1200395" y="517114"/>
                    <a:pt x="1191580" y="482450"/>
                  </a:cubicBezTo>
                  <a:cubicBezTo>
                    <a:pt x="1203331" y="479512"/>
                    <a:pt x="1213291" y="471926"/>
                    <a:pt x="1214466" y="461937"/>
                  </a:cubicBezTo>
                  <a:cubicBezTo>
                    <a:pt x="1215641" y="454299"/>
                    <a:pt x="1203924" y="447242"/>
                    <a:pt x="1208036" y="427266"/>
                  </a:cubicBezTo>
                  <a:cubicBezTo>
                    <a:pt x="1225184" y="421213"/>
                    <a:pt x="1235321" y="426362"/>
                    <a:pt x="1246995" y="421372"/>
                  </a:cubicBezTo>
                  <a:cubicBezTo>
                    <a:pt x="1253736" y="418491"/>
                    <a:pt x="1260685" y="405804"/>
                    <a:pt x="1245387" y="393129"/>
                  </a:cubicBezTo>
                  <a:cubicBezTo>
                    <a:pt x="1234494" y="384104"/>
                    <a:pt x="1205689" y="354409"/>
                    <a:pt x="1224492" y="307404"/>
                  </a:cubicBezTo>
                  <a:cubicBezTo>
                    <a:pt x="1243294" y="260400"/>
                    <a:pt x="1208036" y="159298"/>
                    <a:pt x="1208035" y="159298"/>
                  </a:cubicBezTo>
                  <a:cubicBezTo>
                    <a:pt x="1224471" y="-12627"/>
                    <a:pt x="924090" y="-31283"/>
                    <a:pt x="837067" y="36665"/>
                  </a:cubicBezTo>
                  <a:cubicBezTo>
                    <a:pt x="744858" y="112843"/>
                    <a:pt x="718514" y="308732"/>
                    <a:pt x="873299" y="466196"/>
                  </a:cubicBezTo>
                  <a:close/>
                  <a:moveTo>
                    <a:pt x="612019" y="725922"/>
                  </a:moveTo>
                  <a:cubicBezTo>
                    <a:pt x="610859" y="726675"/>
                    <a:pt x="609940" y="727287"/>
                    <a:pt x="608728" y="728065"/>
                  </a:cubicBezTo>
                  <a:cubicBezTo>
                    <a:pt x="557712" y="760849"/>
                    <a:pt x="540557" y="786812"/>
                    <a:pt x="479452" y="815015"/>
                  </a:cubicBezTo>
                  <a:cubicBezTo>
                    <a:pt x="418348" y="843219"/>
                    <a:pt x="185710" y="937254"/>
                    <a:pt x="84652" y="1073562"/>
                  </a:cubicBezTo>
                  <a:cubicBezTo>
                    <a:pt x="56449" y="1092363"/>
                    <a:pt x="-37602" y="1153475"/>
                    <a:pt x="16454" y="1209879"/>
                  </a:cubicBezTo>
                  <a:cubicBezTo>
                    <a:pt x="70510" y="1266284"/>
                    <a:pt x="451276" y="1541243"/>
                    <a:pt x="474765" y="1567083"/>
                  </a:cubicBezTo>
                  <a:cubicBezTo>
                    <a:pt x="498267" y="1592935"/>
                    <a:pt x="505283" y="1637644"/>
                    <a:pt x="542887" y="1644696"/>
                  </a:cubicBezTo>
                  <a:cubicBezTo>
                    <a:pt x="543273" y="1644738"/>
                    <a:pt x="543556" y="1645011"/>
                    <a:pt x="543728" y="1644772"/>
                  </a:cubicBezTo>
                  <a:lnTo>
                    <a:pt x="543728" y="1644696"/>
                  </a:lnTo>
                  <a:cubicBezTo>
                    <a:pt x="549820" y="1629694"/>
                    <a:pt x="565426" y="1607352"/>
                    <a:pt x="602817" y="1576192"/>
                  </a:cubicBezTo>
                  <a:cubicBezTo>
                    <a:pt x="663359" y="1525742"/>
                    <a:pt x="699988" y="1502045"/>
                    <a:pt x="707218" y="1480133"/>
                  </a:cubicBezTo>
                  <a:cubicBezTo>
                    <a:pt x="650877" y="1477805"/>
                    <a:pt x="589880" y="1482481"/>
                    <a:pt x="568758" y="1487175"/>
                  </a:cubicBezTo>
                  <a:cubicBezTo>
                    <a:pt x="547606" y="1491875"/>
                    <a:pt x="564092" y="1515369"/>
                    <a:pt x="460683" y="1414309"/>
                  </a:cubicBezTo>
                  <a:cubicBezTo>
                    <a:pt x="357274" y="1313249"/>
                    <a:pt x="279671" y="1223936"/>
                    <a:pt x="256168" y="1198083"/>
                  </a:cubicBezTo>
                  <a:cubicBezTo>
                    <a:pt x="251467" y="1179282"/>
                    <a:pt x="241752" y="1171043"/>
                    <a:pt x="282039" y="1158131"/>
                  </a:cubicBezTo>
                  <a:cubicBezTo>
                    <a:pt x="380160" y="1126679"/>
                    <a:pt x="411793" y="1118366"/>
                    <a:pt x="568753" y="1007118"/>
                  </a:cubicBezTo>
                  <a:lnTo>
                    <a:pt x="571101" y="1005332"/>
                  </a:lnTo>
                  <a:cubicBezTo>
                    <a:pt x="571101" y="1005332"/>
                    <a:pt x="563331" y="836302"/>
                    <a:pt x="611999" y="72591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B44AF54-E013-D6B9-BD84-717C536CC3EE}"/>
                </a:ext>
              </a:extLst>
            </p:cNvPr>
            <p:cNvSpPr/>
            <p:nvPr/>
          </p:nvSpPr>
          <p:spPr>
            <a:xfrm>
              <a:off x="-6108327" y="2915384"/>
              <a:ext cx="628009" cy="1131264"/>
            </a:xfrm>
            <a:custGeom>
              <a:avLst/>
              <a:gdLst>
                <a:gd name="connsiteX0" fmla="*/ 413087 w 628009"/>
                <a:gd name="connsiteY0" fmla="*/ 0 h 1131264"/>
                <a:gd name="connsiteX1" fmla="*/ 248603 w 628009"/>
                <a:gd name="connsiteY1" fmla="*/ 378880 h 1131264"/>
                <a:gd name="connsiteX2" fmla="*/ 62457 w 628009"/>
                <a:gd name="connsiteY2" fmla="*/ 483587 h 1131264"/>
                <a:gd name="connsiteX3" fmla="*/ 107617 w 628009"/>
                <a:gd name="connsiteY3" fmla="*/ 184774 h 1131264"/>
                <a:gd name="connsiteX4" fmla="*/ 68276 w 628009"/>
                <a:gd name="connsiteY4" fmla="*/ 212480 h 1131264"/>
                <a:gd name="connsiteX5" fmla="*/ 27403 w 628009"/>
                <a:gd name="connsiteY5" fmla="*/ 491919 h 1131264"/>
                <a:gd name="connsiteX6" fmla="*/ 25413 w 628009"/>
                <a:gd name="connsiteY6" fmla="*/ 493374 h 1131264"/>
                <a:gd name="connsiteX7" fmla="*/ 27403 w 628009"/>
                <a:gd name="connsiteY7" fmla="*/ 491996 h 1131264"/>
                <a:gd name="connsiteX8" fmla="*/ 81439 w 628009"/>
                <a:gd name="connsiteY8" fmla="*/ 644694 h 1131264"/>
                <a:gd name="connsiteX9" fmla="*/ 163414 w 628009"/>
                <a:gd name="connsiteY9" fmla="*/ 966702 h 1131264"/>
                <a:gd name="connsiteX10" fmla="*/ 163490 w 628009"/>
                <a:gd name="connsiteY10" fmla="*/ 966702 h 1131264"/>
                <a:gd name="connsiteX11" fmla="*/ 59089 w 628009"/>
                <a:gd name="connsiteY11" fmla="*/ 1062760 h 1131264"/>
                <a:gd name="connsiteX12" fmla="*/ 0 w 628009"/>
                <a:gd name="connsiteY12" fmla="*/ 1131264 h 1131264"/>
                <a:gd name="connsiteX13" fmla="*/ 11022 w 628009"/>
                <a:gd name="connsiteY13" fmla="*/ 1118635 h 1131264"/>
                <a:gd name="connsiteX14" fmla="*/ 24799 w 628009"/>
                <a:gd name="connsiteY14" fmla="*/ 1104628 h 1131264"/>
                <a:gd name="connsiteX15" fmla="*/ 42939 w 628009"/>
                <a:gd name="connsiteY15" fmla="*/ 1088632 h 1131264"/>
                <a:gd name="connsiteX16" fmla="*/ 64677 w 628009"/>
                <a:gd name="connsiteY16" fmla="*/ 1072711 h 1131264"/>
                <a:gd name="connsiteX17" fmla="*/ 89400 w 628009"/>
                <a:gd name="connsiteY17" fmla="*/ 1059010 h 1131264"/>
                <a:gd name="connsiteX18" fmla="*/ 102641 w 628009"/>
                <a:gd name="connsiteY18" fmla="*/ 1053652 h 1131264"/>
                <a:gd name="connsiteX19" fmla="*/ 116342 w 628009"/>
                <a:gd name="connsiteY19" fmla="*/ 1049596 h 1131264"/>
                <a:gd name="connsiteX20" fmla="*/ 130502 w 628009"/>
                <a:gd name="connsiteY20" fmla="*/ 1047223 h 1131264"/>
                <a:gd name="connsiteX21" fmla="*/ 144891 w 628009"/>
                <a:gd name="connsiteY21" fmla="*/ 1046611 h 1131264"/>
                <a:gd name="connsiteX22" fmla="*/ 182395 w 628009"/>
                <a:gd name="connsiteY22" fmla="*/ 1048525 h 1131264"/>
                <a:gd name="connsiteX23" fmla="*/ 233600 w 628009"/>
                <a:gd name="connsiteY23" fmla="*/ 1053652 h 1131264"/>
                <a:gd name="connsiteX24" fmla="*/ 262839 w 628009"/>
                <a:gd name="connsiteY24" fmla="*/ 1058092 h 1131264"/>
                <a:gd name="connsiteX25" fmla="*/ 293607 w 628009"/>
                <a:gd name="connsiteY25" fmla="*/ 1064139 h 1131264"/>
                <a:gd name="connsiteX26" fmla="*/ 325372 w 628009"/>
                <a:gd name="connsiteY26" fmla="*/ 1071946 h 1131264"/>
                <a:gd name="connsiteX27" fmla="*/ 357595 w 628009"/>
                <a:gd name="connsiteY27" fmla="*/ 1081896 h 1131264"/>
                <a:gd name="connsiteX28" fmla="*/ 358666 w 628009"/>
                <a:gd name="connsiteY28" fmla="*/ 1082278 h 1131264"/>
                <a:gd name="connsiteX29" fmla="*/ 439645 w 628009"/>
                <a:gd name="connsiteY29" fmla="*/ 1020358 h 1131264"/>
                <a:gd name="connsiteX30" fmla="*/ 599460 w 628009"/>
                <a:gd name="connsiteY30" fmla="*/ 1062378 h 1131264"/>
                <a:gd name="connsiteX31" fmla="*/ 628010 w 628009"/>
                <a:gd name="connsiteY31" fmla="*/ 920856 h 1131264"/>
                <a:gd name="connsiteX32" fmla="*/ 575962 w 628009"/>
                <a:gd name="connsiteY32" fmla="*/ 890698 h 1131264"/>
                <a:gd name="connsiteX33" fmla="*/ 426401 w 628009"/>
                <a:gd name="connsiteY33" fmla="*/ 864138 h 1131264"/>
                <a:gd name="connsiteX34" fmla="*/ 437729 w 628009"/>
                <a:gd name="connsiteY34" fmla="*/ 772520 h 1131264"/>
                <a:gd name="connsiteX35" fmla="*/ 418059 w 628009"/>
                <a:gd name="connsiteY35" fmla="*/ 771066 h 1131264"/>
                <a:gd name="connsiteX36" fmla="*/ 354914 w 628009"/>
                <a:gd name="connsiteY36" fmla="*/ 629850 h 1131264"/>
                <a:gd name="connsiteX37" fmla="*/ 374890 w 628009"/>
                <a:gd name="connsiteY37" fmla="*/ 373899 h 1131264"/>
                <a:gd name="connsiteX38" fmla="*/ 351622 w 628009"/>
                <a:gd name="connsiteY38" fmla="*/ 365557 h 1131264"/>
                <a:gd name="connsiteX39" fmla="*/ 338304 w 628009"/>
                <a:gd name="connsiteY39" fmla="*/ 134559 h 1131264"/>
                <a:gd name="connsiteX40" fmla="*/ 461305 w 628009"/>
                <a:gd name="connsiteY40" fmla="*/ 19903 h 1131264"/>
                <a:gd name="connsiteX41" fmla="*/ 413086 w 628009"/>
                <a:gd name="connsiteY41" fmla="*/ 3 h 1131264"/>
                <a:gd name="connsiteX42" fmla="*/ 121009 w 628009"/>
                <a:gd name="connsiteY42" fmla="*/ 966096 h 1131264"/>
                <a:gd name="connsiteX43" fmla="*/ 113202 w 628009"/>
                <a:gd name="connsiteY43" fmla="*/ 966326 h 1131264"/>
                <a:gd name="connsiteX44" fmla="*/ 131495 w 628009"/>
                <a:gd name="connsiteY44" fmla="*/ 966096 h 1131264"/>
                <a:gd name="connsiteX45" fmla="*/ 121009 w 628009"/>
                <a:gd name="connsiteY45" fmla="*/ 966096 h 1131264"/>
                <a:gd name="connsiteX46" fmla="*/ 113202 w 628009"/>
                <a:gd name="connsiteY46" fmla="*/ 966326 h 1131264"/>
                <a:gd name="connsiteX47" fmla="*/ 98354 w 628009"/>
                <a:gd name="connsiteY47" fmla="*/ 966786 h 1131264"/>
                <a:gd name="connsiteX48" fmla="*/ 113202 w 628009"/>
                <a:gd name="connsiteY48" fmla="*/ 966326 h 1131264"/>
                <a:gd name="connsiteX49" fmla="*/ 90623 w 628009"/>
                <a:gd name="connsiteY49" fmla="*/ 967092 h 1131264"/>
                <a:gd name="connsiteX50" fmla="*/ 63299 w 628009"/>
                <a:gd name="connsiteY50" fmla="*/ 968852 h 1131264"/>
                <a:gd name="connsiteX51" fmla="*/ 90623 w 628009"/>
                <a:gd name="connsiteY51" fmla="*/ 967092 h 11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28009" h="1131264">
                  <a:moveTo>
                    <a:pt x="413087" y="0"/>
                  </a:moveTo>
                  <a:cubicBezTo>
                    <a:pt x="261858" y="19942"/>
                    <a:pt x="240292" y="245933"/>
                    <a:pt x="248603" y="378880"/>
                  </a:cubicBezTo>
                  <a:cubicBezTo>
                    <a:pt x="206103" y="431882"/>
                    <a:pt x="105665" y="490234"/>
                    <a:pt x="62457" y="483587"/>
                  </a:cubicBezTo>
                  <a:cubicBezTo>
                    <a:pt x="40666" y="376450"/>
                    <a:pt x="73395" y="264432"/>
                    <a:pt x="107617" y="184774"/>
                  </a:cubicBezTo>
                  <a:cubicBezTo>
                    <a:pt x="100063" y="190802"/>
                    <a:pt x="87735" y="199853"/>
                    <a:pt x="68276" y="212480"/>
                  </a:cubicBezTo>
                  <a:cubicBezTo>
                    <a:pt x="19609" y="322875"/>
                    <a:pt x="27403" y="491919"/>
                    <a:pt x="27403" y="491919"/>
                  </a:cubicBezTo>
                  <a:lnTo>
                    <a:pt x="25413" y="493374"/>
                  </a:lnTo>
                  <a:cubicBezTo>
                    <a:pt x="26101" y="492885"/>
                    <a:pt x="26709" y="492488"/>
                    <a:pt x="27403" y="491996"/>
                  </a:cubicBezTo>
                  <a:cubicBezTo>
                    <a:pt x="27403" y="510797"/>
                    <a:pt x="39136" y="550683"/>
                    <a:pt x="81439" y="644694"/>
                  </a:cubicBezTo>
                  <a:cubicBezTo>
                    <a:pt x="123743" y="738702"/>
                    <a:pt x="203367" y="820984"/>
                    <a:pt x="163414" y="966702"/>
                  </a:cubicBezTo>
                  <a:cubicBezTo>
                    <a:pt x="163438" y="966702"/>
                    <a:pt x="163465" y="966701"/>
                    <a:pt x="163490" y="966702"/>
                  </a:cubicBezTo>
                  <a:cubicBezTo>
                    <a:pt x="156261" y="988611"/>
                    <a:pt x="119631" y="1012307"/>
                    <a:pt x="59089" y="1062760"/>
                  </a:cubicBezTo>
                  <a:cubicBezTo>
                    <a:pt x="21698" y="1093920"/>
                    <a:pt x="6091" y="1116262"/>
                    <a:pt x="0" y="1131264"/>
                  </a:cubicBezTo>
                  <a:cubicBezTo>
                    <a:pt x="1621" y="1129241"/>
                    <a:pt x="5451" y="1124664"/>
                    <a:pt x="11022" y="1118635"/>
                  </a:cubicBezTo>
                  <a:cubicBezTo>
                    <a:pt x="14823" y="1114522"/>
                    <a:pt x="19442" y="1109751"/>
                    <a:pt x="24799" y="1104628"/>
                  </a:cubicBezTo>
                  <a:cubicBezTo>
                    <a:pt x="30156" y="1099506"/>
                    <a:pt x="36255" y="1094066"/>
                    <a:pt x="42939" y="1088632"/>
                  </a:cubicBezTo>
                  <a:cubicBezTo>
                    <a:pt x="49622" y="1083196"/>
                    <a:pt x="56896" y="1077760"/>
                    <a:pt x="64677" y="1072711"/>
                  </a:cubicBezTo>
                  <a:cubicBezTo>
                    <a:pt x="72457" y="1067662"/>
                    <a:pt x="80751" y="1062976"/>
                    <a:pt x="89400" y="1059010"/>
                  </a:cubicBezTo>
                  <a:cubicBezTo>
                    <a:pt x="93724" y="1057027"/>
                    <a:pt x="98143" y="1055234"/>
                    <a:pt x="102641" y="1053652"/>
                  </a:cubicBezTo>
                  <a:cubicBezTo>
                    <a:pt x="107139" y="1052071"/>
                    <a:pt x="111699" y="1050689"/>
                    <a:pt x="116342" y="1049596"/>
                  </a:cubicBezTo>
                  <a:cubicBezTo>
                    <a:pt x="120985" y="1048504"/>
                    <a:pt x="125742" y="1047739"/>
                    <a:pt x="130502" y="1047223"/>
                  </a:cubicBezTo>
                  <a:cubicBezTo>
                    <a:pt x="135261" y="1046707"/>
                    <a:pt x="140044" y="1046464"/>
                    <a:pt x="144891" y="1046611"/>
                  </a:cubicBezTo>
                  <a:cubicBezTo>
                    <a:pt x="154586" y="1046905"/>
                    <a:pt x="167340" y="1047460"/>
                    <a:pt x="182395" y="1048525"/>
                  </a:cubicBezTo>
                  <a:cubicBezTo>
                    <a:pt x="197452" y="1049589"/>
                    <a:pt x="214799" y="1051155"/>
                    <a:pt x="233600" y="1053652"/>
                  </a:cubicBezTo>
                  <a:cubicBezTo>
                    <a:pt x="243000" y="1054901"/>
                    <a:pt x="252804" y="1056362"/>
                    <a:pt x="262839" y="1058092"/>
                  </a:cubicBezTo>
                  <a:cubicBezTo>
                    <a:pt x="272875" y="1059822"/>
                    <a:pt x="283143" y="1061843"/>
                    <a:pt x="293607" y="1064139"/>
                  </a:cubicBezTo>
                  <a:cubicBezTo>
                    <a:pt x="304073" y="1066433"/>
                    <a:pt x="314676" y="1069004"/>
                    <a:pt x="325372" y="1071946"/>
                  </a:cubicBezTo>
                  <a:cubicBezTo>
                    <a:pt x="336068" y="1074888"/>
                    <a:pt x="346872" y="1078223"/>
                    <a:pt x="357595" y="1081896"/>
                  </a:cubicBezTo>
                  <a:cubicBezTo>
                    <a:pt x="357953" y="1082018"/>
                    <a:pt x="358309" y="1082155"/>
                    <a:pt x="358666" y="1082278"/>
                  </a:cubicBezTo>
                  <a:cubicBezTo>
                    <a:pt x="379735" y="1062672"/>
                    <a:pt x="407275" y="1040060"/>
                    <a:pt x="439645" y="1020358"/>
                  </a:cubicBezTo>
                  <a:cubicBezTo>
                    <a:pt x="495714" y="986227"/>
                    <a:pt x="565930" y="1034302"/>
                    <a:pt x="599460" y="1062378"/>
                  </a:cubicBezTo>
                  <a:cubicBezTo>
                    <a:pt x="608432" y="1014044"/>
                    <a:pt x="618241" y="962131"/>
                    <a:pt x="628010" y="920856"/>
                  </a:cubicBezTo>
                  <a:cubicBezTo>
                    <a:pt x="613309" y="908660"/>
                    <a:pt x="595742" y="897293"/>
                    <a:pt x="575962" y="890698"/>
                  </a:cubicBezTo>
                  <a:cubicBezTo>
                    <a:pt x="524632" y="873588"/>
                    <a:pt x="419754" y="904023"/>
                    <a:pt x="426401" y="864138"/>
                  </a:cubicBezTo>
                  <a:cubicBezTo>
                    <a:pt x="429942" y="842892"/>
                    <a:pt x="434312" y="804485"/>
                    <a:pt x="437729" y="772520"/>
                  </a:cubicBezTo>
                  <a:cubicBezTo>
                    <a:pt x="431175" y="772046"/>
                    <a:pt x="424603" y="771520"/>
                    <a:pt x="418059" y="771066"/>
                  </a:cubicBezTo>
                  <a:cubicBezTo>
                    <a:pt x="376511" y="764418"/>
                    <a:pt x="354914" y="693000"/>
                    <a:pt x="354914" y="629850"/>
                  </a:cubicBezTo>
                  <a:cubicBezTo>
                    <a:pt x="354914" y="566700"/>
                    <a:pt x="374890" y="373899"/>
                    <a:pt x="374890" y="373899"/>
                  </a:cubicBezTo>
                  <a:lnTo>
                    <a:pt x="351622" y="365557"/>
                  </a:lnTo>
                  <a:cubicBezTo>
                    <a:pt x="351622" y="365557"/>
                    <a:pt x="301742" y="262520"/>
                    <a:pt x="338304" y="134559"/>
                  </a:cubicBezTo>
                  <a:cubicBezTo>
                    <a:pt x="374866" y="6599"/>
                    <a:pt x="461305" y="19903"/>
                    <a:pt x="461305" y="19903"/>
                  </a:cubicBezTo>
                  <a:cubicBezTo>
                    <a:pt x="461305" y="19903"/>
                    <a:pt x="436352" y="13298"/>
                    <a:pt x="413086" y="3"/>
                  </a:cubicBezTo>
                  <a:close/>
                  <a:moveTo>
                    <a:pt x="121009" y="966096"/>
                  </a:moveTo>
                  <a:cubicBezTo>
                    <a:pt x="118368" y="966131"/>
                    <a:pt x="115811" y="966265"/>
                    <a:pt x="113202" y="966326"/>
                  </a:cubicBezTo>
                  <a:cubicBezTo>
                    <a:pt x="119225" y="966194"/>
                    <a:pt x="125320" y="966104"/>
                    <a:pt x="131495" y="966096"/>
                  </a:cubicBezTo>
                  <a:cubicBezTo>
                    <a:pt x="127963" y="966096"/>
                    <a:pt x="124501" y="966050"/>
                    <a:pt x="121009" y="966096"/>
                  </a:cubicBezTo>
                  <a:close/>
                  <a:moveTo>
                    <a:pt x="113202" y="966326"/>
                  </a:moveTo>
                  <a:cubicBezTo>
                    <a:pt x="108156" y="966441"/>
                    <a:pt x="103223" y="966589"/>
                    <a:pt x="98354" y="966786"/>
                  </a:cubicBezTo>
                  <a:cubicBezTo>
                    <a:pt x="103211" y="966597"/>
                    <a:pt x="108166" y="966438"/>
                    <a:pt x="113202" y="966326"/>
                  </a:cubicBezTo>
                  <a:close/>
                  <a:moveTo>
                    <a:pt x="90623" y="967092"/>
                  </a:moveTo>
                  <a:cubicBezTo>
                    <a:pt x="80904" y="967572"/>
                    <a:pt x="71675" y="968157"/>
                    <a:pt x="63299" y="968852"/>
                  </a:cubicBezTo>
                  <a:cubicBezTo>
                    <a:pt x="71668" y="968161"/>
                    <a:pt x="80937" y="967553"/>
                    <a:pt x="90623" y="96709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32E5236B-F067-39BA-ABF7-18249828BCE9}"/>
                </a:ext>
              </a:extLst>
            </p:cNvPr>
            <p:cNvSpPr/>
            <p:nvPr/>
          </p:nvSpPr>
          <p:spPr>
            <a:xfrm>
              <a:off x="-6421776" y="2268771"/>
              <a:ext cx="990307" cy="656566"/>
            </a:xfrm>
            <a:custGeom>
              <a:avLst/>
              <a:gdLst>
                <a:gd name="connsiteX0" fmla="*/ 393065 w 990307"/>
                <a:gd name="connsiteY0" fmla="*/ 2 h 656566"/>
                <a:gd name="connsiteX1" fmla="*/ 297161 w 990307"/>
                <a:gd name="connsiteY1" fmla="*/ 15003 h 656566"/>
                <a:gd name="connsiteX2" fmla="*/ 152501 w 990307"/>
                <a:gd name="connsiteY2" fmla="*/ 332578 h 656566"/>
                <a:gd name="connsiteX3" fmla="*/ 69914 w 990307"/>
                <a:gd name="connsiteY3" fmla="*/ 474636 h 656566"/>
                <a:gd name="connsiteX4" fmla="*/ 5314 w 990307"/>
                <a:gd name="connsiteY4" fmla="*/ 402306 h 656566"/>
                <a:gd name="connsiteX5" fmla="*/ 85376 w 990307"/>
                <a:gd name="connsiteY5" fmla="*/ 583096 h 656566"/>
                <a:gd name="connsiteX6" fmla="*/ 428888 w 990307"/>
                <a:gd name="connsiteY6" fmla="*/ 546050 h 656566"/>
                <a:gd name="connsiteX7" fmla="*/ 431414 w 990307"/>
                <a:gd name="connsiteY7" fmla="*/ 244788 h 656566"/>
                <a:gd name="connsiteX8" fmla="*/ 532908 w 990307"/>
                <a:gd name="connsiteY8" fmla="*/ 233843 h 656566"/>
                <a:gd name="connsiteX9" fmla="*/ 642437 w 990307"/>
                <a:gd name="connsiteY9" fmla="*/ 627786 h 656566"/>
                <a:gd name="connsiteX10" fmla="*/ 696628 w 990307"/>
                <a:gd name="connsiteY10" fmla="*/ 606661 h 656566"/>
                <a:gd name="connsiteX11" fmla="*/ 734440 w 990307"/>
                <a:gd name="connsiteY11" fmla="*/ 543898 h 656566"/>
                <a:gd name="connsiteX12" fmla="*/ 769036 w 990307"/>
                <a:gd name="connsiteY12" fmla="*/ 503409 h 656566"/>
                <a:gd name="connsiteX13" fmla="*/ 709947 w 990307"/>
                <a:gd name="connsiteY13" fmla="*/ 463684 h 656566"/>
                <a:gd name="connsiteX14" fmla="*/ 703288 w 990307"/>
                <a:gd name="connsiteY14" fmla="*/ 357370 h 656566"/>
                <a:gd name="connsiteX15" fmla="*/ 773092 w 990307"/>
                <a:gd name="connsiteY15" fmla="*/ 403906 h 656566"/>
                <a:gd name="connsiteX16" fmla="*/ 826213 w 990307"/>
                <a:gd name="connsiteY16" fmla="*/ 388063 h 656566"/>
                <a:gd name="connsiteX17" fmla="*/ 878720 w 990307"/>
                <a:gd name="connsiteY17" fmla="*/ 277078 h 656566"/>
                <a:gd name="connsiteX18" fmla="*/ 977916 w 990307"/>
                <a:gd name="connsiteY18" fmla="*/ 293458 h 656566"/>
                <a:gd name="connsiteX19" fmla="*/ 974931 w 990307"/>
                <a:gd name="connsiteY19" fmla="*/ 226867 h 656566"/>
                <a:gd name="connsiteX20" fmla="*/ 752813 w 990307"/>
                <a:gd name="connsiteY20" fmla="*/ 111599 h 656566"/>
                <a:gd name="connsiteX21" fmla="*/ 594146 w 990307"/>
                <a:gd name="connsiteY21" fmla="*/ 150863 h 656566"/>
                <a:gd name="connsiteX22" fmla="*/ 393074 w 990307"/>
                <a:gd name="connsiteY22" fmla="*/ 2 h 656566"/>
                <a:gd name="connsiteX23" fmla="*/ 903129 w 990307"/>
                <a:gd name="connsiteY23" fmla="*/ 442930 h 656566"/>
                <a:gd name="connsiteX24" fmla="*/ 958390 w 990307"/>
                <a:gd name="connsiteY24" fmla="*/ 465356 h 656566"/>
                <a:gd name="connsiteX25" fmla="*/ 962523 w 990307"/>
                <a:gd name="connsiteY25" fmla="*/ 446681 h 656566"/>
                <a:gd name="connsiteX26" fmla="*/ 903128 w 990307"/>
                <a:gd name="connsiteY26" fmla="*/ 442930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90307" h="656566">
                  <a:moveTo>
                    <a:pt x="393065" y="2"/>
                  </a:moveTo>
                  <a:cubicBezTo>
                    <a:pt x="359654" y="-124"/>
                    <a:pt x="327204" y="7297"/>
                    <a:pt x="297161" y="15003"/>
                  </a:cubicBezTo>
                  <a:cubicBezTo>
                    <a:pt x="121633" y="60029"/>
                    <a:pt x="98274" y="226700"/>
                    <a:pt x="152501" y="332578"/>
                  </a:cubicBezTo>
                  <a:cubicBezTo>
                    <a:pt x="206728" y="438456"/>
                    <a:pt x="137051" y="479800"/>
                    <a:pt x="69914" y="474636"/>
                  </a:cubicBezTo>
                  <a:cubicBezTo>
                    <a:pt x="2779" y="469472"/>
                    <a:pt x="5314" y="402306"/>
                    <a:pt x="5314" y="402306"/>
                  </a:cubicBezTo>
                  <a:cubicBezTo>
                    <a:pt x="5314" y="402306"/>
                    <a:pt x="-30823" y="451405"/>
                    <a:pt x="85376" y="583096"/>
                  </a:cubicBezTo>
                  <a:cubicBezTo>
                    <a:pt x="201573" y="714787"/>
                    <a:pt x="370497" y="648891"/>
                    <a:pt x="428888" y="546050"/>
                  </a:cubicBezTo>
                  <a:cubicBezTo>
                    <a:pt x="492609" y="433829"/>
                    <a:pt x="366828" y="359856"/>
                    <a:pt x="431414" y="244788"/>
                  </a:cubicBezTo>
                  <a:cubicBezTo>
                    <a:pt x="457994" y="197431"/>
                    <a:pt x="503019" y="214495"/>
                    <a:pt x="532908" y="233843"/>
                  </a:cubicBezTo>
                  <a:cubicBezTo>
                    <a:pt x="458704" y="381917"/>
                    <a:pt x="554189" y="514898"/>
                    <a:pt x="642437" y="627786"/>
                  </a:cubicBezTo>
                  <a:cubicBezTo>
                    <a:pt x="669311" y="615405"/>
                    <a:pt x="689226" y="607333"/>
                    <a:pt x="696628" y="606661"/>
                  </a:cubicBezTo>
                  <a:cubicBezTo>
                    <a:pt x="695452" y="581683"/>
                    <a:pt x="713339" y="556237"/>
                    <a:pt x="734440" y="543898"/>
                  </a:cubicBezTo>
                  <a:cubicBezTo>
                    <a:pt x="760263" y="528798"/>
                    <a:pt x="769036" y="503409"/>
                    <a:pt x="769036" y="503409"/>
                  </a:cubicBezTo>
                  <a:cubicBezTo>
                    <a:pt x="769036" y="503409"/>
                    <a:pt x="727153" y="497526"/>
                    <a:pt x="709947" y="463684"/>
                  </a:cubicBezTo>
                  <a:cubicBezTo>
                    <a:pt x="696989" y="438196"/>
                    <a:pt x="666727" y="377312"/>
                    <a:pt x="703288" y="357370"/>
                  </a:cubicBezTo>
                  <a:cubicBezTo>
                    <a:pt x="739848" y="337428"/>
                    <a:pt x="763121" y="380641"/>
                    <a:pt x="773092" y="403906"/>
                  </a:cubicBezTo>
                  <a:cubicBezTo>
                    <a:pt x="783063" y="427172"/>
                    <a:pt x="821539" y="433028"/>
                    <a:pt x="826213" y="388063"/>
                  </a:cubicBezTo>
                  <a:cubicBezTo>
                    <a:pt x="832860" y="324082"/>
                    <a:pt x="878720" y="277081"/>
                    <a:pt x="878720" y="277078"/>
                  </a:cubicBezTo>
                  <a:cubicBezTo>
                    <a:pt x="878720" y="277078"/>
                    <a:pt x="915910" y="264588"/>
                    <a:pt x="977916" y="293458"/>
                  </a:cubicBezTo>
                  <a:cubicBezTo>
                    <a:pt x="986153" y="281870"/>
                    <a:pt x="1002559" y="282947"/>
                    <a:pt x="974931" y="226867"/>
                  </a:cubicBezTo>
                  <a:cubicBezTo>
                    <a:pt x="951324" y="178947"/>
                    <a:pt x="827751" y="110607"/>
                    <a:pt x="752813" y="111599"/>
                  </a:cubicBezTo>
                  <a:cubicBezTo>
                    <a:pt x="707119" y="112203"/>
                    <a:pt x="642436" y="115754"/>
                    <a:pt x="594146" y="150863"/>
                  </a:cubicBezTo>
                  <a:cubicBezTo>
                    <a:pt x="531005" y="30956"/>
                    <a:pt x="460121" y="254"/>
                    <a:pt x="393074" y="2"/>
                  </a:cubicBezTo>
                  <a:close/>
                  <a:moveTo>
                    <a:pt x="903129" y="442930"/>
                  </a:moveTo>
                  <a:lnTo>
                    <a:pt x="958390" y="465356"/>
                  </a:lnTo>
                  <a:cubicBezTo>
                    <a:pt x="958390" y="465357"/>
                    <a:pt x="963354" y="462468"/>
                    <a:pt x="962523" y="446681"/>
                  </a:cubicBezTo>
                  <a:cubicBezTo>
                    <a:pt x="937594" y="444188"/>
                    <a:pt x="903128" y="442930"/>
                    <a:pt x="903128" y="44293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DD5BD09-7D33-3031-1DEB-6A8867B2879D}"/>
              </a:ext>
            </a:extLst>
          </p:cNvPr>
          <p:cNvGrpSpPr/>
          <p:nvPr/>
        </p:nvGrpSpPr>
        <p:grpSpPr>
          <a:xfrm>
            <a:off x="5181452" y="4733522"/>
            <a:ext cx="1762211" cy="1545593"/>
            <a:chOff x="6096000" y="956430"/>
            <a:chExt cx="2378480" cy="2086108"/>
          </a:xfrm>
          <a:solidFill>
            <a:schemeClr val="tx1">
              <a:lumMod val="95000"/>
              <a:lumOff val="5000"/>
            </a:schemeClr>
          </a:solidFill>
          <a:effectLst>
            <a:outerShdw dist="76200" dir="5400000" algn="t" rotWithShape="0">
              <a:schemeClr val="bg1"/>
            </a:outerShdw>
          </a:effectLst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943562A-26CC-CE25-2813-A3A994433ED5}"/>
                </a:ext>
              </a:extLst>
            </p:cNvPr>
            <p:cNvGrpSpPr/>
            <p:nvPr/>
          </p:nvGrpSpPr>
          <p:grpSpPr>
            <a:xfrm>
              <a:off x="6731384" y="956430"/>
              <a:ext cx="1743096" cy="2086108"/>
              <a:chOff x="6731384" y="956430"/>
              <a:chExt cx="1743096" cy="2086108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359D475-8FE9-0AAE-604D-5F93C27C1E62}"/>
                  </a:ext>
                </a:extLst>
              </p:cNvPr>
              <p:cNvSpPr/>
              <p:nvPr/>
            </p:nvSpPr>
            <p:spPr>
              <a:xfrm>
                <a:off x="6970360" y="956430"/>
                <a:ext cx="1504120" cy="2086108"/>
              </a:xfrm>
              <a:custGeom>
                <a:avLst/>
                <a:gdLst>
                  <a:gd name="connsiteX0" fmla="*/ 56208 w 1504120"/>
                  <a:gd name="connsiteY0" fmla="*/ 0 h 2086108"/>
                  <a:gd name="connsiteX1" fmla="*/ 89950 w 1504120"/>
                  <a:gd name="connsiteY1" fmla="*/ 16871 h 2086108"/>
                  <a:gd name="connsiteX2" fmla="*/ 165868 w 1504120"/>
                  <a:gd name="connsiteY2" fmla="*/ 241787 h 2086108"/>
                  <a:gd name="connsiteX3" fmla="*/ 177116 w 1504120"/>
                  <a:gd name="connsiteY3" fmla="*/ 230540 h 2086108"/>
                  <a:gd name="connsiteX4" fmla="*/ 171492 w 1504120"/>
                  <a:gd name="connsiteY4" fmla="*/ 227728 h 2086108"/>
                  <a:gd name="connsiteX5" fmla="*/ 393597 w 1504120"/>
                  <a:gd name="connsiteY5" fmla="*/ 78731 h 2086108"/>
                  <a:gd name="connsiteX6" fmla="*/ 402032 w 1504120"/>
                  <a:gd name="connsiteY6" fmla="*/ 84354 h 2086108"/>
                  <a:gd name="connsiteX7" fmla="*/ 447021 w 1504120"/>
                  <a:gd name="connsiteY7" fmla="*/ 137750 h 2086108"/>
                  <a:gd name="connsiteX8" fmla="*/ 334549 w 1504120"/>
                  <a:gd name="connsiteY8" fmla="*/ 292400 h 2086108"/>
                  <a:gd name="connsiteX9" fmla="*/ 449833 w 1504120"/>
                  <a:gd name="connsiteY9" fmla="*/ 238976 h 2086108"/>
                  <a:gd name="connsiteX10" fmla="*/ 444209 w 1504120"/>
                  <a:gd name="connsiteY10" fmla="*/ 244599 h 2086108"/>
                  <a:gd name="connsiteX11" fmla="*/ 472327 w 1504120"/>
                  <a:gd name="connsiteY11" fmla="*/ 247411 h 2086108"/>
                  <a:gd name="connsiteX12" fmla="*/ 463892 w 1504120"/>
                  <a:gd name="connsiteY12" fmla="*/ 258658 h 2086108"/>
                  <a:gd name="connsiteX13" fmla="*/ 477923 w 1504120"/>
                  <a:gd name="connsiteY13" fmla="*/ 261470 h 2086108"/>
                  <a:gd name="connsiteX14" fmla="*/ 489170 w 1504120"/>
                  <a:gd name="connsiteY14" fmla="*/ 283964 h 2086108"/>
                  <a:gd name="connsiteX15" fmla="*/ 441397 w 1504120"/>
                  <a:gd name="connsiteY15" fmla="*/ 331765 h 2086108"/>
                  <a:gd name="connsiteX16" fmla="*/ 230540 w 1504120"/>
                  <a:gd name="connsiteY16" fmla="*/ 461080 h 2086108"/>
                  <a:gd name="connsiteX17" fmla="*/ 191175 w 1504120"/>
                  <a:gd name="connsiteY17" fmla="*/ 463892 h 2086108"/>
                  <a:gd name="connsiteX18" fmla="*/ 191175 w 1504120"/>
                  <a:gd name="connsiteY18" fmla="*/ 503257 h 2086108"/>
                  <a:gd name="connsiteX19" fmla="*/ 224916 w 1504120"/>
                  <a:gd name="connsiteY19" fmla="*/ 472327 h 2086108"/>
                  <a:gd name="connsiteX20" fmla="*/ 185551 w 1504120"/>
                  <a:gd name="connsiteY20" fmla="*/ 612890 h 2086108"/>
                  <a:gd name="connsiteX21" fmla="*/ 163057 w 1504120"/>
                  <a:gd name="connsiteY21" fmla="*/ 612890 h 2086108"/>
                  <a:gd name="connsiteX22" fmla="*/ 106820 w 1504120"/>
                  <a:gd name="connsiteY22" fmla="*/ 812500 h 2086108"/>
                  <a:gd name="connsiteX23" fmla="*/ 109632 w 1504120"/>
                  <a:gd name="connsiteY23" fmla="*/ 818124 h 2086108"/>
                  <a:gd name="connsiteX24" fmla="*/ 306431 w 1504120"/>
                  <a:gd name="connsiteY24" fmla="*/ 683185 h 2086108"/>
                  <a:gd name="connsiteX25" fmla="*/ 387973 w 1504120"/>
                  <a:gd name="connsiteY25" fmla="*/ 610078 h 2086108"/>
                  <a:gd name="connsiteX26" fmla="*/ 556653 w 1504120"/>
                  <a:gd name="connsiteY26" fmla="*/ 466704 h 2086108"/>
                  <a:gd name="connsiteX27" fmla="*/ 784382 w 1504120"/>
                  <a:gd name="connsiteY27" fmla="*/ 303647 h 2086108"/>
                  <a:gd name="connsiteX28" fmla="*/ 1003675 w 1504120"/>
                  <a:gd name="connsiteY28" fmla="*/ 174304 h 2086108"/>
                  <a:gd name="connsiteX29" fmla="*/ 1009298 w 1504120"/>
                  <a:gd name="connsiteY29" fmla="*/ 151810 h 2086108"/>
                  <a:gd name="connsiteX30" fmla="*/ 1031793 w 1504120"/>
                  <a:gd name="connsiteY30" fmla="*/ 112444 h 2086108"/>
                  <a:gd name="connsiteX31" fmla="*/ 1031793 w 1504120"/>
                  <a:gd name="connsiteY31" fmla="*/ 129315 h 2086108"/>
                  <a:gd name="connsiteX32" fmla="*/ 1048664 w 1504120"/>
                  <a:gd name="connsiteY32" fmla="*/ 112444 h 2086108"/>
                  <a:gd name="connsiteX33" fmla="*/ 1043040 w 1504120"/>
                  <a:gd name="connsiteY33" fmla="*/ 126503 h 2086108"/>
                  <a:gd name="connsiteX34" fmla="*/ 1045852 w 1504120"/>
                  <a:gd name="connsiteY34" fmla="*/ 157433 h 2086108"/>
                  <a:gd name="connsiteX35" fmla="*/ 1048664 w 1504120"/>
                  <a:gd name="connsiteY35" fmla="*/ 132127 h 2086108"/>
                  <a:gd name="connsiteX36" fmla="*/ 1051475 w 1504120"/>
                  <a:gd name="connsiteY36" fmla="*/ 157433 h 2086108"/>
                  <a:gd name="connsiteX37" fmla="*/ 1197661 w 1504120"/>
                  <a:gd name="connsiteY37" fmla="*/ 95601 h 2086108"/>
                  <a:gd name="connsiteX38" fmla="*/ 1217344 w 1504120"/>
                  <a:gd name="connsiteY38" fmla="*/ 104037 h 2086108"/>
                  <a:gd name="connsiteX39" fmla="*/ 1220156 w 1504120"/>
                  <a:gd name="connsiteY39" fmla="*/ 109661 h 2086108"/>
                  <a:gd name="connsiteX40" fmla="*/ 1217344 w 1504120"/>
                  <a:gd name="connsiteY40" fmla="*/ 123691 h 2086108"/>
                  <a:gd name="connsiteX41" fmla="*/ 1228591 w 1504120"/>
                  <a:gd name="connsiteY41" fmla="*/ 118068 h 2086108"/>
                  <a:gd name="connsiteX42" fmla="*/ 1211720 w 1504120"/>
                  <a:gd name="connsiteY42" fmla="*/ 143374 h 2086108"/>
                  <a:gd name="connsiteX43" fmla="*/ 1220156 w 1504120"/>
                  <a:gd name="connsiteY43" fmla="*/ 137750 h 2086108"/>
                  <a:gd name="connsiteX44" fmla="*/ 1198446 w 1504120"/>
                  <a:gd name="connsiteY44" fmla="*/ 163472 h 2086108"/>
                  <a:gd name="connsiteX45" fmla="*/ 1185891 w 1504120"/>
                  <a:gd name="connsiteY45" fmla="*/ 178346 h 2086108"/>
                  <a:gd name="connsiteX46" fmla="*/ 1051475 w 1504120"/>
                  <a:gd name="connsiteY46" fmla="*/ 255846 h 2086108"/>
                  <a:gd name="connsiteX47" fmla="*/ 1045852 w 1504120"/>
                  <a:gd name="connsiteY47" fmla="*/ 382350 h 2086108"/>
                  <a:gd name="connsiteX48" fmla="*/ 1048664 w 1504120"/>
                  <a:gd name="connsiteY48" fmla="*/ 399220 h 2086108"/>
                  <a:gd name="connsiteX49" fmla="*/ 1079593 w 1504120"/>
                  <a:gd name="connsiteY49" fmla="*/ 387973 h 2086108"/>
                  <a:gd name="connsiteX50" fmla="*/ 1093652 w 1504120"/>
                  <a:gd name="connsiteY50" fmla="*/ 387973 h 2086108"/>
                  <a:gd name="connsiteX51" fmla="*/ 1093652 w 1504120"/>
                  <a:gd name="connsiteY51" fmla="*/ 390785 h 2086108"/>
                  <a:gd name="connsiteX52" fmla="*/ 1118959 w 1504120"/>
                  <a:gd name="connsiteY52" fmla="*/ 390785 h 2086108"/>
                  <a:gd name="connsiteX53" fmla="*/ 1135830 w 1504120"/>
                  <a:gd name="connsiteY53" fmla="*/ 399220 h 2086108"/>
                  <a:gd name="connsiteX54" fmla="*/ 1085217 w 1504120"/>
                  <a:gd name="connsiteY54" fmla="*/ 427339 h 2086108"/>
                  <a:gd name="connsiteX55" fmla="*/ 1090841 w 1504120"/>
                  <a:gd name="connsiteY55" fmla="*/ 430150 h 2086108"/>
                  <a:gd name="connsiteX56" fmla="*/ 1118959 w 1504120"/>
                  <a:gd name="connsiteY56" fmla="*/ 421715 h 2086108"/>
                  <a:gd name="connsiteX57" fmla="*/ 1040228 w 1504120"/>
                  <a:gd name="connsiteY57" fmla="*/ 461080 h 2086108"/>
                  <a:gd name="connsiteX58" fmla="*/ 1043040 w 1504120"/>
                  <a:gd name="connsiteY58" fmla="*/ 466704 h 2086108"/>
                  <a:gd name="connsiteX59" fmla="*/ 1093652 w 1504120"/>
                  <a:gd name="connsiteY59" fmla="*/ 447021 h 2086108"/>
                  <a:gd name="connsiteX60" fmla="*/ 1040228 w 1504120"/>
                  <a:gd name="connsiteY60" fmla="*/ 475139 h 2086108"/>
                  <a:gd name="connsiteX61" fmla="*/ 1034604 w 1504120"/>
                  <a:gd name="connsiteY61" fmla="*/ 545435 h 2086108"/>
                  <a:gd name="connsiteX62" fmla="*/ 1034604 w 1504120"/>
                  <a:gd name="connsiteY62" fmla="*/ 581960 h 2086108"/>
                  <a:gd name="connsiteX63" fmla="*/ 1456320 w 1504120"/>
                  <a:gd name="connsiteY63" fmla="*/ 379538 h 2086108"/>
                  <a:gd name="connsiteX64" fmla="*/ 1464755 w 1504120"/>
                  <a:gd name="connsiteY64" fmla="*/ 390785 h 2086108"/>
                  <a:gd name="connsiteX65" fmla="*/ 1487249 w 1504120"/>
                  <a:gd name="connsiteY65" fmla="*/ 393597 h 2086108"/>
                  <a:gd name="connsiteX66" fmla="*/ 1504120 w 1504120"/>
                  <a:gd name="connsiteY66" fmla="*/ 416091 h 2086108"/>
                  <a:gd name="connsiteX67" fmla="*/ 1492873 w 1504120"/>
                  <a:gd name="connsiteY67" fmla="*/ 432962 h 2086108"/>
                  <a:gd name="connsiteX68" fmla="*/ 1498497 w 1504120"/>
                  <a:gd name="connsiteY68" fmla="*/ 441398 h 2086108"/>
                  <a:gd name="connsiteX69" fmla="*/ 1481626 w 1504120"/>
                  <a:gd name="connsiteY69" fmla="*/ 458268 h 2086108"/>
                  <a:gd name="connsiteX70" fmla="*/ 1476002 w 1504120"/>
                  <a:gd name="connsiteY70" fmla="*/ 475139 h 2086108"/>
                  <a:gd name="connsiteX71" fmla="*/ 1442261 w 1504120"/>
                  <a:gd name="connsiteY71" fmla="*/ 492010 h 2086108"/>
                  <a:gd name="connsiteX72" fmla="*/ 1349499 w 1504120"/>
                  <a:gd name="connsiteY72" fmla="*/ 517316 h 2086108"/>
                  <a:gd name="connsiteX73" fmla="*/ 1144265 w 1504120"/>
                  <a:gd name="connsiteY73" fmla="*/ 632572 h 2086108"/>
                  <a:gd name="connsiteX74" fmla="*/ 1034604 w 1504120"/>
                  <a:gd name="connsiteY74" fmla="*/ 714115 h 2086108"/>
                  <a:gd name="connsiteX75" fmla="*/ 995239 w 1504120"/>
                  <a:gd name="connsiteY75" fmla="*/ 818124 h 2086108"/>
                  <a:gd name="connsiteX76" fmla="*/ 998051 w 1504120"/>
                  <a:gd name="connsiteY76" fmla="*/ 823747 h 2086108"/>
                  <a:gd name="connsiteX77" fmla="*/ 1133018 w 1504120"/>
                  <a:gd name="connsiteY77" fmla="*/ 711303 h 2086108"/>
                  <a:gd name="connsiteX78" fmla="*/ 1169543 w 1504120"/>
                  <a:gd name="connsiteY78" fmla="*/ 719738 h 2086108"/>
                  <a:gd name="connsiteX79" fmla="*/ 1279204 w 1504120"/>
                  <a:gd name="connsiteY79" fmla="*/ 981208 h 2086108"/>
                  <a:gd name="connsiteX80" fmla="*/ 1282016 w 1504120"/>
                  <a:gd name="connsiteY80" fmla="*/ 1093653 h 2086108"/>
                  <a:gd name="connsiteX81" fmla="*/ 1276392 w 1504120"/>
                  <a:gd name="connsiteY81" fmla="*/ 1228619 h 2086108"/>
                  <a:gd name="connsiteX82" fmla="*/ 1242650 w 1504120"/>
                  <a:gd name="connsiteY82" fmla="*/ 1526615 h 2086108"/>
                  <a:gd name="connsiteX83" fmla="*/ 1161108 w 1504120"/>
                  <a:gd name="connsiteY83" fmla="*/ 2001754 h 2086108"/>
                  <a:gd name="connsiteX84" fmla="*/ 1118959 w 1504120"/>
                  <a:gd name="connsiteY84" fmla="*/ 2072049 h 2086108"/>
                  <a:gd name="connsiteX85" fmla="*/ 1124582 w 1504120"/>
                  <a:gd name="connsiteY85" fmla="*/ 2055178 h 2086108"/>
                  <a:gd name="connsiteX86" fmla="*/ 1104900 w 1504120"/>
                  <a:gd name="connsiteY86" fmla="*/ 2077673 h 2086108"/>
                  <a:gd name="connsiteX87" fmla="*/ 1096464 w 1504120"/>
                  <a:gd name="connsiteY87" fmla="*/ 2069238 h 2086108"/>
                  <a:gd name="connsiteX88" fmla="*/ 1085217 w 1504120"/>
                  <a:gd name="connsiteY88" fmla="*/ 2086108 h 2086108"/>
                  <a:gd name="connsiteX89" fmla="*/ 1082405 w 1504120"/>
                  <a:gd name="connsiteY89" fmla="*/ 2080485 h 2086108"/>
                  <a:gd name="connsiteX90" fmla="*/ 1090841 w 1504120"/>
                  <a:gd name="connsiteY90" fmla="*/ 2066426 h 2086108"/>
                  <a:gd name="connsiteX91" fmla="*/ 1088029 w 1504120"/>
                  <a:gd name="connsiteY91" fmla="*/ 2060802 h 2086108"/>
                  <a:gd name="connsiteX92" fmla="*/ 1076782 w 1504120"/>
                  <a:gd name="connsiteY92" fmla="*/ 2074861 h 2086108"/>
                  <a:gd name="connsiteX93" fmla="*/ 1127394 w 1504120"/>
                  <a:gd name="connsiteY93" fmla="*/ 1799332 h 2086108"/>
                  <a:gd name="connsiteX94" fmla="*/ 1144265 w 1504120"/>
                  <a:gd name="connsiteY94" fmla="*/ 1571604 h 2086108"/>
                  <a:gd name="connsiteX95" fmla="*/ 1189226 w 1504120"/>
                  <a:gd name="connsiteY95" fmla="*/ 1144265 h 2086108"/>
                  <a:gd name="connsiteX96" fmla="*/ 1186414 w 1504120"/>
                  <a:gd name="connsiteY96" fmla="*/ 947467 h 2086108"/>
                  <a:gd name="connsiteX97" fmla="*/ 1124582 w 1504120"/>
                  <a:gd name="connsiteY97" fmla="*/ 770351 h 2086108"/>
                  <a:gd name="connsiteX98" fmla="*/ 1133018 w 1504120"/>
                  <a:gd name="connsiteY98" fmla="*/ 764727 h 2086108"/>
                  <a:gd name="connsiteX99" fmla="*/ 1104900 w 1504120"/>
                  <a:gd name="connsiteY99" fmla="*/ 753480 h 2086108"/>
                  <a:gd name="connsiteX100" fmla="*/ 1082405 w 1504120"/>
                  <a:gd name="connsiteY100" fmla="*/ 767539 h 2086108"/>
                  <a:gd name="connsiteX101" fmla="*/ 1085217 w 1504120"/>
                  <a:gd name="connsiteY101" fmla="*/ 773163 h 2086108"/>
                  <a:gd name="connsiteX102" fmla="*/ 1110523 w 1504120"/>
                  <a:gd name="connsiteY102" fmla="*/ 761916 h 2086108"/>
                  <a:gd name="connsiteX103" fmla="*/ 1006486 w 1504120"/>
                  <a:gd name="connsiteY103" fmla="*/ 871548 h 2086108"/>
                  <a:gd name="connsiteX104" fmla="*/ 1005249 w 1504120"/>
                  <a:gd name="connsiteY104" fmla="*/ 873123 h 2086108"/>
                  <a:gd name="connsiteX105" fmla="*/ 1006486 w 1504120"/>
                  <a:gd name="connsiteY105" fmla="*/ 879983 h 2086108"/>
                  <a:gd name="connsiteX106" fmla="*/ 958686 w 1504120"/>
                  <a:gd name="connsiteY106" fmla="*/ 972773 h 2086108"/>
                  <a:gd name="connsiteX107" fmla="*/ 961497 w 1504120"/>
                  <a:gd name="connsiteY107" fmla="*/ 978397 h 2086108"/>
                  <a:gd name="connsiteX108" fmla="*/ 1088029 w 1504120"/>
                  <a:gd name="connsiteY108" fmla="*/ 950279 h 2086108"/>
                  <a:gd name="connsiteX109" fmla="*/ 1118959 w 1504120"/>
                  <a:gd name="connsiteY109" fmla="*/ 953090 h 2086108"/>
                  <a:gd name="connsiteX110" fmla="*/ 1130206 w 1504120"/>
                  <a:gd name="connsiteY110" fmla="*/ 964338 h 2086108"/>
                  <a:gd name="connsiteX111" fmla="*/ 1141453 w 1504120"/>
                  <a:gd name="connsiteY111" fmla="*/ 972773 h 2086108"/>
                  <a:gd name="connsiteX112" fmla="*/ 1144265 w 1504120"/>
                  <a:gd name="connsiteY112" fmla="*/ 984020 h 2086108"/>
                  <a:gd name="connsiteX113" fmla="*/ 1138641 w 1504120"/>
                  <a:gd name="connsiteY113" fmla="*/ 1006515 h 2086108"/>
                  <a:gd name="connsiteX114" fmla="*/ 1135830 w 1504120"/>
                  <a:gd name="connsiteY114" fmla="*/ 995268 h 2086108"/>
                  <a:gd name="connsiteX115" fmla="*/ 1130206 w 1504120"/>
                  <a:gd name="connsiteY115" fmla="*/ 1009327 h 2086108"/>
                  <a:gd name="connsiteX116" fmla="*/ 1110523 w 1504120"/>
                  <a:gd name="connsiteY116" fmla="*/ 1043040 h 2086108"/>
                  <a:gd name="connsiteX117" fmla="*/ 1116147 w 1504120"/>
                  <a:gd name="connsiteY117" fmla="*/ 1020546 h 2086108"/>
                  <a:gd name="connsiteX118" fmla="*/ 1107649 w 1504120"/>
                  <a:gd name="connsiteY118" fmla="*/ 1034356 h 2086108"/>
                  <a:gd name="connsiteX119" fmla="*/ 1104900 w 1504120"/>
                  <a:gd name="connsiteY119" fmla="*/ 1023357 h 2086108"/>
                  <a:gd name="connsiteX120" fmla="*/ 1051475 w 1504120"/>
                  <a:gd name="connsiteY120" fmla="*/ 1113335 h 2086108"/>
                  <a:gd name="connsiteX121" fmla="*/ 1073970 w 1504120"/>
                  <a:gd name="connsiteY121" fmla="*/ 1085217 h 2086108"/>
                  <a:gd name="connsiteX122" fmla="*/ 1076782 w 1504120"/>
                  <a:gd name="connsiteY122" fmla="*/ 1090841 h 2086108"/>
                  <a:gd name="connsiteX123" fmla="*/ 1080141 w 1504120"/>
                  <a:gd name="connsiteY123" fmla="*/ 1089009 h 2086108"/>
                  <a:gd name="connsiteX124" fmla="*/ 1052881 w 1504120"/>
                  <a:gd name="connsiteY124" fmla="*/ 1131261 h 2086108"/>
                  <a:gd name="connsiteX125" fmla="*/ 1026169 w 1504120"/>
                  <a:gd name="connsiteY125" fmla="*/ 1192066 h 2086108"/>
                  <a:gd name="connsiteX126" fmla="*/ 1031793 w 1504120"/>
                  <a:gd name="connsiteY126" fmla="*/ 1194878 h 2086108"/>
                  <a:gd name="connsiteX127" fmla="*/ 1161108 w 1504120"/>
                  <a:gd name="connsiteY127" fmla="*/ 1172383 h 2086108"/>
                  <a:gd name="connsiteX128" fmla="*/ 1127394 w 1504120"/>
                  <a:gd name="connsiteY128" fmla="*/ 1189254 h 2086108"/>
                  <a:gd name="connsiteX129" fmla="*/ 1133018 w 1504120"/>
                  <a:gd name="connsiteY129" fmla="*/ 1192066 h 2086108"/>
                  <a:gd name="connsiteX130" fmla="*/ 1177979 w 1504120"/>
                  <a:gd name="connsiteY130" fmla="*/ 1178007 h 2086108"/>
                  <a:gd name="connsiteX131" fmla="*/ 1158296 w 1504120"/>
                  <a:gd name="connsiteY131" fmla="*/ 1194878 h 2086108"/>
                  <a:gd name="connsiteX132" fmla="*/ 1172355 w 1504120"/>
                  <a:gd name="connsiteY132" fmla="*/ 1192066 h 2086108"/>
                  <a:gd name="connsiteX133" fmla="*/ 975557 w 1504120"/>
                  <a:gd name="connsiteY133" fmla="*/ 1296075 h 2086108"/>
                  <a:gd name="connsiteX134" fmla="*/ 927756 w 1504120"/>
                  <a:gd name="connsiteY134" fmla="*/ 1282016 h 2086108"/>
                  <a:gd name="connsiteX135" fmla="*/ 919349 w 1504120"/>
                  <a:gd name="connsiteY135" fmla="*/ 1242650 h 2086108"/>
                  <a:gd name="connsiteX136" fmla="*/ 908101 w 1504120"/>
                  <a:gd name="connsiteY136" fmla="*/ 1284827 h 2086108"/>
                  <a:gd name="connsiteX137" fmla="*/ 896854 w 1504120"/>
                  <a:gd name="connsiteY137" fmla="*/ 1279204 h 2086108"/>
                  <a:gd name="connsiteX138" fmla="*/ 885607 w 1504120"/>
                  <a:gd name="connsiteY138" fmla="*/ 1312946 h 2086108"/>
                  <a:gd name="connsiteX139" fmla="*/ 877171 w 1504120"/>
                  <a:gd name="connsiteY139" fmla="*/ 1276392 h 2086108"/>
                  <a:gd name="connsiteX140" fmla="*/ 854677 w 1504120"/>
                  <a:gd name="connsiteY140" fmla="*/ 1318569 h 2086108"/>
                  <a:gd name="connsiteX141" fmla="*/ 854677 w 1504120"/>
                  <a:gd name="connsiteY141" fmla="*/ 1298887 h 2086108"/>
                  <a:gd name="connsiteX142" fmla="*/ 840618 w 1504120"/>
                  <a:gd name="connsiteY142" fmla="*/ 1304510 h 2086108"/>
                  <a:gd name="connsiteX143" fmla="*/ 823747 w 1504120"/>
                  <a:gd name="connsiteY143" fmla="*/ 1262333 h 2086108"/>
                  <a:gd name="connsiteX144" fmla="*/ 823747 w 1504120"/>
                  <a:gd name="connsiteY144" fmla="*/ 1206125 h 2086108"/>
                  <a:gd name="connsiteX145" fmla="*/ 837806 w 1504120"/>
                  <a:gd name="connsiteY145" fmla="*/ 1116147 h 2086108"/>
                  <a:gd name="connsiteX146" fmla="*/ 944627 w 1504120"/>
                  <a:gd name="connsiteY146" fmla="*/ 767539 h 2086108"/>
                  <a:gd name="connsiteX147" fmla="*/ 944627 w 1504120"/>
                  <a:gd name="connsiteY147" fmla="*/ 759104 h 2086108"/>
                  <a:gd name="connsiteX148" fmla="*/ 593207 w 1504120"/>
                  <a:gd name="connsiteY148" fmla="*/ 975585 h 2086108"/>
                  <a:gd name="connsiteX149" fmla="*/ 567901 w 1504120"/>
                  <a:gd name="connsiteY149" fmla="*/ 981208 h 2086108"/>
                  <a:gd name="connsiteX150" fmla="*/ 545406 w 1504120"/>
                  <a:gd name="connsiteY150" fmla="*/ 984020 h 2086108"/>
                  <a:gd name="connsiteX151" fmla="*/ 551030 w 1504120"/>
                  <a:gd name="connsiteY151" fmla="*/ 975585 h 2086108"/>
                  <a:gd name="connsiteX152" fmla="*/ 528535 w 1504120"/>
                  <a:gd name="connsiteY152" fmla="*/ 972773 h 2086108"/>
                  <a:gd name="connsiteX153" fmla="*/ 528535 w 1504120"/>
                  <a:gd name="connsiteY153" fmla="*/ 964338 h 2086108"/>
                  <a:gd name="connsiteX154" fmla="*/ 534159 w 1504120"/>
                  <a:gd name="connsiteY154" fmla="*/ 958714 h 2086108"/>
                  <a:gd name="connsiteX155" fmla="*/ 517288 w 1504120"/>
                  <a:gd name="connsiteY155" fmla="*/ 936220 h 2086108"/>
                  <a:gd name="connsiteX156" fmla="*/ 522912 w 1504120"/>
                  <a:gd name="connsiteY156" fmla="*/ 924972 h 2086108"/>
                  <a:gd name="connsiteX157" fmla="*/ 643819 w 1504120"/>
                  <a:gd name="connsiteY157" fmla="*/ 806876 h 2086108"/>
                  <a:gd name="connsiteX158" fmla="*/ 843430 w 1504120"/>
                  <a:gd name="connsiteY158" fmla="*/ 671938 h 2086108"/>
                  <a:gd name="connsiteX159" fmla="*/ 837806 w 1504120"/>
                  <a:gd name="connsiteY159" fmla="*/ 677561 h 2086108"/>
                  <a:gd name="connsiteX160" fmla="*/ 843430 w 1504120"/>
                  <a:gd name="connsiteY160" fmla="*/ 680373 h 2086108"/>
                  <a:gd name="connsiteX161" fmla="*/ 859598 w 1504120"/>
                  <a:gd name="connsiteY161" fmla="*/ 672289 h 2086108"/>
                  <a:gd name="connsiteX162" fmla="*/ 864642 w 1504120"/>
                  <a:gd name="connsiteY162" fmla="*/ 668724 h 2086108"/>
                  <a:gd name="connsiteX163" fmla="*/ 854677 w 1504120"/>
                  <a:gd name="connsiteY163" fmla="*/ 685997 h 2086108"/>
                  <a:gd name="connsiteX164" fmla="*/ 877171 w 1504120"/>
                  <a:gd name="connsiteY164" fmla="*/ 669126 h 2086108"/>
                  <a:gd name="connsiteX165" fmla="*/ 857489 w 1504120"/>
                  <a:gd name="connsiteY165" fmla="*/ 688809 h 2086108"/>
                  <a:gd name="connsiteX166" fmla="*/ 950250 w 1504120"/>
                  <a:gd name="connsiteY166" fmla="*/ 601643 h 2086108"/>
                  <a:gd name="connsiteX167" fmla="*/ 955874 w 1504120"/>
                  <a:gd name="connsiteY167" fmla="*/ 514505 h 2086108"/>
                  <a:gd name="connsiteX168" fmla="*/ 851865 w 1504120"/>
                  <a:gd name="connsiteY168" fmla="*/ 565089 h 2086108"/>
                  <a:gd name="connsiteX169" fmla="*/ 958686 w 1504120"/>
                  <a:gd name="connsiteY169" fmla="*/ 506069 h 2086108"/>
                  <a:gd name="connsiteX170" fmla="*/ 955874 w 1504120"/>
                  <a:gd name="connsiteY170" fmla="*/ 500446 h 2086108"/>
                  <a:gd name="connsiteX171" fmla="*/ 843430 w 1504120"/>
                  <a:gd name="connsiteY171" fmla="*/ 556682 h 2086108"/>
                  <a:gd name="connsiteX172" fmla="*/ 832182 w 1504120"/>
                  <a:gd name="connsiteY172" fmla="*/ 548246 h 2086108"/>
                  <a:gd name="connsiteX173" fmla="*/ 826559 w 1504120"/>
                  <a:gd name="connsiteY173" fmla="*/ 553870 h 2086108"/>
                  <a:gd name="connsiteX174" fmla="*/ 826559 w 1504120"/>
                  <a:gd name="connsiteY174" fmla="*/ 551058 h 2086108"/>
                  <a:gd name="connsiteX175" fmla="*/ 834994 w 1504120"/>
                  <a:gd name="connsiteY175" fmla="*/ 534187 h 2086108"/>
                  <a:gd name="connsiteX176" fmla="*/ 826559 w 1504120"/>
                  <a:gd name="connsiteY176" fmla="*/ 542623 h 2086108"/>
                  <a:gd name="connsiteX177" fmla="*/ 823747 w 1504120"/>
                  <a:gd name="connsiteY177" fmla="*/ 534187 h 2086108"/>
                  <a:gd name="connsiteX178" fmla="*/ 913725 w 1504120"/>
                  <a:gd name="connsiteY178" fmla="*/ 461080 h 2086108"/>
                  <a:gd name="connsiteX179" fmla="*/ 964309 w 1504120"/>
                  <a:gd name="connsiteY179" fmla="*/ 432962 h 2086108"/>
                  <a:gd name="connsiteX180" fmla="*/ 972745 w 1504120"/>
                  <a:gd name="connsiteY180" fmla="*/ 396409 h 2086108"/>
                  <a:gd name="connsiteX181" fmla="*/ 978368 w 1504120"/>
                  <a:gd name="connsiteY181" fmla="*/ 357043 h 2086108"/>
                  <a:gd name="connsiteX182" fmla="*/ 986804 w 1504120"/>
                  <a:gd name="connsiteY182" fmla="*/ 283964 h 2086108"/>
                  <a:gd name="connsiteX183" fmla="*/ 714087 w 1504120"/>
                  <a:gd name="connsiteY183" fmla="*/ 441398 h 2086108"/>
                  <a:gd name="connsiteX184" fmla="*/ 382349 w 1504120"/>
                  <a:gd name="connsiteY184" fmla="*/ 702868 h 2086108"/>
                  <a:gd name="connsiteX185" fmla="*/ 399220 w 1504120"/>
                  <a:gd name="connsiteY185" fmla="*/ 728174 h 2086108"/>
                  <a:gd name="connsiteX186" fmla="*/ 410468 w 1504120"/>
                  <a:gd name="connsiteY186" fmla="*/ 770351 h 2086108"/>
                  <a:gd name="connsiteX187" fmla="*/ 210857 w 1504120"/>
                  <a:gd name="connsiteY187" fmla="*/ 1017734 h 2086108"/>
                  <a:gd name="connsiteX188" fmla="*/ 163057 w 1504120"/>
                  <a:gd name="connsiteY188" fmla="*/ 936220 h 2086108"/>
                  <a:gd name="connsiteX189" fmla="*/ 244599 w 1504120"/>
                  <a:gd name="connsiteY189" fmla="*/ 753480 h 2086108"/>
                  <a:gd name="connsiteX190" fmla="*/ 244599 w 1504120"/>
                  <a:gd name="connsiteY190" fmla="*/ 750668 h 2086108"/>
                  <a:gd name="connsiteX191" fmla="*/ 185551 w 1504120"/>
                  <a:gd name="connsiteY191" fmla="*/ 784410 h 2086108"/>
                  <a:gd name="connsiteX192" fmla="*/ 182739 w 1504120"/>
                  <a:gd name="connsiteY192" fmla="*/ 778786 h 2086108"/>
                  <a:gd name="connsiteX193" fmla="*/ 101197 w 1504120"/>
                  <a:gd name="connsiteY193" fmla="*/ 851865 h 2086108"/>
                  <a:gd name="connsiteX194" fmla="*/ 95573 w 1504120"/>
                  <a:gd name="connsiteY194" fmla="*/ 969961 h 2086108"/>
                  <a:gd name="connsiteX195" fmla="*/ 118068 w 1504120"/>
                  <a:gd name="connsiteY195" fmla="*/ 1276392 h 2086108"/>
                  <a:gd name="connsiteX196" fmla="*/ 101197 w 1504120"/>
                  <a:gd name="connsiteY196" fmla="*/ 1287639 h 2086108"/>
                  <a:gd name="connsiteX197" fmla="*/ 87138 w 1504120"/>
                  <a:gd name="connsiteY197" fmla="*/ 1276392 h 2086108"/>
                  <a:gd name="connsiteX198" fmla="*/ 87138 w 1504120"/>
                  <a:gd name="connsiteY198" fmla="*/ 1290451 h 2086108"/>
                  <a:gd name="connsiteX199" fmla="*/ 0 w 1504120"/>
                  <a:gd name="connsiteY199" fmla="*/ 1031793 h 2086108"/>
                  <a:gd name="connsiteX200" fmla="*/ 0 w 1504120"/>
                  <a:gd name="connsiteY200" fmla="*/ 896854 h 2086108"/>
                  <a:gd name="connsiteX201" fmla="*/ 5623 w 1504120"/>
                  <a:gd name="connsiteY201" fmla="*/ 846242 h 2086108"/>
                  <a:gd name="connsiteX202" fmla="*/ 47772 w 1504120"/>
                  <a:gd name="connsiteY202" fmla="*/ 683185 h 2086108"/>
                  <a:gd name="connsiteX203" fmla="*/ 87138 w 1504120"/>
                  <a:gd name="connsiteY203" fmla="*/ 593207 h 2086108"/>
                  <a:gd name="connsiteX204" fmla="*/ 56208 w 1504120"/>
                  <a:gd name="connsiteY204" fmla="*/ 536999 h 2086108"/>
                  <a:gd name="connsiteX205" fmla="*/ 89950 w 1504120"/>
                  <a:gd name="connsiteY205" fmla="*/ 559494 h 2086108"/>
                  <a:gd name="connsiteX206" fmla="*/ 75891 w 1504120"/>
                  <a:gd name="connsiteY206" fmla="*/ 536999 h 2086108"/>
                  <a:gd name="connsiteX207" fmla="*/ 56208 w 1504120"/>
                  <a:gd name="connsiteY207" fmla="*/ 520128 h 2086108"/>
                  <a:gd name="connsiteX208" fmla="*/ 89950 w 1504120"/>
                  <a:gd name="connsiteY208" fmla="*/ 534187 h 2086108"/>
                  <a:gd name="connsiteX209" fmla="*/ 73079 w 1504120"/>
                  <a:gd name="connsiteY209" fmla="*/ 520128 h 2086108"/>
                  <a:gd name="connsiteX210" fmla="*/ 95573 w 1504120"/>
                  <a:gd name="connsiteY210" fmla="*/ 528564 h 2086108"/>
                  <a:gd name="connsiteX211" fmla="*/ 95573 w 1504120"/>
                  <a:gd name="connsiteY211" fmla="*/ 444209 h 2086108"/>
                  <a:gd name="connsiteX212" fmla="*/ 84326 w 1504120"/>
                  <a:gd name="connsiteY212" fmla="*/ 373914 h 2086108"/>
                  <a:gd name="connsiteX213" fmla="*/ 5623 w 1504120"/>
                  <a:gd name="connsiteY213" fmla="*/ 438586 h 2086108"/>
                  <a:gd name="connsiteX214" fmla="*/ 84326 w 1504120"/>
                  <a:gd name="connsiteY214" fmla="*/ 351420 h 2086108"/>
                  <a:gd name="connsiteX215" fmla="*/ 30902 w 1504120"/>
                  <a:gd name="connsiteY215" fmla="*/ 25306 h 2086108"/>
                  <a:gd name="connsiteX216" fmla="*/ 42149 w 1504120"/>
                  <a:gd name="connsiteY216" fmla="*/ 50613 h 2086108"/>
                  <a:gd name="connsiteX217" fmla="*/ 44961 w 1504120"/>
                  <a:gd name="connsiteY217" fmla="*/ 42177 h 2086108"/>
                  <a:gd name="connsiteX218" fmla="*/ 36525 w 1504120"/>
                  <a:gd name="connsiteY218" fmla="*/ 5624 h 2086108"/>
                  <a:gd name="connsiteX219" fmla="*/ 53396 w 1504120"/>
                  <a:gd name="connsiteY219" fmla="*/ 19683 h 2086108"/>
                  <a:gd name="connsiteX220" fmla="*/ 61832 w 1504120"/>
                  <a:gd name="connsiteY220" fmla="*/ 33742 h 2086108"/>
                  <a:gd name="connsiteX221" fmla="*/ 64643 w 1504120"/>
                  <a:gd name="connsiteY221" fmla="*/ 28118 h 2086108"/>
                  <a:gd name="connsiteX222" fmla="*/ 56208 w 1504120"/>
                  <a:gd name="connsiteY222" fmla="*/ 0 h 2086108"/>
                  <a:gd name="connsiteX223" fmla="*/ 70267 w 1504120"/>
                  <a:gd name="connsiteY223" fmla="*/ 652255 h 2086108"/>
                  <a:gd name="connsiteX224" fmla="*/ 25306 w 1504120"/>
                  <a:gd name="connsiteY224" fmla="*/ 829371 h 2086108"/>
                  <a:gd name="connsiteX225" fmla="*/ 70267 w 1504120"/>
                  <a:gd name="connsiteY225" fmla="*/ 652255 h 2086108"/>
                  <a:gd name="connsiteX226" fmla="*/ 328925 w 1504120"/>
                  <a:gd name="connsiteY226" fmla="*/ 753480 h 2086108"/>
                  <a:gd name="connsiteX227" fmla="*/ 233352 w 1504120"/>
                  <a:gd name="connsiteY227" fmla="*/ 860301 h 2086108"/>
                  <a:gd name="connsiteX228" fmla="*/ 219293 w 1504120"/>
                  <a:gd name="connsiteY228" fmla="*/ 910913 h 2086108"/>
                  <a:gd name="connsiteX229" fmla="*/ 224916 w 1504120"/>
                  <a:gd name="connsiteY229" fmla="*/ 933408 h 2086108"/>
                  <a:gd name="connsiteX230" fmla="*/ 354231 w 1504120"/>
                  <a:gd name="connsiteY230" fmla="*/ 787194 h 2086108"/>
                  <a:gd name="connsiteX231" fmla="*/ 328925 w 1504120"/>
                  <a:gd name="connsiteY231" fmla="*/ 753480 h 2086108"/>
                  <a:gd name="connsiteX232" fmla="*/ 255818 w 1504120"/>
                  <a:gd name="connsiteY232" fmla="*/ 992456 h 2086108"/>
                  <a:gd name="connsiteX233" fmla="*/ 227728 w 1504120"/>
                  <a:gd name="connsiteY233" fmla="*/ 1003703 h 2086108"/>
                  <a:gd name="connsiteX234" fmla="*/ 255818 w 1504120"/>
                  <a:gd name="connsiteY234" fmla="*/ 992456 h 2086108"/>
                  <a:gd name="connsiteX235" fmla="*/ 196798 w 1504120"/>
                  <a:gd name="connsiteY235" fmla="*/ 1006515 h 2086108"/>
                  <a:gd name="connsiteX236" fmla="*/ 205234 w 1504120"/>
                  <a:gd name="connsiteY236" fmla="*/ 1012110 h 2086108"/>
                  <a:gd name="connsiteX237" fmla="*/ 213669 w 1504120"/>
                  <a:gd name="connsiteY237" fmla="*/ 1009327 h 2086108"/>
                  <a:gd name="connsiteX238" fmla="*/ 196798 w 1504120"/>
                  <a:gd name="connsiteY238" fmla="*/ 1006515 h 2086108"/>
                  <a:gd name="connsiteX239" fmla="*/ 1117553 w 1504120"/>
                  <a:gd name="connsiteY239" fmla="*/ 985778 h 2086108"/>
                  <a:gd name="connsiteX240" fmla="*/ 1113335 w 1504120"/>
                  <a:gd name="connsiteY240" fmla="*/ 986832 h 2086108"/>
                  <a:gd name="connsiteX241" fmla="*/ 1121771 w 1504120"/>
                  <a:gd name="connsiteY241" fmla="*/ 986832 h 2086108"/>
                  <a:gd name="connsiteX242" fmla="*/ 1117553 w 1504120"/>
                  <a:gd name="connsiteY242" fmla="*/ 985778 h 2086108"/>
                  <a:gd name="connsiteX243" fmla="*/ 958686 w 1504120"/>
                  <a:gd name="connsiteY243" fmla="*/ 986832 h 2086108"/>
                  <a:gd name="connsiteX244" fmla="*/ 958686 w 1504120"/>
                  <a:gd name="connsiteY244" fmla="*/ 995268 h 2086108"/>
                  <a:gd name="connsiteX245" fmla="*/ 969933 w 1504120"/>
                  <a:gd name="connsiteY245" fmla="*/ 992456 h 2086108"/>
                  <a:gd name="connsiteX246" fmla="*/ 958686 w 1504120"/>
                  <a:gd name="connsiteY246" fmla="*/ 986832 h 2086108"/>
                  <a:gd name="connsiteX247" fmla="*/ 953062 w 1504120"/>
                  <a:gd name="connsiteY247" fmla="*/ 1012110 h 2086108"/>
                  <a:gd name="connsiteX248" fmla="*/ 922160 w 1504120"/>
                  <a:gd name="connsiteY248" fmla="*/ 1220184 h 2086108"/>
                  <a:gd name="connsiteX249" fmla="*/ 1028981 w 1504120"/>
                  <a:gd name="connsiteY249" fmla="*/ 1088029 h 2086108"/>
                  <a:gd name="connsiteX250" fmla="*/ 1068346 w 1504120"/>
                  <a:gd name="connsiteY250" fmla="*/ 1034605 h 2086108"/>
                  <a:gd name="connsiteX251" fmla="*/ 995239 w 1504120"/>
                  <a:gd name="connsiteY251" fmla="*/ 1048664 h 2086108"/>
                  <a:gd name="connsiteX252" fmla="*/ 958686 w 1504120"/>
                  <a:gd name="connsiteY252" fmla="*/ 1040228 h 2086108"/>
                  <a:gd name="connsiteX253" fmla="*/ 967121 w 1504120"/>
                  <a:gd name="connsiteY253" fmla="*/ 1017734 h 2086108"/>
                  <a:gd name="connsiteX254" fmla="*/ 964309 w 1504120"/>
                  <a:gd name="connsiteY254" fmla="*/ 1012110 h 2086108"/>
                  <a:gd name="connsiteX255" fmla="*/ 953062 w 1504120"/>
                  <a:gd name="connsiteY255" fmla="*/ 1012110 h 2086108"/>
                  <a:gd name="connsiteX256" fmla="*/ 1090841 w 1504120"/>
                  <a:gd name="connsiteY256" fmla="*/ 1028981 h 2086108"/>
                  <a:gd name="connsiteX257" fmla="*/ 1071158 w 1504120"/>
                  <a:gd name="connsiteY257" fmla="*/ 1065535 h 2086108"/>
                  <a:gd name="connsiteX258" fmla="*/ 1090841 w 1504120"/>
                  <a:gd name="connsiteY258" fmla="*/ 1028981 h 2086108"/>
                  <a:gd name="connsiteX259" fmla="*/ 1102088 w 1504120"/>
                  <a:gd name="connsiteY259" fmla="*/ 961526 h 2086108"/>
                  <a:gd name="connsiteX260" fmla="*/ 1113335 w 1504120"/>
                  <a:gd name="connsiteY260" fmla="*/ 967149 h 2086108"/>
                  <a:gd name="connsiteX261" fmla="*/ 1121771 w 1504120"/>
                  <a:gd name="connsiteY261" fmla="*/ 964338 h 2086108"/>
                  <a:gd name="connsiteX262" fmla="*/ 1102088 w 1504120"/>
                  <a:gd name="connsiteY262" fmla="*/ 961526 h 2086108"/>
                  <a:gd name="connsiteX263" fmla="*/ 1135830 w 1504120"/>
                  <a:gd name="connsiteY263" fmla="*/ 975585 h 2086108"/>
                  <a:gd name="connsiteX264" fmla="*/ 1138641 w 1504120"/>
                  <a:gd name="connsiteY264" fmla="*/ 986832 h 2086108"/>
                  <a:gd name="connsiteX265" fmla="*/ 1135830 w 1504120"/>
                  <a:gd name="connsiteY265" fmla="*/ 975585 h 2086108"/>
                  <a:gd name="connsiteX266" fmla="*/ 1459131 w 1504120"/>
                  <a:gd name="connsiteY266" fmla="*/ 452645 h 2086108"/>
                  <a:gd name="connsiteX267" fmla="*/ 1461943 w 1504120"/>
                  <a:gd name="connsiteY267" fmla="*/ 452645 h 2086108"/>
                  <a:gd name="connsiteX268" fmla="*/ 1459131 w 1504120"/>
                  <a:gd name="connsiteY268" fmla="*/ 452645 h 2086108"/>
                  <a:gd name="connsiteX269" fmla="*/ 1436637 w 1504120"/>
                  <a:gd name="connsiteY269" fmla="*/ 483575 h 2086108"/>
                  <a:gd name="connsiteX270" fmla="*/ 1422578 w 1504120"/>
                  <a:gd name="connsiteY270" fmla="*/ 489198 h 2086108"/>
                  <a:gd name="connsiteX271" fmla="*/ 1436637 w 1504120"/>
                  <a:gd name="connsiteY271" fmla="*/ 483575 h 2086108"/>
                  <a:gd name="connsiteX272" fmla="*/ 1414142 w 1504120"/>
                  <a:gd name="connsiteY272" fmla="*/ 492010 h 2086108"/>
                  <a:gd name="connsiteX273" fmla="*/ 1408519 w 1504120"/>
                  <a:gd name="connsiteY273" fmla="*/ 494822 h 2086108"/>
                  <a:gd name="connsiteX274" fmla="*/ 1414142 w 1504120"/>
                  <a:gd name="connsiteY274" fmla="*/ 492010 h 2086108"/>
                  <a:gd name="connsiteX275" fmla="*/ 126503 w 1504120"/>
                  <a:gd name="connsiteY275" fmla="*/ 809688 h 2086108"/>
                  <a:gd name="connsiteX276" fmla="*/ 106820 w 1504120"/>
                  <a:gd name="connsiteY276" fmla="*/ 837806 h 2086108"/>
                  <a:gd name="connsiteX277" fmla="*/ 126503 w 1504120"/>
                  <a:gd name="connsiteY277" fmla="*/ 809688 h 2086108"/>
                  <a:gd name="connsiteX278" fmla="*/ 191175 w 1504120"/>
                  <a:gd name="connsiteY278" fmla="*/ 216481 h 2086108"/>
                  <a:gd name="connsiteX279" fmla="*/ 179927 w 1504120"/>
                  <a:gd name="connsiteY279" fmla="*/ 224917 h 2086108"/>
                  <a:gd name="connsiteX280" fmla="*/ 191175 w 1504120"/>
                  <a:gd name="connsiteY280" fmla="*/ 216481 h 2086108"/>
                  <a:gd name="connsiteX281" fmla="*/ 177819 w 1504120"/>
                  <a:gd name="connsiteY281" fmla="*/ 241085 h 2086108"/>
                  <a:gd name="connsiteX282" fmla="*/ 168680 w 1504120"/>
                  <a:gd name="connsiteY282" fmla="*/ 258658 h 2086108"/>
                  <a:gd name="connsiteX283" fmla="*/ 182739 w 1504120"/>
                  <a:gd name="connsiteY283" fmla="*/ 244599 h 2086108"/>
                  <a:gd name="connsiteX284" fmla="*/ 177819 w 1504120"/>
                  <a:gd name="connsiteY284" fmla="*/ 241085 h 208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</a:cxnLst>
                <a:rect l="l" t="t" r="r" b="b"/>
                <a:pathLst>
                  <a:path w="1504120" h="2086108">
                    <a:moveTo>
                      <a:pt x="56208" y="0"/>
                    </a:moveTo>
                    <a:cubicBezTo>
                      <a:pt x="67455" y="8435"/>
                      <a:pt x="84326" y="8435"/>
                      <a:pt x="89950" y="16871"/>
                    </a:cubicBezTo>
                    <a:cubicBezTo>
                      <a:pt x="146186" y="84354"/>
                      <a:pt x="140562" y="165869"/>
                      <a:pt x="165868" y="241787"/>
                    </a:cubicBezTo>
                    <a:cubicBezTo>
                      <a:pt x="168680" y="238976"/>
                      <a:pt x="177116" y="238976"/>
                      <a:pt x="177116" y="230540"/>
                    </a:cubicBezTo>
                    <a:cubicBezTo>
                      <a:pt x="177116" y="224917"/>
                      <a:pt x="174304" y="227728"/>
                      <a:pt x="171492" y="227728"/>
                    </a:cubicBezTo>
                    <a:cubicBezTo>
                      <a:pt x="185551" y="213669"/>
                      <a:pt x="342984" y="78731"/>
                      <a:pt x="393597" y="78731"/>
                    </a:cubicBezTo>
                    <a:cubicBezTo>
                      <a:pt x="399220" y="78731"/>
                      <a:pt x="399220" y="81542"/>
                      <a:pt x="402032" y="84354"/>
                    </a:cubicBezTo>
                    <a:cubicBezTo>
                      <a:pt x="424527" y="78731"/>
                      <a:pt x="447021" y="118068"/>
                      <a:pt x="447021" y="137750"/>
                    </a:cubicBezTo>
                    <a:cubicBezTo>
                      <a:pt x="447021" y="163057"/>
                      <a:pt x="345796" y="255846"/>
                      <a:pt x="334549" y="292400"/>
                    </a:cubicBezTo>
                    <a:cubicBezTo>
                      <a:pt x="371102" y="272717"/>
                      <a:pt x="416091" y="238976"/>
                      <a:pt x="449833" y="238976"/>
                    </a:cubicBezTo>
                    <a:cubicBezTo>
                      <a:pt x="449833" y="241787"/>
                      <a:pt x="447021" y="241787"/>
                      <a:pt x="444209" y="244599"/>
                    </a:cubicBezTo>
                    <a:cubicBezTo>
                      <a:pt x="452645" y="247411"/>
                      <a:pt x="463892" y="247411"/>
                      <a:pt x="472327" y="247411"/>
                    </a:cubicBezTo>
                    <a:cubicBezTo>
                      <a:pt x="472327" y="250223"/>
                      <a:pt x="466704" y="255846"/>
                      <a:pt x="463892" y="258658"/>
                    </a:cubicBezTo>
                    <a:cubicBezTo>
                      <a:pt x="466704" y="261470"/>
                      <a:pt x="472327" y="258658"/>
                      <a:pt x="477923" y="261470"/>
                    </a:cubicBezTo>
                    <a:cubicBezTo>
                      <a:pt x="483546" y="267094"/>
                      <a:pt x="489170" y="278341"/>
                      <a:pt x="489170" y="283964"/>
                    </a:cubicBezTo>
                    <a:cubicBezTo>
                      <a:pt x="489170" y="292400"/>
                      <a:pt x="458268" y="320518"/>
                      <a:pt x="441397" y="331765"/>
                    </a:cubicBezTo>
                    <a:cubicBezTo>
                      <a:pt x="368290" y="385161"/>
                      <a:pt x="303619" y="432962"/>
                      <a:pt x="230540" y="461080"/>
                    </a:cubicBezTo>
                    <a:cubicBezTo>
                      <a:pt x="219293" y="466704"/>
                      <a:pt x="205234" y="463892"/>
                      <a:pt x="191175" y="463892"/>
                    </a:cubicBezTo>
                    <a:lnTo>
                      <a:pt x="191175" y="503257"/>
                    </a:lnTo>
                    <a:cubicBezTo>
                      <a:pt x="205234" y="503257"/>
                      <a:pt x="213669" y="480763"/>
                      <a:pt x="224916" y="472327"/>
                    </a:cubicBezTo>
                    <a:cubicBezTo>
                      <a:pt x="182739" y="514505"/>
                      <a:pt x="191175" y="562277"/>
                      <a:pt x="185551" y="612890"/>
                    </a:cubicBezTo>
                    <a:cubicBezTo>
                      <a:pt x="179927" y="612890"/>
                      <a:pt x="171492" y="615702"/>
                      <a:pt x="163057" y="612890"/>
                    </a:cubicBezTo>
                    <a:cubicBezTo>
                      <a:pt x="120879" y="671938"/>
                      <a:pt x="115256" y="745045"/>
                      <a:pt x="106820" y="812500"/>
                    </a:cubicBezTo>
                    <a:cubicBezTo>
                      <a:pt x="106820" y="812500"/>
                      <a:pt x="106820" y="815312"/>
                      <a:pt x="109632" y="818124"/>
                    </a:cubicBezTo>
                    <a:cubicBezTo>
                      <a:pt x="157433" y="745045"/>
                      <a:pt x="244599" y="702868"/>
                      <a:pt x="306431" y="683185"/>
                    </a:cubicBezTo>
                    <a:cubicBezTo>
                      <a:pt x="337361" y="674750"/>
                      <a:pt x="357043" y="635384"/>
                      <a:pt x="387973" y="610078"/>
                    </a:cubicBezTo>
                    <a:cubicBezTo>
                      <a:pt x="441397" y="556682"/>
                      <a:pt x="497605" y="511693"/>
                      <a:pt x="556653" y="466704"/>
                    </a:cubicBezTo>
                    <a:cubicBezTo>
                      <a:pt x="629760" y="407656"/>
                      <a:pt x="705651" y="354232"/>
                      <a:pt x="784382" y="303647"/>
                    </a:cubicBezTo>
                    <a:cubicBezTo>
                      <a:pt x="854677" y="255846"/>
                      <a:pt x="933379" y="219293"/>
                      <a:pt x="1003675" y="174304"/>
                    </a:cubicBezTo>
                    <a:cubicBezTo>
                      <a:pt x="1009298" y="171492"/>
                      <a:pt x="1006486" y="157433"/>
                      <a:pt x="1009298" y="151810"/>
                    </a:cubicBezTo>
                    <a:cubicBezTo>
                      <a:pt x="1012110" y="140562"/>
                      <a:pt x="1020545" y="126503"/>
                      <a:pt x="1031793" y="112444"/>
                    </a:cubicBezTo>
                    <a:cubicBezTo>
                      <a:pt x="1031793" y="118068"/>
                      <a:pt x="1028981" y="123691"/>
                      <a:pt x="1031793" y="129315"/>
                    </a:cubicBezTo>
                    <a:cubicBezTo>
                      <a:pt x="1037416" y="123691"/>
                      <a:pt x="1043040" y="120880"/>
                      <a:pt x="1048664" y="112444"/>
                    </a:cubicBezTo>
                    <a:cubicBezTo>
                      <a:pt x="1045852" y="115256"/>
                      <a:pt x="1045852" y="120880"/>
                      <a:pt x="1043040" y="126503"/>
                    </a:cubicBezTo>
                    <a:lnTo>
                      <a:pt x="1045852" y="157433"/>
                    </a:lnTo>
                    <a:cubicBezTo>
                      <a:pt x="1048664" y="148998"/>
                      <a:pt x="1048664" y="140562"/>
                      <a:pt x="1048664" y="132127"/>
                    </a:cubicBezTo>
                    <a:cubicBezTo>
                      <a:pt x="1048664" y="140562"/>
                      <a:pt x="1048664" y="148998"/>
                      <a:pt x="1051475" y="157433"/>
                    </a:cubicBezTo>
                    <a:cubicBezTo>
                      <a:pt x="1051475" y="154621"/>
                      <a:pt x="1172355" y="95601"/>
                      <a:pt x="1197661" y="95601"/>
                    </a:cubicBezTo>
                    <a:cubicBezTo>
                      <a:pt x="1200473" y="95601"/>
                      <a:pt x="1200473" y="104037"/>
                      <a:pt x="1217344" y="104037"/>
                    </a:cubicBezTo>
                    <a:cubicBezTo>
                      <a:pt x="1220156" y="106849"/>
                      <a:pt x="1220156" y="104037"/>
                      <a:pt x="1220156" y="109661"/>
                    </a:cubicBezTo>
                    <a:cubicBezTo>
                      <a:pt x="1220156" y="118068"/>
                      <a:pt x="1214532" y="118068"/>
                      <a:pt x="1217344" y="123691"/>
                    </a:cubicBezTo>
                    <a:cubicBezTo>
                      <a:pt x="1222968" y="120880"/>
                      <a:pt x="1225780" y="118068"/>
                      <a:pt x="1228591" y="118068"/>
                    </a:cubicBezTo>
                    <a:cubicBezTo>
                      <a:pt x="1225780" y="126503"/>
                      <a:pt x="1217344" y="132127"/>
                      <a:pt x="1211720" y="143374"/>
                    </a:cubicBezTo>
                    <a:cubicBezTo>
                      <a:pt x="1211720" y="143374"/>
                      <a:pt x="1217344" y="140562"/>
                      <a:pt x="1220156" y="137750"/>
                    </a:cubicBezTo>
                    <a:lnTo>
                      <a:pt x="1198446" y="163472"/>
                    </a:lnTo>
                    <a:lnTo>
                      <a:pt x="1185891" y="178346"/>
                    </a:lnTo>
                    <a:cubicBezTo>
                      <a:pt x="1145831" y="212088"/>
                      <a:pt x="1091544" y="228431"/>
                      <a:pt x="1051475" y="255846"/>
                    </a:cubicBezTo>
                    <a:cubicBezTo>
                      <a:pt x="1048664" y="328953"/>
                      <a:pt x="1045852" y="373914"/>
                      <a:pt x="1045852" y="382350"/>
                    </a:cubicBezTo>
                    <a:cubicBezTo>
                      <a:pt x="1045852" y="387973"/>
                      <a:pt x="1045852" y="393597"/>
                      <a:pt x="1048664" y="399220"/>
                    </a:cubicBezTo>
                    <a:cubicBezTo>
                      <a:pt x="1057099" y="396409"/>
                      <a:pt x="1071158" y="387973"/>
                      <a:pt x="1079593" y="387973"/>
                    </a:cubicBezTo>
                    <a:lnTo>
                      <a:pt x="1093652" y="387973"/>
                    </a:lnTo>
                    <a:lnTo>
                      <a:pt x="1093652" y="390785"/>
                    </a:lnTo>
                    <a:cubicBezTo>
                      <a:pt x="1102088" y="393597"/>
                      <a:pt x="1110523" y="390785"/>
                      <a:pt x="1118959" y="390785"/>
                    </a:cubicBezTo>
                    <a:cubicBezTo>
                      <a:pt x="1124582" y="390785"/>
                      <a:pt x="1130206" y="393597"/>
                      <a:pt x="1135830" y="399220"/>
                    </a:cubicBezTo>
                    <a:cubicBezTo>
                      <a:pt x="1121771" y="407656"/>
                      <a:pt x="1102088" y="416091"/>
                      <a:pt x="1085217" y="427339"/>
                    </a:cubicBezTo>
                    <a:cubicBezTo>
                      <a:pt x="1085217" y="427339"/>
                      <a:pt x="1082405" y="430150"/>
                      <a:pt x="1090841" y="430150"/>
                    </a:cubicBezTo>
                    <a:cubicBezTo>
                      <a:pt x="1096464" y="430150"/>
                      <a:pt x="1110523" y="424527"/>
                      <a:pt x="1118959" y="421715"/>
                    </a:cubicBezTo>
                    <a:cubicBezTo>
                      <a:pt x="1093652" y="435774"/>
                      <a:pt x="1065534" y="449833"/>
                      <a:pt x="1040228" y="461080"/>
                    </a:cubicBezTo>
                    <a:lnTo>
                      <a:pt x="1043040" y="466704"/>
                    </a:lnTo>
                    <a:cubicBezTo>
                      <a:pt x="1059911" y="461080"/>
                      <a:pt x="1076782" y="452645"/>
                      <a:pt x="1093652" y="447021"/>
                    </a:cubicBezTo>
                    <a:cubicBezTo>
                      <a:pt x="1076782" y="455457"/>
                      <a:pt x="1057099" y="466704"/>
                      <a:pt x="1040228" y="475139"/>
                    </a:cubicBezTo>
                    <a:cubicBezTo>
                      <a:pt x="1037416" y="497634"/>
                      <a:pt x="1034604" y="536999"/>
                      <a:pt x="1034604" y="545435"/>
                    </a:cubicBezTo>
                    <a:lnTo>
                      <a:pt x="1034604" y="581960"/>
                    </a:lnTo>
                    <a:cubicBezTo>
                      <a:pt x="1177979" y="500446"/>
                      <a:pt x="1318569" y="402032"/>
                      <a:pt x="1456320" y="379538"/>
                    </a:cubicBezTo>
                    <a:cubicBezTo>
                      <a:pt x="1459131" y="382350"/>
                      <a:pt x="1461943" y="387973"/>
                      <a:pt x="1464755" y="390785"/>
                    </a:cubicBezTo>
                    <a:cubicBezTo>
                      <a:pt x="1470379" y="393597"/>
                      <a:pt x="1478814" y="393597"/>
                      <a:pt x="1487249" y="393597"/>
                    </a:cubicBezTo>
                    <a:cubicBezTo>
                      <a:pt x="1492873" y="402032"/>
                      <a:pt x="1504120" y="407656"/>
                      <a:pt x="1504120" y="416091"/>
                    </a:cubicBezTo>
                    <a:cubicBezTo>
                      <a:pt x="1504120" y="421715"/>
                      <a:pt x="1492873" y="427339"/>
                      <a:pt x="1492873" y="432962"/>
                    </a:cubicBezTo>
                    <a:cubicBezTo>
                      <a:pt x="1492873" y="441398"/>
                      <a:pt x="1498497" y="432962"/>
                      <a:pt x="1498497" y="441398"/>
                    </a:cubicBezTo>
                    <a:cubicBezTo>
                      <a:pt x="1498497" y="447021"/>
                      <a:pt x="1484438" y="452645"/>
                      <a:pt x="1481626" y="458268"/>
                    </a:cubicBezTo>
                    <a:cubicBezTo>
                      <a:pt x="1476002" y="461080"/>
                      <a:pt x="1481626" y="469516"/>
                      <a:pt x="1476002" y="475139"/>
                    </a:cubicBezTo>
                    <a:cubicBezTo>
                      <a:pt x="1467567" y="483575"/>
                      <a:pt x="1450696" y="489198"/>
                      <a:pt x="1442261" y="492010"/>
                    </a:cubicBezTo>
                    <a:cubicBezTo>
                      <a:pt x="1411331" y="500446"/>
                      <a:pt x="1377589" y="503257"/>
                      <a:pt x="1349499" y="517316"/>
                    </a:cubicBezTo>
                    <a:cubicBezTo>
                      <a:pt x="1279204" y="545435"/>
                      <a:pt x="1208909" y="590395"/>
                      <a:pt x="1144265" y="632572"/>
                    </a:cubicBezTo>
                    <a:cubicBezTo>
                      <a:pt x="1110523" y="655067"/>
                      <a:pt x="1057099" y="671938"/>
                      <a:pt x="1034604" y="714115"/>
                    </a:cubicBezTo>
                    <a:cubicBezTo>
                      <a:pt x="1014922" y="745045"/>
                      <a:pt x="1006486" y="784410"/>
                      <a:pt x="995239" y="818124"/>
                    </a:cubicBezTo>
                    <a:cubicBezTo>
                      <a:pt x="995239" y="818124"/>
                      <a:pt x="995239" y="820935"/>
                      <a:pt x="998051" y="823747"/>
                    </a:cubicBezTo>
                    <a:cubicBezTo>
                      <a:pt x="1037416" y="767539"/>
                      <a:pt x="1082405" y="711303"/>
                      <a:pt x="1133018" y="711303"/>
                    </a:cubicBezTo>
                    <a:cubicBezTo>
                      <a:pt x="1141453" y="711303"/>
                      <a:pt x="1158296" y="714115"/>
                      <a:pt x="1169543" y="719738"/>
                    </a:cubicBezTo>
                    <a:cubicBezTo>
                      <a:pt x="1279204" y="781598"/>
                      <a:pt x="1262333" y="896854"/>
                      <a:pt x="1279204" y="981208"/>
                    </a:cubicBezTo>
                    <a:lnTo>
                      <a:pt x="1282016" y="1093653"/>
                    </a:lnTo>
                    <a:cubicBezTo>
                      <a:pt x="1282016" y="1138642"/>
                      <a:pt x="1279204" y="1183631"/>
                      <a:pt x="1276392" y="1228619"/>
                    </a:cubicBezTo>
                    <a:cubicBezTo>
                      <a:pt x="1265145" y="1327005"/>
                      <a:pt x="1251086" y="1428230"/>
                      <a:pt x="1242650" y="1526615"/>
                    </a:cubicBezTo>
                    <a:cubicBezTo>
                      <a:pt x="1228591" y="1678452"/>
                      <a:pt x="1225780" y="1847133"/>
                      <a:pt x="1161108" y="2001754"/>
                    </a:cubicBezTo>
                    <a:cubicBezTo>
                      <a:pt x="1152672" y="2018625"/>
                      <a:pt x="1135830" y="2052367"/>
                      <a:pt x="1118959" y="2072049"/>
                    </a:cubicBezTo>
                    <a:cubicBezTo>
                      <a:pt x="1121771" y="2069238"/>
                      <a:pt x="1124582" y="2063614"/>
                      <a:pt x="1124582" y="2055178"/>
                    </a:cubicBezTo>
                    <a:cubicBezTo>
                      <a:pt x="1116147" y="2060802"/>
                      <a:pt x="1110523" y="2072049"/>
                      <a:pt x="1104900" y="2077673"/>
                    </a:cubicBezTo>
                    <a:cubicBezTo>
                      <a:pt x="1104900" y="2074861"/>
                      <a:pt x="1099276" y="2074861"/>
                      <a:pt x="1096464" y="2069238"/>
                    </a:cubicBezTo>
                    <a:cubicBezTo>
                      <a:pt x="1090841" y="2074861"/>
                      <a:pt x="1088029" y="2080485"/>
                      <a:pt x="1085217" y="2086108"/>
                    </a:cubicBezTo>
                    <a:cubicBezTo>
                      <a:pt x="1085217" y="2086108"/>
                      <a:pt x="1082405" y="2086108"/>
                      <a:pt x="1082405" y="2080485"/>
                    </a:cubicBezTo>
                    <a:cubicBezTo>
                      <a:pt x="1082405" y="2072049"/>
                      <a:pt x="1088029" y="2072049"/>
                      <a:pt x="1090841" y="2066426"/>
                    </a:cubicBezTo>
                    <a:cubicBezTo>
                      <a:pt x="1090841" y="2066426"/>
                      <a:pt x="1090841" y="2063614"/>
                      <a:pt x="1088029" y="2060802"/>
                    </a:cubicBezTo>
                    <a:cubicBezTo>
                      <a:pt x="1085217" y="2063614"/>
                      <a:pt x="1082405" y="2069238"/>
                      <a:pt x="1076782" y="2074861"/>
                    </a:cubicBezTo>
                    <a:cubicBezTo>
                      <a:pt x="1110523" y="1984883"/>
                      <a:pt x="1113335" y="1889310"/>
                      <a:pt x="1127394" y="1799332"/>
                    </a:cubicBezTo>
                    <a:lnTo>
                      <a:pt x="1144265" y="1571604"/>
                    </a:lnTo>
                    <a:cubicBezTo>
                      <a:pt x="1158296" y="1431042"/>
                      <a:pt x="1177979" y="1287639"/>
                      <a:pt x="1189226" y="1144265"/>
                    </a:cubicBezTo>
                    <a:lnTo>
                      <a:pt x="1186414" y="947467"/>
                    </a:lnTo>
                    <a:cubicBezTo>
                      <a:pt x="1172355" y="891231"/>
                      <a:pt x="1197661" y="820935"/>
                      <a:pt x="1124582" y="770351"/>
                    </a:cubicBezTo>
                    <a:cubicBezTo>
                      <a:pt x="1124582" y="767539"/>
                      <a:pt x="1130206" y="767539"/>
                      <a:pt x="1133018" y="764727"/>
                    </a:cubicBezTo>
                    <a:cubicBezTo>
                      <a:pt x="1127394" y="759104"/>
                      <a:pt x="1107711" y="753480"/>
                      <a:pt x="1104900" y="753480"/>
                    </a:cubicBezTo>
                    <a:cubicBezTo>
                      <a:pt x="1099276" y="753480"/>
                      <a:pt x="1090841" y="761916"/>
                      <a:pt x="1082405" y="767539"/>
                    </a:cubicBezTo>
                    <a:cubicBezTo>
                      <a:pt x="1082405" y="767539"/>
                      <a:pt x="1082405" y="770351"/>
                      <a:pt x="1085217" y="773163"/>
                    </a:cubicBezTo>
                    <a:cubicBezTo>
                      <a:pt x="1093652" y="767539"/>
                      <a:pt x="1102088" y="764727"/>
                      <a:pt x="1110523" y="761916"/>
                    </a:cubicBezTo>
                    <a:cubicBezTo>
                      <a:pt x="1059911" y="773163"/>
                      <a:pt x="1026169" y="832183"/>
                      <a:pt x="1006486" y="871548"/>
                    </a:cubicBezTo>
                    <a:cubicBezTo>
                      <a:pt x="1005559" y="872476"/>
                      <a:pt x="1005249" y="872813"/>
                      <a:pt x="1005249" y="873123"/>
                    </a:cubicBezTo>
                    <a:cubicBezTo>
                      <a:pt x="1005249" y="873741"/>
                      <a:pt x="1006486" y="874360"/>
                      <a:pt x="1006486" y="879983"/>
                    </a:cubicBezTo>
                    <a:cubicBezTo>
                      <a:pt x="1006486" y="885607"/>
                      <a:pt x="964309" y="936220"/>
                      <a:pt x="958686" y="972773"/>
                    </a:cubicBezTo>
                    <a:lnTo>
                      <a:pt x="961497" y="978397"/>
                    </a:lnTo>
                    <a:cubicBezTo>
                      <a:pt x="1014922" y="961526"/>
                      <a:pt x="1043040" y="950279"/>
                      <a:pt x="1088029" y="950279"/>
                    </a:cubicBezTo>
                    <a:cubicBezTo>
                      <a:pt x="1096464" y="950279"/>
                      <a:pt x="1110523" y="947467"/>
                      <a:pt x="1118959" y="953090"/>
                    </a:cubicBezTo>
                    <a:cubicBezTo>
                      <a:pt x="1121771" y="953090"/>
                      <a:pt x="1124582" y="961526"/>
                      <a:pt x="1130206" y="964338"/>
                    </a:cubicBezTo>
                    <a:cubicBezTo>
                      <a:pt x="1130206" y="967149"/>
                      <a:pt x="1138641" y="969961"/>
                      <a:pt x="1141453" y="972773"/>
                    </a:cubicBezTo>
                    <a:cubicBezTo>
                      <a:pt x="1144265" y="975585"/>
                      <a:pt x="1144265" y="978397"/>
                      <a:pt x="1144265" y="984020"/>
                    </a:cubicBezTo>
                    <a:cubicBezTo>
                      <a:pt x="1144265" y="992456"/>
                      <a:pt x="1141453" y="1000891"/>
                      <a:pt x="1138641" y="1006515"/>
                    </a:cubicBezTo>
                    <a:cubicBezTo>
                      <a:pt x="1138641" y="1003703"/>
                      <a:pt x="1138641" y="998079"/>
                      <a:pt x="1135830" y="995268"/>
                    </a:cubicBezTo>
                    <a:cubicBezTo>
                      <a:pt x="1133018" y="998079"/>
                      <a:pt x="1133018" y="1003703"/>
                      <a:pt x="1130206" y="1009327"/>
                    </a:cubicBezTo>
                    <a:cubicBezTo>
                      <a:pt x="1127394" y="1020546"/>
                      <a:pt x="1118959" y="1031793"/>
                      <a:pt x="1110523" y="1043040"/>
                    </a:cubicBezTo>
                    <a:cubicBezTo>
                      <a:pt x="1113335" y="1031793"/>
                      <a:pt x="1118959" y="1034605"/>
                      <a:pt x="1116147" y="1020546"/>
                    </a:cubicBezTo>
                    <a:lnTo>
                      <a:pt x="1107649" y="1034356"/>
                    </a:lnTo>
                    <a:lnTo>
                      <a:pt x="1104900" y="1023357"/>
                    </a:lnTo>
                    <a:cubicBezTo>
                      <a:pt x="1085217" y="1054287"/>
                      <a:pt x="1051475" y="1090841"/>
                      <a:pt x="1051475" y="1113335"/>
                    </a:cubicBezTo>
                    <a:cubicBezTo>
                      <a:pt x="1059911" y="1104900"/>
                      <a:pt x="1065534" y="1085217"/>
                      <a:pt x="1073970" y="1085217"/>
                    </a:cubicBezTo>
                    <a:cubicBezTo>
                      <a:pt x="1079593" y="1085217"/>
                      <a:pt x="1073970" y="1088029"/>
                      <a:pt x="1076782" y="1090841"/>
                    </a:cubicBezTo>
                    <a:lnTo>
                      <a:pt x="1080141" y="1089009"/>
                    </a:lnTo>
                    <a:lnTo>
                      <a:pt x="1052881" y="1131261"/>
                    </a:lnTo>
                    <a:cubicBezTo>
                      <a:pt x="1043743" y="1150592"/>
                      <a:pt x="1036011" y="1170978"/>
                      <a:pt x="1026169" y="1192066"/>
                    </a:cubicBezTo>
                    <a:cubicBezTo>
                      <a:pt x="1028981" y="1194878"/>
                      <a:pt x="1026169" y="1194878"/>
                      <a:pt x="1031793" y="1194878"/>
                    </a:cubicBezTo>
                    <a:cubicBezTo>
                      <a:pt x="1043040" y="1194878"/>
                      <a:pt x="1127394" y="1172383"/>
                      <a:pt x="1161108" y="1172383"/>
                    </a:cubicBezTo>
                    <a:cubicBezTo>
                      <a:pt x="1155484" y="1175195"/>
                      <a:pt x="1141453" y="1183631"/>
                      <a:pt x="1127394" y="1189254"/>
                    </a:cubicBezTo>
                    <a:cubicBezTo>
                      <a:pt x="1127394" y="1189254"/>
                      <a:pt x="1124582" y="1192066"/>
                      <a:pt x="1133018" y="1192066"/>
                    </a:cubicBezTo>
                    <a:cubicBezTo>
                      <a:pt x="1138641" y="1192066"/>
                      <a:pt x="1163920" y="1183631"/>
                      <a:pt x="1177979" y="1178007"/>
                    </a:cubicBezTo>
                    <a:cubicBezTo>
                      <a:pt x="1172355" y="1183631"/>
                      <a:pt x="1163920" y="1189254"/>
                      <a:pt x="1158296" y="1194878"/>
                    </a:cubicBezTo>
                    <a:cubicBezTo>
                      <a:pt x="1161108" y="1197690"/>
                      <a:pt x="1166731" y="1194878"/>
                      <a:pt x="1172355" y="1192066"/>
                    </a:cubicBezTo>
                    <a:cubicBezTo>
                      <a:pt x="1102088" y="1262333"/>
                      <a:pt x="1037416" y="1296075"/>
                      <a:pt x="975557" y="1296075"/>
                    </a:cubicBezTo>
                    <a:cubicBezTo>
                      <a:pt x="961497" y="1296075"/>
                      <a:pt x="941815" y="1293263"/>
                      <a:pt x="927756" y="1282016"/>
                    </a:cubicBezTo>
                    <a:cubicBezTo>
                      <a:pt x="924972" y="1270768"/>
                      <a:pt x="936191" y="1253898"/>
                      <a:pt x="919349" y="1242650"/>
                    </a:cubicBezTo>
                    <a:cubicBezTo>
                      <a:pt x="913725" y="1248274"/>
                      <a:pt x="908101" y="1265145"/>
                      <a:pt x="908101" y="1284827"/>
                    </a:cubicBezTo>
                    <a:cubicBezTo>
                      <a:pt x="908101" y="1284827"/>
                      <a:pt x="899666" y="1282016"/>
                      <a:pt x="896854" y="1279204"/>
                    </a:cubicBezTo>
                    <a:cubicBezTo>
                      <a:pt x="891230" y="1290451"/>
                      <a:pt x="891230" y="1301698"/>
                      <a:pt x="885607" y="1312946"/>
                    </a:cubicBezTo>
                    <a:cubicBezTo>
                      <a:pt x="879983" y="1301698"/>
                      <a:pt x="879983" y="1287639"/>
                      <a:pt x="877171" y="1276392"/>
                    </a:cubicBezTo>
                    <a:cubicBezTo>
                      <a:pt x="863112" y="1290451"/>
                      <a:pt x="871548" y="1304510"/>
                      <a:pt x="854677" y="1318569"/>
                    </a:cubicBezTo>
                    <a:lnTo>
                      <a:pt x="854677" y="1298887"/>
                    </a:lnTo>
                    <a:cubicBezTo>
                      <a:pt x="846241" y="1301698"/>
                      <a:pt x="843430" y="1301698"/>
                      <a:pt x="840618" y="1304510"/>
                    </a:cubicBezTo>
                    <a:cubicBezTo>
                      <a:pt x="834994" y="1290451"/>
                      <a:pt x="823747" y="1267957"/>
                      <a:pt x="823747" y="1262333"/>
                    </a:cubicBezTo>
                    <a:lnTo>
                      <a:pt x="823747" y="1206125"/>
                    </a:lnTo>
                    <a:cubicBezTo>
                      <a:pt x="829371" y="1178007"/>
                      <a:pt x="832182" y="1147077"/>
                      <a:pt x="837806" y="1116147"/>
                    </a:cubicBezTo>
                    <a:cubicBezTo>
                      <a:pt x="860301" y="1003703"/>
                      <a:pt x="885607" y="877172"/>
                      <a:pt x="944627" y="767539"/>
                    </a:cubicBezTo>
                    <a:cubicBezTo>
                      <a:pt x="944627" y="767539"/>
                      <a:pt x="947438" y="764727"/>
                      <a:pt x="944627" y="759104"/>
                    </a:cubicBezTo>
                    <a:cubicBezTo>
                      <a:pt x="829371" y="829371"/>
                      <a:pt x="708463" y="916537"/>
                      <a:pt x="593207" y="975585"/>
                    </a:cubicBezTo>
                    <a:cubicBezTo>
                      <a:pt x="584772" y="981208"/>
                      <a:pt x="573524" y="978397"/>
                      <a:pt x="567901" y="981208"/>
                    </a:cubicBezTo>
                    <a:cubicBezTo>
                      <a:pt x="556653" y="984020"/>
                      <a:pt x="545406" y="995268"/>
                      <a:pt x="545406" y="984020"/>
                    </a:cubicBezTo>
                    <a:cubicBezTo>
                      <a:pt x="545406" y="978397"/>
                      <a:pt x="548218" y="978397"/>
                      <a:pt x="551030" y="975585"/>
                    </a:cubicBezTo>
                    <a:cubicBezTo>
                      <a:pt x="536971" y="969961"/>
                      <a:pt x="534159" y="972773"/>
                      <a:pt x="528535" y="972773"/>
                    </a:cubicBezTo>
                    <a:lnTo>
                      <a:pt x="528535" y="964338"/>
                    </a:lnTo>
                    <a:lnTo>
                      <a:pt x="534159" y="958714"/>
                    </a:lnTo>
                    <a:cubicBezTo>
                      <a:pt x="525724" y="953090"/>
                      <a:pt x="517288" y="944655"/>
                      <a:pt x="517288" y="936220"/>
                    </a:cubicBezTo>
                    <a:cubicBezTo>
                      <a:pt x="517288" y="930596"/>
                      <a:pt x="522912" y="927784"/>
                      <a:pt x="522912" y="924972"/>
                    </a:cubicBezTo>
                    <a:cubicBezTo>
                      <a:pt x="531347" y="874360"/>
                      <a:pt x="604454" y="837806"/>
                      <a:pt x="643819" y="806876"/>
                    </a:cubicBezTo>
                    <a:cubicBezTo>
                      <a:pt x="702839" y="761916"/>
                      <a:pt x="775946" y="705679"/>
                      <a:pt x="843430" y="671938"/>
                    </a:cubicBezTo>
                    <a:lnTo>
                      <a:pt x="837806" y="677561"/>
                    </a:lnTo>
                    <a:cubicBezTo>
                      <a:pt x="837806" y="677561"/>
                      <a:pt x="834994" y="680373"/>
                      <a:pt x="843430" y="680373"/>
                    </a:cubicBezTo>
                    <a:cubicBezTo>
                      <a:pt x="846242" y="680373"/>
                      <a:pt x="852568" y="676858"/>
                      <a:pt x="859598" y="672289"/>
                    </a:cubicBezTo>
                    <a:lnTo>
                      <a:pt x="864642" y="668724"/>
                    </a:lnTo>
                    <a:lnTo>
                      <a:pt x="854677" y="685997"/>
                    </a:lnTo>
                    <a:cubicBezTo>
                      <a:pt x="863112" y="680373"/>
                      <a:pt x="871548" y="674750"/>
                      <a:pt x="877171" y="669126"/>
                    </a:cubicBezTo>
                    <a:lnTo>
                      <a:pt x="857489" y="688809"/>
                    </a:lnTo>
                    <a:cubicBezTo>
                      <a:pt x="905289" y="663502"/>
                      <a:pt x="961497" y="649443"/>
                      <a:pt x="950250" y="601643"/>
                    </a:cubicBezTo>
                    <a:cubicBezTo>
                      <a:pt x="953062" y="573524"/>
                      <a:pt x="955874" y="545435"/>
                      <a:pt x="955874" y="514505"/>
                    </a:cubicBezTo>
                    <a:lnTo>
                      <a:pt x="851865" y="565089"/>
                    </a:lnTo>
                    <a:cubicBezTo>
                      <a:pt x="885607" y="545435"/>
                      <a:pt x="922160" y="525752"/>
                      <a:pt x="958686" y="506069"/>
                    </a:cubicBezTo>
                    <a:cubicBezTo>
                      <a:pt x="958686" y="506069"/>
                      <a:pt x="958686" y="503257"/>
                      <a:pt x="955874" y="500446"/>
                    </a:cubicBezTo>
                    <a:lnTo>
                      <a:pt x="843430" y="556682"/>
                    </a:lnTo>
                    <a:cubicBezTo>
                      <a:pt x="840618" y="553870"/>
                      <a:pt x="840618" y="548246"/>
                      <a:pt x="832182" y="548246"/>
                    </a:cubicBezTo>
                    <a:cubicBezTo>
                      <a:pt x="826559" y="548246"/>
                      <a:pt x="829371" y="551058"/>
                      <a:pt x="826559" y="553870"/>
                    </a:cubicBezTo>
                    <a:lnTo>
                      <a:pt x="826559" y="551058"/>
                    </a:lnTo>
                    <a:cubicBezTo>
                      <a:pt x="829371" y="545435"/>
                      <a:pt x="832182" y="536999"/>
                      <a:pt x="834994" y="534187"/>
                    </a:cubicBezTo>
                    <a:lnTo>
                      <a:pt x="826559" y="542623"/>
                    </a:lnTo>
                    <a:cubicBezTo>
                      <a:pt x="826559" y="539811"/>
                      <a:pt x="823747" y="542623"/>
                      <a:pt x="823747" y="534187"/>
                    </a:cubicBezTo>
                    <a:cubicBezTo>
                      <a:pt x="823747" y="511693"/>
                      <a:pt x="905289" y="463892"/>
                      <a:pt x="913725" y="461080"/>
                    </a:cubicBezTo>
                    <a:cubicBezTo>
                      <a:pt x="927756" y="452645"/>
                      <a:pt x="953062" y="444209"/>
                      <a:pt x="964309" y="432962"/>
                    </a:cubicBezTo>
                    <a:cubicBezTo>
                      <a:pt x="972745" y="424527"/>
                      <a:pt x="972745" y="407656"/>
                      <a:pt x="972745" y="396409"/>
                    </a:cubicBezTo>
                    <a:cubicBezTo>
                      <a:pt x="975557" y="385161"/>
                      <a:pt x="978368" y="371102"/>
                      <a:pt x="978368" y="357043"/>
                    </a:cubicBezTo>
                    <a:cubicBezTo>
                      <a:pt x="981180" y="334577"/>
                      <a:pt x="986804" y="309271"/>
                      <a:pt x="986804" y="283964"/>
                    </a:cubicBezTo>
                    <a:cubicBezTo>
                      <a:pt x="899666" y="326142"/>
                      <a:pt x="798441" y="382350"/>
                      <a:pt x="714087" y="441398"/>
                    </a:cubicBezTo>
                    <a:cubicBezTo>
                      <a:pt x="691620" y="455457"/>
                      <a:pt x="382349" y="685997"/>
                      <a:pt x="382349" y="702868"/>
                    </a:cubicBezTo>
                    <a:cubicBezTo>
                      <a:pt x="382349" y="708491"/>
                      <a:pt x="393597" y="719738"/>
                      <a:pt x="399220" y="728174"/>
                    </a:cubicBezTo>
                    <a:cubicBezTo>
                      <a:pt x="410468" y="742233"/>
                      <a:pt x="410468" y="756292"/>
                      <a:pt x="410468" y="770351"/>
                    </a:cubicBezTo>
                    <a:cubicBezTo>
                      <a:pt x="410468" y="829371"/>
                      <a:pt x="306431" y="1017734"/>
                      <a:pt x="210857" y="1017734"/>
                    </a:cubicBezTo>
                    <a:cubicBezTo>
                      <a:pt x="160245" y="1017734"/>
                      <a:pt x="163057" y="944655"/>
                      <a:pt x="163057" y="936220"/>
                    </a:cubicBezTo>
                    <a:cubicBezTo>
                      <a:pt x="163057" y="877172"/>
                      <a:pt x="202422" y="812500"/>
                      <a:pt x="244599" y="753480"/>
                    </a:cubicBezTo>
                    <a:lnTo>
                      <a:pt x="244599" y="750668"/>
                    </a:lnTo>
                    <a:cubicBezTo>
                      <a:pt x="224916" y="761916"/>
                      <a:pt x="193987" y="784410"/>
                      <a:pt x="185551" y="784410"/>
                    </a:cubicBezTo>
                    <a:cubicBezTo>
                      <a:pt x="179927" y="784410"/>
                      <a:pt x="185551" y="778786"/>
                      <a:pt x="182739" y="778786"/>
                    </a:cubicBezTo>
                    <a:cubicBezTo>
                      <a:pt x="154621" y="806876"/>
                      <a:pt x="115256" y="818124"/>
                      <a:pt x="101197" y="851865"/>
                    </a:cubicBezTo>
                    <a:cubicBezTo>
                      <a:pt x="84326" y="885607"/>
                      <a:pt x="95573" y="964338"/>
                      <a:pt x="95573" y="969961"/>
                    </a:cubicBezTo>
                    <a:lnTo>
                      <a:pt x="118068" y="1276392"/>
                    </a:lnTo>
                    <a:cubicBezTo>
                      <a:pt x="109632" y="1273580"/>
                      <a:pt x="101197" y="1273580"/>
                      <a:pt x="101197" y="1287639"/>
                    </a:cubicBezTo>
                    <a:cubicBezTo>
                      <a:pt x="95573" y="1287639"/>
                      <a:pt x="92761" y="1282016"/>
                      <a:pt x="87138" y="1276392"/>
                    </a:cubicBezTo>
                    <a:cubicBezTo>
                      <a:pt x="84326" y="1279204"/>
                      <a:pt x="87138" y="1284827"/>
                      <a:pt x="87138" y="1290451"/>
                    </a:cubicBezTo>
                    <a:cubicBezTo>
                      <a:pt x="47772" y="1256709"/>
                      <a:pt x="0" y="1090841"/>
                      <a:pt x="0" y="1031793"/>
                    </a:cubicBezTo>
                    <a:lnTo>
                      <a:pt x="0" y="896854"/>
                    </a:lnTo>
                    <a:cubicBezTo>
                      <a:pt x="2812" y="879983"/>
                      <a:pt x="5623" y="863113"/>
                      <a:pt x="5623" y="846242"/>
                    </a:cubicBezTo>
                    <a:cubicBezTo>
                      <a:pt x="14059" y="795629"/>
                      <a:pt x="28090" y="730986"/>
                      <a:pt x="47772" y="683185"/>
                    </a:cubicBezTo>
                    <a:cubicBezTo>
                      <a:pt x="59020" y="655067"/>
                      <a:pt x="87138" y="598831"/>
                      <a:pt x="87138" y="593207"/>
                    </a:cubicBezTo>
                    <a:cubicBezTo>
                      <a:pt x="87138" y="584772"/>
                      <a:pt x="67455" y="556682"/>
                      <a:pt x="56208" y="536999"/>
                    </a:cubicBezTo>
                    <a:cubicBezTo>
                      <a:pt x="64643" y="542623"/>
                      <a:pt x="75891" y="551058"/>
                      <a:pt x="89950" y="559494"/>
                    </a:cubicBezTo>
                    <a:cubicBezTo>
                      <a:pt x="87138" y="553870"/>
                      <a:pt x="75891" y="542623"/>
                      <a:pt x="75891" y="536999"/>
                    </a:cubicBezTo>
                    <a:cubicBezTo>
                      <a:pt x="75891" y="528564"/>
                      <a:pt x="61832" y="525752"/>
                      <a:pt x="56208" y="520128"/>
                    </a:cubicBezTo>
                    <a:cubicBezTo>
                      <a:pt x="64643" y="522940"/>
                      <a:pt x="75891" y="531375"/>
                      <a:pt x="89950" y="534187"/>
                    </a:cubicBezTo>
                    <a:cubicBezTo>
                      <a:pt x="87138" y="528564"/>
                      <a:pt x="78702" y="522940"/>
                      <a:pt x="73079" y="520128"/>
                    </a:cubicBezTo>
                    <a:cubicBezTo>
                      <a:pt x="78702" y="522940"/>
                      <a:pt x="87138" y="525752"/>
                      <a:pt x="95573" y="528564"/>
                    </a:cubicBezTo>
                    <a:lnTo>
                      <a:pt x="95573" y="444209"/>
                    </a:lnTo>
                    <a:cubicBezTo>
                      <a:pt x="89950" y="424527"/>
                      <a:pt x="89950" y="396409"/>
                      <a:pt x="84326" y="373914"/>
                    </a:cubicBezTo>
                    <a:cubicBezTo>
                      <a:pt x="59020" y="393597"/>
                      <a:pt x="30902" y="416091"/>
                      <a:pt x="5623" y="438586"/>
                    </a:cubicBezTo>
                    <a:cubicBezTo>
                      <a:pt x="11247" y="427339"/>
                      <a:pt x="84326" y="362667"/>
                      <a:pt x="84326" y="351420"/>
                    </a:cubicBezTo>
                    <a:cubicBezTo>
                      <a:pt x="84326" y="261470"/>
                      <a:pt x="28090" y="73107"/>
                      <a:pt x="30902" y="25306"/>
                    </a:cubicBezTo>
                    <a:cubicBezTo>
                      <a:pt x="36525" y="33742"/>
                      <a:pt x="39337" y="42177"/>
                      <a:pt x="42149" y="50613"/>
                    </a:cubicBezTo>
                    <a:cubicBezTo>
                      <a:pt x="44961" y="47801"/>
                      <a:pt x="44961" y="47801"/>
                      <a:pt x="44961" y="42177"/>
                    </a:cubicBezTo>
                    <a:cubicBezTo>
                      <a:pt x="44961" y="33742"/>
                      <a:pt x="39337" y="22494"/>
                      <a:pt x="36525" y="5624"/>
                    </a:cubicBezTo>
                    <a:cubicBezTo>
                      <a:pt x="39337" y="8435"/>
                      <a:pt x="47772" y="11247"/>
                      <a:pt x="53396" y="19683"/>
                    </a:cubicBezTo>
                    <a:cubicBezTo>
                      <a:pt x="56208" y="19683"/>
                      <a:pt x="59020" y="28118"/>
                      <a:pt x="61832" y="33742"/>
                    </a:cubicBezTo>
                    <a:cubicBezTo>
                      <a:pt x="61832" y="33742"/>
                      <a:pt x="64643" y="33742"/>
                      <a:pt x="64643" y="28118"/>
                    </a:cubicBezTo>
                    <a:cubicBezTo>
                      <a:pt x="64643" y="19683"/>
                      <a:pt x="59020" y="8435"/>
                      <a:pt x="56208" y="0"/>
                    </a:cubicBezTo>
                    <a:close/>
                    <a:moveTo>
                      <a:pt x="70267" y="652255"/>
                    </a:moveTo>
                    <a:cubicBezTo>
                      <a:pt x="47772" y="711303"/>
                      <a:pt x="28090" y="770351"/>
                      <a:pt x="25306" y="829371"/>
                    </a:cubicBezTo>
                    <a:cubicBezTo>
                      <a:pt x="33713" y="770351"/>
                      <a:pt x="47772" y="711303"/>
                      <a:pt x="70267" y="652255"/>
                    </a:cubicBezTo>
                    <a:close/>
                    <a:moveTo>
                      <a:pt x="328925" y="753480"/>
                    </a:moveTo>
                    <a:cubicBezTo>
                      <a:pt x="312054" y="753480"/>
                      <a:pt x="241787" y="843430"/>
                      <a:pt x="233352" y="860301"/>
                    </a:cubicBezTo>
                    <a:cubicBezTo>
                      <a:pt x="224916" y="874360"/>
                      <a:pt x="219293" y="905290"/>
                      <a:pt x="219293" y="910913"/>
                    </a:cubicBezTo>
                    <a:cubicBezTo>
                      <a:pt x="219293" y="919349"/>
                      <a:pt x="222105" y="927784"/>
                      <a:pt x="224916" y="933408"/>
                    </a:cubicBezTo>
                    <a:cubicBezTo>
                      <a:pt x="281124" y="922161"/>
                      <a:pt x="354231" y="837806"/>
                      <a:pt x="354231" y="787194"/>
                    </a:cubicBezTo>
                    <a:cubicBezTo>
                      <a:pt x="354231" y="787194"/>
                      <a:pt x="351420" y="753480"/>
                      <a:pt x="328925" y="753480"/>
                    </a:cubicBezTo>
                    <a:close/>
                    <a:moveTo>
                      <a:pt x="255818" y="992456"/>
                    </a:moveTo>
                    <a:cubicBezTo>
                      <a:pt x="247411" y="995268"/>
                      <a:pt x="236164" y="1000891"/>
                      <a:pt x="227728" y="1003703"/>
                    </a:cubicBezTo>
                    <a:cubicBezTo>
                      <a:pt x="236164" y="1003703"/>
                      <a:pt x="247411" y="998079"/>
                      <a:pt x="255818" y="992456"/>
                    </a:cubicBezTo>
                    <a:close/>
                    <a:moveTo>
                      <a:pt x="196798" y="1006515"/>
                    </a:moveTo>
                    <a:cubicBezTo>
                      <a:pt x="196798" y="1009327"/>
                      <a:pt x="202422" y="1009327"/>
                      <a:pt x="205234" y="1012110"/>
                    </a:cubicBezTo>
                    <a:lnTo>
                      <a:pt x="213669" y="1009327"/>
                    </a:lnTo>
                    <a:cubicBezTo>
                      <a:pt x="210857" y="1009327"/>
                      <a:pt x="205234" y="1006515"/>
                      <a:pt x="196798" y="1006515"/>
                    </a:cubicBezTo>
                    <a:close/>
                    <a:moveTo>
                      <a:pt x="1117553" y="985778"/>
                    </a:moveTo>
                    <a:cubicBezTo>
                      <a:pt x="1116147" y="986129"/>
                      <a:pt x="1114741" y="986832"/>
                      <a:pt x="1113335" y="986832"/>
                    </a:cubicBezTo>
                    <a:lnTo>
                      <a:pt x="1121771" y="986832"/>
                    </a:lnTo>
                    <a:cubicBezTo>
                      <a:pt x="1120365" y="985426"/>
                      <a:pt x="1118959" y="985426"/>
                      <a:pt x="1117553" y="985778"/>
                    </a:cubicBezTo>
                    <a:close/>
                    <a:moveTo>
                      <a:pt x="958686" y="986832"/>
                    </a:moveTo>
                    <a:lnTo>
                      <a:pt x="958686" y="995268"/>
                    </a:lnTo>
                    <a:cubicBezTo>
                      <a:pt x="958686" y="992456"/>
                      <a:pt x="967121" y="992456"/>
                      <a:pt x="969933" y="992456"/>
                    </a:cubicBezTo>
                    <a:cubicBezTo>
                      <a:pt x="967121" y="992456"/>
                      <a:pt x="961497" y="989644"/>
                      <a:pt x="958686" y="986832"/>
                    </a:cubicBezTo>
                    <a:close/>
                    <a:moveTo>
                      <a:pt x="953062" y="1012110"/>
                    </a:moveTo>
                    <a:cubicBezTo>
                      <a:pt x="941815" y="1082405"/>
                      <a:pt x="927756" y="1152701"/>
                      <a:pt x="922160" y="1220184"/>
                    </a:cubicBezTo>
                    <a:cubicBezTo>
                      <a:pt x="922160" y="1178007"/>
                      <a:pt x="995239" y="1118959"/>
                      <a:pt x="1028981" y="1088029"/>
                    </a:cubicBezTo>
                    <a:cubicBezTo>
                      <a:pt x="1043040" y="1071158"/>
                      <a:pt x="1057099" y="1051476"/>
                      <a:pt x="1068346" y="1034605"/>
                    </a:cubicBezTo>
                    <a:cubicBezTo>
                      <a:pt x="1045852" y="1040228"/>
                      <a:pt x="1003675" y="1048664"/>
                      <a:pt x="995239" y="1048664"/>
                    </a:cubicBezTo>
                    <a:cubicBezTo>
                      <a:pt x="983992" y="1048664"/>
                      <a:pt x="967121" y="1048664"/>
                      <a:pt x="958686" y="1040228"/>
                    </a:cubicBezTo>
                    <a:cubicBezTo>
                      <a:pt x="958686" y="1034605"/>
                      <a:pt x="967121" y="1026169"/>
                      <a:pt x="967121" y="1017734"/>
                    </a:cubicBezTo>
                    <a:cubicBezTo>
                      <a:pt x="967121" y="1012110"/>
                      <a:pt x="964309" y="1014922"/>
                      <a:pt x="964309" y="1012110"/>
                    </a:cubicBezTo>
                    <a:lnTo>
                      <a:pt x="953062" y="1012110"/>
                    </a:lnTo>
                    <a:close/>
                    <a:moveTo>
                      <a:pt x="1090841" y="1028981"/>
                    </a:moveTo>
                    <a:cubicBezTo>
                      <a:pt x="1085217" y="1040228"/>
                      <a:pt x="1076782" y="1054287"/>
                      <a:pt x="1071158" y="1065535"/>
                    </a:cubicBezTo>
                    <a:cubicBezTo>
                      <a:pt x="1079593" y="1054287"/>
                      <a:pt x="1088029" y="1040228"/>
                      <a:pt x="1090841" y="1028981"/>
                    </a:cubicBezTo>
                    <a:close/>
                    <a:moveTo>
                      <a:pt x="1102088" y="961526"/>
                    </a:moveTo>
                    <a:cubicBezTo>
                      <a:pt x="1104900" y="964338"/>
                      <a:pt x="1104900" y="967149"/>
                      <a:pt x="1113335" y="967149"/>
                    </a:cubicBezTo>
                    <a:cubicBezTo>
                      <a:pt x="1118959" y="967149"/>
                      <a:pt x="1118959" y="967149"/>
                      <a:pt x="1121771" y="964338"/>
                    </a:cubicBezTo>
                    <a:cubicBezTo>
                      <a:pt x="1116147" y="961526"/>
                      <a:pt x="1110523" y="961526"/>
                      <a:pt x="1102088" y="961526"/>
                    </a:cubicBezTo>
                    <a:close/>
                    <a:moveTo>
                      <a:pt x="1135830" y="975585"/>
                    </a:moveTo>
                    <a:cubicBezTo>
                      <a:pt x="1133018" y="978397"/>
                      <a:pt x="1135830" y="984020"/>
                      <a:pt x="1138641" y="986832"/>
                    </a:cubicBezTo>
                    <a:lnTo>
                      <a:pt x="1135830" y="975585"/>
                    </a:lnTo>
                    <a:close/>
                    <a:moveTo>
                      <a:pt x="1459131" y="452645"/>
                    </a:moveTo>
                    <a:cubicBezTo>
                      <a:pt x="1459131" y="455457"/>
                      <a:pt x="1461943" y="452645"/>
                      <a:pt x="1461943" y="452645"/>
                    </a:cubicBezTo>
                    <a:lnTo>
                      <a:pt x="1459131" y="452645"/>
                    </a:lnTo>
                    <a:close/>
                    <a:moveTo>
                      <a:pt x="1436637" y="483575"/>
                    </a:moveTo>
                    <a:cubicBezTo>
                      <a:pt x="1436637" y="483575"/>
                      <a:pt x="1428202" y="486387"/>
                      <a:pt x="1422578" y="489198"/>
                    </a:cubicBezTo>
                    <a:cubicBezTo>
                      <a:pt x="1422578" y="489198"/>
                      <a:pt x="1431013" y="486387"/>
                      <a:pt x="1436637" y="483575"/>
                    </a:cubicBezTo>
                    <a:close/>
                    <a:moveTo>
                      <a:pt x="1414142" y="492010"/>
                    </a:moveTo>
                    <a:cubicBezTo>
                      <a:pt x="1411331" y="492010"/>
                      <a:pt x="1405707" y="494822"/>
                      <a:pt x="1408519" y="494822"/>
                    </a:cubicBezTo>
                    <a:cubicBezTo>
                      <a:pt x="1411331" y="494822"/>
                      <a:pt x="1416954" y="492010"/>
                      <a:pt x="1414142" y="492010"/>
                    </a:cubicBezTo>
                    <a:close/>
                    <a:moveTo>
                      <a:pt x="126503" y="809688"/>
                    </a:moveTo>
                    <a:cubicBezTo>
                      <a:pt x="118068" y="818124"/>
                      <a:pt x="109632" y="829371"/>
                      <a:pt x="106820" y="837806"/>
                    </a:cubicBezTo>
                    <a:cubicBezTo>
                      <a:pt x="112444" y="829371"/>
                      <a:pt x="120879" y="818124"/>
                      <a:pt x="126503" y="809688"/>
                    </a:cubicBezTo>
                    <a:close/>
                    <a:moveTo>
                      <a:pt x="191175" y="216481"/>
                    </a:moveTo>
                    <a:cubicBezTo>
                      <a:pt x="188363" y="216481"/>
                      <a:pt x="182739" y="222105"/>
                      <a:pt x="179927" y="224917"/>
                    </a:cubicBezTo>
                    <a:cubicBezTo>
                      <a:pt x="182739" y="224917"/>
                      <a:pt x="188363" y="219293"/>
                      <a:pt x="191175" y="216481"/>
                    </a:cubicBezTo>
                    <a:close/>
                    <a:moveTo>
                      <a:pt x="177819" y="241085"/>
                    </a:moveTo>
                    <a:cubicBezTo>
                      <a:pt x="175007" y="242491"/>
                      <a:pt x="171492" y="247411"/>
                      <a:pt x="168680" y="258658"/>
                    </a:cubicBezTo>
                    <a:cubicBezTo>
                      <a:pt x="174304" y="255846"/>
                      <a:pt x="182739" y="253035"/>
                      <a:pt x="182739" y="244599"/>
                    </a:cubicBezTo>
                    <a:cubicBezTo>
                      <a:pt x="182739" y="241788"/>
                      <a:pt x="180630" y="239679"/>
                      <a:pt x="177819" y="241085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F25846F-ECFF-5A2E-691C-16A1733FBE65}"/>
                  </a:ext>
                </a:extLst>
              </p:cNvPr>
              <p:cNvSpPr/>
              <p:nvPr/>
            </p:nvSpPr>
            <p:spPr>
              <a:xfrm>
                <a:off x="6731384" y="1181347"/>
                <a:ext cx="267066" cy="402032"/>
              </a:xfrm>
              <a:custGeom>
                <a:avLst/>
                <a:gdLst>
                  <a:gd name="connsiteX0" fmla="*/ 210858 w 267066"/>
                  <a:gd name="connsiteY0" fmla="*/ 0 h 402032"/>
                  <a:gd name="connsiteX1" fmla="*/ 230540 w 267066"/>
                  <a:gd name="connsiteY1" fmla="*/ 11247 h 402032"/>
                  <a:gd name="connsiteX2" fmla="*/ 227729 w 267066"/>
                  <a:gd name="connsiteY2" fmla="*/ 0 h 402032"/>
                  <a:gd name="connsiteX3" fmla="*/ 236164 w 267066"/>
                  <a:gd name="connsiteY3" fmla="*/ 2811 h 402032"/>
                  <a:gd name="connsiteX4" fmla="*/ 230540 w 267066"/>
                  <a:gd name="connsiteY4" fmla="*/ 5623 h 402032"/>
                  <a:gd name="connsiteX5" fmla="*/ 247411 w 267066"/>
                  <a:gd name="connsiteY5" fmla="*/ 22494 h 402032"/>
                  <a:gd name="connsiteX6" fmla="*/ 247411 w 267066"/>
                  <a:gd name="connsiteY6" fmla="*/ 11247 h 402032"/>
                  <a:gd name="connsiteX7" fmla="*/ 267066 w 267066"/>
                  <a:gd name="connsiteY7" fmla="*/ 56236 h 402032"/>
                  <a:gd name="connsiteX8" fmla="*/ 89950 w 267066"/>
                  <a:gd name="connsiteY8" fmla="*/ 379537 h 402032"/>
                  <a:gd name="connsiteX9" fmla="*/ 64644 w 267066"/>
                  <a:gd name="connsiteY9" fmla="*/ 396408 h 402032"/>
                  <a:gd name="connsiteX10" fmla="*/ 47773 w 267066"/>
                  <a:gd name="connsiteY10" fmla="*/ 402032 h 402032"/>
                  <a:gd name="connsiteX11" fmla="*/ 44961 w 267066"/>
                  <a:gd name="connsiteY11" fmla="*/ 396408 h 402032"/>
                  <a:gd name="connsiteX12" fmla="*/ 50585 w 267066"/>
                  <a:gd name="connsiteY12" fmla="*/ 373914 h 402032"/>
                  <a:gd name="connsiteX13" fmla="*/ 44961 w 267066"/>
                  <a:gd name="connsiteY13" fmla="*/ 368290 h 402032"/>
                  <a:gd name="connsiteX14" fmla="*/ 36554 w 267066"/>
                  <a:gd name="connsiteY14" fmla="*/ 385161 h 402032"/>
                  <a:gd name="connsiteX15" fmla="*/ 33742 w 267066"/>
                  <a:gd name="connsiteY15" fmla="*/ 376726 h 402032"/>
                  <a:gd name="connsiteX16" fmla="*/ 39366 w 267066"/>
                  <a:gd name="connsiteY16" fmla="*/ 348607 h 402032"/>
                  <a:gd name="connsiteX17" fmla="*/ 33742 w 267066"/>
                  <a:gd name="connsiteY17" fmla="*/ 342984 h 402032"/>
                  <a:gd name="connsiteX18" fmla="*/ 22495 w 267066"/>
                  <a:gd name="connsiteY18" fmla="*/ 359855 h 402032"/>
                  <a:gd name="connsiteX19" fmla="*/ 22495 w 267066"/>
                  <a:gd name="connsiteY19" fmla="*/ 351419 h 402032"/>
                  <a:gd name="connsiteX20" fmla="*/ 202422 w 267066"/>
                  <a:gd name="connsiteY20" fmla="*/ 59047 h 402032"/>
                  <a:gd name="connsiteX21" fmla="*/ 202422 w 267066"/>
                  <a:gd name="connsiteY21" fmla="*/ 50612 h 402032"/>
                  <a:gd name="connsiteX22" fmla="*/ 30930 w 267066"/>
                  <a:gd name="connsiteY22" fmla="*/ 185551 h 402032"/>
                  <a:gd name="connsiteX23" fmla="*/ 39366 w 267066"/>
                  <a:gd name="connsiteY23" fmla="*/ 210857 h 402032"/>
                  <a:gd name="connsiteX24" fmla="*/ 53396 w 267066"/>
                  <a:gd name="connsiteY24" fmla="*/ 222104 h 402032"/>
                  <a:gd name="connsiteX25" fmla="*/ 25307 w 267066"/>
                  <a:gd name="connsiteY25" fmla="*/ 219292 h 402032"/>
                  <a:gd name="connsiteX26" fmla="*/ 33742 w 267066"/>
                  <a:gd name="connsiteY26" fmla="*/ 224916 h 402032"/>
                  <a:gd name="connsiteX27" fmla="*/ 5624 w 267066"/>
                  <a:gd name="connsiteY27" fmla="*/ 202422 h 402032"/>
                  <a:gd name="connsiteX28" fmla="*/ 4712 w 267066"/>
                  <a:gd name="connsiteY28" fmla="*/ 207287 h 402032"/>
                  <a:gd name="connsiteX29" fmla="*/ 2812 w 267066"/>
                  <a:gd name="connsiteY29" fmla="*/ 193986 h 402032"/>
                  <a:gd name="connsiteX30" fmla="*/ 0 w 267066"/>
                  <a:gd name="connsiteY30" fmla="*/ 163056 h 402032"/>
                  <a:gd name="connsiteX31" fmla="*/ 16871 w 267066"/>
                  <a:gd name="connsiteY31" fmla="*/ 132126 h 402032"/>
                  <a:gd name="connsiteX32" fmla="*/ 59020 w 267066"/>
                  <a:gd name="connsiteY32" fmla="*/ 95601 h 402032"/>
                  <a:gd name="connsiteX33" fmla="*/ 118068 w 267066"/>
                  <a:gd name="connsiteY33" fmla="*/ 56236 h 402032"/>
                  <a:gd name="connsiteX34" fmla="*/ 146186 w 267066"/>
                  <a:gd name="connsiteY34" fmla="*/ 39365 h 402032"/>
                  <a:gd name="connsiteX35" fmla="*/ 208046 w 267066"/>
                  <a:gd name="connsiteY35" fmla="*/ 16870 h 402032"/>
                  <a:gd name="connsiteX36" fmla="*/ 196799 w 267066"/>
                  <a:gd name="connsiteY36" fmla="*/ 11247 h 402032"/>
                  <a:gd name="connsiteX37" fmla="*/ 150404 w 267066"/>
                  <a:gd name="connsiteY37" fmla="*/ 26360 h 402032"/>
                  <a:gd name="connsiteX38" fmla="*/ 138137 w 267066"/>
                  <a:gd name="connsiteY38" fmla="*/ 32584 h 402032"/>
                  <a:gd name="connsiteX39" fmla="*/ 156379 w 267066"/>
                  <a:gd name="connsiteY39" fmla="*/ 22846 h 402032"/>
                  <a:gd name="connsiteX40" fmla="*/ 210858 w 267066"/>
                  <a:gd name="connsiteY40" fmla="*/ 0 h 402032"/>
                  <a:gd name="connsiteX41" fmla="*/ 202422 w 267066"/>
                  <a:gd name="connsiteY41" fmla="*/ 8435 h 402032"/>
                  <a:gd name="connsiteX42" fmla="*/ 213670 w 267066"/>
                  <a:gd name="connsiteY42" fmla="*/ 14059 h 402032"/>
                  <a:gd name="connsiteX43" fmla="*/ 216481 w 267066"/>
                  <a:gd name="connsiteY43" fmla="*/ 8435 h 402032"/>
                  <a:gd name="connsiteX44" fmla="*/ 202422 w 267066"/>
                  <a:gd name="connsiteY44" fmla="*/ 8435 h 402032"/>
                  <a:gd name="connsiteX45" fmla="*/ 64644 w 267066"/>
                  <a:gd name="connsiteY45" fmla="*/ 104036 h 402032"/>
                  <a:gd name="connsiteX46" fmla="*/ 19683 w 267066"/>
                  <a:gd name="connsiteY46" fmla="*/ 151809 h 402032"/>
                  <a:gd name="connsiteX47" fmla="*/ 64644 w 267066"/>
                  <a:gd name="connsiteY47" fmla="*/ 104036 h 402032"/>
                  <a:gd name="connsiteX48" fmla="*/ 216481 w 267066"/>
                  <a:gd name="connsiteY48" fmla="*/ 50612 h 402032"/>
                  <a:gd name="connsiteX49" fmla="*/ 208046 w 267066"/>
                  <a:gd name="connsiteY49" fmla="*/ 64671 h 402032"/>
                  <a:gd name="connsiteX50" fmla="*/ 216481 w 267066"/>
                  <a:gd name="connsiteY50" fmla="*/ 50612 h 40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66" h="402032">
                    <a:moveTo>
                      <a:pt x="210858" y="0"/>
                    </a:moveTo>
                    <a:cubicBezTo>
                      <a:pt x="219293" y="0"/>
                      <a:pt x="222105" y="5623"/>
                      <a:pt x="230540" y="11247"/>
                    </a:cubicBezTo>
                    <a:cubicBezTo>
                      <a:pt x="230540" y="8435"/>
                      <a:pt x="227729" y="2811"/>
                      <a:pt x="227729" y="0"/>
                    </a:cubicBezTo>
                    <a:cubicBezTo>
                      <a:pt x="230540" y="0"/>
                      <a:pt x="233352" y="2811"/>
                      <a:pt x="236164" y="2811"/>
                    </a:cubicBezTo>
                    <a:cubicBezTo>
                      <a:pt x="236164" y="2811"/>
                      <a:pt x="233352" y="2811"/>
                      <a:pt x="230540" y="5623"/>
                    </a:cubicBezTo>
                    <a:cubicBezTo>
                      <a:pt x="236164" y="11247"/>
                      <a:pt x="241788" y="14059"/>
                      <a:pt x="247411" y="22494"/>
                    </a:cubicBezTo>
                    <a:cubicBezTo>
                      <a:pt x="250223" y="19682"/>
                      <a:pt x="247411" y="14059"/>
                      <a:pt x="247411" y="11247"/>
                    </a:cubicBezTo>
                    <a:cubicBezTo>
                      <a:pt x="255847" y="19682"/>
                      <a:pt x="267066" y="44988"/>
                      <a:pt x="267066" y="56236"/>
                    </a:cubicBezTo>
                    <a:cubicBezTo>
                      <a:pt x="267066" y="157433"/>
                      <a:pt x="118068" y="340172"/>
                      <a:pt x="89950" y="379537"/>
                    </a:cubicBezTo>
                    <a:cubicBezTo>
                      <a:pt x="84326" y="387973"/>
                      <a:pt x="73079" y="390785"/>
                      <a:pt x="64644" y="396408"/>
                    </a:cubicBezTo>
                    <a:cubicBezTo>
                      <a:pt x="61832" y="399220"/>
                      <a:pt x="53396" y="399220"/>
                      <a:pt x="47773" y="402032"/>
                    </a:cubicBezTo>
                    <a:cubicBezTo>
                      <a:pt x="47773" y="402032"/>
                      <a:pt x="44961" y="402032"/>
                      <a:pt x="44961" y="396408"/>
                    </a:cubicBezTo>
                    <a:cubicBezTo>
                      <a:pt x="44961" y="387973"/>
                      <a:pt x="47773" y="382349"/>
                      <a:pt x="50585" y="373914"/>
                    </a:cubicBezTo>
                    <a:lnTo>
                      <a:pt x="44961" y="368290"/>
                    </a:lnTo>
                    <a:lnTo>
                      <a:pt x="36554" y="385161"/>
                    </a:lnTo>
                    <a:cubicBezTo>
                      <a:pt x="33742" y="382349"/>
                      <a:pt x="33742" y="385161"/>
                      <a:pt x="33742" y="376726"/>
                    </a:cubicBezTo>
                    <a:cubicBezTo>
                      <a:pt x="33742" y="371102"/>
                      <a:pt x="36554" y="362666"/>
                      <a:pt x="39366" y="348607"/>
                    </a:cubicBezTo>
                    <a:cubicBezTo>
                      <a:pt x="36554" y="348607"/>
                      <a:pt x="36554" y="345796"/>
                      <a:pt x="33742" y="342984"/>
                    </a:cubicBezTo>
                    <a:cubicBezTo>
                      <a:pt x="28118" y="348607"/>
                      <a:pt x="25307" y="357043"/>
                      <a:pt x="22495" y="359855"/>
                    </a:cubicBezTo>
                    <a:lnTo>
                      <a:pt x="22495" y="351419"/>
                    </a:lnTo>
                    <a:cubicBezTo>
                      <a:pt x="44961" y="255846"/>
                      <a:pt x="160245" y="154621"/>
                      <a:pt x="202422" y="59047"/>
                    </a:cubicBezTo>
                    <a:cubicBezTo>
                      <a:pt x="202422" y="59047"/>
                      <a:pt x="205234" y="56236"/>
                      <a:pt x="202422" y="50612"/>
                    </a:cubicBezTo>
                    <a:cubicBezTo>
                      <a:pt x="177116" y="53424"/>
                      <a:pt x="30930" y="148997"/>
                      <a:pt x="30930" y="185551"/>
                    </a:cubicBezTo>
                    <a:cubicBezTo>
                      <a:pt x="30930" y="191174"/>
                      <a:pt x="39366" y="202422"/>
                      <a:pt x="39366" y="210857"/>
                    </a:cubicBezTo>
                    <a:cubicBezTo>
                      <a:pt x="39366" y="216481"/>
                      <a:pt x="47773" y="219292"/>
                      <a:pt x="53396" y="222104"/>
                    </a:cubicBezTo>
                    <a:cubicBezTo>
                      <a:pt x="44961" y="219292"/>
                      <a:pt x="36554" y="219292"/>
                      <a:pt x="25307" y="219292"/>
                    </a:cubicBezTo>
                    <a:cubicBezTo>
                      <a:pt x="28118" y="222104"/>
                      <a:pt x="30930" y="224916"/>
                      <a:pt x="33742" y="224916"/>
                    </a:cubicBezTo>
                    <a:cubicBezTo>
                      <a:pt x="25307" y="222104"/>
                      <a:pt x="14059" y="210857"/>
                      <a:pt x="5624" y="202422"/>
                    </a:cubicBezTo>
                    <a:lnTo>
                      <a:pt x="4712" y="207287"/>
                    </a:lnTo>
                    <a:lnTo>
                      <a:pt x="2812" y="193986"/>
                    </a:lnTo>
                    <a:cubicBezTo>
                      <a:pt x="2812" y="165868"/>
                      <a:pt x="0" y="174303"/>
                      <a:pt x="0" y="163056"/>
                    </a:cubicBezTo>
                    <a:cubicBezTo>
                      <a:pt x="0" y="154621"/>
                      <a:pt x="14059" y="137750"/>
                      <a:pt x="16871" y="132126"/>
                    </a:cubicBezTo>
                    <a:cubicBezTo>
                      <a:pt x="30930" y="123691"/>
                      <a:pt x="42149" y="106848"/>
                      <a:pt x="59020" y="95601"/>
                    </a:cubicBezTo>
                    <a:cubicBezTo>
                      <a:pt x="75891" y="78730"/>
                      <a:pt x="95574" y="64671"/>
                      <a:pt x="118068" y="56236"/>
                    </a:cubicBezTo>
                    <a:cubicBezTo>
                      <a:pt x="126503" y="50612"/>
                      <a:pt x="140563" y="47800"/>
                      <a:pt x="146186" y="39365"/>
                    </a:cubicBezTo>
                    <a:cubicBezTo>
                      <a:pt x="165869" y="33741"/>
                      <a:pt x="188363" y="25306"/>
                      <a:pt x="208046" y="16870"/>
                    </a:cubicBezTo>
                    <a:cubicBezTo>
                      <a:pt x="205234" y="14059"/>
                      <a:pt x="202422" y="11247"/>
                      <a:pt x="196799" y="11247"/>
                    </a:cubicBezTo>
                    <a:cubicBezTo>
                      <a:pt x="186958" y="11247"/>
                      <a:pt x="167978" y="18277"/>
                      <a:pt x="150404" y="26360"/>
                    </a:cubicBezTo>
                    <a:lnTo>
                      <a:pt x="138137" y="32584"/>
                    </a:lnTo>
                    <a:lnTo>
                      <a:pt x="156379" y="22846"/>
                    </a:lnTo>
                    <a:cubicBezTo>
                      <a:pt x="179225" y="11247"/>
                      <a:pt x="203829" y="0"/>
                      <a:pt x="210858" y="0"/>
                    </a:cubicBezTo>
                    <a:close/>
                    <a:moveTo>
                      <a:pt x="202422" y="8435"/>
                    </a:moveTo>
                    <a:cubicBezTo>
                      <a:pt x="202422" y="11247"/>
                      <a:pt x="210858" y="11247"/>
                      <a:pt x="213670" y="14059"/>
                    </a:cubicBezTo>
                    <a:cubicBezTo>
                      <a:pt x="216481" y="11247"/>
                      <a:pt x="216481" y="8435"/>
                      <a:pt x="216481" y="8435"/>
                    </a:cubicBezTo>
                    <a:lnTo>
                      <a:pt x="202422" y="8435"/>
                    </a:lnTo>
                    <a:close/>
                    <a:moveTo>
                      <a:pt x="64644" y="104036"/>
                    </a:moveTo>
                    <a:cubicBezTo>
                      <a:pt x="47773" y="106848"/>
                      <a:pt x="25307" y="137750"/>
                      <a:pt x="19683" y="151809"/>
                    </a:cubicBezTo>
                    <a:cubicBezTo>
                      <a:pt x="33742" y="134938"/>
                      <a:pt x="47773" y="118067"/>
                      <a:pt x="64644" y="104036"/>
                    </a:cubicBezTo>
                    <a:close/>
                    <a:moveTo>
                      <a:pt x="216481" y="50612"/>
                    </a:moveTo>
                    <a:cubicBezTo>
                      <a:pt x="210858" y="56236"/>
                      <a:pt x="210858" y="61859"/>
                      <a:pt x="208046" y="64671"/>
                    </a:cubicBezTo>
                    <a:cubicBezTo>
                      <a:pt x="210858" y="61859"/>
                      <a:pt x="213670" y="56236"/>
                      <a:pt x="216481" y="5061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571B745-4545-1239-8751-D9B714624DC0}"/>
                </a:ext>
              </a:extLst>
            </p:cNvPr>
            <p:cNvGrpSpPr/>
            <p:nvPr/>
          </p:nvGrpSpPr>
          <p:grpSpPr>
            <a:xfrm>
              <a:off x="6096000" y="1144793"/>
              <a:ext cx="840618" cy="1138642"/>
              <a:chOff x="6096000" y="1144793"/>
              <a:chExt cx="840618" cy="1138642"/>
            </a:xfrm>
            <a:grp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9A7FC838-5704-8D37-8975-1ECB7880AAE9}"/>
                  </a:ext>
                </a:extLst>
              </p:cNvPr>
              <p:cNvSpPr/>
              <p:nvPr/>
            </p:nvSpPr>
            <p:spPr>
              <a:xfrm>
                <a:off x="6343383" y="1144793"/>
                <a:ext cx="427367" cy="728174"/>
              </a:xfrm>
              <a:custGeom>
                <a:avLst/>
                <a:gdLst>
                  <a:gd name="connsiteX0" fmla="*/ 385189 w 427367"/>
                  <a:gd name="connsiteY0" fmla="*/ 0 h 728174"/>
                  <a:gd name="connsiteX1" fmla="*/ 399248 w 427367"/>
                  <a:gd name="connsiteY1" fmla="*/ 25306 h 728174"/>
                  <a:gd name="connsiteX2" fmla="*/ 416119 w 427367"/>
                  <a:gd name="connsiteY2" fmla="*/ 36554 h 728174"/>
                  <a:gd name="connsiteX3" fmla="*/ 427367 w 427367"/>
                  <a:gd name="connsiteY3" fmla="*/ 64672 h 728174"/>
                  <a:gd name="connsiteX4" fmla="*/ 202450 w 427367"/>
                  <a:gd name="connsiteY4" fmla="*/ 312083 h 728174"/>
                  <a:gd name="connsiteX5" fmla="*/ 191203 w 427367"/>
                  <a:gd name="connsiteY5" fmla="*/ 421715 h 728174"/>
                  <a:gd name="connsiteX6" fmla="*/ 194015 w 427367"/>
                  <a:gd name="connsiteY6" fmla="*/ 463892 h 728174"/>
                  <a:gd name="connsiteX7" fmla="*/ 298023 w 427367"/>
                  <a:gd name="connsiteY7" fmla="*/ 373914 h 728174"/>
                  <a:gd name="connsiteX8" fmla="*/ 306459 w 427367"/>
                  <a:gd name="connsiteY8" fmla="*/ 373914 h 728174"/>
                  <a:gd name="connsiteX9" fmla="*/ 300835 w 427367"/>
                  <a:gd name="connsiteY9" fmla="*/ 382350 h 728174"/>
                  <a:gd name="connsiteX10" fmla="*/ 320518 w 427367"/>
                  <a:gd name="connsiteY10" fmla="*/ 390785 h 728174"/>
                  <a:gd name="connsiteX11" fmla="*/ 300835 w 427367"/>
                  <a:gd name="connsiteY11" fmla="*/ 424527 h 728174"/>
                  <a:gd name="connsiteX12" fmla="*/ 323330 w 427367"/>
                  <a:gd name="connsiteY12" fmla="*/ 404844 h 728174"/>
                  <a:gd name="connsiteX13" fmla="*/ 191203 w 427367"/>
                  <a:gd name="connsiteY13" fmla="*/ 534187 h 728174"/>
                  <a:gd name="connsiteX14" fmla="*/ 196826 w 427367"/>
                  <a:gd name="connsiteY14" fmla="*/ 683185 h 728174"/>
                  <a:gd name="connsiteX15" fmla="*/ 194015 w 427367"/>
                  <a:gd name="connsiteY15" fmla="*/ 691620 h 728174"/>
                  <a:gd name="connsiteX16" fmla="*/ 185579 w 427367"/>
                  <a:gd name="connsiteY16" fmla="*/ 691620 h 728174"/>
                  <a:gd name="connsiteX17" fmla="*/ 182767 w 427367"/>
                  <a:gd name="connsiteY17" fmla="*/ 674750 h 728174"/>
                  <a:gd name="connsiteX18" fmla="*/ 174332 w 427367"/>
                  <a:gd name="connsiteY18" fmla="*/ 711303 h 728174"/>
                  <a:gd name="connsiteX19" fmla="*/ 165897 w 427367"/>
                  <a:gd name="connsiteY19" fmla="*/ 700056 h 728174"/>
                  <a:gd name="connsiteX20" fmla="*/ 151837 w 427367"/>
                  <a:gd name="connsiteY20" fmla="*/ 705679 h 728174"/>
                  <a:gd name="connsiteX21" fmla="*/ 151837 w 427367"/>
                  <a:gd name="connsiteY21" fmla="*/ 722550 h 728174"/>
                  <a:gd name="connsiteX22" fmla="*/ 146214 w 427367"/>
                  <a:gd name="connsiteY22" fmla="*/ 728174 h 728174"/>
                  <a:gd name="connsiteX23" fmla="*/ 143402 w 427367"/>
                  <a:gd name="connsiteY23" fmla="*/ 711303 h 728174"/>
                  <a:gd name="connsiteX24" fmla="*/ 146214 w 427367"/>
                  <a:gd name="connsiteY24" fmla="*/ 663502 h 728174"/>
                  <a:gd name="connsiteX25" fmla="*/ 118096 w 427367"/>
                  <a:gd name="connsiteY25" fmla="*/ 722550 h 728174"/>
                  <a:gd name="connsiteX26" fmla="*/ 120908 w 427367"/>
                  <a:gd name="connsiteY26" fmla="*/ 688809 h 728174"/>
                  <a:gd name="connsiteX27" fmla="*/ 112472 w 427367"/>
                  <a:gd name="connsiteY27" fmla="*/ 700056 h 728174"/>
                  <a:gd name="connsiteX28" fmla="*/ 106849 w 427367"/>
                  <a:gd name="connsiteY28" fmla="*/ 697244 h 728174"/>
                  <a:gd name="connsiteX29" fmla="*/ 151837 w 427367"/>
                  <a:gd name="connsiteY29" fmla="*/ 427339 h 728174"/>
                  <a:gd name="connsiteX30" fmla="*/ 151837 w 427367"/>
                  <a:gd name="connsiteY30" fmla="*/ 500446 h 728174"/>
                  <a:gd name="connsiteX31" fmla="*/ 160273 w 427367"/>
                  <a:gd name="connsiteY31" fmla="*/ 407656 h 728174"/>
                  <a:gd name="connsiteX32" fmla="*/ 154649 w 427367"/>
                  <a:gd name="connsiteY32" fmla="*/ 494822 h 728174"/>
                  <a:gd name="connsiteX33" fmla="*/ 160273 w 427367"/>
                  <a:gd name="connsiteY33" fmla="*/ 500446 h 728174"/>
                  <a:gd name="connsiteX34" fmla="*/ 174332 w 427367"/>
                  <a:gd name="connsiteY34" fmla="*/ 348636 h 728174"/>
                  <a:gd name="connsiteX35" fmla="*/ 165897 w 427367"/>
                  <a:gd name="connsiteY35" fmla="*/ 362695 h 728174"/>
                  <a:gd name="connsiteX36" fmla="*/ 165897 w 427367"/>
                  <a:gd name="connsiteY36" fmla="*/ 368319 h 728174"/>
                  <a:gd name="connsiteX37" fmla="*/ 160273 w 427367"/>
                  <a:gd name="connsiteY37" fmla="*/ 362695 h 728174"/>
                  <a:gd name="connsiteX38" fmla="*/ 112472 w 427367"/>
                  <a:gd name="connsiteY38" fmla="*/ 413280 h 728174"/>
                  <a:gd name="connsiteX39" fmla="*/ 101225 w 427367"/>
                  <a:gd name="connsiteY39" fmla="*/ 413280 h 728174"/>
                  <a:gd name="connsiteX40" fmla="*/ 78730 w 427367"/>
                  <a:gd name="connsiteY40" fmla="*/ 432962 h 728174"/>
                  <a:gd name="connsiteX41" fmla="*/ 98413 w 427367"/>
                  <a:gd name="connsiteY41" fmla="*/ 390785 h 728174"/>
                  <a:gd name="connsiteX42" fmla="*/ 56236 w 427367"/>
                  <a:gd name="connsiteY42" fmla="*/ 430150 h 728174"/>
                  <a:gd name="connsiteX43" fmla="*/ 64671 w 427367"/>
                  <a:gd name="connsiteY43" fmla="*/ 399220 h 728174"/>
                  <a:gd name="connsiteX44" fmla="*/ 47801 w 427367"/>
                  <a:gd name="connsiteY44" fmla="*/ 407656 h 728174"/>
                  <a:gd name="connsiteX45" fmla="*/ 53424 w 427367"/>
                  <a:gd name="connsiteY45" fmla="*/ 373914 h 728174"/>
                  <a:gd name="connsiteX46" fmla="*/ 126531 w 427367"/>
                  <a:gd name="connsiteY46" fmla="*/ 298024 h 728174"/>
                  <a:gd name="connsiteX47" fmla="*/ 179956 w 427367"/>
                  <a:gd name="connsiteY47" fmla="*/ 233352 h 728174"/>
                  <a:gd name="connsiteX48" fmla="*/ 258658 w 427367"/>
                  <a:gd name="connsiteY48" fmla="*/ 126531 h 728174"/>
                  <a:gd name="connsiteX49" fmla="*/ 253034 w 427367"/>
                  <a:gd name="connsiteY49" fmla="*/ 123720 h 728174"/>
                  <a:gd name="connsiteX50" fmla="*/ 39365 w 427367"/>
                  <a:gd name="connsiteY50" fmla="*/ 182739 h 728174"/>
                  <a:gd name="connsiteX51" fmla="*/ 47801 w 427367"/>
                  <a:gd name="connsiteY51" fmla="*/ 177116 h 728174"/>
                  <a:gd name="connsiteX52" fmla="*/ 42177 w 427367"/>
                  <a:gd name="connsiteY52" fmla="*/ 174304 h 728174"/>
                  <a:gd name="connsiteX53" fmla="*/ 19683 w 427367"/>
                  <a:gd name="connsiteY53" fmla="*/ 182739 h 728174"/>
                  <a:gd name="connsiteX54" fmla="*/ 14059 w 427367"/>
                  <a:gd name="connsiteY54" fmla="*/ 179928 h 728174"/>
                  <a:gd name="connsiteX55" fmla="*/ 19683 w 427367"/>
                  <a:gd name="connsiteY55" fmla="*/ 174304 h 728174"/>
                  <a:gd name="connsiteX56" fmla="*/ 14059 w 427367"/>
                  <a:gd name="connsiteY56" fmla="*/ 171492 h 728174"/>
                  <a:gd name="connsiteX57" fmla="*/ 0 w 427367"/>
                  <a:gd name="connsiteY57" fmla="*/ 179928 h 728174"/>
                  <a:gd name="connsiteX58" fmla="*/ 8435 w 427367"/>
                  <a:gd name="connsiteY58" fmla="*/ 160245 h 728174"/>
                  <a:gd name="connsiteX59" fmla="*/ 36553 w 427367"/>
                  <a:gd name="connsiteY59" fmla="*/ 132155 h 728174"/>
                  <a:gd name="connsiteX60" fmla="*/ 314894 w 427367"/>
                  <a:gd name="connsiteY60" fmla="*/ 8435 h 728174"/>
                  <a:gd name="connsiteX61" fmla="*/ 385189 w 427367"/>
                  <a:gd name="connsiteY61" fmla="*/ 0 h 728174"/>
                  <a:gd name="connsiteX62" fmla="*/ 194015 w 427367"/>
                  <a:gd name="connsiteY62" fmla="*/ 334577 h 728174"/>
                  <a:gd name="connsiteX63" fmla="*/ 185579 w 427367"/>
                  <a:gd name="connsiteY63" fmla="*/ 413280 h 728174"/>
                  <a:gd name="connsiteX64" fmla="*/ 182767 w 427367"/>
                  <a:gd name="connsiteY64" fmla="*/ 483575 h 728174"/>
                  <a:gd name="connsiteX65" fmla="*/ 194015 w 427367"/>
                  <a:gd name="connsiteY65" fmla="*/ 334577 h 728174"/>
                  <a:gd name="connsiteX66" fmla="*/ 208046 w 427367"/>
                  <a:gd name="connsiteY66" fmla="*/ 494822 h 728174"/>
                  <a:gd name="connsiteX67" fmla="*/ 196826 w 427367"/>
                  <a:gd name="connsiteY67" fmla="*/ 511693 h 728174"/>
                  <a:gd name="connsiteX68" fmla="*/ 208046 w 427367"/>
                  <a:gd name="connsiteY68" fmla="*/ 49482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27367" h="728174">
                    <a:moveTo>
                      <a:pt x="385189" y="0"/>
                    </a:moveTo>
                    <a:cubicBezTo>
                      <a:pt x="393625" y="8435"/>
                      <a:pt x="390813" y="19683"/>
                      <a:pt x="399248" y="25306"/>
                    </a:cubicBezTo>
                    <a:cubicBezTo>
                      <a:pt x="402060" y="28118"/>
                      <a:pt x="413308" y="30930"/>
                      <a:pt x="416119" y="36554"/>
                    </a:cubicBezTo>
                    <a:cubicBezTo>
                      <a:pt x="418931" y="44989"/>
                      <a:pt x="427367" y="59048"/>
                      <a:pt x="427367" y="64672"/>
                    </a:cubicBezTo>
                    <a:cubicBezTo>
                      <a:pt x="427367" y="98413"/>
                      <a:pt x="213669" y="267094"/>
                      <a:pt x="202450" y="312083"/>
                    </a:cubicBezTo>
                    <a:cubicBezTo>
                      <a:pt x="194015" y="345824"/>
                      <a:pt x="194015" y="385161"/>
                      <a:pt x="191203" y="421715"/>
                    </a:cubicBezTo>
                    <a:lnTo>
                      <a:pt x="194015" y="463892"/>
                    </a:lnTo>
                    <a:cubicBezTo>
                      <a:pt x="219293" y="427339"/>
                      <a:pt x="261470" y="382350"/>
                      <a:pt x="298023" y="373914"/>
                    </a:cubicBezTo>
                    <a:lnTo>
                      <a:pt x="306459" y="373914"/>
                    </a:lnTo>
                    <a:cubicBezTo>
                      <a:pt x="306459" y="376726"/>
                      <a:pt x="303647" y="379538"/>
                      <a:pt x="300835" y="382350"/>
                    </a:cubicBezTo>
                    <a:cubicBezTo>
                      <a:pt x="306459" y="385161"/>
                      <a:pt x="312082" y="393597"/>
                      <a:pt x="320518" y="390785"/>
                    </a:cubicBezTo>
                    <a:cubicBezTo>
                      <a:pt x="317706" y="396409"/>
                      <a:pt x="298023" y="407656"/>
                      <a:pt x="300835" y="424527"/>
                    </a:cubicBezTo>
                    <a:cubicBezTo>
                      <a:pt x="306459" y="418903"/>
                      <a:pt x="314894" y="410468"/>
                      <a:pt x="323330" y="404844"/>
                    </a:cubicBezTo>
                    <a:cubicBezTo>
                      <a:pt x="306459" y="449833"/>
                      <a:pt x="191203" y="503257"/>
                      <a:pt x="191203" y="534187"/>
                    </a:cubicBezTo>
                    <a:lnTo>
                      <a:pt x="196826" y="683185"/>
                    </a:lnTo>
                    <a:cubicBezTo>
                      <a:pt x="196826" y="685997"/>
                      <a:pt x="196826" y="688809"/>
                      <a:pt x="194015" y="691620"/>
                    </a:cubicBezTo>
                    <a:lnTo>
                      <a:pt x="185579" y="691620"/>
                    </a:lnTo>
                    <a:cubicBezTo>
                      <a:pt x="185579" y="685997"/>
                      <a:pt x="185579" y="680373"/>
                      <a:pt x="182767" y="674750"/>
                    </a:cubicBezTo>
                    <a:cubicBezTo>
                      <a:pt x="177144" y="685997"/>
                      <a:pt x="177144" y="700056"/>
                      <a:pt x="174332" y="711303"/>
                    </a:cubicBezTo>
                    <a:cubicBezTo>
                      <a:pt x="171520" y="711303"/>
                      <a:pt x="168708" y="705679"/>
                      <a:pt x="165897" y="700056"/>
                    </a:cubicBezTo>
                    <a:cubicBezTo>
                      <a:pt x="163085" y="700056"/>
                      <a:pt x="163085" y="708491"/>
                      <a:pt x="151837" y="705679"/>
                    </a:cubicBezTo>
                    <a:lnTo>
                      <a:pt x="151837" y="722550"/>
                    </a:lnTo>
                    <a:cubicBezTo>
                      <a:pt x="149026" y="722550"/>
                      <a:pt x="149026" y="725362"/>
                      <a:pt x="146214" y="728174"/>
                    </a:cubicBezTo>
                    <a:cubicBezTo>
                      <a:pt x="143402" y="722550"/>
                      <a:pt x="143402" y="719738"/>
                      <a:pt x="143402" y="711303"/>
                    </a:cubicBezTo>
                    <a:cubicBezTo>
                      <a:pt x="143402" y="705679"/>
                      <a:pt x="146214" y="680373"/>
                      <a:pt x="146214" y="663502"/>
                    </a:cubicBezTo>
                    <a:cubicBezTo>
                      <a:pt x="132155" y="677561"/>
                      <a:pt x="134967" y="711303"/>
                      <a:pt x="118096" y="722550"/>
                    </a:cubicBezTo>
                    <a:cubicBezTo>
                      <a:pt x="120908" y="708491"/>
                      <a:pt x="120908" y="700056"/>
                      <a:pt x="120908" y="688809"/>
                    </a:cubicBezTo>
                    <a:cubicBezTo>
                      <a:pt x="118096" y="691620"/>
                      <a:pt x="115284" y="697244"/>
                      <a:pt x="112472" y="700056"/>
                    </a:cubicBezTo>
                    <a:cubicBezTo>
                      <a:pt x="112472" y="700056"/>
                      <a:pt x="109660" y="700056"/>
                      <a:pt x="106849" y="697244"/>
                    </a:cubicBezTo>
                    <a:cubicBezTo>
                      <a:pt x="132155" y="607266"/>
                      <a:pt x="146214" y="517316"/>
                      <a:pt x="151837" y="427339"/>
                    </a:cubicBezTo>
                    <a:lnTo>
                      <a:pt x="151837" y="500446"/>
                    </a:lnTo>
                    <a:lnTo>
                      <a:pt x="160273" y="407656"/>
                    </a:lnTo>
                    <a:cubicBezTo>
                      <a:pt x="160273" y="435774"/>
                      <a:pt x="157461" y="466704"/>
                      <a:pt x="154649" y="494822"/>
                    </a:cubicBezTo>
                    <a:lnTo>
                      <a:pt x="160273" y="500446"/>
                    </a:lnTo>
                    <a:lnTo>
                      <a:pt x="174332" y="348636"/>
                    </a:lnTo>
                    <a:cubicBezTo>
                      <a:pt x="165897" y="354260"/>
                      <a:pt x="165897" y="357072"/>
                      <a:pt x="165897" y="362695"/>
                    </a:cubicBezTo>
                    <a:lnTo>
                      <a:pt x="165897" y="368319"/>
                    </a:lnTo>
                    <a:lnTo>
                      <a:pt x="160273" y="362695"/>
                    </a:lnTo>
                    <a:cubicBezTo>
                      <a:pt x="143402" y="379538"/>
                      <a:pt x="129343" y="399220"/>
                      <a:pt x="112472" y="413280"/>
                    </a:cubicBezTo>
                    <a:cubicBezTo>
                      <a:pt x="109660" y="416091"/>
                      <a:pt x="104037" y="413280"/>
                      <a:pt x="101225" y="413280"/>
                    </a:cubicBezTo>
                    <a:cubicBezTo>
                      <a:pt x="95601" y="421715"/>
                      <a:pt x="87166" y="430150"/>
                      <a:pt x="78730" y="432962"/>
                    </a:cubicBezTo>
                    <a:cubicBezTo>
                      <a:pt x="84354" y="416091"/>
                      <a:pt x="98413" y="404844"/>
                      <a:pt x="98413" y="390785"/>
                    </a:cubicBezTo>
                    <a:cubicBezTo>
                      <a:pt x="84354" y="402032"/>
                      <a:pt x="70295" y="418903"/>
                      <a:pt x="56236" y="430150"/>
                    </a:cubicBezTo>
                    <a:cubicBezTo>
                      <a:pt x="59048" y="421715"/>
                      <a:pt x="61860" y="410468"/>
                      <a:pt x="64671" y="399220"/>
                    </a:cubicBezTo>
                    <a:cubicBezTo>
                      <a:pt x="59048" y="402032"/>
                      <a:pt x="53424" y="407656"/>
                      <a:pt x="47801" y="407656"/>
                    </a:cubicBezTo>
                    <a:cubicBezTo>
                      <a:pt x="53424" y="396409"/>
                      <a:pt x="47801" y="382350"/>
                      <a:pt x="53424" y="373914"/>
                    </a:cubicBezTo>
                    <a:cubicBezTo>
                      <a:pt x="70295" y="343012"/>
                      <a:pt x="104037" y="323330"/>
                      <a:pt x="126531" y="298024"/>
                    </a:cubicBezTo>
                    <a:cubicBezTo>
                      <a:pt x="146214" y="278341"/>
                      <a:pt x="163085" y="255846"/>
                      <a:pt x="179956" y="233352"/>
                    </a:cubicBezTo>
                    <a:cubicBezTo>
                      <a:pt x="208046" y="199610"/>
                      <a:pt x="233352" y="163057"/>
                      <a:pt x="258658" y="126531"/>
                    </a:cubicBezTo>
                    <a:cubicBezTo>
                      <a:pt x="258658" y="126531"/>
                      <a:pt x="255846" y="123720"/>
                      <a:pt x="253034" y="123720"/>
                    </a:cubicBezTo>
                    <a:lnTo>
                      <a:pt x="39365" y="182739"/>
                    </a:lnTo>
                    <a:cubicBezTo>
                      <a:pt x="42177" y="179928"/>
                      <a:pt x="44989" y="179928"/>
                      <a:pt x="47801" y="177116"/>
                    </a:cubicBezTo>
                    <a:cubicBezTo>
                      <a:pt x="47801" y="177116"/>
                      <a:pt x="47801" y="174304"/>
                      <a:pt x="42177" y="174304"/>
                    </a:cubicBezTo>
                    <a:cubicBezTo>
                      <a:pt x="33742" y="174304"/>
                      <a:pt x="28118" y="182739"/>
                      <a:pt x="19683" y="182739"/>
                    </a:cubicBezTo>
                    <a:cubicBezTo>
                      <a:pt x="14059" y="182739"/>
                      <a:pt x="16871" y="177116"/>
                      <a:pt x="14059" y="179928"/>
                    </a:cubicBezTo>
                    <a:lnTo>
                      <a:pt x="19683" y="174304"/>
                    </a:lnTo>
                    <a:cubicBezTo>
                      <a:pt x="19683" y="174304"/>
                      <a:pt x="19683" y="171492"/>
                      <a:pt x="14059" y="171492"/>
                    </a:cubicBezTo>
                    <a:cubicBezTo>
                      <a:pt x="5623" y="171492"/>
                      <a:pt x="5623" y="177116"/>
                      <a:pt x="0" y="179928"/>
                    </a:cubicBezTo>
                    <a:cubicBezTo>
                      <a:pt x="14059" y="160245"/>
                      <a:pt x="8435" y="160245"/>
                      <a:pt x="8435" y="160245"/>
                    </a:cubicBezTo>
                    <a:cubicBezTo>
                      <a:pt x="8435" y="151810"/>
                      <a:pt x="28118" y="137779"/>
                      <a:pt x="36553" y="132155"/>
                    </a:cubicBezTo>
                    <a:cubicBezTo>
                      <a:pt x="129343" y="61860"/>
                      <a:pt x="219293" y="33742"/>
                      <a:pt x="314894" y="8435"/>
                    </a:cubicBezTo>
                    <a:cubicBezTo>
                      <a:pt x="334577" y="2812"/>
                      <a:pt x="362695" y="0"/>
                      <a:pt x="385189" y="0"/>
                    </a:cubicBezTo>
                    <a:close/>
                    <a:moveTo>
                      <a:pt x="194015" y="334577"/>
                    </a:moveTo>
                    <a:cubicBezTo>
                      <a:pt x="191203" y="359883"/>
                      <a:pt x="188391" y="387973"/>
                      <a:pt x="185579" y="413280"/>
                    </a:cubicBezTo>
                    <a:cubicBezTo>
                      <a:pt x="182767" y="472328"/>
                      <a:pt x="182767" y="477951"/>
                      <a:pt x="182767" y="483575"/>
                    </a:cubicBezTo>
                    <a:lnTo>
                      <a:pt x="194015" y="334577"/>
                    </a:lnTo>
                    <a:close/>
                    <a:moveTo>
                      <a:pt x="208046" y="494822"/>
                    </a:moveTo>
                    <a:cubicBezTo>
                      <a:pt x="202450" y="500446"/>
                      <a:pt x="196826" y="506069"/>
                      <a:pt x="196826" y="511693"/>
                    </a:cubicBezTo>
                    <a:cubicBezTo>
                      <a:pt x="202450" y="506069"/>
                      <a:pt x="205234" y="500446"/>
                      <a:pt x="208046" y="49482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6DB4B08-0828-2066-6B74-62BE2F8B92FD}"/>
                  </a:ext>
                </a:extLst>
              </p:cNvPr>
              <p:cNvSpPr/>
              <p:nvPr/>
            </p:nvSpPr>
            <p:spPr>
              <a:xfrm>
                <a:off x="6096000" y="1319098"/>
                <a:ext cx="213669" cy="371131"/>
              </a:xfrm>
              <a:custGeom>
                <a:avLst/>
                <a:gdLst>
                  <a:gd name="connsiteX0" fmla="*/ 67455 w 213669"/>
                  <a:gd name="connsiteY0" fmla="*/ 0 h 371131"/>
                  <a:gd name="connsiteX1" fmla="*/ 95573 w 213669"/>
                  <a:gd name="connsiteY1" fmla="*/ 11247 h 371131"/>
                  <a:gd name="connsiteX2" fmla="*/ 109632 w 213669"/>
                  <a:gd name="connsiteY2" fmla="*/ 16871 h 371131"/>
                  <a:gd name="connsiteX3" fmla="*/ 213669 w 213669"/>
                  <a:gd name="connsiteY3" fmla="*/ 309271 h 371131"/>
                  <a:gd name="connsiteX4" fmla="*/ 202422 w 213669"/>
                  <a:gd name="connsiteY4" fmla="*/ 309271 h 371131"/>
                  <a:gd name="connsiteX5" fmla="*/ 199610 w 213669"/>
                  <a:gd name="connsiteY5" fmla="*/ 345824 h 371131"/>
                  <a:gd name="connsiteX6" fmla="*/ 185551 w 213669"/>
                  <a:gd name="connsiteY6" fmla="*/ 345824 h 371131"/>
                  <a:gd name="connsiteX7" fmla="*/ 177116 w 213669"/>
                  <a:gd name="connsiteY7" fmla="*/ 357071 h 371131"/>
                  <a:gd name="connsiteX8" fmla="*/ 168680 w 213669"/>
                  <a:gd name="connsiteY8" fmla="*/ 357071 h 371131"/>
                  <a:gd name="connsiteX9" fmla="*/ 154621 w 213669"/>
                  <a:gd name="connsiteY9" fmla="*/ 368319 h 371131"/>
                  <a:gd name="connsiteX10" fmla="*/ 143374 w 213669"/>
                  <a:gd name="connsiteY10" fmla="*/ 362695 h 371131"/>
                  <a:gd name="connsiteX11" fmla="*/ 132127 w 213669"/>
                  <a:gd name="connsiteY11" fmla="*/ 371131 h 371131"/>
                  <a:gd name="connsiteX12" fmla="*/ 120880 w 213669"/>
                  <a:gd name="connsiteY12" fmla="*/ 331765 h 371131"/>
                  <a:gd name="connsiteX13" fmla="*/ 104009 w 213669"/>
                  <a:gd name="connsiteY13" fmla="*/ 328953 h 371131"/>
                  <a:gd name="connsiteX14" fmla="*/ 64643 w 213669"/>
                  <a:gd name="connsiteY14" fmla="*/ 146214 h 371131"/>
                  <a:gd name="connsiteX15" fmla="*/ 22466 w 213669"/>
                  <a:gd name="connsiteY15" fmla="*/ 89978 h 371131"/>
                  <a:gd name="connsiteX16" fmla="*/ 2784 w 213669"/>
                  <a:gd name="connsiteY16" fmla="*/ 59048 h 371131"/>
                  <a:gd name="connsiteX17" fmla="*/ 2784 w 213669"/>
                  <a:gd name="connsiteY17" fmla="*/ 50613 h 371131"/>
                  <a:gd name="connsiteX18" fmla="*/ 14031 w 213669"/>
                  <a:gd name="connsiteY18" fmla="*/ 42177 h 371131"/>
                  <a:gd name="connsiteX19" fmla="*/ 0 w 213669"/>
                  <a:gd name="connsiteY19" fmla="*/ 28118 h 371131"/>
                  <a:gd name="connsiteX20" fmla="*/ 11219 w 213669"/>
                  <a:gd name="connsiteY20" fmla="*/ 25306 h 371131"/>
                  <a:gd name="connsiteX21" fmla="*/ 50584 w 213669"/>
                  <a:gd name="connsiteY21" fmla="*/ 33742 h 371131"/>
                  <a:gd name="connsiteX22" fmla="*/ 25278 w 213669"/>
                  <a:gd name="connsiteY22" fmla="*/ 19683 h 371131"/>
                  <a:gd name="connsiteX23" fmla="*/ 36525 w 213669"/>
                  <a:gd name="connsiteY23" fmla="*/ 11247 h 371131"/>
                  <a:gd name="connsiteX24" fmla="*/ 67455 w 213669"/>
                  <a:gd name="connsiteY24" fmla="*/ 25306 h 371131"/>
                  <a:gd name="connsiteX25" fmla="*/ 81514 w 213669"/>
                  <a:gd name="connsiteY25" fmla="*/ 22494 h 371131"/>
                  <a:gd name="connsiteX26" fmla="*/ 56208 w 213669"/>
                  <a:gd name="connsiteY26" fmla="*/ 5624 h 371131"/>
                  <a:gd name="connsiteX27" fmla="*/ 67455 w 213669"/>
                  <a:gd name="connsiteY27" fmla="*/ 0 h 37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3669" h="371131">
                    <a:moveTo>
                      <a:pt x="67455" y="0"/>
                    </a:moveTo>
                    <a:cubicBezTo>
                      <a:pt x="75891" y="0"/>
                      <a:pt x="87138" y="8435"/>
                      <a:pt x="95573" y="11247"/>
                    </a:cubicBezTo>
                    <a:cubicBezTo>
                      <a:pt x="95573" y="14059"/>
                      <a:pt x="104009" y="11247"/>
                      <a:pt x="109632" y="16871"/>
                    </a:cubicBezTo>
                    <a:cubicBezTo>
                      <a:pt x="199610" y="106849"/>
                      <a:pt x="185551" y="210857"/>
                      <a:pt x="213669" y="309271"/>
                    </a:cubicBezTo>
                    <a:cubicBezTo>
                      <a:pt x="210857" y="312083"/>
                      <a:pt x="202422" y="312083"/>
                      <a:pt x="202422" y="309271"/>
                    </a:cubicBezTo>
                    <a:cubicBezTo>
                      <a:pt x="202422" y="320518"/>
                      <a:pt x="199610" y="334577"/>
                      <a:pt x="199610" y="345824"/>
                    </a:cubicBezTo>
                    <a:cubicBezTo>
                      <a:pt x="196798" y="348636"/>
                      <a:pt x="191175" y="348636"/>
                      <a:pt x="185551" y="345824"/>
                    </a:cubicBezTo>
                    <a:cubicBezTo>
                      <a:pt x="182739" y="348636"/>
                      <a:pt x="182739" y="354260"/>
                      <a:pt x="177116" y="357071"/>
                    </a:cubicBezTo>
                    <a:cubicBezTo>
                      <a:pt x="177116" y="359883"/>
                      <a:pt x="171492" y="359883"/>
                      <a:pt x="168680" y="357071"/>
                    </a:cubicBezTo>
                    <a:cubicBezTo>
                      <a:pt x="165869" y="362695"/>
                      <a:pt x="163057" y="368319"/>
                      <a:pt x="154621" y="368319"/>
                    </a:cubicBezTo>
                    <a:cubicBezTo>
                      <a:pt x="148998" y="368319"/>
                      <a:pt x="151810" y="362695"/>
                      <a:pt x="143374" y="362695"/>
                    </a:cubicBezTo>
                    <a:cubicBezTo>
                      <a:pt x="137750" y="362695"/>
                      <a:pt x="134939" y="371131"/>
                      <a:pt x="132127" y="371131"/>
                    </a:cubicBezTo>
                    <a:cubicBezTo>
                      <a:pt x="118068" y="365507"/>
                      <a:pt x="120880" y="348636"/>
                      <a:pt x="120880" y="331765"/>
                    </a:cubicBezTo>
                    <a:cubicBezTo>
                      <a:pt x="115256" y="331765"/>
                      <a:pt x="109632" y="331765"/>
                      <a:pt x="104009" y="328953"/>
                    </a:cubicBezTo>
                    <a:cubicBezTo>
                      <a:pt x="95573" y="269905"/>
                      <a:pt x="84326" y="205234"/>
                      <a:pt x="64643" y="146214"/>
                    </a:cubicBezTo>
                    <a:cubicBezTo>
                      <a:pt x="59020" y="126531"/>
                      <a:pt x="42149" y="101225"/>
                      <a:pt x="22466" y="89978"/>
                    </a:cubicBezTo>
                    <a:cubicBezTo>
                      <a:pt x="19655" y="81542"/>
                      <a:pt x="22466" y="56236"/>
                      <a:pt x="2784" y="59048"/>
                    </a:cubicBezTo>
                    <a:lnTo>
                      <a:pt x="2784" y="50613"/>
                    </a:lnTo>
                    <a:cubicBezTo>
                      <a:pt x="5595" y="47801"/>
                      <a:pt x="11219" y="44989"/>
                      <a:pt x="14031" y="42177"/>
                    </a:cubicBezTo>
                    <a:cubicBezTo>
                      <a:pt x="11219" y="39365"/>
                      <a:pt x="5595" y="36553"/>
                      <a:pt x="0" y="28118"/>
                    </a:cubicBezTo>
                    <a:cubicBezTo>
                      <a:pt x="2784" y="28118"/>
                      <a:pt x="5595" y="25306"/>
                      <a:pt x="11219" y="25306"/>
                    </a:cubicBezTo>
                    <a:cubicBezTo>
                      <a:pt x="25278" y="25306"/>
                      <a:pt x="25278" y="33742"/>
                      <a:pt x="50584" y="33742"/>
                    </a:cubicBezTo>
                    <a:cubicBezTo>
                      <a:pt x="42149" y="28118"/>
                      <a:pt x="33714" y="19683"/>
                      <a:pt x="25278" y="19683"/>
                    </a:cubicBezTo>
                    <a:cubicBezTo>
                      <a:pt x="28090" y="11247"/>
                      <a:pt x="30902" y="11247"/>
                      <a:pt x="36525" y="11247"/>
                    </a:cubicBezTo>
                    <a:cubicBezTo>
                      <a:pt x="42149" y="11247"/>
                      <a:pt x="56208" y="16871"/>
                      <a:pt x="67455" y="25306"/>
                    </a:cubicBezTo>
                    <a:lnTo>
                      <a:pt x="81514" y="22494"/>
                    </a:lnTo>
                    <a:cubicBezTo>
                      <a:pt x="75891" y="14059"/>
                      <a:pt x="59020" y="5624"/>
                      <a:pt x="56208" y="5624"/>
                    </a:cubicBezTo>
                    <a:cubicBezTo>
                      <a:pt x="59020" y="2812"/>
                      <a:pt x="61832" y="0"/>
                      <a:pt x="67455" y="0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7301F4C-7E50-707C-8B7C-0CC318D681E2}"/>
                  </a:ext>
                </a:extLst>
              </p:cNvPr>
              <p:cNvSpPr/>
              <p:nvPr/>
            </p:nvSpPr>
            <p:spPr>
              <a:xfrm>
                <a:off x="6143773" y="1555261"/>
                <a:ext cx="792845" cy="728174"/>
              </a:xfrm>
              <a:custGeom>
                <a:avLst/>
                <a:gdLst>
                  <a:gd name="connsiteX0" fmla="*/ 792845 w 792845"/>
                  <a:gd name="connsiteY0" fmla="*/ 0 h 728174"/>
                  <a:gd name="connsiteX1" fmla="*/ 770351 w 792845"/>
                  <a:gd name="connsiteY1" fmla="*/ 36553 h 728174"/>
                  <a:gd name="connsiteX2" fmla="*/ 792845 w 792845"/>
                  <a:gd name="connsiteY2" fmla="*/ 14059 h 728174"/>
                  <a:gd name="connsiteX3" fmla="*/ 671937 w 792845"/>
                  <a:gd name="connsiteY3" fmla="*/ 179955 h 728174"/>
                  <a:gd name="connsiteX4" fmla="*/ 548246 w 792845"/>
                  <a:gd name="connsiteY4" fmla="*/ 323330 h 728174"/>
                  <a:gd name="connsiteX5" fmla="*/ 73107 w 792845"/>
                  <a:gd name="connsiteY5" fmla="*/ 728174 h 728174"/>
                  <a:gd name="connsiteX6" fmla="*/ 47800 w 792845"/>
                  <a:gd name="connsiteY6" fmla="*/ 708491 h 728174"/>
                  <a:gd name="connsiteX7" fmla="*/ 25306 w 792845"/>
                  <a:gd name="connsiteY7" fmla="*/ 708491 h 728174"/>
                  <a:gd name="connsiteX8" fmla="*/ 14059 w 792845"/>
                  <a:gd name="connsiteY8" fmla="*/ 691620 h 728174"/>
                  <a:gd name="connsiteX9" fmla="*/ 0 w 792845"/>
                  <a:gd name="connsiteY9" fmla="*/ 677561 h 728174"/>
                  <a:gd name="connsiteX10" fmla="*/ 8435 w 792845"/>
                  <a:gd name="connsiteY10" fmla="*/ 643819 h 728174"/>
                  <a:gd name="connsiteX11" fmla="*/ 28118 w 792845"/>
                  <a:gd name="connsiteY11" fmla="*/ 604482 h 728174"/>
                  <a:gd name="connsiteX12" fmla="*/ 42177 w 792845"/>
                  <a:gd name="connsiteY12" fmla="*/ 601670 h 728174"/>
                  <a:gd name="connsiteX13" fmla="*/ 44989 w 792845"/>
                  <a:gd name="connsiteY13" fmla="*/ 607294 h 728174"/>
                  <a:gd name="connsiteX14" fmla="*/ 163084 w 792845"/>
                  <a:gd name="connsiteY14" fmla="*/ 506069 h 728174"/>
                  <a:gd name="connsiteX15" fmla="*/ 157461 w 792845"/>
                  <a:gd name="connsiteY15" fmla="*/ 500445 h 728174"/>
                  <a:gd name="connsiteX16" fmla="*/ 208045 w 792845"/>
                  <a:gd name="connsiteY16" fmla="*/ 295211 h 728174"/>
                  <a:gd name="connsiteX17" fmla="*/ 191174 w 792845"/>
                  <a:gd name="connsiteY17" fmla="*/ 165896 h 728174"/>
                  <a:gd name="connsiteX18" fmla="*/ 193986 w 792845"/>
                  <a:gd name="connsiteY18" fmla="*/ 123719 h 728174"/>
                  <a:gd name="connsiteX19" fmla="*/ 205233 w 792845"/>
                  <a:gd name="connsiteY19" fmla="*/ 146214 h 728174"/>
                  <a:gd name="connsiteX20" fmla="*/ 210857 w 792845"/>
                  <a:gd name="connsiteY20" fmla="*/ 137778 h 728174"/>
                  <a:gd name="connsiteX21" fmla="*/ 205233 w 792845"/>
                  <a:gd name="connsiteY21" fmla="*/ 109660 h 728174"/>
                  <a:gd name="connsiteX22" fmla="*/ 222104 w 792845"/>
                  <a:gd name="connsiteY22" fmla="*/ 123719 h 728174"/>
                  <a:gd name="connsiteX23" fmla="*/ 216481 w 792845"/>
                  <a:gd name="connsiteY23" fmla="*/ 112472 h 728174"/>
                  <a:gd name="connsiteX24" fmla="*/ 286776 w 792845"/>
                  <a:gd name="connsiteY24" fmla="*/ 312082 h 728174"/>
                  <a:gd name="connsiteX25" fmla="*/ 281152 w 792845"/>
                  <a:gd name="connsiteY25" fmla="*/ 399248 h 728174"/>
                  <a:gd name="connsiteX26" fmla="*/ 722550 w 792845"/>
                  <a:gd name="connsiteY26" fmla="*/ 33741 h 728174"/>
                  <a:gd name="connsiteX27" fmla="*/ 742233 w 792845"/>
                  <a:gd name="connsiteY27" fmla="*/ 25306 h 728174"/>
                  <a:gd name="connsiteX28" fmla="*/ 736609 w 792845"/>
                  <a:gd name="connsiteY28" fmla="*/ 33741 h 728174"/>
                  <a:gd name="connsiteX29" fmla="*/ 742233 w 792845"/>
                  <a:gd name="connsiteY29" fmla="*/ 36553 h 728174"/>
                  <a:gd name="connsiteX30" fmla="*/ 792845 w 792845"/>
                  <a:gd name="connsiteY30" fmla="*/ 0 h 728174"/>
                  <a:gd name="connsiteX31" fmla="*/ 14059 w 792845"/>
                  <a:gd name="connsiteY31" fmla="*/ 663502 h 728174"/>
                  <a:gd name="connsiteX32" fmla="*/ 16870 w 792845"/>
                  <a:gd name="connsiteY32" fmla="*/ 669126 h 728174"/>
                  <a:gd name="connsiteX33" fmla="*/ 14059 w 792845"/>
                  <a:gd name="connsiteY33" fmla="*/ 66350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2845" h="728174">
                    <a:moveTo>
                      <a:pt x="792845" y="0"/>
                    </a:moveTo>
                    <a:cubicBezTo>
                      <a:pt x="784410" y="11247"/>
                      <a:pt x="770351" y="16871"/>
                      <a:pt x="770351" y="36553"/>
                    </a:cubicBezTo>
                    <a:lnTo>
                      <a:pt x="792845" y="14059"/>
                    </a:lnTo>
                    <a:cubicBezTo>
                      <a:pt x="756292" y="67483"/>
                      <a:pt x="716926" y="123719"/>
                      <a:pt x="671937" y="179955"/>
                    </a:cubicBezTo>
                    <a:cubicBezTo>
                      <a:pt x="635384" y="227728"/>
                      <a:pt x="593235" y="275529"/>
                      <a:pt x="548246" y="323330"/>
                    </a:cubicBezTo>
                    <a:cubicBezTo>
                      <a:pt x="494822" y="379566"/>
                      <a:pt x="137778" y="728174"/>
                      <a:pt x="73107" y="728174"/>
                    </a:cubicBezTo>
                    <a:cubicBezTo>
                      <a:pt x="64671" y="728174"/>
                      <a:pt x="59048" y="716926"/>
                      <a:pt x="47800" y="708491"/>
                    </a:cubicBezTo>
                    <a:cubicBezTo>
                      <a:pt x="42177" y="708491"/>
                      <a:pt x="33741" y="711303"/>
                      <a:pt x="25306" y="708491"/>
                    </a:cubicBezTo>
                    <a:cubicBezTo>
                      <a:pt x="19682" y="705679"/>
                      <a:pt x="16870" y="697244"/>
                      <a:pt x="14059" y="691620"/>
                    </a:cubicBezTo>
                    <a:cubicBezTo>
                      <a:pt x="0" y="694432"/>
                      <a:pt x="0" y="685996"/>
                      <a:pt x="0" y="677561"/>
                    </a:cubicBezTo>
                    <a:cubicBezTo>
                      <a:pt x="0" y="669126"/>
                      <a:pt x="8435" y="655067"/>
                      <a:pt x="8435" y="643819"/>
                    </a:cubicBezTo>
                    <a:cubicBezTo>
                      <a:pt x="11247" y="629788"/>
                      <a:pt x="33741" y="624165"/>
                      <a:pt x="28118" y="604482"/>
                    </a:cubicBezTo>
                    <a:cubicBezTo>
                      <a:pt x="30930" y="604482"/>
                      <a:pt x="33741" y="601670"/>
                      <a:pt x="42177" y="601670"/>
                    </a:cubicBezTo>
                    <a:cubicBezTo>
                      <a:pt x="47800" y="601670"/>
                      <a:pt x="39365" y="607294"/>
                      <a:pt x="44989" y="607294"/>
                    </a:cubicBezTo>
                    <a:cubicBezTo>
                      <a:pt x="44989" y="607294"/>
                      <a:pt x="163084" y="520128"/>
                      <a:pt x="163084" y="506069"/>
                    </a:cubicBezTo>
                    <a:cubicBezTo>
                      <a:pt x="163084" y="497634"/>
                      <a:pt x="157461" y="506069"/>
                      <a:pt x="157461" y="500445"/>
                    </a:cubicBezTo>
                    <a:cubicBezTo>
                      <a:pt x="157461" y="469515"/>
                      <a:pt x="208045" y="393625"/>
                      <a:pt x="208045" y="295211"/>
                    </a:cubicBezTo>
                    <a:cubicBezTo>
                      <a:pt x="208045" y="286776"/>
                      <a:pt x="196798" y="208045"/>
                      <a:pt x="191174" y="165896"/>
                    </a:cubicBezTo>
                    <a:cubicBezTo>
                      <a:pt x="191174" y="129343"/>
                      <a:pt x="193986" y="126531"/>
                      <a:pt x="193986" y="123719"/>
                    </a:cubicBezTo>
                    <a:cubicBezTo>
                      <a:pt x="196798" y="129343"/>
                      <a:pt x="199610" y="137778"/>
                      <a:pt x="205233" y="146214"/>
                    </a:cubicBezTo>
                    <a:cubicBezTo>
                      <a:pt x="208045" y="143402"/>
                      <a:pt x="210857" y="146214"/>
                      <a:pt x="210857" y="137778"/>
                    </a:cubicBezTo>
                    <a:cubicBezTo>
                      <a:pt x="210857" y="132155"/>
                      <a:pt x="205233" y="118096"/>
                      <a:pt x="205233" y="109660"/>
                    </a:cubicBezTo>
                    <a:cubicBezTo>
                      <a:pt x="210857" y="120907"/>
                      <a:pt x="222104" y="129343"/>
                      <a:pt x="222104" y="123719"/>
                    </a:cubicBezTo>
                    <a:cubicBezTo>
                      <a:pt x="222104" y="118096"/>
                      <a:pt x="216481" y="115284"/>
                      <a:pt x="216481" y="112472"/>
                    </a:cubicBezTo>
                    <a:cubicBezTo>
                      <a:pt x="272717" y="165896"/>
                      <a:pt x="286776" y="250223"/>
                      <a:pt x="286776" y="312082"/>
                    </a:cubicBezTo>
                    <a:cubicBezTo>
                      <a:pt x="286776" y="317706"/>
                      <a:pt x="283964" y="362695"/>
                      <a:pt x="281152" y="399248"/>
                    </a:cubicBezTo>
                    <a:cubicBezTo>
                      <a:pt x="421715" y="264282"/>
                      <a:pt x="579176" y="143402"/>
                      <a:pt x="722550" y="33741"/>
                    </a:cubicBezTo>
                    <a:cubicBezTo>
                      <a:pt x="722550" y="30930"/>
                      <a:pt x="739421" y="30930"/>
                      <a:pt x="742233" y="25306"/>
                    </a:cubicBezTo>
                    <a:cubicBezTo>
                      <a:pt x="745044" y="25306"/>
                      <a:pt x="739421" y="30930"/>
                      <a:pt x="736609" y="33741"/>
                    </a:cubicBezTo>
                    <a:cubicBezTo>
                      <a:pt x="739421" y="36553"/>
                      <a:pt x="736609" y="36553"/>
                      <a:pt x="742233" y="36553"/>
                    </a:cubicBezTo>
                    <a:cubicBezTo>
                      <a:pt x="750668" y="36553"/>
                      <a:pt x="775974" y="11247"/>
                      <a:pt x="792845" y="0"/>
                    </a:cubicBezTo>
                    <a:close/>
                    <a:moveTo>
                      <a:pt x="14059" y="663502"/>
                    </a:moveTo>
                    <a:cubicBezTo>
                      <a:pt x="14059" y="669126"/>
                      <a:pt x="16870" y="669126"/>
                      <a:pt x="16870" y="669126"/>
                    </a:cubicBezTo>
                    <a:cubicBezTo>
                      <a:pt x="19682" y="666314"/>
                      <a:pt x="14059" y="663502"/>
                      <a:pt x="14059" y="66350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2A88D6E1-DF14-4371-83F1-2C2233C7A272}"/>
              </a:ext>
            </a:extLst>
          </p:cNvPr>
          <p:cNvGrpSpPr/>
          <p:nvPr/>
        </p:nvGrpSpPr>
        <p:grpSpPr>
          <a:xfrm>
            <a:off x="8352657" y="3429000"/>
            <a:ext cx="2126562" cy="3017519"/>
            <a:chOff x="4097238" y="2942839"/>
            <a:chExt cx="2126562" cy="3017519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AAE1E28-95D1-3293-DAF3-C88C47C23552}"/>
                </a:ext>
              </a:extLst>
            </p:cNvPr>
            <p:cNvSpPr/>
            <p:nvPr/>
          </p:nvSpPr>
          <p:spPr>
            <a:xfrm>
              <a:off x="5770029" y="3705791"/>
              <a:ext cx="368484" cy="1048702"/>
            </a:xfrm>
            <a:custGeom>
              <a:avLst/>
              <a:gdLst>
                <a:gd name="connsiteX0" fmla="*/ 348615 w 368484"/>
                <a:gd name="connsiteY0" fmla="*/ 1048703 h 1048702"/>
                <a:gd name="connsiteX1" fmla="*/ 324612 w 368484"/>
                <a:gd name="connsiteY1" fmla="*/ 1041845 h 1048702"/>
                <a:gd name="connsiteX2" fmla="*/ 341186 w 368484"/>
                <a:gd name="connsiteY2" fmla="*/ 829247 h 1048702"/>
                <a:gd name="connsiteX3" fmla="*/ 221171 w 368484"/>
                <a:gd name="connsiteY3" fmla="*/ 609219 h 1048702"/>
                <a:gd name="connsiteX4" fmla="*/ 124016 w 368484"/>
                <a:gd name="connsiteY4" fmla="*/ 551498 h 1048702"/>
                <a:gd name="connsiteX5" fmla="*/ 10287 w 368484"/>
                <a:gd name="connsiteY5" fmla="*/ 300038 h 1048702"/>
                <a:gd name="connsiteX6" fmla="*/ 17717 w 368484"/>
                <a:gd name="connsiteY6" fmla="*/ 212598 h 1048702"/>
                <a:gd name="connsiteX7" fmla="*/ 0 w 368484"/>
                <a:gd name="connsiteY7" fmla="*/ 5715 h 1048702"/>
                <a:gd name="connsiteX8" fmla="*/ 24574 w 368484"/>
                <a:gd name="connsiteY8" fmla="*/ 0 h 1048702"/>
                <a:gd name="connsiteX9" fmla="*/ 42863 w 368484"/>
                <a:gd name="connsiteY9" fmla="*/ 213170 h 1048702"/>
                <a:gd name="connsiteX10" fmla="*/ 35433 w 368484"/>
                <a:gd name="connsiteY10" fmla="*/ 304038 h 1048702"/>
                <a:gd name="connsiteX11" fmla="*/ 133731 w 368484"/>
                <a:gd name="connsiteY11" fmla="*/ 528638 h 1048702"/>
                <a:gd name="connsiteX12" fmla="*/ 236029 w 368484"/>
                <a:gd name="connsiteY12" fmla="*/ 589788 h 1048702"/>
                <a:gd name="connsiteX13" fmla="*/ 366332 w 368484"/>
                <a:gd name="connsiteY13" fmla="*/ 828104 h 1048702"/>
                <a:gd name="connsiteX14" fmla="*/ 348615 w 368484"/>
                <a:gd name="connsiteY14" fmla="*/ 1048703 h 104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8484" h="1048702">
                  <a:moveTo>
                    <a:pt x="348615" y="1048703"/>
                  </a:moveTo>
                  <a:lnTo>
                    <a:pt x="324612" y="1041845"/>
                  </a:lnTo>
                  <a:cubicBezTo>
                    <a:pt x="345758" y="965835"/>
                    <a:pt x="345186" y="884111"/>
                    <a:pt x="341186" y="829247"/>
                  </a:cubicBezTo>
                  <a:cubicBezTo>
                    <a:pt x="334899" y="741807"/>
                    <a:pt x="290894" y="661797"/>
                    <a:pt x="221171" y="609219"/>
                  </a:cubicBezTo>
                  <a:cubicBezTo>
                    <a:pt x="190881" y="586359"/>
                    <a:pt x="158306" y="566928"/>
                    <a:pt x="124016" y="551498"/>
                  </a:cubicBezTo>
                  <a:cubicBezTo>
                    <a:pt x="-6286" y="500063"/>
                    <a:pt x="4001" y="346329"/>
                    <a:pt x="10287" y="300038"/>
                  </a:cubicBezTo>
                  <a:cubicBezTo>
                    <a:pt x="14288" y="270891"/>
                    <a:pt x="17145" y="241745"/>
                    <a:pt x="17717" y="212598"/>
                  </a:cubicBezTo>
                  <a:cubicBezTo>
                    <a:pt x="19431" y="143447"/>
                    <a:pt x="13144" y="73724"/>
                    <a:pt x="0" y="5715"/>
                  </a:cubicBezTo>
                  <a:lnTo>
                    <a:pt x="24574" y="0"/>
                  </a:lnTo>
                  <a:cubicBezTo>
                    <a:pt x="38291" y="70295"/>
                    <a:pt x="44577" y="141732"/>
                    <a:pt x="42863" y="213170"/>
                  </a:cubicBezTo>
                  <a:cubicBezTo>
                    <a:pt x="42291" y="243459"/>
                    <a:pt x="39434" y="273749"/>
                    <a:pt x="35433" y="304038"/>
                  </a:cubicBezTo>
                  <a:cubicBezTo>
                    <a:pt x="28004" y="357188"/>
                    <a:pt x="23432" y="484632"/>
                    <a:pt x="133731" y="528638"/>
                  </a:cubicBezTo>
                  <a:cubicBezTo>
                    <a:pt x="169736" y="545211"/>
                    <a:pt x="204597" y="565785"/>
                    <a:pt x="236029" y="589788"/>
                  </a:cubicBezTo>
                  <a:cubicBezTo>
                    <a:pt x="311468" y="646938"/>
                    <a:pt x="358902" y="733806"/>
                    <a:pt x="366332" y="828104"/>
                  </a:cubicBezTo>
                  <a:cubicBezTo>
                    <a:pt x="370332" y="884111"/>
                    <a:pt x="370903" y="969264"/>
                    <a:pt x="348615" y="1048703"/>
                  </a:cubicBezTo>
                  <a:close/>
                </a:path>
              </a:pathLst>
            </a:custGeom>
            <a:solidFill>
              <a:srgbClr val="FDF38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397F13F-3192-D1D5-5D26-8FD53F4A4FAF}"/>
                </a:ext>
              </a:extLst>
            </p:cNvPr>
            <p:cNvSpPr/>
            <p:nvPr/>
          </p:nvSpPr>
          <p:spPr>
            <a:xfrm>
              <a:off x="5722902" y="3705220"/>
              <a:ext cx="269896" cy="1081278"/>
            </a:xfrm>
            <a:custGeom>
              <a:avLst/>
              <a:gdLst>
                <a:gd name="connsiteX0" fmla="*/ 218006 w 269896"/>
                <a:gd name="connsiteY0" fmla="*/ 1081278 h 1081278"/>
                <a:gd name="connsiteX1" fmla="*/ 210576 w 269896"/>
                <a:gd name="connsiteY1" fmla="*/ 1077849 h 1081278"/>
                <a:gd name="connsiteX2" fmla="*/ 260296 w 269896"/>
                <a:gd name="connsiteY2" fmla="*/ 867537 h 1081278"/>
                <a:gd name="connsiteX3" fmla="*/ 172857 w 269896"/>
                <a:gd name="connsiteY3" fmla="*/ 625221 h 1081278"/>
                <a:gd name="connsiteX4" fmla="*/ 84275 w 269896"/>
                <a:gd name="connsiteY4" fmla="*/ 552069 h 1081278"/>
                <a:gd name="connsiteX5" fmla="*/ 13980 w 269896"/>
                <a:gd name="connsiteY5" fmla="*/ 296037 h 1081278"/>
                <a:gd name="connsiteX6" fmla="*/ 35126 w 269896"/>
                <a:gd name="connsiteY6" fmla="*/ 209741 h 1081278"/>
                <a:gd name="connsiteX7" fmla="*/ 49413 w 269896"/>
                <a:gd name="connsiteY7" fmla="*/ 571 h 1081278"/>
                <a:gd name="connsiteX8" fmla="*/ 57986 w 269896"/>
                <a:gd name="connsiteY8" fmla="*/ 0 h 1081278"/>
                <a:gd name="connsiteX9" fmla="*/ 43698 w 269896"/>
                <a:gd name="connsiteY9" fmla="*/ 211455 h 1081278"/>
                <a:gd name="connsiteX10" fmla="*/ 22553 w 269896"/>
                <a:gd name="connsiteY10" fmla="*/ 298894 h 1081278"/>
                <a:gd name="connsiteX11" fmla="*/ 88846 w 269896"/>
                <a:gd name="connsiteY11" fmla="*/ 545783 h 1081278"/>
                <a:gd name="connsiteX12" fmla="*/ 179144 w 269896"/>
                <a:gd name="connsiteY12" fmla="*/ 620649 h 1081278"/>
                <a:gd name="connsiteX13" fmla="*/ 268869 w 269896"/>
                <a:gd name="connsiteY13" fmla="*/ 869251 h 1081278"/>
                <a:gd name="connsiteX14" fmla="*/ 218006 w 269896"/>
                <a:gd name="connsiteY14" fmla="*/ 1081278 h 108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9896" h="1081278">
                  <a:moveTo>
                    <a:pt x="218006" y="1081278"/>
                  </a:moveTo>
                  <a:lnTo>
                    <a:pt x="210576" y="1077849"/>
                  </a:lnTo>
                  <a:cubicBezTo>
                    <a:pt x="243723" y="1004697"/>
                    <a:pt x="255725" y="922973"/>
                    <a:pt x="260296" y="867537"/>
                  </a:cubicBezTo>
                  <a:cubicBezTo>
                    <a:pt x="267155" y="777811"/>
                    <a:pt x="235722" y="689801"/>
                    <a:pt x="172857" y="625221"/>
                  </a:cubicBezTo>
                  <a:cubicBezTo>
                    <a:pt x="145996" y="597789"/>
                    <a:pt x="116279" y="573214"/>
                    <a:pt x="84275" y="552069"/>
                  </a:cubicBezTo>
                  <a:cubicBezTo>
                    <a:pt x="-31169" y="484061"/>
                    <a:pt x="1407" y="338899"/>
                    <a:pt x="13980" y="296037"/>
                  </a:cubicBezTo>
                  <a:cubicBezTo>
                    <a:pt x="22553" y="267462"/>
                    <a:pt x="29411" y="238887"/>
                    <a:pt x="35126" y="209741"/>
                  </a:cubicBezTo>
                  <a:cubicBezTo>
                    <a:pt x="47699" y="140589"/>
                    <a:pt x="52271" y="70294"/>
                    <a:pt x="49413" y="571"/>
                  </a:cubicBezTo>
                  <a:lnTo>
                    <a:pt x="57986" y="0"/>
                  </a:lnTo>
                  <a:cubicBezTo>
                    <a:pt x="60843" y="70866"/>
                    <a:pt x="55700" y="141732"/>
                    <a:pt x="43698" y="211455"/>
                  </a:cubicBezTo>
                  <a:cubicBezTo>
                    <a:pt x="37983" y="241173"/>
                    <a:pt x="31125" y="270319"/>
                    <a:pt x="22553" y="298894"/>
                  </a:cubicBezTo>
                  <a:cubicBezTo>
                    <a:pt x="6551" y="352044"/>
                    <a:pt x="-18595" y="482346"/>
                    <a:pt x="88846" y="545783"/>
                  </a:cubicBezTo>
                  <a:cubicBezTo>
                    <a:pt x="121422" y="567499"/>
                    <a:pt x="151711" y="592646"/>
                    <a:pt x="179144" y="620649"/>
                  </a:cubicBezTo>
                  <a:cubicBezTo>
                    <a:pt x="243151" y="686943"/>
                    <a:pt x="276299" y="777240"/>
                    <a:pt x="268869" y="869251"/>
                  </a:cubicBezTo>
                  <a:cubicBezTo>
                    <a:pt x="264297" y="924687"/>
                    <a:pt x="251724" y="1007554"/>
                    <a:pt x="218006" y="108127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15358BB-6560-B618-A100-B567263330F5}"/>
                </a:ext>
              </a:extLst>
            </p:cNvPr>
            <p:cNvSpPr/>
            <p:nvPr/>
          </p:nvSpPr>
          <p:spPr>
            <a:xfrm>
              <a:off x="5651395" y="3696076"/>
              <a:ext cx="211882" cy="1100137"/>
            </a:xfrm>
            <a:custGeom>
              <a:avLst/>
              <a:gdLst>
                <a:gd name="connsiteX0" fmla="*/ 114062 w 211882"/>
                <a:gd name="connsiteY0" fmla="*/ 1100138 h 1100137"/>
                <a:gd name="connsiteX1" fmla="*/ 93488 w 211882"/>
                <a:gd name="connsiteY1" fmla="*/ 1085850 h 1100137"/>
                <a:gd name="connsiteX2" fmla="*/ 177499 w 211882"/>
                <a:gd name="connsiteY2" fmla="*/ 889825 h 1100137"/>
                <a:gd name="connsiteX3" fmla="*/ 134636 w 211882"/>
                <a:gd name="connsiteY3" fmla="*/ 642938 h 1100137"/>
                <a:gd name="connsiteX4" fmla="*/ 61484 w 211882"/>
                <a:gd name="connsiteY4" fmla="*/ 556641 h 1100137"/>
                <a:gd name="connsiteX5" fmla="*/ 35195 w 211882"/>
                <a:gd name="connsiteY5" fmla="*/ 282321 h 1100137"/>
                <a:gd name="connsiteX6" fmla="*/ 70628 w 211882"/>
                <a:gd name="connsiteY6" fmla="*/ 201739 h 1100137"/>
                <a:gd name="connsiteX7" fmla="*/ 120349 w 211882"/>
                <a:gd name="connsiteY7" fmla="*/ 0 h 1100137"/>
                <a:gd name="connsiteX8" fmla="*/ 145495 w 211882"/>
                <a:gd name="connsiteY8" fmla="*/ 2858 h 1100137"/>
                <a:gd name="connsiteX9" fmla="*/ 94060 w 211882"/>
                <a:gd name="connsiteY9" fmla="*/ 210312 h 1100137"/>
                <a:gd name="connsiteX10" fmla="*/ 57484 w 211882"/>
                <a:gd name="connsiteY10" fmla="*/ 293751 h 1100137"/>
                <a:gd name="connsiteX11" fmla="*/ 78058 w 211882"/>
                <a:gd name="connsiteY11" fmla="*/ 538353 h 1100137"/>
                <a:gd name="connsiteX12" fmla="*/ 155210 w 211882"/>
                <a:gd name="connsiteY12" fmla="*/ 629221 h 1100137"/>
                <a:gd name="connsiteX13" fmla="*/ 201502 w 211882"/>
                <a:gd name="connsiteY13" fmla="*/ 896683 h 1100137"/>
                <a:gd name="connsiteX14" fmla="*/ 114062 w 211882"/>
                <a:gd name="connsiteY14" fmla="*/ 1100138 h 1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882" h="1100137">
                  <a:moveTo>
                    <a:pt x="114062" y="1100138"/>
                  </a:moveTo>
                  <a:lnTo>
                    <a:pt x="93488" y="1085850"/>
                  </a:lnTo>
                  <a:cubicBezTo>
                    <a:pt x="138065" y="1020699"/>
                    <a:pt x="163783" y="943546"/>
                    <a:pt x="177499" y="889825"/>
                  </a:cubicBezTo>
                  <a:cubicBezTo>
                    <a:pt x="199216" y="805243"/>
                    <a:pt x="183785" y="715518"/>
                    <a:pt x="134636" y="642938"/>
                  </a:cubicBezTo>
                  <a:cubicBezTo>
                    <a:pt x="113491" y="611505"/>
                    <a:pt x="88916" y="582930"/>
                    <a:pt x="61484" y="556641"/>
                  </a:cubicBezTo>
                  <a:cubicBezTo>
                    <a:pt x="-44815" y="465773"/>
                    <a:pt x="14621" y="323469"/>
                    <a:pt x="35195" y="282321"/>
                  </a:cubicBezTo>
                  <a:cubicBezTo>
                    <a:pt x="48340" y="256032"/>
                    <a:pt x="60341" y="229171"/>
                    <a:pt x="70628" y="201739"/>
                  </a:cubicBezTo>
                  <a:cubicBezTo>
                    <a:pt x="94631" y="136588"/>
                    <a:pt x="111205" y="69151"/>
                    <a:pt x="120349" y="0"/>
                  </a:cubicBezTo>
                  <a:lnTo>
                    <a:pt x="145495" y="2858"/>
                  </a:lnTo>
                  <a:cubicBezTo>
                    <a:pt x="135779" y="73723"/>
                    <a:pt x="118634" y="143446"/>
                    <a:pt x="94060" y="210312"/>
                  </a:cubicBezTo>
                  <a:cubicBezTo>
                    <a:pt x="83201" y="238887"/>
                    <a:pt x="71200" y="266319"/>
                    <a:pt x="57484" y="293751"/>
                  </a:cubicBezTo>
                  <a:cubicBezTo>
                    <a:pt x="33481" y="341185"/>
                    <a:pt x="-12239" y="460629"/>
                    <a:pt x="78058" y="538353"/>
                  </a:cubicBezTo>
                  <a:cubicBezTo>
                    <a:pt x="107204" y="565785"/>
                    <a:pt x="132922" y="596074"/>
                    <a:pt x="155210" y="629221"/>
                  </a:cubicBezTo>
                  <a:cubicBezTo>
                    <a:pt x="208360" y="707517"/>
                    <a:pt x="224933" y="804672"/>
                    <a:pt x="201502" y="896683"/>
                  </a:cubicBezTo>
                  <a:cubicBezTo>
                    <a:pt x="187214" y="951548"/>
                    <a:pt x="160354" y="1032129"/>
                    <a:pt x="114062" y="110013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D2EF0BD-40C2-3F59-C252-88DF8BA5C65E}"/>
                </a:ext>
              </a:extLst>
            </p:cNvPr>
            <p:cNvSpPr/>
            <p:nvPr/>
          </p:nvSpPr>
          <p:spPr>
            <a:xfrm>
              <a:off x="4176058" y="4168135"/>
              <a:ext cx="264090" cy="389763"/>
            </a:xfrm>
            <a:custGeom>
              <a:avLst/>
              <a:gdLst>
                <a:gd name="connsiteX0" fmla="*/ 58 w 264090"/>
                <a:gd name="connsiteY0" fmla="*/ 15431 h 389763"/>
                <a:gd name="connsiteX1" fmla="*/ 32062 w 264090"/>
                <a:gd name="connsiteY1" fmla="*/ 292036 h 389763"/>
                <a:gd name="connsiteX2" fmla="*/ 217799 w 264090"/>
                <a:gd name="connsiteY2" fmla="*/ 389763 h 389763"/>
                <a:gd name="connsiteX3" fmla="*/ 264091 w 264090"/>
                <a:gd name="connsiteY3" fmla="*/ 299466 h 389763"/>
                <a:gd name="connsiteX4" fmla="*/ 109214 w 264090"/>
                <a:gd name="connsiteY4" fmla="*/ 223456 h 389763"/>
                <a:gd name="connsiteX5" fmla="*/ 62923 w 264090"/>
                <a:gd name="connsiteY5" fmla="*/ 0 h 389763"/>
                <a:gd name="connsiteX6" fmla="*/ 58 w 264090"/>
                <a:gd name="connsiteY6" fmla="*/ 15431 h 38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090" h="389763">
                  <a:moveTo>
                    <a:pt x="58" y="15431"/>
                  </a:moveTo>
                  <a:cubicBezTo>
                    <a:pt x="-1085" y="18859"/>
                    <a:pt x="14917" y="268034"/>
                    <a:pt x="32062" y="292036"/>
                  </a:cubicBezTo>
                  <a:cubicBezTo>
                    <a:pt x="49207" y="316039"/>
                    <a:pt x="217799" y="389763"/>
                    <a:pt x="217799" y="389763"/>
                  </a:cubicBezTo>
                  <a:lnTo>
                    <a:pt x="264091" y="299466"/>
                  </a:lnTo>
                  <a:lnTo>
                    <a:pt x="109214" y="223456"/>
                  </a:lnTo>
                  <a:lnTo>
                    <a:pt x="62923" y="0"/>
                  </a:lnTo>
                  <a:lnTo>
                    <a:pt x="58" y="154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08884C6-01BD-5647-761A-38F91817B530}"/>
                </a:ext>
              </a:extLst>
            </p:cNvPr>
            <p:cNvSpPr/>
            <p:nvPr/>
          </p:nvSpPr>
          <p:spPr>
            <a:xfrm>
              <a:off x="4308704" y="4419024"/>
              <a:ext cx="169164" cy="156590"/>
            </a:xfrm>
            <a:custGeom>
              <a:avLst/>
              <a:gdLst>
                <a:gd name="connsiteX0" fmla="*/ 169164 w 169164"/>
                <a:gd name="connsiteY0" fmla="*/ 46291 h 156590"/>
                <a:gd name="connsiteX1" fmla="*/ 52578 w 169164"/>
                <a:gd name="connsiteY1" fmla="*/ 0 h 156590"/>
                <a:gd name="connsiteX2" fmla="*/ 0 w 169164"/>
                <a:gd name="connsiteY2" fmla="*/ 107442 h 156590"/>
                <a:gd name="connsiteX3" fmla="*/ 97727 w 169164"/>
                <a:gd name="connsiteY3" fmla="*/ 156591 h 156590"/>
                <a:gd name="connsiteX4" fmla="*/ 169164 w 169164"/>
                <a:gd name="connsiteY4" fmla="*/ 46291 h 15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164" h="156590">
                  <a:moveTo>
                    <a:pt x="169164" y="46291"/>
                  </a:moveTo>
                  <a:lnTo>
                    <a:pt x="52578" y="0"/>
                  </a:lnTo>
                  <a:lnTo>
                    <a:pt x="0" y="107442"/>
                  </a:lnTo>
                  <a:lnTo>
                    <a:pt x="97727" y="156591"/>
                  </a:lnTo>
                  <a:lnTo>
                    <a:pt x="169164" y="46291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9670B24-BFA8-B17C-19FC-B26E7A49B554}"/>
                </a:ext>
              </a:extLst>
            </p:cNvPr>
            <p:cNvSpPr/>
            <p:nvPr/>
          </p:nvSpPr>
          <p:spPr>
            <a:xfrm>
              <a:off x="4308704" y="4457314"/>
              <a:ext cx="152590" cy="114871"/>
            </a:xfrm>
            <a:custGeom>
              <a:avLst/>
              <a:gdLst>
                <a:gd name="connsiteX0" fmla="*/ 138875 w 152590"/>
                <a:gd name="connsiteY0" fmla="*/ 0 h 114871"/>
                <a:gd name="connsiteX1" fmla="*/ 77153 w 152590"/>
                <a:gd name="connsiteY1" fmla="*/ 80010 h 114871"/>
                <a:gd name="connsiteX2" fmla="*/ 10287 w 152590"/>
                <a:gd name="connsiteY2" fmla="*/ 51435 h 114871"/>
                <a:gd name="connsiteX3" fmla="*/ 0 w 152590"/>
                <a:gd name="connsiteY3" fmla="*/ 69152 h 114871"/>
                <a:gd name="connsiteX4" fmla="*/ 90869 w 152590"/>
                <a:gd name="connsiteY4" fmla="*/ 114872 h 114871"/>
                <a:gd name="connsiteX5" fmla="*/ 152591 w 152590"/>
                <a:gd name="connsiteY5" fmla="*/ 2286 h 114871"/>
                <a:gd name="connsiteX6" fmla="*/ 138875 w 152590"/>
                <a:gd name="connsiteY6" fmla="*/ 0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90" h="114871">
                  <a:moveTo>
                    <a:pt x="138875" y="0"/>
                  </a:moveTo>
                  <a:cubicBezTo>
                    <a:pt x="138875" y="0"/>
                    <a:pt x="94298" y="41148"/>
                    <a:pt x="77153" y="80010"/>
                  </a:cubicBezTo>
                  <a:lnTo>
                    <a:pt x="10287" y="51435"/>
                  </a:lnTo>
                  <a:lnTo>
                    <a:pt x="0" y="69152"/>
                  </a:lnTo>
                  <a:lnTo>
                    <a:pt x="90869" y="114872"/>
                  </a:lnTo>
                  <a:lnTo>
                    <a:pt x="152591" y="2286"/>
                  </a:lnTo>
                  <a:lnTo>
                    <a:pt x="13887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2C91D0E-2A85-1D86-C978-159BF683A4C8}"/>
                </a:ext>
              </a:extLst>
            </p:cNvPr>
            <p:cNvSpPr/>
            <p:nvPr/>
          </p:nvSpPr>
          <p:spPr>
            <a:xfrm>
              <a:off x="4647032" y="5237411"/>
              <a:ext cx="485203" cy="493882"/>
            </a:xfrm>
            <a:custGeom>
              <a:avLst/>
              <a:gdLst>
                <a:gd name="connsiteX0" fmla="*/ 0 w 485203"/>
                <a:gd name="connsiteY0" fmla="*/ 55436 h 493882"/>
                <a:gd name="connsiteX1" fmla="*/ 92583 w 485203"/>
                <a:gd name="connsiteY1" fmla="*/ 292037 h 493882"/>
                <a:gd name="connsiteX2" fmla="*/ 453199 w 485203"/>
                <a:gd name="connsiteY2" fmla="*/ 493776 h 493882"/>
                <a:gd name="connsiteX3" fmla="*/ 485204 w 485203"/>
                <a:gd name="connsiteY3" fmla="*/ 424053 h 493882"/>
                <a:gd name="connsiteX4" fmla="*/ 276034 w 485203"/>
                <a:gd name="connsiteY4" fmla="*/ 230886 h 493882"/>
                <a:gd name="connsiteX5" fmla="*/ 204026 w 485203"/>
                <a:gd name="connsiteY5" fmla="*/ 184023 h 493882"/>
                <a:gd name="connsiteX6" fmla="*/ 175451 w 485203"/>
                <a:gd name="connsiteY6" fmla="*/ 0 h 493882"/>
                <a:gd name="connsiteX7" fmla="*/ 0 w 485203"/>
                <a:gd name="connsiteY7" fmla="*/ 55436 h 49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203" h="493882">
                  <a:moveTo>
                    <a:pt x="0" y="55436"/>
                  </a:moveTo>
                  <a:cubicBezTo>
                    <a:pt x="0" y="55436"/>
                    <a:pt x="68009" y="268605"/>
                    <a:pt x="92583" y="292037"/>
                  </a:cubicBezTo>
                  <a:cubicBezTo>
                    <a:pt x="117158" y="315468"/>
                    <a:pt x="453199" y="498920"/>
                    <a:pt x="453199" y="493776"/>
                  </a:cubicBezTo>
                  <a:cubicBezTo>
                    <a:pt x="453199" y="488633"/>
                    <a:pt x="485204" y="424053"/>
                    <a:pt x="485204" y="424053"/>
                  </a:cubicBezTo>
                  <a:cubicBezTo>
                    <a:pt x="485204" y="424053"/>
                    <a:pt x="293751" y="241745"/>
                    <a:pt x="276034" y="230886"/>
                  </a:cubicBezTo>
                  <a:cubicBezTo>
                    <a:pt x="256032" y="218885"/>
                    <a:pt x="204026" y="184023"/>
                    <a:pt x="204026" y="184023"/>
                  </a:cubicBezTo>
                  <a:lnTo>
                    <a:pt x="175451" y="0"/>
                  </a:lnTo>
                  <a:lnTo>
                    <a:pt x="0" y="5543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95F9916-AF1A-9D94-C522-F7C244BE009D}"/>
                </a:ext>
              </a:extLst>
            </p:cNvPr>
            <p:cNvSpPr/>
            <p:nvPr/>
          </p:nvSpPr>
          <p:spPr>
            <a:xfrm>
              <a:off x="4778477" y="5242555"/>
              <a:ext cx="353186" cy="430911"/>
            </a:xfrm>
            <a:custGeom>
              <a:avLst/>
              <a:gdLst>
                <a:gd name="connsiteX0" fmla="*/ 0 w 353186"/>
                <a:gd name="connsiteY0" fmla="*/ 4572 h 430911"/>
                <a:gd name="connsiteX1" fmla="*/ 6287 w 353186"/>
                <a:gd name="connsiteY1" fmla="*/ 80010 h 430911"/>
                <a:gd name="connsiteX2" fmla="*/ 45720 w 353186"/>
                <a:gd name="connsiteY2" fmla="*/ 189166 h 430911"/>
                <a:gd name="connsiteX3" fmla="*/ 56579 w 353186"/>
                <a:gd name="connsiteY3" fmla="*/ 200596 h 430911"/>
                <a:gd name="connsiteX4" fmla="*/ 173736 w 353186"/>
                <a:gd name="connsiteY4" fmla="*/ 280035 h 430911"/>
                <a:gd name="connsiteX5" fmla="*/ 346901 w 353186"/>
                <a:gd name="connsiteY5" fmla="*/ 430911 h 430911"/>
                <a:gd name="connsiteX6" fmla="*/ 353187 w 353186"/>
                <a:gd name="connsiteY6" fmla="*/ 418338 h 430911"/>
                <a:gd name="connsiteX7" fmla="*/ 144018 w 353186"/>
                <a:gd name="connsiteY7" fmla="*/ 225743 h 430911"/>
                <a:gd name="connsiteX8" fmla="*/ 72009 w 353186"/>
                <a:gd name="connsiteY8" fmla="*/ 178879 h 430911"/>
                <a:gd name="connsiteX9" fmla="*/ 45720 w 353186"/>
                <a:gd name="connsiteY9" fmla="*/ 25718 h 430911"/>
                <a:gd name="connsiteX10" fmla="*/ 17145 w 353186"/>
                <a:gd name="connsiteY10" fmla="*/ 0 h 430911"/>
                <a:gd name="connsiteX11" fmla="*/ 0 w 353186"/>
                <a:gd name="connsiteY11" fmla="*/ 4572 h 43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3186" h="430911">
                  <a:moveTo>
                    <a:pt x="0" y="4572"/>
                  </a:moveTo>
                  <a:lnTo>
                    <a:pt x="6287" y="80010"/>
                  </a:lnTo>
                  <a:lnTo>
                    <a:pt x="45720" y="189166"/>
                  </a:lnTo>
                  <a:cubicBezTo>
                    <a:pt x="47434" y="194310"/>
                    <a:pt x="51435" y="198882"/>
                    <a:pt x="56579" y="200596"/>
                  </a:cubicBezTo>
                  <a:cubicBezTo>
                    <a:pt x="77724" y="208598"/>
                    <a:pt x="133731" y="243459"/>
                    <a:pt x="173736" y="280035"/>
                  </a:cubicBezTo>
                  <a:lnTo>
                    <a:pt x="346901" y="430911"/>
                  </a:lnTo>
                  <a:lnTo>
                    <a:pt x="353187" y="418338"/>
                  </a:lnTo>
                  <a:cubicBezTo>
                    <a:pt x="353187" y="418338"/>
                    <a:pt x="161734" y="236029"/>
                    <a:pt x="144018" y="225743"/>
                  </a:cubicBezTo>
                  <a:cubicBezTo>
                    <a:pt x="124016" y="213741"/>
                    <a:pt x="72009" y="178879"/>
                    <a:pt x="72009" y="178879"/>
                  </a:cubicBezTo>
                  <a:lnTo>
                    <a:pt x="45720" y="25718"/>
                  </a:lnTo>
                  <a:lnTo>
                    <a:pt x="17145" y="0"/>
                  </a:lnTo>
                  <a:lnTo>
                    <a:pt x="0" y="45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14F9AAB-1D1C-AA73-5DFB-FAA366A3950F}"/>
                </a:ext>
              </a:extLst>
            </p:cNvPr>
            <p:cNvSpPr/>
            <p:nvPr/>
          </p:nvSpPr>
          <p:spPr>
            <a:xfrm>
              <a:off x="5053109" y="5646708"/>
              <a:ext cx="147643" cy="263381"/>
            </a:xfrm>
            <a:custGeom>
              <a:avLst/>
              <a:gdLst>
                <a:gd name="connsiteX0" fmla="*/ 67697 w 147643"/>
                <a:gd name="connsiteY0" fmla="*/ 5613 h 263381"/>
                <a:gd name="connsiteX1" fmla="*/ 59124 w 147643"/>
                <a:gd name="connsiteY1" fmla="*/ 43332 h 263381"/>
                <a:gd name="connsiteX2" fmla="*/ 48837 w 147643"/>
                <a:gd name="connsiteY2" fmla="*/ 54762 h 263381"/>
                <a:gd name="connsiteX3" fmla="*/ 12832 w 147643"/>
                <a:gd name="connsiteY3" fmla="*/ 67335 h 263381"/>
                <a:gd name="connsiteX4" fmla="*/ 831 w 147643"/>
                <a:gd name="connsiteY4" fmla="*/ 86766 h 263381"/>
                <a:gd name="connsiteX5" fmla="*/ 12261 w 147643"/>
                <a:gd name="connsiteY5" fmla="*/ 169062 h 263381"/>
                <a:gd name="connsiteX6" fmla="*/ 831 w 147643"/>
                <a:gd name="connsiteY6" fmla="*/ 222211 h 263381"/>
                <a:gd name="connsiteX7" fmla="*/ 18547 w 147643"/>
                <a:gd name="connsiteY7" fmla="*/ 262216 h 263381"/>
                <a:gd name="connsiteX8" fmla="*/ 29977 w 147643"/>
                <a:gd name="connsiteY8" fmla="*/ 259359 h 263381"/>
                <a:gd name="connsiteX9" fmla="*/ 144849 w 147643"/>
                <a:gd name="connsiteY9" fmla="*/ 61620 h 263381"/>
                <a:gd name="connsiteX10" fmla="*/ 137991 w 147643"/>
                <a:gd name="connsiteY10" fmla="*/ 34759 h 263381"/>
                <a:gd name="connsiteX11" fmla="*/ 79698 w 147643"/>
                <a:gd name="connsiteY11" fmla="*/ 1041 h 263381"/>
                <a:gd name="connsiteX12" fmla="*/ 68840 w 147643"/>
                <a:gd name="connsiteY12" fmla="*/ 3898 h 263381"/>
                <a:gd name="connsiteX13" fmla="*/ 67697 w 147643"/>
                <a:gd name="connsiteY13" fmla="*/ 5613 h 26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7643" h="263381">
                  <a:moveTo>
                    <a:pt x="67697" y="5613"/>
                  </a:moveTo>
                  <a:lnTo>
                    <a:pt x="59124" y="43332"/>
                  </a:lnTo>
                  <a:cubicBezTo>
                    <a:pt x="57981" y="49047"/>
                    <a:pt x="53980" y="53047"/>
                    <a:pt x="48837" y="54762"/>
                  </a:cubicBezTo>
                  <a:lnTo>
                    <a:pt x="12832" y="67335"/>
                  </a:lnTo>
                  <a:cubicBezTo>
                    <a:pt x="4832" y="70192"/>
                    <a:pt x="-312" y="78193"/>
                    <a:pt x="831" y="86766"/>
                  </a:cubicBezTo>
                  <a:lnTo>
                    <a:pt x="12261" y="169062"/>
                  </a:lnTo>
                  <a:lnTo>
                    <a:pt x="831" y="222211"/>
                  </a:lnTo>
                  <a:cubicBezTo>
                    <a:pt x="-2598" y="238213"/>
                    <a:pt x="4832" y="254215"/>
                    <a:pt x="18547" y="262216"/>
                  </a:cubicBezTo>
                  <a:cubicBezTo>
                    <a:pt x="22548" y="264502"/>
                    <a:pt x="27692" y="263360"/>
                    <a:pt x="29977" y="259359"/>
                  </a:cubicBezTo>
                  <a:lnTo>
                    <a:pt x="144849" y="61620"/>
                  </a:lnTo>
                  <a:cubicBezTo>
                    <a:pt x="150564" y="52476"/>
                    <a:pt x="147135" y="40474"/>
                    <a:pt x="137991" y="34759"/>
                  </a:cubicBezTo>
                  <a:lnTo>
                    <a:pt x="79698" y="1041"/>
                  </a:lnTo>
                  <a:cubicBezTo>
                    <a:pt x="75697" y="-1245"/>
                    <a:pt x="71125" y="469"/>
                    <a:pt x="68840" y="3898"/>
                  </a:cubicBezTo>
                  <a:cubicBezTo>
                    <a:pt x="68268" y="4470"/>
                    <a:pt x="68268" y="5041"/>
                    <a:pt x="67697" y="561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EB83E5-ECB9-B77A-C19D-CB745CDBB1D9}"/>
                </a:ext>
              </a:extLst>
            </p:cNvPr>
            <p:cNvSpPr/>
            <p:nvPr/>
          </p:nvSpPr>
          <p:spPr>
            <a:xfrm>
              <a:off x="5065370" y="5683181"/>
              <a:ext cx="135361" cy="226907"/>
            </a:xfrm>
            <a:custGeom>
              <a:avLst/>
              <a:gdLst>
                <a:gd name="connsiteX0" fmla="*/ 128016 w 135361"/>
                <a:gd name="connsiteY0" fmla="*/ 0 h 226907"/>
                <a:gd name="connsiteX1" fmla="*/ 0 w 135361"/>
                <a:gd name="connsiteY1" fmla="*/ 220599 h 226907"/>
                <a:gd name="connsiteX2" fmla="*/ 6858 w 135361"/>
                <a:gd name="connsiteY2" fmla="*/ 225743 h 226907"/>
                <a:gd name="connsiteX3" fmla="*/ 18288 w 135361"/>
                <a:gd name="connsiteY3" fmla="*/ 222885 h 226907"/>
                <a:gd name="connsiteX4" fmla="*/ 132588 w 135361"/>
                <a:gd name="connsiteY4" fmla="*/ 25146 h 226907"/>
                <a:gd name="connsiteX5" fmla="*/ 128016 w 135361"/>
                <a:gd name="connsiteY5" fmla="*/ 0 h 22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361" h="226907">
                  <a:moveTo>
                    <a:pt x="128016" y="0"/>
                  </a:moveTo>
                  <a:lnTo>
                    <a:pt x="0" y="220599"/>
                  </a:lnTo>
                  <a:cubicBezTo>
                    <a:pt x="1714" y="222314"/>
                    <a:pt x="4001" y="224028"/>
                    <a:pt x="6858" y="225743"/>
                  </a:cubicBezTo>
                  <a:cubicBezTo>
                    <a:pt x="10859" y="228029"/>
                    <a:pt x="16002" y="226886"/>
                    <a:pt x="18288" y="222885"/>
                  </a:cubicBezTo>
                  <a:lnTo>
                    <a:pt x="132588" y="25146"/>
                  </a:lnTo>
                  <a:cubicBezTo>
                    <a:pt x="137731" y="16574"/>
                    <a:pt x="135446" y="5715"/>
                    <a:pt x="128016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FE8993C-BAD0-B9A2-53E4-734B0A556BB2}"/>
                </a:ext>
              </a:extLst>
            </p:cNvPr>
            <p:cNvSpPr/>
            <p:nvPr/>
          </p:nvSpPr>
          <p:spPr>
            <a:xfrm>
              <a:off x="5054511" y="5743608"/>
              <a:ext cx="24003" cy="8308"/>
            </a:xfrm>
            <a:custGeom>
              <a:avLst/>
              <a:gdLst>
                <a:gd name="connsiteX0" fmla="*/ 22289 w 24003"/>
                <a:gd name="connsiteY0" fmla="*/ 3581 h 8308"/>
                <a:gd name="connsiteX1" fmla="*/ 2286 w 24003"/>
                <a:gd name="connsiteY1" fmla="*/ 8153 h 8308"/>
                <a:gd name="connsiteX2" fmla="*/ 0 w 24003"/>
                <a:gd name="connsiteY2" fmla="*/ 7010 h 8308"/>
                <a:gd name="connsiteX3" fmla="*/ 1715 w 24003"/>
                <a:gd name="connsiteY3" fmla="*/ 4724 h 8308"/>
                <a:gd name="connsiteX4" fmla="*/ 21717 w 24003"/>
                <a:gd name="connsiteY4" fmla="*/ 152 h 8308"/>
                <a:gd name="connsiteX5" fmla="*/ 24003 w 24003"/>
                <a:gd name="connsiteY5" fmla="*/ 1867 h 8308"/>
                <a:gd name="connsiteX6" fmla="*/ 24003 w 24003"/>
                <a:gd name="connsiteY6" fmla="*/ 3009 h 8308"/>
                <a:gd name="connsiteX7" fmla="*/ 22289 w 24003"/>
                <a:gd name="connsiteY7" fmla="*/ 3581 h 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" h="8308">
                  <a:moveTo>
                    <a:pt x="22289" y="3581"/>
                  </a:moveTo>
                  <a:lnTo>
                    <a:pt x="2286" y="8153"/>
                  </a:lnTo>
                  <a:cubicBezTo>
                    <a:pt x="1143" y="8724"/>
                    <a:pt x="0" y="7582"/>
                    <a:pt x="0" y="7010"/>
                  </a:cubicBezTo>
                  <a:cubicBezTo>
                    <a:pt x="0" y="5867"/>
                    <a:pt x="572" y="4724"/>
                    <a:pt x="1715" y="4724"/>
                  </a:cubicBezTo>
                  <a:lnTo>
                    <a:pt x="21717" y="152"/>
                  </a:lnTo>
                  <a:cubicBezTo>
                    <a:pt x="22860" y="-419"/>
                    <a:pt x="24003" y="724"/>
                    <a:pt x="24003" y="1867"/>
                  </a:cubicBezTo>
                  <a:cubicBezTo>
                    <a:pt x="24003" y="2438"/>
                    <a:pt x="24003" y="3009"/>
                    <a:pt x="24003" y="3009"/>
                  </a:cubicBezTo>
                  <a:cubicBezTo>
                    <a:pt x="23432" y="3009"/>
                    <a:pt x="22860" y="3581"/>
                    <a:pt x="22289" y="358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1E6935B-3319-615A-7A33-9B570BFC2DD2}"/>
                </a:ext>
              </a:extLst>
            </p:cNvPr>
            <p:cNvSpPr/>
            <p:nvPr/>
          </p:nvSpPr>
          <p:spPr>
            <a:xfrm>
              <a:off x="5056074" y="5756749"/>
              <a:ext cx="24154" cy="8880"/>
            </a:xfrm>
            <a:custGeom>
              <a:avLst/>
              <a:gdLst>
                <a:gd name="connsiteX0" fmla="*/ 22440 w 24154"/>
                <a:gd name="connsiteY0" fmla="*/ 4156 h 8880"/>
                <a:gd name="connsiteX1" fmla="*/ 2438 w 24154"/>
                <a:gd name="connsiteY1" fmla="*/ 8728 h 8880"/>
                <a:gd name="connsiteX2" fmla="*/ 152 w 24154"/>
                <a:gd name="connsiteY2" fmla="*/ 7013 h 8880"/>
                <a:gd name="connsiteX3" fmla="*/ 1867 w 24154"/>
                <a:gd name="connsiteY3" fmla="*/ 4728 h 8880"/>
                <a:gd name="connsiteX4" fmla="*/ 21869 w 24154"/>
                <a:gd name="connsiteY4" fmla="*/ 156 h 8880"/>
                <a:gd name="connsiteX5" fmla="*/ 24155 w 24154"/>
                <a:gd name="connsiteY5" fmla="*/ 1298 h 8880"/>
                <a:gd name="connsiteX6" fmla="*/ 24155 w 24154"/>
                <a:gd name="connsiteY6" fmla="*/ 2442 h 8880"/>
                <a:gd name="connsiteX7" fmla="*/ 22440 w 24154"/>
                <a:gd name="connsiteY7" fmla="*/ 4156 h 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4" h="8880">
                  <a:moveTo>
                    <a:pt x="22440" y="4156"/>
                  </a:moveTo>
                  <a:lnTo>
                    <a:pt x="2438" y="8728"/>
                  </a:lnTo>
                  <a:cubicBezTo>
                    <a:pt x="1295" y="9300"/>
                    <a:pt x="152" y="8157"/>
                    <a:pt x="152" y="7013"/>
                  </a:cubicBezTo>
                  <a:cubicBezTo>
                    <a:pt x="-420" y="5871"/>
                    <a:pt x="723" y="4728"/>
                    <a:pt x="1867" y="4728"/>
                  </a:cubicBezTo>
                  <a:lnTo>
                    <a:pt x="21869" y="156"/>
                  </a:lnTo>
                  <a:cubicBezTo>
                    <a:pt x="23012" y="-416"/>
                    <a:pt x="24155" y="727"/>
                    <a:pt x="24155" y="1298"/>
                  </a:cubicBezTo>
                  <a:cubicBezTo>
                    <a:pt x="24155" y="1870"/>
                    <a:pt x="24155" y="2442"/>
                    <a:pt x="24155" y="2442"/>
                  </a:cubicBezTo>
                  <a:cubicBezTo>
                    <a:pt x="23583" y="3585"/>
                    <a:pt x="23012" y="4156"/>
                    <a:pt x="22440" y="415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B72571C-ABF5-71D0-A042-0D8C2BBA8E82}"/>
                </a:ext>
              </a:extLst>
            </p:cNvPr>
            <p:cNvSpPr/>
            <p:nvPr/>
          </p:nvSpPr>
          <p:spPr>
            <a:xfrm>
              <a:off x="5058288" y="5770621"/>
              <a:ext cx="23655" cy="8572"/>
            </a:xfrm>
            <a:custGeom>
              <a:avLst/>
              <a:gdLst>
                <a:gd name="connsiteX0" fmla="*/ 22513 w 23655"/>
                <a:gd name="connsiteY0" fmla="*/ 4000 h 8572"/>
                <a:gd name="connsiteX1" fmla="*/ 2510 w 23655"/>
                <a:gd name="connsiteY1" fmla="*/ 8573 h 8572"/>
                <a:gd name="connsiteX2" fmla="*/ 224 w 23655"/>
                <a:gd name="connsiteY2" fmla="*/ 6858 h 8572"/>
                <a:gd name="connsiteX3" fmla="*/ 1367 w 23655"/>
                <a:gd name="connsiteY3" fmla="*/ 4572 h 8572"/>
                <a:gd name="connsiteX4" fmla="*/ 21370 w 23655"/>
                <a:gd name="connsiteY4" fmla="*/ 0 h 8572"/>
                <a:gd name="connsiteX5" fmla="*/ 23656 w 23655"/>
                <a:gd name="connsiteY5" fmla="*/ 1714 h 8572"/>
                <a:gd name="connsiteX6" fmla="*/ 23656 w 23655"/>
                <a:gd name="connsiteY6" fmla="*/ 2858 h 8572"/>
                <a:gd name="connsiteX7" fmla="*/ 22513 w 23655"/>
                <a:gd name="connsiteY7" fmla="*/ 4000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55" h="8572">
                  <a:moveTo>
                    <a:pt x="22513" y="4000"/>
                  </a:moveTo>
                  <a:lnTo>
                    <a:pt x="2510" y="8573"/>
                  </a:lnTo>
                  <a:cubicBezTo>
                    <a:pt x="1367" y="8573"/>
                    <a:pt x="224" y="8001"/>
                    <a:pt x="224" y="6858"/>
                  </a:cubicBezTo>
                  <a:cubicBezTo>
                    <a:pt x="-347" y="5715"/>
                    <a:pt x="224" y="4572"/>
                    <a:pt x="1367" y="4572"/>
                  </a:cubicBezTo>
                  <a:lnTo>
                    <a:pt x="21370" y="0"/>
                  </a:lnTo>
                  <a:cubicBezTo>
                    <a:pt x="22513" y="0"/>
                    <a:pt x="23656" y="571"/>
                    <a:pt x="23656" y="1714"/>
                  </a:cubicBezTo>
                  <a:cubicBezTo>
                    <a:pt x="23656" y="2286"/>
                    <a:pt x="23656" y="2858"/>
                    <a:pt x="23656" y="2858"/>
                  </a:cubicBezTo>
                  <a:cubicBezTo>
                    <a:pt x="23656" y="3429"/>
                    <a:pt x="23084" y="4000"/>
                    <a:pt x="22513" y="400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40EF3E4-E07B-EA01-B890-B6726725129B}"/>
                </a:ext>
              </a:extLst>
            </p:cNvPr>
            <p:cNvSpPr/>
            <p:nvPr/>
          </p:nvSpPr>
          <p:spPr>
            <a:xfrm>
              <a:off x="4372558" y="4082255"/>
              <a:ext cx="510503" cy="504195"/>
            </a:xfrm>
            <a:custGeom>
              <a:avLst/>
              <a:gdLst>
                <a:gd name="connsiteX0" fmla="*/ 53875 w 510503"/>
                <a:gd name="connsiteY0" fmla="*/ 44732 h 504195"/>
                <a:gd name="connsiteX1" fmla="*/ 145315 w 510503"/>
                <a:gd name="connsiteY1" fmla="*/ 155 h 504195"/>
                <a:gd name="connsiteX2" fmla="*/ 240756 w 510503"/>
                <a:gd name="connsiteY2" fmla="*/ 35016 h 504195"/>
                <a:gd name="connsiteX3" fmla="*/ 346483 w 510503"/>
                <a:gd name="connsiteY3" fmla="*/ 192750 h 504195"/>
                <a:gd name="connsiteX4" fmla="*/ 391060 w 510503"/>
                <a:gd name="connsiteY4" fmla="*/ 229326 h 504195"/>
                <a:gd name="connsiteX5" fmla="*/ 411634 w 510503"/>
                <a:gd name="connsiteY5" fmla="*/ 297335 h 504195"/>
                <a:gd name="connsiteX6" fmla="*/ 422493 w 510503"/>
                <a:gd name="connsiteY6" fmla="*/ 368201 h 504195"/>
                <a:gd name="connsiteX7" fmla="*/ 476785 w 510503"/>
                <a:gd name="connsiteY7" fmla="*/ 408206 h 504195"/>
                <a:gd name="connsiteX8" fmla="*/ 509932 w 510503"/>
                <a:gd name="connsiteY8" fmla="*/ 401348 h 504195"/>
                <a:gd name="connsiteX9" fmla="*/ 510504 w 510503"/>
                <a:gd name="connsiteY9" fmla="*/ 401348 h 504195"/>
                <a:gd name="connsiteX10" fmla="*/ 510504 w 510503"/>
                <a:gd name="connsiteY10" fmla="*/ 401919 h 504195"/>
                <a:gd name="connsiteX11" fmla="*/ 500788 w 510503"/>
                <a:gd name="connsiteY11" fmla="*/ 428780 h 504195"/>
                <a:gd name="connsiteX12" fmla="*/ 467641 w 510503"/>
                <a:gd name="connsiteY12" fmla="*/ 447639 h 504195"/>
                <a:gd name="connsiteX13" fmla="*/ 453354 w 510503"/>
                <a:gd name="connsiteY13" fmla="*/ 463070 h 504195"/>
                <a:gd name="connsiteX14" fmla="*/ 475642 w 510503"/>
                <a:gd name="connsiteY14" fmla="*/ 475643 h 504195"/>
                <a:gd name="connsiteX15" fmla="*/ 475642 w 510503"/>
                <a:gd name="connsiteY15" fmla="*/ 476214 h 504195"/>
                <a:gd name="connsiteX16" fmla="*/ 321909 w 510503"/>
                <a:gd name="connsiteY16" fmla="*/ 488787 h 504195"/>
                <a:gd name="connsiteX17" fmla="*/ 241899 w 510503"/>
                <a:gd name="connsiteY17" fmla="*/ 408777 h 504195"/>
                <a:gd name="connsiteX18" fmla="*/ 32730 w 510503"/>
                <a:gd name="connsiteY18" fmla="*/ 313909 h 504195"/>
                <a:gd name="connsiteX19" fmla="*/ 53875 w 510503"/>
                <a:gd name="connsiteY19" fmla="*/ 44732 h 50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0503" h="504195">
                  <a:moveTo>
                    <a:pt x="53875" y="44732"/>
                  </a:moveTo>
                  <a:cubicBezTo>
                    <a:pt x="66448" y="7584"/>
                    <a:pt x="110454" y="1869"/>
                    <a:pt x="145315" y="155"/>
                  </a:cubicBezTo>
                  <a:cubicBezTo>
                    <a:pt x="180748" y="-1560"/>
                    <a:pt x="215038" y="11014"/>
                    <a:pt x="240756" y="35016"/>
                  </a:cubicBezTo>
                  <a:cubicBezTo>
                    <a:pt x="287619" y="78450"/>
                    <a:pt x="297906" y="151602"/>
                    <a:pt x="346483" y="192750"/>
                  </a:cubicBezTo>
                  <a:cubicBezTo>
                    <a:pt x="361342" y="205324"/>
                    <a:pt x="379059" y="214467"/>
                    <a:pt x="391060" y="229326"/>
                  </a:cubicBezTo>
                  <a:cubicBezTo>
                    <a:pt x="405919" y="248186"/>
                    <a:pt x="409920" y="273332"/>
                    <a:pt x="411634" y="297335"/>
                  </a:cubicBezTo>
                  <a:cubicBezTo>
                    <a:pt x="413349" y="321338"/>
                    <a:pt x="413349" y="345912"/>
                    <a:pt x="422493" y="368201"/>
                  </a:cubicBezTo>
                  <a:cubicBezTo>
                    <a:pt x="431637" y="390489"/>
                    <a:pt x="452782" y="409921"/>
                    <a:pt x="476785" y="408206"/>
                  </a:cubicBezTo>
                  <a:cubicBezTo>
                    <a:pt x="476785" y="408206"/>
                    <a:pt x="499645" y="407634"/>
                    <a:pt x="509932" y="401348"/>
                  </a:cubicBezTo>
                  <a:lnTo>
                    <a:pt x="510504" y="401348"/>
                  </a:lnTo>
                  <a:lnTo>
                    <a:pt x="510504" y="401919"/>
                  </a:lnTo>
                  <a:cubicBezTo>
                    <a:pt x="509932" y="406491"/>
                    <a:pt x="506503" y="423065"/>
                    <a:pt x="500788" y="428780"/>
                  </a:cubicBezTo>
                  <a:cubicBezTo>
                    <a:pt x="491644" y="437924"/>
                    <a:pt x="479643" y="444211"/>
                    <a:pt x="467641" y="447639"/>
                  </a:cubicBezTo>
                  <a:cubicBezTo>
                    <a:pt x="460783" y="449354"/>
                    <a:pt x="452211" y="451640"/>
                    <a:pt x="453354" y="463070"/>
                  </a:cubicBezTo>
                  <a:cubicBezTo>
                    <a:pt x="457926" y="472786"/>
                    <a:pt x="466498" y="474500"/>
                    <a:pt x="475642" y="475643"/>
                  </a:cubicBezTo>
                  <a:cubicBezTo>
                    <a:pt x="475642" y="475643"/>
                    <a:pt x="476214" y="476214"/>
                    <a:pt x="475642" y="476214"/>
                  </a:cubicBezTo>
                  <a:cubicBezTo>
                    <a:pt x="429922" y="504789"/>
                    <a:pt x="368772" y="515648"/>
                    <a:pt x="321909" y="488787"/>
                  </a:cubicBezTo>
                  <a:cubicBezTo>
                    <a:pt x="288762" y="469928"/>
                    <a:pt x="268188" y="436209"/>
                    <a:pt x="241899" y="408777"/>
                  </a:cubicBezTo>
                  <a:cubicBezTo>
                    <a:pt x="189892" y="354485"/>
                    <a:pt x="74449" y="376202"/>
                    <a:pt x="32730" y="313909"/>
                  </a:cubicBezTo>
                  <a:cubicBezTo>
                    <a:pt x="-11847" y="248186"/>
                    <a:pt x="-16419" y="53304"/>
                    <a:pt x="53875" y="447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34D990F-A80B-CED9-C862-0253C667A771}"/>
                </a:ext>
              </a:extLst>
            </p:cNvPr>
            <p:cNvSpPr/>
            <p:nvPr/>
          </p:nvSpPr>
          <p:spPr>
            <a:xfrm>
              <a:off x="4559593" y="4092703"/>
              <a:ext cx="318896" cy="365234"/>
            </a:xfrm>
            <a:custGeom>
              <a:avLst/>
              <a:gdLst>
                <a:gd name="connsiteX0" fmla="*/ 318897 w 318896"/>
                <a:gd name="connsiteY0" fmla="*/ 345186 h 365234"/>
                <a:gd name="connsiteX1" fmla="*/ 318326 w 318896"/>
                <a:gd name="connsiteY1" fmla="*/ 346329 h 365234"/>
                <a:gd name="connsiteX2" fmla="*/ 316611 w 318896"/>
                <a:gd name="connsiteY2" fmla="*/ 350329 h 365234"/>
                <a:gd name="connsiteX3" fmla="*/ 305181 w 318896"/>
                <a:gd name="connsiteY3" fmla="*/ 360616 h 365234"/>
                <a:gd name="connsiteX4" fmla="*/ 280606 w 318896"/>
                <a:gd name="connsiteY4" fmla="*/ 363474 h 365234"/>
                <a:gd name="connsiteX5" fmla="*/ 254889 w 318896"/>
                <a:gd name="connsiteY5" fmla="*/ 343471 h 365234"/>
                <a:gd name="connsiteX6" fmla="*/ 242888 w 318896"/>
                <a:gd name="connsiteY6" fmla="*/ 305753 h 365234"/>
                <a:gd name="connsiteX7" fmla="*/ 238316 w 318896"/>
                <a:gd name="connsiteY7" fmla="*/ 260604 h 365234"/>
                <a:gd name="connsiteX8" fmla="*/ 230886 w 318896"/>
                <a:gd name="connsiteY8" fmla="*/ 237744 h 365234"/>
                <a:gd name="connsiteX9" fmla="*/ 214884 w 318896"/>
                <a:gd name="connsiteY9" fmla="*/ 218884 h 365234"/>
                <a:gd name="connsiteX10" fmla="*/ 167449 w 318896"/>
                <a:gd name="connsiteY10" fmla="*/ 193738 h 365234"/>
                <a:gd name="connsiteX11" fmla="*/ 147447 w 318896"/>
                <a:gd name="connsiteY11" fmla="*/ 174879 h 365234"/>
                <a:gd name="connsiteX12" fmla="*/ 134303 w 318896"/>
                <a:gd name="connsiteY12" fmla="*/ 151448 h 365234"/>
                <a:gd name="connsiteX13" fmla="*/ 118301 w 318896"/>
                <a:gd name="connsiteY13" fmla="*/ 104013 h 365234"/>
                <a:gd name="connsiteX14" fmla="*/ 109156 w 318896"/>
                <a:gd name="connsiteY14" fmla="*/ 82868 h 365234"/>
                <a:gd name="connsiteX15" fmla="*/ 96584 w 318896"/>
                <a:gd name="connsiteY15" fmla="*/ 65151 h 365234"/>
                <a:gd name="connsiteX16" fmla="*/ 68009 w 318896"/>
                <a:gd name="connsiteY16" fmla="*/ 37719 h 365234"/>
                <a:gd name="connsiteX17" fmla="*/ 19431 w 318896"/>
                <a:gd name="connsiteY17" fmla="*/ 7429 h 365234"/>
                <a:gd name="connsiteX18" fmla="*/ 5144 w 318896"/>
                <a:gd name="connsiteY18" fmla="*/ 1714 h 365234"/>
                <a:gd name="connsiteX19" fmla="*/ 1143 w 318896"/>
                <a:gd name="connsiteY19" fmla="*/ 571 h 365234"/>
                <a:gd name="connsiteX20" fmla="*/ 0 w 318896"/>
                <a:gd name="connsiteY20" fmla="*/ 0 h 365234"/>
                <a:gd name="connsiteX21" fmla="*/ 20003 w 318896"/>
                <a:gd name="connsiteY21" fmla="*/ 6286 h 365234"/>
                <a:gd name="connsiteX22" fmla="*/ 69151 w 318896"/>
                <a:gd name="connsiteY22" fmla="*/ 36004 h 365234"/>
                <a:gd name="connsiteX23" fmla="*/ 98298 w 318896"/>
                <a:gd name="connsiteY23" fmla="*/ 63436 h 365234"/>
                <a:gd name="connsiteX24" fmla="*/ 110871 w 318896"/>
                <a:gd name="connsiteY24" fmla="*/ 81724 h 365234"/>
                <a:gd name="connsiteX25" fmla="*/ 120015 w 318896"/>
                <a:gd name="connsiteY25" fmla="*/ 103441 h 365234"/>
                <a:gd name="connsiteX26" fmla="*/ 136017 w 318896"/>
                <a:gd name="connsiteY26" fmla="*/ 150876 h 365234"/>
                <a:gd name="connsiteX27" fmla="*/ 148590 w 318896"/>
                <a:gd name="connsiteY27" fmla="*/ 173736 h 365234"/>
                <a:gd name="connsiteX28" fmla="*/ 168021 w 318896"/>
                <a:gd name="connsiteY28" fmla="*/ 192024 h 365234"/>
                <a:gd name="connsiteX29" fmla="*/ 215456 w 318896"/>
                <a:gd name="connsiteY29" fmla="*/ 217741 h 365234"/>
                <a:gd name="connsiteX30" fmla="*/ 232029 w 318896"/>
                <a:gd name="connsiteY30" fmla="*/ 237744 h 365234"/>
                <a:gd name="connsiteX31" fmla="*/ 239459 w 318896"/>
                <a:gd name="connsiteY31" fmla="*/ 261747 h 365234"/>
                <a:gd name="connsiteX32" fmla="*/ 244031 w 318896"/>
                <a:gd name="connsiteY32" fmla="*/ 306895 h 365234"/>
                <a:gd name="connsiteX33" fmla="*/ 255461 w 318896"/>
                <a:gd name="connsiteY33" fmla="*/ 344043 h 365234"/>
                <a:gd name="connsiteX34" fmla="*/ 279464 w 318896"/>
                <a:gd name="connsiteY34" fmla="*/ 364045 h 365234"/>
                <a:gd name="connsiteX35" fmla="*/ 302895 w 318896"/>
                <a:gd name="connsiteY35" fmla="*/ 361759 h 365234"/>
                <a:gd name="connsiteX36" fmla="*/ 314325 w 318896"/>
                <a:gd name="connsiteY36" fmla="*/ 352044 h 365234"/>
                <a:gd name="connsiteX37" fmla="*/ 318897 w 318896"/>
                <a:gd name="connsiteY37" fmla="*/ 345186 h 36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8896" h="365234">
                  <a:moveTo>
                    <a:pt x="318897" y="345186"/>
                  </a:moveTo>
                  <a:cubicBezTo>
                    <a:pt x="318897" y="345758"/>
                    <a:pt x="318897" y="346329"/>
                    <a:pt x="318326" y="346329"/>
                  </a:cubicBezTo>
                  <a:cubicBezTo>
                    <a:pt x="317754" y="347472"/>
                    <a:pt x="317183" y="349186"/>
                    <a:pt x="316611" y="350329"/>
                  </a:cubicBezTo>
                  <a:cubicBezTo>
                    <a:pt x="313754" y="354901"/>
                    <a:pt x="309753" y="358330"/>
                    <a:pt x="305181" y="360616"/>
                  </a:cubicBezTo>
                  <a:cubicBezTo>
                    <a:pt x="297751" y="364617"/>
                    <a:pt x="288608" y="365188"/>
                    <a:pt x="280606" y="363474"/>
                  </a:cubicBezTo>
                  <a:cubicBezTo>
                    <a:pt x="269748" y="360045"/>
                    <a:pt x="260604" y="353187"/>
                    <a:pt x="254889" y="343471"/>
                  </a:cubicBezTo>
                  <a:cubicBezTo>
                    <a:pt x="248031" y="332041"/>
                    <a:pt x="244031" y="318897"/>
                    <a:pt x="242888" y="305753"/>
                  </a:cubicBezTo>
                  <a:cubicBezTo>
                    <a:pt x="241173" y="291465"/>
                    <a:pt x="241173" y="276034"/>
                    <a:pt x="238316" y="260604"/>
                  </a:cubicBezTo>
                  <a:cubicBezTo>
                    <a:pt x="237173" y="252603"/>
                    <a:pt x="234315" y="245173"/>
                    <a:pt x="230886" y="237744"/>
                  </a:cubicBezTo>
                  <a:cubicBezTo>
                    <a:pt x="227457" y="230314"/>
                    <a:pt x="221742" y="223456"/>
                    <a:pt x="214884" y="218884"/>
                  </a:cubicBezTo>
                  <a:cubicBezTo>
                    <a:pt x="201168" y="208598"/>
                    <a:pt x="183451" y="203454"/>
                    <a:pt x="167449" y="193738"/>
                  </a:cubicBezTo>
                  <a:cubicBezTo>
                    <a:pt x="159449" y="188595"/>
                    <a:pt x="152591" y="182308"/>
                    <a:pt x="147447" y="174879"/>
                  </a:cubicBezTo>
                  <a:cubicBezTo>
                    <a:pt x="142304" y="167449"/>
                    <a:pt x="137731" y="159448"/>
                    <a:pt x="134303" y="151448"/>
                  </a:cubicBezTo>
                  <a:cubicBezTo>
                    <a:pt x="127444" y="135445"/>
                    <a:pt x="123444" y="118872"/>
                    <a:pt x="118301" y="104013"/>
                  </a:cubicBezTo>
                  <a:cubicBezTo>
                    <a:pt x="116014" y="96583"/>
                    <a:pt x="112586" y="89725"/>
                    <a:pt x="109156" y="82868"/>
                  </a:cubicBezTo>
                  <a:cubicBezTo>
                    <a:pt x="105728" y="76581"/>
                    <a:pt x="101727" y="70294"/>
                    <a:pt x="96584" y="65151"/>
                  </a:cubicBezTo>
                  <a:cubicBezTo>
                    <a:pt x="88011" y="55435"/>
                    <a:pt x="78296" y="46291"/>
                    <a:pt x="68009" y="37719"/>
                  </a:cubicBezTo>
                  <a:cubicBezTo>
                    <a:pt x="53149" y="25718"/>
                    <a:pt x="37148" y="15430"/>
                    <a:pt x="19431" y="7429"/>
                  </a:cubicBezTo>
                  <a:cubicBezTo>
                    <a:pt x="14859" y="5143"/>
                    <a:pt x="9716" y="3429"/>
                    <a:pt x="5144" y="1714"/>
                  </a:cubicBezTo>
                  <a:lnTo>
                    <a:pt x="1143" y="571"/>
                  </a:lnTo>
                  <a:lnTo>
                    <a:pt x="0" y="0"/>
                  </a:lnTo>
                  <a:cubicBezTo>
                    <a:pt x="6858" y="1143"/>
                    <a:pt x="13716" y="3429"/>
                    <a:pt x="20003" y="6286"/>
                  </a:cubicBezTo>
                  <a:cubicBezTo>
                    <a:pt x="37719" y="13716"/>
                    <a:pt x="54293" y="24003"/>
                    <a:pt x="69151" y="36004"/>
                  </a:cubicBezTo>
                  <a:cubicBezTo>
                    <a:pt x="79439" y="44005"/>
                    <a:pt x="89154" y="53149"/>
                    <a:pt x="98298" y="63436"/>
                  </a:cubicBezTo>
                  <a:cubicBezTo>
                    <a:pt x="103441" y="69151"/>
                    <a:pt x="107442" y="75438"/>
                    <a:pt x="110871" y="81724"/>
                  </a:cubicBezTo>
                  <a:cubicBezTo>
                    <a:pt x="114300" y="88583"/>
                    <a:pt x="117729" y="96012"/>
                    <a:pt x="120015" y="103441"/>
                  </a:cubicBezTo>
                  <a:cubicBezTo>
                    <a:pt x="125730" y="118872"/>
                    <a:pt x="129731" y="134874"/>
                    <a:pt x="136017" y="150876"/>
                  </a:cubicBezTo>
                  <a:cubicBezTo>
                    <a:pt x="139446" y="158877"/>
                    <a:pt x="143446" y="166878"/>
                    <a:pt x="148590" y="173736"/>
                  </a:cubicBezTo>
                  <a:cubicBezTo>
                    <a:pt x="153734" y="181165"/>
                    <a:pt x="160591" y="186880"/>
                    <a:pt x="168021" y="192024"/>
                  </a:cubicBezTo>
                  <a:cubicBezTo>
                    <a:pt x="183451" y="201739"/>
                    <a:pt x="201168" y="206883"/>
                    <a:pt x="215456" y="217741"/>
                  </a:cubicBezTo>
                  <a:cubicBezTo>
                    <a:pt x="222314" y="222885"/>
                    <a:pt x="228029" y="229743"/>
                    <a:pt x="232029" y="237744"/>
                  </a:cubicBezTo>
                  <a:cubicBezTo>
                    <a:pt x="235458" y="245173"/>
                    <a:pt x="238316" y="253174"/>
                    <a:pt x="239459" y="261747"/>
                  </a:cubicBezTo>
                  <a:cubicBezTo>
                    <a:pt x="242316" y="277749"/>
                    <a:pt x="242316" y="293179"/>
                    <a:pt x="244031" y="306895"/>
                  </a:cubicBezTo>
                  <a:cubicBezTo>
                    <a:pt x="245174" y="320040"/>
                    <a:pt x="248603" y="332613"/>
                    <a:pt x="255461" y="344043"/>
                  </a:cubicBezTo>
                  <a:cubicBezTo>
                    <a:pt x="260604" y="353187"/>
                    <a:pt x="269176" y="360616"/>
                    <a:pt x="279464" y="364045"/>
                  </a:cubicBezTo>
                  <a:cubicBezTo>
                    <a:pt x="287464" y="366331"/>
                    <a:pt x="295466" y="365188"/>
                    <a:pt x="302895" y="361759"/>
                  </a:cubicBezTo>
                  <a:cubicBezTo>
                    <a:pt x="307467" y="359473"/>
                    <a:pt x="311468" y="356044"/>
                    <a:pt x="314325" y="352044"/>
                  </a:cubicBezTo>
                  <a:cubicBezTo>
                    <a:pt x="318326" y="346900"/>
                    <a:pt x="318897" y="345186"/>
                    <a:pt x="318897" y="345186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F9E76EF-1324-2FA9-970E-5986BECB2A77}"/>
                </a:ext>
              </a:extLst>
            </p:cNvPr>
            <p:cNvSpPr/>
            <p:nvPr/>
          </p:nvSpPr>
          <p:spPr>
            <a:xfrm>
              <a:off x="4459580" y="4291008"/>
              <a:ext cx="148590" cy="216598"/>
            </a:xfrm>
            <a:custGeom>
              <a:avLst/>
              <a:gdLst>
                <a:gd name="connsiteX0" fmla="*/ 0 w 148590"/>
                <a:gd name="connsiteY0" fmla="*/ 216599 h 216598"/>
                <a:gd name="connsiteX1" fmla="*/ 2858 w 148590"/>
                <a:gd name="connsiteY1" fmla="*/ 0 h 216598"/>
                <a:gd name="connsiteX2" fmla="*/ 129731 w 148590"/>
                <a:gd name="connsiteY2" fmla="*/ 0 h 216598"/>
                <a:gd name="connsiteX3" fmla="*/ 138874 w 148590"/>
                <a:gd name="connsiteY3" fmla="*/ 44006 h 216598"/>
                <a:gd name="connsiteX4" fmla="*/ 148590 w 148590"/>
                <a:gd name="connsiteY4" fmla="*/ 185166 h 216598"/>
                <a:gd name="connsiteX5" fmla="*/ 0 w 148590"/>
                <a:gd name="connsiteY5" fmla="*/ 216599 h 21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590" h="216598">
                  <a:moveTo>
                    <a:pt x="0" y="216599"/>
                  </a:moveTo>
                  <a:lnTo>
                    <a:pt x="2858" y="0"/>
                  </a:lnTo>
                  <a:lnTo>
                    <a:pt x="129731" y="0"/>
                  </a:lnTo>
                  <a:lnTo>
                    <a:pt x="138874" y="44006"/>
                  </a:lnTo>
                  <a:lnTo>
                    <a:pt x="148590" y="185166"/>
                  </a:lnTo>
                  <a:lnTo>
                    <a:pt x="0" y="21659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05025F0-C9DE-ADD6-2D44-25DADDAFC29F}"/>
                </a:ext>
              </a:extLst>
            </p:cNvPr>
            <p:cNvSpPr/>
            <p:nvPr/>
          </p:nvSpPr>
          <p:spPr>
            <a:xfrm>
              <a:off x="4451008" y="4377645"/>
              <a:ext cx="106921" cy="34514"/>
            </a:xfrm>
            <a:custGeom>
              <a:avLst/>
              <a:gdLst>
                <a:gd name="connsiteX0" fmla="*/ 0 w 106921"/>
                <a:gd name="connsiteY0" fmla="*/ 32228 h 34514"/>
                <a:gd name="connsiteX1" fmla="*/ 19431 w 106921"/>
                <a:gd name="connsiteY1" fmla="*/ 34514 h 34514"/>
                <a:gd name="connsiteX2" fmla="*/ 65723 w 106921"/>
                <a:gd name="connsiteY2" fmla="*/ 18512 h 34514"/>
                <a:gd name="connsiteX3" fmla="*/ 105728 w 106921"/>
                <a:gd name="connsiteY3" fmla="*/ 4796 h 34514"/>
                <a:gd name="connsiteX4" fmla="*/ 106299 w 106921"/>
                <a:gd name="connsiteY4" fmla="*/ 1367 h 34514"/>
                <a:gd name="connsiteX5" fmla="*/ 102870 w 106921"/>
                <a:gd name="connsiteY5" fmla="*/ 224 h 34514"/>
                <a:gd name="connsiteX6" fmla="*/ 72009 w 106921"/>
                <a:gd name="connsiteY6" fmla="*/ 11654 h 34514"/>
                <a:gd name="connsiteX7" fmla="*/ 69723 w 106921"/>
                <a:gd name="connsiteY7" fmla="*/ 12226 h 34514"/>
                <a:gd name="connsiteX8" fmla="*/ 63436 w 106921"/>
                <a:gd name="connsiteY8" fmla="*/ 12797 h 34514"/>
                <a:gd name="connsiteX9" fmla="*/ 62865 w 106921"/>
                <a:gd name="connsiteY9" fmla="*/ 12797 h 34514"/>
                <a:gd name="connsiteX10" fmla="*/ 58864 w 106921"/>
                <a:gd name="connsiteY10" fmla="*/ 13369 h 34514"/>
                <a:gd name="connsiteX11" fmla="*/ 48006 w 106921"/>
                <a:gd name="connsiteY11" fmla="*/ 13369 h 34514"/>
                <a:gd name="connsiteX12" fmla="*/ 3429 w 106921"/>
                <a:gd name="connsiteY12" fmla="*/ 796 h 34514"/>
                <a:gd name="connsiteX13" fmla="*/ 0 w 106921"/>
                <a:gd name="connsiteY13" fmla="*/ 32228 h 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921" h="34514">
                  <a:moveTo>
                    <a:pt x="0" y="32228"/>
                  </a:moveTo>
                  <a:cubicBezTo>
                    <a:pt x="6286" y="33943"/>
                    <a:pt x="12573" y="34514"/>
                    <a:pt x="19431" y="34514"/>
                  </a:cubicBezTo>
                  <a:cubicBezTo>
                    <a:pt x="36004" y="34514"/>
                    <a:pt x="52578" y="28799"/>
                    <a:pt x="65723" y="18512"/>
                  </a:cubicBezTo>
                  <a:cubicBezTo>
                    <a:pt x="80010" y="16798"/>
                    <a:pt x="93726" y="12226"/>
                    <a:pt x="105728" y="4796"/>
                  </a:cubicBezTo>
                  <a:cubicBezTo>
                    <a:pt x="106871" y="4225"/>
                    <a:pt x="107442" y="2510"/>
                    <a:pt x="106299" y="1367"/>
                  </a:cubicBezTo>
                  <a:cubicBezTo>
                    <a:pt x="105728" y="224"/>
                    <a:pt x="104013" y="-347"/>
                    <a:pt x="102870" y="224"/>
                  </a:cubicBezTo>
                  <a:cubicBezTo>
                    <a:pt x="93154" y="5939"/>
                    <a:pt x="82868" y="9940"/>
                    <a:pt x="72009" y="11654"/>
                  </a:cubicBezTo>
                  <a:cubicBezTo>
                    <a:pt x="71438" y="11654"/>
                    <a:pt x="70294" y="12226"/>
                    <a:pt x="69723" y="12226"/>
                  </a:cubicBezTo>
                  <a:cubicBezTo>
                    <a:pt x="67437" y="12797"/>
                    <a:pt x="65151" y="12797"/>
                    <a:pt x="63436" y="12797"/>
                  </a:cubicBezTo>
                  <a:lnTo>
                    <a:pt x="62865" y="12797"/>
                  </a:lnTo>
                  <a:cubicBezTo>
                    <a:pt x="61722" y="13369"/>
                    <a:pt x="60008" y="13369"/>
                    <a:pt x="58864" y="13369"/>
                  </a:cubicBezTo>
                  <a:lnTo>
                    <a:pt x="48006" y="13369"/>
                  </a:lnTo>
                  <a:cubicBezTo>
                    <a:pt x="32576" y="12797"/>
                    <a:pt x="17145" y="8797"/>
                    <a:pt x="3429" y="796"/>
                  </a:cubicBezTo>
                  <a:lnTo>
                    <a:pt x="0" y="3222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B4AAB96-3E07-551B-E88A-95461EA2E171}"/>
                </a:ext>
              </a:extLst>
            </p:cNvPr>
            <p:cNvSpPr/>
            <p:nvPr/>
          </p:nvSpPr>
          <p:spPr>
            <a:xfrm>
              <a:off x="4402988" y="4137274"/>
              <a:ext cx="199472" cy="254323"/>
            </a:xfrm>
            <a:custGeom>
              <a:avLst/>
              <a:gdLst>
                <a:gd name="connsiteX0" fmla="*/ 1156 w 199472"/>
                <a:gd name="connsiteY0" fmla="*/ 159449 h 254323"/>
                <a:gd name="connsiteX1" fmla="*/ 13 w 199472"/>
                <a:gd name="connsiteY1" fmla="*/ 68580 h 254323"/>
                <a:gd name="connsiteX2" fmla="*/ 40590 w 199472"/>
                <a:gd name="connsiteY2" fmla="*/ 1143 h 254323"/>
                <a:gd name="connsiteX3" fmla="*/ 165748 w 199472"/>
                <a:gd name="connsiteY3" fmla="*/ 0 h 254323"/>
                <a:gd name="connsiteX4" fmla="*/ 197752 w 199472"/>
                <a:gd name="connsiteY4" fmla="*/ 32004 h 254323"/>
                <a:gd name="connsiteX5" fmla="*/ 199467 w 199472"/>
                <a:gd name="connsiteY5" fmla="*/ 157163 h 254323"/>
                <a:gd name="connsiteX6" fmla="*/ 105169 w 199472"/>
                <a:gd name="connsiteY6" fmla="*/ 254318 h 254323"/>
                <a:gd name="connsiteX7" fmla="*/ 97740 w 199472"/>
                <a:gd name="connsiteY7" fmla="*/ 254318 h 254323"/>
                <a:gd name="connsiteX8" fmla="*/ 1156 w 199472"/>
                <a:gd name="connsiteY8" fmla="*/ 159449 h 2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472" h="254323">
                  <a:moveTo>
                    <a:pt x="1156" y="159449"/>
                  </a:moveTo>
                  <a:lnTo>
                    <a:pt x="13" y="68580"/>
                  </a:lnTo>
                  <a:cubicBezTo>
                    <a:pt x="-558" y="45720"/>
                    <a:pt x="17730" y="1715"/>
                    <a:pt x="40590" y="1143"/>
                  </a:cubicBezTo>
                  <a:lnTo>
                    <a:pt x="165748" y="0"/>
                  </a:lnTo>
                  <a:cubicBezTo>
                    <a:pt x="183465" y="0"/>
                    <a:pt x="197752" y="14288"/>
                    <a:pt x="197752" y="32004"/>
                  </a:cubicBezTo>
                  <a:lnTo>
                    <a:pt x="199467" y="157163"/>
                  </a:lnTo>
                  <a:cubicBezTo>
                    <a:pt x="200038" y="210312"/>
                    <a:pt x="157747" y="253746"/>
                    <a:pt x="105169" y="254318"/>
                  </a:cubicBezTo>
                  <a:lnTo>
                    <a:pt x="97740" y="254318"/>
                  </a:lnTo>
                  <a:cubicBezTo>
                    <a:pt x="45162" y="254889"/>
                    <a:pt x="1728" y="212598"/>
                    <a:pt x="1156" y="159449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9A15FC8-29F7-5030-23E2-CD247F7711CF}"/>
                </a:ext>
              </a:extLst>
            </p:cNvPr>
            <p:cNvSpPr/>
            <p:nvPr/>
          </p:nvSpPr>
          <p:spPr>
            <a:xfrm>
              <a:off x="4572166" y="4287579"/>
              <a:ext cx="24003" cy="14858"/>
            </a:xfrm>
            <a:custGeom>
              <a:avLst/>
              <a:gdLst>
                <a:gd name="connsiteX0" fmla="*/ 0 w 24003"/>
                <a:gd name="connsiteY0" fmla="*/ 6858 h 14858"/>
                <a:gd name="connsiteX1" fmla="*/ 24003 w 24003"/>
                <a:gd name="connsiteY1" fmla="*/ 14859 h 14858"/>
                <a:gd name="connsiteX2" fmla="*/ 17145 w 24003"/>
                <a:gd name="connsiteY2" fmla="*/ 0 h 14858"/>
                <a:gd name="connsiteX3" fmla="*/ 0 w 24003"/>
                <a:gd name="connsiteY3" fmla="*/ 6858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14858">
                  <a:moveTo>
                    <a:pt x="0" y="6858"/>
                  </a:moveTo>
                  <a:lnTo>
                    <a:pt x="24003" y="14859"/>
                  </a:lnTo>
                  <a:lnTo>
                    <a:pt x="17145" y="0"/>
                  </a:lnTo>
                  <a:lnTo>
                    <a:pt x="0" y="685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D0E09F4-3073-D71B-8AA2-5F469879D1EA}"/>
                </a:ext>
              </a:extLst>
            </p:cNvPr>
            <p:cNvSpPr/>
            <p:nvPr/>
          </p:nvSpPr>
          <p:spPr>
            <a:xfrm>
              <a:off x="4504103" y="4248091"/>
              <a:ext cx="20628" cy="20676"/>
            </a:xfrm>
            <a:custGeom>
              <a:avLst/>
              <a:gdLst>
                <a:gd name="connsiteX0" fmla="*/ 20628 w 20628"/>
                <a:gd name="connsiteY0" fmla="*/ 9198 h 20676"/>
                <a:gd name="connsiteX1" fmla="*/ 9198 w 20628"/>
                <a:gd name="connsiteY1" fmla="*/ 54 h 20676"/>
                <a:gd name="connsiteX2" fmla="*/ 54 w 20628"/>
                <a:gd name="connsiteY2" fmla="*/ 11484 h 20676"/>
                <a:gd name="connsiteX3" fmla="*/ 10913 w 20628"/>
                <a:gd name="connsiteY3" fmla="*/ 20628 h 20676"/>
                <a:gd name="connsiteX4" fmla="*/ 20628 w 20628"/>
                <a:gd name="connsiteY4" fmla="*/ 9198 h 2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28" h="20676">
                  <a:moveTo>
                    <a:pt x="20628" y="9198"/>
                  </a:moveTo>
                  <a:cubicBezTo>
                    <a:pt x="20057" y="3483"/>
                    <a:pt x="14913" y="-517"/>
                    <a:pt x="9198" y="54"/>
                  </a:cubicBezTo>
                  <a:cubicBezTo>
                    <a:pt x="3483" y="626"/>
                    <a:pt x="-517" y="5769"/>
                    <a:pt x="54" y="11484"/>
                  </a:cubicBezTo>
                  <a:cubicBezTo>
                    <a:pt x="626" y="16628"/>
                    <a:pt x="5198" y="21200"/>
                    <a:pt x="10913" y="20628"/>
                  </a:cubicBezTo>
                  <a:cubicBezTo>
                    <a:pt x="16628" y="20057"/>
                    <a:pt x="20628" y="14913"/>
                    <a:pt x="20628" y="919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F8427B6-F625-EF62-4199-5C1A9C95D672}"/>
                </a:ext>
              </a:extLst>
            </p:cNvPr>
            <p:cNvSpPr/>
            <p:nvPr/>
          </p:nvSpPr>
          <p:spPr>
            <a:xfrm>
              <a:off x="4516159" y="4256718"/>
              <a:ext cx="5000" cy="4571"/>
            </a:xfrm>
            <a:custGeom>
              <a:avLst/>
              <a:gdLst>
                <a:gd name="connsiteX0" fmla="*/ 4572 w 5000"/>
                <a:gd name="connsiteY0" fmla="*/ 2286 h 4571"/>
                <a:gd name="connsiteX1" fmla="*/ 2286 w 5000"/>
                <a:gd name="connsiteY1" fmla="*/ 0 h 4571"/>
                <a:gd name="connsiteX2" fmla="*/ 0 w 5000"/>
                <a:gd name="connsiteY2" fmla="*/ 2286 h 4571"/>
                <a:gd name="connsiteX3" fmla="*/ 2286 w 5000"/>
                <a:gd name="connsiteY3" fmla="*/ 4572 h 4571"/>
                <a:gd name="connsiteX4" fmla="*/ 4572 w 5000"/>
                <a:gd name="connsiteY4" fmla="*/ 2286 h 4571"/>
                <a:gd name="connsiteX5" fmla="*/ 4572 w 5000"/>
                <a:gd name="connsiteY5" fmla="*/ 2286 h 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" h="4571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4000" y="4572"/>
                    <a:pt x="5143" y="3429"/>
                    <a:pt x="4572" y="2286"/>
                  </a:cubicBezTo>
                  <a:cubicBezTo>
                    <a:pt x="5143" y="2286"/>
                    <a:pt x="5143" y="2286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F0E3268-C891-2162-EEF2-0A808B6FAC66}"/>
                </a:ext>
              </a:extLst>
            </p:cNvPr>
            <p:cNvSpPr/>
            <p:nvPr/>
          </p:nvSpPr>
          <p:spPr>
            <a:xfrm>
              <a:off x="4423576" y="4251003"/>
              <a:ext cx="20573" cy="20573"/>
            </a:xfrm>
            <a:custGeom>
              <a:avLst/>
              <a:gdLst>
                <a:gd name="connsiteX0" fmla="*/ 20574 w 20573"/>
                <a:gd name="connsiteY0" fmla="*/ 9716 h 20573"/>
                <a:gd name="connsiteX1" fmla="*/ 9716 w 20573"/>
                <a:gd name="connsiteY1" fmla="*/ 0 h 20573"/>
                <a:gd name="connsiteX2" fmla="*/ 0 w 20573"/>
                <a:gd name="connsiteY2" fmla="*/ 10859 h 20573"/>
                <a:gd name="connsiteX3" fmla="*/ 10858 w 20573"/>
                <a:gd name="connsiteY3" fmla="*/ 20574 h 20573"/>
                <a:gd name="connsiteX4" fmla="*/ 20574 w 20573"/>
                <a:gd name="connsiteY4" fmla="*/ 9716 h 2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73" h="20573">
                  <a:moveTo>
                    <a:pt x="20574" y="9716"/>
                  </a:moveTo>
                  <a:cubicBezTo>
                    <a:pt x="20003" y="4001"/>
                    <a:pt x="15431" y="0"/>
                    <a:pt x="9716" y="0"/>
                  </a:cubicBezTo>
                  <a:cubicBezTo>
                    <a:pt x="4001" y="571"/>
                    <a:pt x="0" y="5144"/>
                    <a:pt x="0" y="10859"/>
                  </a:cubicBezTo>
                  <a:cubicBezTo>
                    <a:pt x="571" y="16574"/>
                    <a:pt x="5143" y="20574"/>
                    <a:pt x="10858" y="20574"/>
                  </a:cubicBezTo>
                  <a:cubicBezTo>
                    <a:pt x="16573" y="20574"/>
                    <a:pt x="20574" y="15431"/>
                    <a:pt x="20574" y="97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9F0C88F-FF27-E8BA-15AE-9E6ABCFBF6B2}"/>
                </a:ext>
              </a:extLst>
            </p:cNvPr>
            <p:cNvSpPr/>
            <p:nvPr/>
          </p:nvSpPr>
          <p:spPr>
            <a:xfrm>
              <a:off x="4436149" y="4260146"/>
              <a:ext cx="4571" cy="4572"/>
            </a:xfrm>
            <a:custGeom>
              <a:avLst/>
              <a:gdLst>
                <a:gd name="connsiteX0" fmla="*/ 4572 w 4571"/>
                <a:gd name="connsiteY0" fmla="*/ 2286 h 4572"/>
                <a:gd name="connsiteX1" fmla="*/ 2286 w 4571"/>
                <a:gd name="connsiteY1" fmla="*/ 0 h 4572"/>
                <a:gd name="connsiteX2" fmla="*/ 0 w 4571"/>
                <a:gd name="connsiteY2" fmla="*/ 2286 h 4572"/>
                <a:gd name="connsiteX3" fmla="*/ 2286 w 4571"/>
                <a:gd name="connsiteY3" fmla="*/ 4572 h 4572"/>
                <a:gd name="connsiteX4" fmla="*/ 4572 w 4571"/>
                <a:gd name="connsiteY4" fmla="*/ 2286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1" h="4572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3429" y="4572"/>
                    <a:pt x="4572" y="3429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6B9ABF0-DCD7-B685-1600-7FC3D32054D2}"/>
                </a:ext>
              </a:extLst>
            </p:cNvPr>
            <p:cNvSpPr/>
            <p:nvPr/>
          </p:nvSpPr>
          <p:spPr>
            <a:xfrm>
              <a:off x="4464152" y="4284155"/>
              <a:ext cx="27431" cy="25717"/>
            </a:xfrm>
            <a:custGeom>
              <a:avLst/>
              <a:gdLst>
                <a:gd name="connsiteX0" fmla="*/ 0 w 27431"/>
                <a:gd name="connsiteY0" fmla="*/ 11430 h 25717"/>
                <a:gd name="connsiteX1" fmla="*/ 12002 w 27431"/>
                <a:gd name="connsiteY1" fmla="*/ 0 h 25717"/>
                <a:gd name="connsiteX2" fmla="*/ 14859 w 27431"/>
                <a:gd name="connsiteY2" fmla="*/ 3429 h 25717"/>
                <a:gd name="connsiteX3" fmla="*/ 12002 w 27431"/>
                <a:gd name="connsiteY3" fmla="*/ 6286 h 25717"/>
                <a:gd name="connsiteX4" fmla="*/ 5715 w 27431"/>
                <a:gd name="connsiteY4" fmla="*/ 12573 h 25717"/>
                <a:gd name="connsiteX5" fmla="*/ 10859 w 27431"/>
                <a:gd name="connsiteY5" fmla="*/ 18859 h 25717"/>
                <a:gd name="connsiteX6" fmla="*/ 11430 w 27431"/>
                <a:gd name="connsiteY6" fmla="*/ 18859 h 25717"/>
                <a:gd name="connsiteX7" fmla="*/ 24574 w 27431"/>
                <a:gd name="connsiteY7" fmla="*/ 19431 h 25717"/>
                <a:gd name="connsiteX8" fmla="*/ 27432 w 27431"/>
                <a:gd name="connsiteY8" fmla="*/ 22860 h 25717"/>
                <a:gd name="connsiteX9" fmla="*/ 24574 w 27431"/>
                <a:gd name="connsiteY9" fmla="*/ 25718 h 25717"/>
                <a:gd name="connsiteX10" fmla="*/ 11430 w 27431"/>
                <a:gd name="connsiteY10" fmla="*/ 25146 h 25717"/>
                <a:gd name="connsiteX11" fmla="*/ 572 w 27431"/>
                <a:gd name="connsiteY11" fmla="*/ 14859 h 25717"/>
                <a:gd name="connsiteX12" fmla="*/ 0 w 27431"/>
                <a:gd name="connsiteY12" fmla="*/ 1143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431" h="25717">
                  <a:moveTo>
                    <a:pt x="0" y="11430"/>
                  </a:moveTo>
                  <a:cubicBezTo>
                    <a:pt x="0" y="5143"/>
                    <a:pt x="5715" y="0"/>
                    <a:pt x="12002" y="0"/>
                  </a:cubicBezTo>
                  <a:cubicBezTo>
                    <a:pt x="13716" y="571"/>
                    <a:pt x="14288" y="1714"/>
                    <a:pt x="14859" y="3429"/>
                  </a:cubicBezTo>
                  <a:cubicBezTo>
                    <a:pt x="14288" y="5143"/>
                    <a:pt x="13144" y="5715"/>
                    <a:pt x="12002" y="6286"/>
                  </a:cubicBezTo>
                  <a:cubicBezTo>
                    <a:pt x="8573" y="6286"/>
                    <a:pt x="6287" y="9144"/>
                    <a:pt x="5715" y="12573"/>
                  </a:cubicBezTo>
                  <a:cubicBezTo>
                    <a:pt x="5144" y="15430"/>
                    <a:pt x="7429" y="18288"/>
                    <a:pt x="10859" y="18859"/>
                  </a:cubicBezTo>
                  <a:lnTo>
                    <a:pt x="11430" y="18859"/>
                  </a:lnTo>
                  <a:lnTo>
                    <a:pt x="24574" y="19431"/>
                  </a:lnTo>
                  <a:cubicBezTo>
                    <a:pt x="26289" y="20003"/>
                    <a:pt x="26861" y="21145"/>
                    <a:pt x="27432" y="22860"/>
                  </a:cubicBezTo>
                  <a:cubicBezTo>
                    <a:pt x="26861" y="24574"/>
                    <a:pt x="25718" y="25146"/>
                    <a:pt x="24574" y="25718"/>
                  </a:cubicBezTo>
                  <a:lnTo>
                    <a:pt x="11430" y="25146"/>
                  </a:lnTo>
                  <a:cubicBezTo>
                    <a:pt x="5715" y="25146"/>
                    <a:pt x="572" y="20574"/>
                    <a:pt x="572" y="14859"/>
                  </a:cubicBezTo>
                  <a:cubicBezTo>
                    <a:pt x="0" y="12573"/>
                    <a:pt x="0" y="12001"/>
                    <a:pt x="0" y="1143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686EE00-D691-B11D-7356-BD5BC13394A8}"/>
                </a:ext>
              </a:extLst>
            </p:cNvPr>
            <p:cNvSpPr/>
            <p:nvPr/>
          </p:nvSpPr>
          <p:spPr>
            <a:xfrm>
              <a:off x="4462772" y="4324160"/>
              <a:ext cx="49028" cy="22129"/>
            </a:xfrm>
            <a:custGeom>
              <a:avLst/>
              <a:gdLst>
                <a:gd name="connsiteX0" fmla="*/ 47100 w 49028"/>
                <a:gd name="connsiteY0" fmla="*/ 0 h 22129"/>
                <a:gd name="connsiteX1" fmla="*/ 48814 w 49028"/>
                <a:gd name="connsiteY1" fmla="*/ 2286 h 22129"/>
                <a:gd name="connsiteX2" fmla="*/ 15667 w 49028"/>
                <a:gd name="connsiteY2" fmla="*/ 21145 h 22129"/>
                <a:gd name="connsiteX3" fmla="*/ 237 w 49028"/>
                <a:gd name="connsiteY3" fmla="*/ 9715 h 22129"/>
                <a:gd name="connsiteX4" fmla="*/ 808 w 49028"/>
                <a:gd name="connsiteY4" fmla="*/ 7429 h 22129"/>
                <a:gd name="connsiteX5" fmla="*/ 1380 w 49028"/>
                <a:gd name="connsiteY5" fmla="*/ 7429 h 22129"/>
                <a:gd name="connsiteX6" fmla="*/ 47100 w 49028"/>
                <a:gd name="connsiteY6" fmla="*/ 0 h 2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28" h="22129">
                  <a:moveTo>
                    <a:pt x="47100" y="0"/>
                  </a:moveTo>
                  <a:cubicBezTo>
                    <a:pt x="48814" y="0"/>
                    <a:pt x="49386" y="1143"/>
                    <a:pt x="48814" y="2286"/>
                  </a:cubicBezTo>
                  <a:cubicBezTo>
                    <a:pt x="44814" y="16573"/>
                    <a:pt x="29955" y="25146"/>
                    <a:pt x="15667" y="21145"/>
                  </a:cubicBezTo>
                  <a:cubicBezTo>
                    <a:pt x="9381" y="19431"/>
                    <a:pt x="3666" y="15430"/>
                    <a:pt x="237" y="9715"/>
                  </a:cubicBezTo>
                  <a:cubicBezTo>
                    <a:pt x="-335" y="8573"/>
                    <a:pt x="237" y="8001"/>
                    <a:pt x="808" y="7429"/>
                  </a:cubicBezTo>
                  <a:lnTo>
                    <a:pt x="1380" y="7429"/>
                  </a:lnTo>
                  <a:lnTo>
                    <a:pt x="47100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8039D7-07AF-8E17-8679-8BF81C186CD0}"/>
                </a:ext>
              </a:extLst>
            </p:cNvPr>
            <p:cNvSpPr/>
            <p:nvPr/>
          </p:nvSpPr>
          <p:spPr>
            <a:xfrm>
              <a:off x="4433776" y="4080894"/>
              <a:ext cx="255866" cy="404843"/>
            </a:xfrm>
            <a:custGeom>
              <a:avLst/>
              <a:gdLst>
                <a:gd name="connsiteX0" fmla="*/ 203541 w 255866"/>
                <a:gd name="connsiteY0" fmla="*/ 92956 h 404843"/>
                <a:gd name="connsiteX1" fmla="*/ 200683 w 255866"/>
                <a:gd name="connsiteY1" fmla="*/ 93527 h 404843"/>
                <a:gd name="connsiteX2" fmla="*/ 186967 w 255866"/>
                <a:gd name="connsiteY2" fmla="*/ 45521 h 404843"/>
                <a:gd name="connsiteX3" fmla="*/ 113816 w 255866"/>
                <a:gd name="connsiteY3" fmla="*/ 950 h 404843"/>
                <a:gd name="connsiteX4" fmla="*/ 29233 w 255866"/>
                <a:gd name="connsiteY4" fmla="*/ 12946 h 404843"/>
                <a:gd name="connsiteX5" fmla="*/ 87 w 255866"/>
                <a:gd name="connsiteY5" fmla="*/ 39235 h 404843"/>
                <a:gd name="connsiteX6" fmla="*/ 5802 w 255866"/>
                <a:gd name="connsiteY6" fmla="*/ 60380 h 404843"/>
                <a:gd name="connsiteX7" fmla="*/ 86955 w 255866"/>
                <a:gd name="connsiteY7" fmla="*/ 110672 h 404843"/>
                <a:gd name="connsiteX8" fmla="*/ 109243 w 255866"/>
                <a:gd name="connsiteY8" fmla="*/ 113530 h 404843"/>
                <a:gd name="connsiteX9" fmla="*/ 123531 w 255866"/>
                <a:gd name="connsiteY9" fmla="*/ 135252 h 404843"/>
                <a:gd name="connsiteX10" fmla="*/ 127531 w 255866"/>
                <a:gd name="connsiteY10" fmla="*/ 147820 h 404843"/>
                <a:gd name="connsiteX11" fmla="*/ 132103 w 255866"/>
                <a:gd name="connsiteY11" fmla="*/ 183830 h 404843"/>
                <a:gd name="connsiteX12" fmla="*/ 155535 w 255866"/>
                <a:gd name="connsiteY12" fmla="*/ 222686 h 404843"/>
                <a:gd name="connsiteX13" fmla="*/ 132103 w 255866"/>
                <a:gd name="connsiteY13" fmla="*/ 290695 h 404843"/>
                <a:gd name="connsiteX14" fmla="*/ 147534 w 255866"/>
                <a:gd name="connsiteY14" fmla="*/ 318132 h 404843"/>
                <a:gd name="connsiteX15" fmla="*/ 156678 w 255866"/>
                <a:gd name="connsiteY15" fmla="*/ 347845 h 404843"/>
                <a:gd name="connsiteX16" fmla="*/ 156678 w 255866"/>
                <a:gd name="connsiteY16" fmla="*/ 362704 h 404843"/>
                <a:gd name="connsiteX17" fmla="*/ 180109 w 255866"/>
                <a:gd name="connsiteY17" fmla="*/ 403857 h 404843"/>
                <a:gd name="connsiteX18" fmla="*/ 228116 w 255866"/>
                <a:gd name="connsiteY18" fmla="*/ 385564 h 404843"/>
                <a:gd name="connsiteX19" fmla="*/ 249261 w 255866"/>
                <a:gd name="connsiteY19" fmla="*/ 336415 h 404843"/>
                <a:gd name="connsiteX20" fmla="*/ 203541 w 255866"/>
                <a:gd name="connsiteY20" fmla="*/ 92956 h 404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5866" h="404843">
                  <a:moveTo>
                    <a:pt x="203541" y="92956"/>
                  </a:moveTo>
                  <a:lnTo>
                    <a:pt x="200683" y="93527"/>
                  </a:lnTo>
                  <a:cubicBezTo>
                    <a:pt x="199541" y="76382"/>
                    <a:pt x="194968" y="60380"/>
                    <a:pt x="186967" y="45521"/>
                  </a:cubicBezTo>
                  <a:cubicBezTo>
                    <a:pt x="171537" y="19232"/>
                    <a:pt x="142962" y="4379"/>
                    <a:pt x="113816" y="950"/>
                  </a:cubicBezTo>
                  <a:cubicBezTo>
                    <a:pt x="84669" y="-2479"/>
                    <a:pt x="56094" y="3802"/>
                    <a:pt x="29233" y="12946"/>
                  </a:cubicBezTo>
                  <a:cubicBezTo>
                    <a:pt x="16089" y="17518"/>
                    <a:pt x="1801" y="24947"/>
                    <a:pt x="87" y="39235"/>
                  </a:cubicBezTo>
                  <a:cubicBezTo>
                    <a:pt x="-484" y="46664"/>
                    <a:pt x="1801" y="54094"/>
                    <a:pt x="5802" y="60380"/>
                  </a:cubicBezTo>
                  <a:cubicBezTo>
                    <a:pt x="22376" y="90098"/>
                    <a:pt x="53236" y="108958"/>
                    <a:pt x="86955" y="110672"/>
                  </a:cubicBezTo>
                  <a:cubicBezTo>
                    <a:pt x="94384" y="109529"/>
                    <a:pt x="101814" y="110672"/>
                    <a:pt x="109243" y="113530"/>
                  </a:cubicBezTo>
                  <a:cubicBezTo>
                    <a:pt x="117244" y="118102"/>
                    <a:pt x="119531" y="126109"/>
                    <a:pt x="123531" y="135252"/>
                  </a:cubicBezTo>
                  <a:cubicBezTo>
                    <a:pt x="125246" y="139253"/>
                    <a:pt x="126388" y="143248"/>
                    <a:pt x="127531" y="147820"/>
                  </a:cubicBezTo>
                  <a:cubicBezTo>
                    <a:pt x="130389" y="159821"/>
                    <a:pt x="126960" y="172400"/>
                    <a:pt x="132103" y="183830"/>
                  </a:cubicBezTo>
                  <a:cubicBezTo>
                    <a:pt x="138390" y="198117"/>
                    <a:pt x="153249" y="207827"/>
                    <a:pt x="155535" y="222686"/>
                  </a:cubicBezTo>
                  <a:cubicBezTo>
                    <a:pt x="159536" y="246689"/>
                    <a:pt x="128674" y="266692"/>
                    <a:pt x="132103" y="290695"/>
                  </a:cubicBezTo>
                  <a:cubicBezTo>
                    <a:pt x="133818" y="300982"/>
                    <a:pt x="141247" y="309560"/>
                    <a:pt x="147534" y="318132"/>
                  </a:cubicBezTo>
                  <a:cubicBezTo>
                    <a:pt x="153821" y="326705"/>
                    <a:pt x="160107" y="336986"/>
                    <a:pt x="156678" y="347845"/>
                  </a:cubicBezTo>
                  <a:cubicBezTo>
                    <a:pt x="154963" y="352988"/>
                    <a:pt x="158964" y="357560"/>
                    <a:pt x="156678" y="362704"/>
                  </a:cubicBezTo>
                  <a:cubicBezTo>
                    <a:pt x="149820" y="379277"/>
                    <a:pt x="162393" y="399857"/>
                    <a:pt x="180109" y="403857"/>
                  </a:cubicBezTo>
                  <a:cubicBezTo>
                    <a:pt x="197826" y="407858"/>
                    <a:pt x="216114" y="399280"/>
                    <a:pt x="228116" y="385564"/>
                  </a:cubicBezTo>
                  <a:cubicBezTo>
                    <a:pt x="238974" y="371276"/>
                    <a:pt x="246403" y="354131"/>
                    <a:pt x="249261" y="336415"/>
                  </a:cubicBezTo>
                  <a:cubicBezTo>
                    <a:pt x="266406" y="251833"/>
                    <a:pt x="249832" y="164965"/>
                    <a:pt x="203541" y="929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0C6DE1F-F2C5-FDB7-F6A7-5B4B932A3F4B}"/>
                </a:ext>
              </a:extLst>
            </p:cNvPr>
            <p:cNvSpPr/>
            <p:nvPr/>
          </p:nvSpPr>
          <p:spPr>
            <a:xfrm>
              <a:off x="4409913" y="4224505"/>
              <a:ext cx="39951" cy="8270"/>
            </a:xfrm>
            <a:custGeom>
              <a:avLst/>
              <a:gdLst>
                <a:gd name="connsiteX0" fmla="*/ 39951 w 39951"/>
                <a:gd name="connsiteY0" fmla="*/ 5358 h 8270"/>
                <a:gd name="connsiteX1" fmla="*/ 20520 w 39951"/>
                <a:gd name="connsiteY1" fmla="*/ 6501 h 8270"/>
                <a:gd name="connsiteX2" fmla="*/ 518 w 39951"/>
                <a:gd name="connsiteY2" fmla="*/ 7644 h 8270"/>
                <a:gd name="connsiteX3" fmla="*/ 4518 w 39951"/>
                <a:gd name="connsiteY3" fmla="*/ 3643 h 8270"/>
                <a:gd name="connsiteX4" fmla="*/ 19377 w 39951"/>
                <a:gd name="connsiteY4" fmla="*/ 214 h 8270"/>
                <a:gd name="connsiteX5" fmla="*/ 34808 w 39951"/>
                <a:gd name="connsiteY5" fmla="*/ 1929 h 8270"/>
                <a:gd name="connsiteX6" fmla="*/ 39951 w 39951"/>
                <a:gd name="connsiteY6" fmla="*/ 5358 h 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1" h="8270">
                  <a:moveTo>
                    <a:pt x="39951" y="5358"/>
                  </a:moveTo>
                  <a:cubicBezTo>
                    <a:pt x="38808" y="7072"/>
                    <a:pt x="30235" y="5929"/>
                    <a:pt x="20520" y="6501"/>
                  </a:cubicBezTo>
                  <a:cubicBezTo>
                    <a:pt x="10805" y="7072"/>
                    <a:pt x="2232" y="9358"/>
                    <a:pt x="518" y="7644"/>
                  </a:cubicBezTo>
                  <a:cubicBezTo>
                    <a:pt x="-1197" y="5929"/>
                    <a:pt x="1660" y="5358"/>
                    <a:pt x="4518" y="3643"/>
                  </a:cubicBezTo>
                  <a:cubicBezTo>
                    <a:pt x="9090" y="1357"/>
                    <a:pt x="14234" y="214"/>
                    <a:pt x="19377" y="214"/>
                  </a:cubicBezTo>
                  <a:cubicBezTo>
                    <a:pt x="24520" y="-357"/>
                    <a:pt x="29664" y="214"/>
                    <a:pt x="34808" y="1929"/>
                  </a:cubicBezTo>
                  <a:cubicBezTo>
                    <a:pt x="38237" y="3072"/>
                    <a:pt x="39951" y="4786"/>
                    <a:pt x="39951" y="535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E831408-DF2B-97CD-DC37-6794A5507067}"/>
                </a:ext>
              </a:extLst>
            </p:cNvPr>
            <p:cNvSpPr/>
            <p:nvPr/>
          </p:nvSpPr>
          <p:spPr>
            <a:xfrm>
              <a:off x="4492619" y="4220483"/>
              <a:ext cx="39078" cy="9413"/>
            </a:xfrm>
            <a:custGeom>
              <a:avLst/>
              <a:gdLst>
                <a:gd name="connsiteX0" fmla="*/ 108 w 39078"/>
                <a:gd name="connsiteY0" fmla="*/ 8797 h 9413"/>
                <a:gd name="connsiteX1" fmla="*/ 19539 w 39078"/>
                <a:gd name="connsiteY1" fmla="*/ 7082 h 9413"/>
                <a:gd name="connsiteX2" fmla="*/ 38970 w 39078"/>
                <a:gd name="connsiteY2" fmla="*/ 4796 h 9413"/>
                <a:gd name="connsiteX3" fmla="*/ 34398 w 39078"/>
                <a:gd name="connsiteY3" fmla="*/ 1367 h 9413"/>
                <a:gd name="connsiteX4" fmla="*/ 19539 w 39078"/>
                <a:gd name="connsiteY4" fmla="*/ 224 h 9413"/>
                <a:gd name="connsiteX5" fmla="*/ 4680 w 39078"/>
                <a:gd name="connsiteY5" fmla="*/ 4225 h 9413"/>
                <a:gd name="connsiteX6" fmla="*/ 108 w 39078"/>
                <a:gd name="connsiteY6" fmla="*/ 8797 h 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78" h="9413">
                  <a:moveTo>
                    <a:pt x="108" y="8797"/>
                  </a:moveTo>
                  <a:cubicBezTo>
                    <a:pt x="1251" y="10511"/>
                    <a:pt x="9824" y="8225"/>
                    <a:pt x="19539" y="7082"/>
                  </a:cubicBezTo>
                  <a:cubicBezTo>
                    <a:pt x="29255" y="5939"/>
                    <a:pt x="37827" y="6511"/>
                    <a:pt x="38970" y="4796"/>
                  </a:cubicBezTo>
                  <a:cubicBezTo>
                    <a:pt x="39542" y="3653"/>
                    <a:pt x="37827" y="2510"/>
                    <a:pt x="34398" y="1367"/>
                  </a:cubicBezTo>
                  <a:cubicBezTo>
                    <a:pt x="29255" y="224"/>
                    <a:pt x="24683" y="-347"/>
                    <a:pt x="19539" y="224"/>
                  </a:cubicBezTo>
                  <a:cubicBezTo>
                    <a:pt x="14396" y="796"/>
                    <a:pt x="9252" y="1939"/>
                    <a:pt x="4680" y="4225"/>
                  </a:cubicBezTo>
                  <a:cubicBezTo>
                    <a:pt x="1251" y="6511"/>
                    <a:pt x="-463" y="8225"/>
                    <a:pt x="108" y="8797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D44F175-F8B4-B822-3989-1D0D78E15485}"/>
                </a:ext>
              </a:extLst>
            </p:cNvPr>
            <p:cNvSpPr/>
            <p:nvPr/>
          </p:nvSpPr>
          <p:spPr>
            <a:xfrm>
              <a:off x="4334076" y="5216266"/>
              <a:ext cx="198084" cy="668097"/>
            </a:xfrm>
            <a:custGeom>
              <a:avLst/>
              <a:gdLst>
                <a:gd name="connsiteX0" fmla="*/ 79213 w 198084"/>
                <a:gd name="connsiteY0" fmla="*/ 0 h 668097"/>
                <a:gd name="connsiteX1" fmla="*/ 917 w 198084"/>
                <a:gd name="connsiteY1" fmla="*/ 209169 h 668097"/>
                <a:gd name="connsiteX2" fmla="*/ 38065 w 198084"/>
                <a:gd name="connsiteY2" fmla="*/ 668084 h 668097"/>
                <a:gd name="connsiteX3" fmla="*/ 114074 w 198084"/>
                <a:gd name="connsiteY3" fmla="*/ 660083 h 668097"/>
                <a:gd name="connsiteX4" fmla="*/ 148936 w 198084"/>
                <a:gd name="connsiteY4" fmla="*/ 327469 h 668097"/>
                <a:gd name="connsiteX5" fmla="*/ 142078 w 198084"/>
                <a:gd name="connsiteY5" fmla="*/ 247459 h 668097"/>
                <a:gd name="connsiteX6" fmla="*/ 198085 w 198084"/>
                <a:gd name="connsiteY6" fmla="*/ 148590 h 668097"/>
                <a:gd name="connsiteX7" fmla="*/ 79213 w 198084"/>
                <a:gd name="connsiteY7" fmla="*/ 0 h 66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084" h="668097">
                  <a:moveTo>
                    <a:pt x="79213" y="0"/>
                  </a:moveTo>
                  <a:cubicBezTo>
                    <a:pt x="79213" y="0"/>
                    <a:pt x="8347" y="176022"/>
                    <a:pt x="917" y="209169"/>
                  </a:cubicBezTo>
                  <a:cubicBezTo>
                    <a:pt x="-6512" y="242316"/>
                    <a:pt x="33493" y="670941"/>
                    <a:pt x="38065" y="668084"/>
                  </a:cubicBezTo>
                  <a:cubicBezTo>
                    <a:pt x="42637" y="665226"/>
                    <a:pt x="114074" y="660083"/>
                    <a:pt x="114074" y="660083"/>
                  </a:cubicBezTo>
                  <a:cubicBezTo>
                    <a:pt x="114074" y="660083"/>
                    <a:pt x="148364" y="348615"/>
                    <a:pt x="148936" y="327469"/>
                  </a:cubicBezTo>
                  <a:cubicBezTo>
                    <a:pt x="148936" y="304038"/>
                    <a:pt x="142078" y="247459"/>
                    <a:pt x="142078" y="247459"/>
                  </a:cubicBezTo>
                  <a:lnTo>
                    <a:pt x="198085" y="148590"/>
                  </a:lnTo>
                  <a:lnTo>
                    <a:pt x="792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B5D02A9-4BC5-D757-B6D2-57E6F2CFFC4E}"/>
                </a:ext>
              </a:extLst>
            </p:cNvPr>
            <p:cNvSpPr/>
            <p:nvPr/>
          </p:nvSpPr>
          <p:spPr>
            <a:xfrm>
              <a:off x="4433863" y="5339139"/>
              <a:ext cx="99441" cy="538924"/>
            </a:xfrm>
            <a:custGeom>
              <a:avLst/>
              <a:gdLst>
                <a:gd name="connsiteX0" fmla="*/ 73724 w 99441"/>
                <a:gd name="connsiteY0" fmla="*/ 0 h 538924"/>
                <a:gd name="connsiteX1" fmla="*/ 16574 w 99441"/>
                <a:gd name="connsiteY1" fmla="*/ 108013 h 538924"/>
                <a:gd name="connsiteX2" fmla="*/ 12001 w 99441"/>
                <a:gd name="connsiteY2" fmla="*/ 123444 h 538924"/>
                <a:gd name="connsiteX3" fmla="*/ 17145 w 99441"/>
                <a:gd name="connsiteY3" fmla="*/ 327469 h 538924"/>
                <a:gd name="connsiteX4" fmla="*/ 0 w 99441"/>
                <a:gd name="connsiteY4" fmla="*/ 538924 h 538924"/>
                <a:gd name="connsiteX5" fmla="*/ 13716 w 99441"/>
                <a:gd name="connsiteY5" fmla="*/ 537781 h 538924"/>
                <a:gd name="connsiteX6" fmla="*/ 48578 w 99441"/>
                <a:gd name="connsiteY6" fmla="*/ 205168 h 538924"/>
                <a:gd name="connsiteX7" fmla="*/ 41719 w 99441"/>
                <a:gd name="connsiteY7" fmla="*/ 125158 h 538924"/>
                <a:gd name="connsiteX8" fmla="*/ 99441 w 99441"/>
                <a:gd name="connsiteY8" fmla="*/ 26289 h 538924"/>
                <a:gd name="connsiteX9" fmla="*/ 73724 w 99441"/>
                <a:gd name="connsiteY9" fmla="*/ 0 h 53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41" h="538924">
                  <a:moveTo>
                    <a:pt x="73724" y="0"/>
                  </a:moveTo>
                  <a:lnTo>
                    <a:pt x="16574" y="108013"/>
                  </a:lnTo>
                  <a:cubicBezTo>
                    <a:pt x="12573" y="112014"/>
                    <a:pt x="11430" y="117729"/>
                    <a:pt x="12001" y="123444"/>
                  </a:cubicBezTo>
                  <a:cubicBezTo>
                    <a:pt x="16002" y="145161"/>
                    <a:pt x="28575" y="274320"/>
                    <a:pt x="17145" y="327469"/>
                  </a:cubicBezTo>
                  <a:lnTo>
                    <a:pt x="0" y="538924"/>
                  </a:lnTo>
                  <a:lnTo>
                    <a:pt x="13716" y="537781"/>
                  </a:lnTo>
                  <a:cubicBezTo>
                    <a:pt x="13716" y="537781"/>
                    <a:pt x="48006" y="226314"/>
                    <a:pt x="48578" y="205168"/>
                  </a:cubicBezTo>
                  <a:cubicBezTo>
                    <a:pt x="48578" y="181737"/>
                    <a:pt x="41719" y="125158"/>
                    <a:pt x="41719" y="125158"/>
                  </a:cubicBezTo>
                  <a:lnTo>
                    <a:pt x="99441" y="26289"/>
                  </a:lnTo>
                  <a:lnTo>
                    <a:pt x="73724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A85A09B-8201-C51C-F94C-09F43F90242C}"/>
                </a:ext>
              </a:extLst>
            </p:cNvPr>
            <p:cNvSpPr/>
            <p:nvPr/>
          </p:nvSpPr>
          <p:spPr>
            <a:xfrm>
              <a:off x="4204691" y="5843487"/>
              <a:ext cx="256031" cy="116871"/>
            </a:xfrm>
            <a:custGeom>
              <a:avLst/>
              <a:gdLst>
                <a:gd name="connsiteX0" fmla="*/ 245745 w 256031"/>
                <a:gd name="connsiteY0" fmla="*/ 19716 h 116871"/>
                <a:gd name="connsiteX1" fmla="*/ 209169 w 256031"/>
                <a:gd name="connsiteY1" fmla="*/ 31718 h 116871"/>
                <a:gd name="connsiteX2" fmla="*/ 193738 w 256031"/>
                <a:gd name="connsiteY2" fmla="*/ 28860 h 116871"/>
                <a:gd name="connsiteX3" fmla="*/ 164592 w 256031"/>
                <a:gd name="connsiteY3" fmla="*/ 4286 h 116871"/>
                <a:gd name="connsiteX4" fmla="*/ 141732 w 256031"/>
                <a:gd name="connsiteY4" fmla="*/ 4286 h 116871"/>
                <a:gd name="connsiteX5" fmla="*/ 76581 w 256031"/>
                <a:gd name="connsiteY5" fmla="*/ 55721 h 116871"/>
                <a:gd name="connsiteX6" fmla="*/ 25146 w 256031"/>
                <a:gd name="connsiteY6" fmla="*/ 73438 h 116871"/>
                <a:gd name="connsiteX7" fmla="*/ 0 w 256031"/>
                <a:gd name="connsiteY7" fmla="*/ 108870 h 116871"/>
                <a:gd name="connsiteX8" fmla="*/ 8001 w 256031"/>
                <a:gd name="connsiteY8" fmla="*/ 116871 h 116871"/>
                <a:gd name="connsiteX9" fmla="*/ 236601 w 256031"/>
                <a:gd name="connsiteY9" fmla="*/ 114585 h 116871"/>
                <a:gd name="connsiteX10" fmla="*/ 256032 w 256031"/>
                <a:gd name="connsiteY10" fmla="*/ 95155 h 116871"/>
                <a:gd name="connsiteX11" fmla="*/ 255460 w 256031"/>
                <a:gd name="connsiteY11" fmla="*/ 27718 h 116871"/>
                <a:gd name="connsiteX12" fmla="*/ 247459 w 256031"/>
                <a:gd name="connsiteY12" fmla="*/ 19716 h 116871"/>
                <a:gd name="connsiteX13" fmla="*/ 245745 w 256031"/>
                <a:gd name="connsiteY13" fmla="*/ 19716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031" h="116871">
                  <a:moveTo>
                    <a:pt x="245745" y="19716"/>
                  </a:moveTo>
                  <a:lnTo>
                    <a:pt x="209169" y="31718"/>
                  </a:lnTo>
                  <a:cubicBezTo>
                    <a:pt x="204025" y="33433"/>
                    <a:pt x="197739" y="32290"/>
                    <a:pt x="193738" y="28860"/>
                  </a:cubicBezTo>
                  <a:lnTo>
                    <a:pt x="164592" y="4286"/>
                  </a:lnTo>
                  <a:cubicBezTo>
                    <a:pt x="157734" y="-1429"/>
                    <a:pt x="148590" y="-1429"/>
                    <a:pt x="141732" y="4286"/>
                  </a:cubicBezTo>
                  <a:lnTo>
                    <a:pt x="76581" y="55721"/>
                  </a:lnTo>
                  <a:lnTo>
                    <a:pt x="25146" y="73438"/>
                  </a:lnTo>
                  <a:cubicBezTo>
                    <a:pt x="9715" y="78581"/>
                    <a:pt x="0" y="92869"/>
                    <a:pt x="0" y="108870"/>
                  </a:cubicBezTo>
                  <a:cubicBezTo>
                    <a:pt x="0" y="113443"/>
                    <a:pt x="4000" y="116871"/>
                    <a:pt x="8001" y="116871"/>
                  </a:cubicBezTo>
                  <a:lnTo>
                    <a:pt x="236601" y="114585"/>
                  </a:lnTo>
                  <a:cubicBezTo>
                    <a:pt x="247459" y="114585"/>
                    <a:pt x="256032" y="105441"/>
                    <a:pt x="256032" y="95155"/>
                  </a:cubicBezTo>
                  <a:lnTo>
                    <a:pt x="255460" y="27718"/>
                  </a:lnTo>
                  <a:cubicBezTo>
                    <a:pt x="255460" y="23145"/>
                    <a:pt x="252031" y="19716"/>
                    <a:pt x="247459" y="19716"/>
                  </a:cubicBezTo>
                  <a:cubicBezTo>
                    <a:pt x="246888" y="19145"/>
                    <a:pt x="246316" y="19145"/>
                    <a:pt x="245745" y="197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2C8250A-078C-A781-A414-588B2988BF8F}"/>
                </a:ext>
              </a:extLst>
            </p:cNvPr>
            <p:cNvSpPr/>
            <p:nvPr/>
          </p:nvSpPr>
          <p:spPr>
            <a:xfrm>
              <a:off x="4204691" y="5940928"/>
              <a:ext cx="256603" cy="18288"/>
            </a:xfrm>
            <a:custGeom>
              <a:avLst/>
              <a:gdLst>
                <a:gd name="connsiteX0" fmla="*/ 256603 w 256603"/>
                <a:gd name="connsiteY0" fmla="*/ 0 h 18288"/>
                <a:gd name="connsiteX1" fmla="*/ 1143 w 256603"/>
                <a:gd name="connsiteY1" fmla="*/ 2286 h 18288"/>
                <a:gd name="connsiteX2" fmla="*/ 0 w 256603"/>
                <a:gd name="connsiteY2" fmla="*/ 10287 h 18288"/>
                <a:gd name="connsiteX3" fmla="*/ 8001 w 256603"/>
                <a:gd name="connsiteY3" fmla="*/ 18288 h 18288"/>
                <a:gd name="connsiteX4" fmla="*/ 236601 w 256603"/>
                <a:gd name="connsiteY4" fmla="*/ 16002 h 18288"/>
                <a:gd name="connsiteX5" fmla="*/ 256603 w 256603"/>
                <a:gd name="connsiteY5" fmla="*/ 0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3" h="18288">
                  <a:moveTo>
                    <a:pt x="256603" y="0"/>
                  </a:moveTo>
                  <a:lnTo>
                    <a:pt x="1143" y="2286"/>
                  </a:lnTo>
                  <a:cubicBezTo>
                    <a:pt x="571" y="5144"/>
                    <a:pt x="0" y="8001"/>
                    <a:pt x="0" y="10287"/>
                  </a:cubicBezTo>
                  <a:cubicBezTo>
                    <a:pt x="0" y="14860"/>
                    <a:pt x="4000" y="18288"/>
                    <a:pt x="8001" y="18288"/>
                  </a:cubicBezTo>
                  <a:lnTo>
                    <a:pt x="236601" y="16002"/>
                  </a:lnTo>
                  <a:cubicBezTo>
                    <a:pt x="246316" y="16574"/>
                    <a:pt x="254889" y="9145"/>
                    <a:pt x="256603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FC96B1E-9325-8E6E-58A6-19AC9A9C09B1}"/>
                </a:ext>
              </a:extLst>
            </p:cNvPr>
            <p:cNvSpPr/>
            <p:nvPr/>
          </p:nvSpPr>
          <p:spPr>
            <a:xfrm>
              <a:off x="4331707" y="5855346"/>
              <a:ext cx="18002" cy="18716"/>
            </a:xfrm>
            <a:custGeom>
              <a:avLst/>
              <a:gdLst>
                <a:gd name="connsiteX0" fmla="*/ 14716 w 18002"/>
                <a:gd name="connsiteY0" fmla="*/ 18145 h 18716"/>
                <a:gd name="connsiteX1" fmla="*/ 429 w 18002"/>
                <a:gd name="connsiteY1" fmla="*/ 3287 h 18716"/>
                <a:gd name="connsiteX2" fmla="*/ 429 w 18002"/>
                <a:gd name="connsiteY2" fmla="*/ 429 h 18716"/>
                <a:gd name="connsiteX3" fmla="*/ 3286 w 18002"/>
                <a:gd name="connsiteY3" fmla="*/ 429 h 18716"/>
                <a:gd name="connsiteX4" fmla="*/ 17574 w 18002"/>
                <a:gd name="connsiteY4" fmla="*/ 15288 h 18716"/>
                <a:gd name="connsiteX5" fmla="*/ 17574 w 18002"/>
                <a:gd name="connsiteY5" fmla="*/ 18145 h 18716"/>
                <a:gd name="connsiteX6" fmla="*/ 16431 w 18002"/>
                <a:gd name="connsiteY6" fmla="*/ 18717 h 18716"/>
                <a:gd name="connsiteX7" fmla="*/ 14716 w 1800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0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574" y="15288"/>
                  </a:lnTo>
                  <a:cubicBezTo>
                    <a:pt x="18145" y="15859"/>
                    <a:pt x="18145" y="17574"/>
                    <a:pt x="17574" y="18145"/>
                  </a:cubicBezTo>
                  <a:cubicBezTo>
                    <a:pt x="17002" y="18717"/>
                    <a:pt x="17002" y="18717"/>
                    <a:pt x="16431" y="18717"/>
                  </a:cubicBezTo>
                  <a:cubicBezTo>
                    <a:pt x="15288" y="18145"/>
                    <a:pt x="14716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3605DE8-773D-AC50-26D0-CA7E4B1879FA}"/>
                </a:ext>
              </a:extLst>
            </p:cNvPr>
            <p:cNvSpPr/>
            <p:nvPr/>
          </p:nvSpPr>
          <p:spPr>
            <a:xfrm>
              <a:off x="4320848" y="5863918"/>
              <a:ext cx="17662" cy="18716"/>
            </a:xfrm>
            <a:custGeom>
              <a:avLst/>
              <a:gdLst>
                <a:gd name="connsiteX0" fmla="*/ 14716 w 17662"/>
                <a:gd name="connsiteY0" fmla="*/ 18145 h 18716"/>
                <a:gd name="connsiteX1" fmla="*/ 429 w 17662"/>
                <a:gd name="connsiteY1" fmla="*/ 3287 h 18716"/>
                <a:gd name="connsiteX2" fmla="*/ 429 w 17662"/>
                <a:gd name="connsiteY2" fmla="*/ 429 h 18716"/>
                <a:gd name="connsiteX3" fmla="*/ 3286 w 17662"/>
                <a:gd name="connsiteY3" fmla="*/ 429 h 18716"/>
                <a:gd name="connsiteX4" fmla="*/ 17002 w 17662"/>
                <a:gd name="connsiteY4" fmla="*/ 15288 h 18716"/>
                <a:gd name="connsiteX5" fmla="*/ 17002 w 17662"/>
                <a:gd name="connsiteY5" fmla="*/ 18145 h 18716"/>
                <a:gd name="connsiteX6" fmla="*/ 15859 w 17662"/>
                <a:gd name="connsiteY6" fmla="*/ 18717 h 18716"/>
                <a:gd name="connsiteX7" fmla="*/ 14716 w 1766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002" y="15288"/>
                  </a:lnTo>
                  <a:cubicBezTo>
                    <a:pt x="17574" y="15859"/>
                    <a:pt x="18145" y="17574"/>
                    <a:pt x="17002" y="18145"/>
                  </a:cubicBezTo>
                  <a:cubicBezTo>
                    <a:pt x="16430" y="18717"/>
                    <a:pt x="15859" y="18717"/>
                    <a:pt x="15859" y="18717"/>
                  </a:cubicBezTo>
                  <a:cubicBezTo>
                    <a:pt x="15859" y="18145"/>
                    <a:pt x="15288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7962E8B-3D2F-2593-4146-E5C96AE75502}"/>
                </a:ext>
              </a:extLst>
            </p:cNvPr>
            <p:cNvSpPr/>
            <p:nvPr/>
          </p:nvSpPr>
          <p:spPr>
            <a:xfrm>
              <a:off x="4310043" y="5871972"/>
              <a:ext cx="18520" cy="19235"/>
            </a:xfrm>
            <a:custGeom>
              <a:avLst/>
              <a:gdLst>
                <a:gd name="connsiteX0" fmla="*/ 14663 w 18520"/>
                <a:gd name="connsiteY0" fmla="*/ 18664 h 19235"/>
                <a:gd name="connsiteX1" fmla="*/ 947 w 18520"/>
                <a:gd name="connsiteY1" fmla="*/ 3805 h 19235"/>
                <a:gd name="connsiteX2" fmla="*/ 376 w 18520"/>
                <a:gd name="connsiteY2" fmla="*/ 947 h 19235"/>
                <a:gd name="connsiteX3" fmla="*/ 3233 w 18520"/>
                <a:gd name="connsiteY3" fmla="*/ 375 h 19235"/>
                <a:gd name="connsiteX4" fmla="*/ 3804 w 18520"/>
                <a:gd name="connsiteY4" fmla="*/ 947 h 19235"/>
                <a:gd name="connsiteX5" fmla="*/ 18092 w 18520"/>
                <a:gd name="connsiteY5" fmla="*/ 15806 h 19235"/>
                <a:gd name="connsiteX6" fmla="*/ 18092 w 18520"/>
                <a:gd name="connsiteY6" fmla="*/ 18664 h 19235"/>
                <a:gd name="connsiteX7" fmla="*/ 16949 w 18520"/>
                <a:gd name="connsiteY7" fmla="*/ 19235 h 19235"/>
                <a:gd name="connsiteX8" fmla="*/ 14663 w 18520"/>
                <a:gd name="connsiteY8" fmla="*/ 18664 h 1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0" h="19235">
                  <a:moveTo>
                    <a:pt x="14663" y="18664"/>
                  </a:moveTo>
                  <a:lnTo>
                    <a:pt x="947" y="3805"/>
                  </a:lnTo>
                  <a:cubicBezTo>
                    <a:pt x="-196" y="3233"/>
                    <a:pt x="-196" y="2090"/>
                    <a:pt x="376" y="947"/>
                  </a:cubicBezTo>
                  <a:cubicBezTo>
                    <a:pt x="947" y="-196"/>
                    <a:pt x="2090" y="-196"/>
                    <a:pt x="3233" y="375"/>
                  </a:cubicBezTo>
                  <a:cubicBezTo>
                    <a:pt x="3233" y="375"/>
                    <a:pt x="3233" y="375"/>
                    <a:pt x="3804" y="947"/>
                  </a:cubicBezTo>
                  <a:lnTo>
                    <a:pt x="18092" y="15806"/>
                  </a:lnTo>
                  <a:cubicBezTo>
                    <a:pt x="18663" y="16378"/>
                    <a:pt x="18663" y="18092"/>
                    <a:pt x="18092" y="18664"/>
                  </a:cubicBezTo>
                  <a:cubicBezTo>
                    <a:pt x="17521" y="19235"/>
                    <a:pt x="16949" y="19235"/>
                    <a:pt x="16949" y="19235"/>
                  </a:cubicBezTo>
                  <a:cubicBezTo>
                    <a:pt x="15234" y="19235"/>
                    <a:pt x="14663" y="18664"/>
                    <a:pt x="14663" y="1866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D0BED55-8259-73F8-5196-19294F275806}"/>
                </a:ext>
              </a:extLst>
            </p:cNvPr>
            <p:cNvSpPr/>
            <p:nvPr/>
          </p:nvSpPr>
          <p:spPr>
            <a:xfrm>
              <a:off x="4352709" y="5021956"/>
              <a:ext cx="262890" cy="385762"/>
            </a:xfrm>
            <a:custGeom>
              <a:avLst/>
              <a:gdLst>
                <a:gd name="connsiteX0" fmla="*/ 101727 w 262890"/>
                <a:gd name="connsiteY0" fmla="*/ 24574 h 385762"/>
                <a:gd name="connsiteX1" fmla="*/ 0 w 262890"/>
                <a:gd name="connsiteY1" fmla="*/ 316039 h 385762"/>
                <a:gd name="connsiteX2" fmla="*/ 170879 w 262890"/>
                <a:gd name="connsiteY2" fmla="*/ 385763 h 385762"/>
                <a:gd name="connsiteX3" fmla="*/ 262890 w 262890"/>
                <a:gd name="connsiteY3" fmla="*/ 232600 h 385762"/>
                <a:gd name="connsiteX4" fmla="*/ 213741 w 262890"/>
                <a:gd name="connsiteY4" fmla="*/ 0 h 385762"/>
                <a:gd name="connsiteX5" fmla="*/ 101727 w 262890"/>
                <a:gd name="connsiteY5" fmla="*/ 24574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90" h="385762">
                  <a:moveTo>
                    <a:pt x="101727" y="24574"/>
                  </a:moveTo>
                  <a:cubicBezTo>
                    <a:pt x="102870" y="28003"/>
                    <a:pt x="0" y="316039"/>
                    <a:pt x="0" y="316039"/>
                  </a:cubicBezTo>
                  <a:lnTo>
                    <a:pt x="170879" y="385763"/>
                  </a:lnTo>
                  <a:lnTo>
                    <a:pt x="262890" y="232600"/>
                  </a:lnTo>
                  <a:lnTo>
                    <a:pt x="213741" y="0"/>
                  </a:lnTo>
                  <a:lnTo>
                    <a:pt x="101727" y="24574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1AA9910-9B34-EF74-328B-DAE67D785532}"/>
                </a:ext>
              </a:extLst>
            </p:cNvPr>
            <p:cNvSpPr/>
            <p:nvPr/>
          </p:nvSpPr>
          <p:spPr>
            <a:xfrm>
              <a:off x="4491013" y="5132833"/>
              <a:ext cx="124586" cy="274891"/>
            </a:xfrm>
            <a:custGeom>
              <a:avLst/>
              <a:gdLst>
                <a:gd name="connsiteX0" fmla="*/ 76009 w 124586"/>
                <a:gd name="connsiteY0" fmla="*/ 7429 h 274891"/>
                <a:gd name="connsiteX1" fmla="*/ 89154 w 124586"/>
                <a:gd name="connsiteY1" fmla="*/ 85725 h 274891"/>
                <a:gd name="connsiteX2" fmla="*/ 80581 w 124586"/>
                <a:gd name="connsiteY2" fmla="*/ 129730 h 274891"/>
                <a:gd name="connsiteX3" fmla="*/ 0 w 124586"/>
                <a:gd name="connsiteY3" fmla="*/ 262318 h 274891"/>
                <a:gd name="connsiteX4" fmla="*/ 32576 w 124586"/>
                <a:gd name="connsiteY4" fmla="*/ 274891 h 274891"/>
                <a:gd name="connsiteX5" fmla="*/ 124587 w 124586"/>
                <a:gd name="connsiteY5" fmla="*/ 121729 h 274891"/>
                <a:gd name="connsiteX6" fmla="*/ 77724 w 124586"/>
                <a:gd name="connsiteY6" fmla="*/ 0 h 274891"/>
                <a:gd name="connsiteX7" fmla="*/ 76009 w 124586"/>
                <a:gd name="connsiteY7" fmla="*/ 7429 h 2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86" h="274891">
                  <a:moveTo>
                    <a:pt x="76009" y="7429"/>
                  </a:moveTo>
                  <a:lnTo>
                    <a:pt x="89154" y="85725"/>
                  </a:lnTo>
                  <a:cubicBezTo>
                    <a:pt x="91440" y="101155"/>
                    <a:pt x="88583" y="116586"/>
                    <a:pt x="80581" y="129730"/>
                  </a:cubicBezTo>
                  <a:lnTo>
                    <a:pt x="0" y="262318"/>
                  </a:lnTo>
                  <a:lnTo>
                    <a:pt x="32576" y="274891"/>
                  </a:lnTo>
                  <a:lnTo>
                    <a:pt x="124587" y="121729"/>
                  </a:lnTo>
                  <a:lnTo>
                    <a:pt x="77724" y="0"/>
                  </a:lnTo>
                  <a:lnTo>
                    <a:pt x="76009" y="742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9E08A65-62E5-0B8E-025F-B36143444061}"/>
                </a:ext>
              </a:extLst>
            </p:cNvPr>
            <p:cNvSpPr/>
            <p:nvPr/>
          </p:nvSpPr>
          <p:spPr>
            <a:xfrm>
              <a:off x="4537304" y="4949953"/>
              <a:ext cx="321754" cy="458342"/>
            </a:xfrm>
            <a:custGeom>
              <a:avLst/>
              <a:gdLst>
                <a:gd name="connsiteX0" fmla="*/ 0 w 321754"/>
                <a:gd name="connsiteY0" fmla="*/ 97726 h 458342"/>
                <a:gd name="connsiteX1" fmla="*/ 131445 w 321754"/>
                <a:gd name="connsiteY1" fmla="*/ 458343 h 458342"/>
                <a:gd name="connsiteX2" fmla="*/ 321755 w 321754"/>
                <a:gd name="connsiteY2" fmla="*/ 402336 h 458342"/>
                <a:gd name="connsiteX3" fmla="*/ 278321 w 321754"/>
                <a:gd name="connsiteY3" fmla="*/ 195453 h 458342"/>
                <a:gd name="connsiteX4" fmla="*/ 270891 w 321754"/>
                <a:gd name="connsiteY4" fmla="*/ 157734 h 458342"/>
                <a:gd name="connsiteX5" fmla="*/ 233172 w 321754"/>
                <a:gd name="connsiteY5" fmla="*/ 34290 h 458342"/>
                <a:gd name="connsiteX6" fmla="*/ 202883 w 321754"/>
                <a:gd name="connsiteY6" fmla="*/ 0 h 458342"/>
                <a:gd name="connsiteX7" fmla="*/ 0 w 321754"/>
                <a:gd name="connsiteY7" fmla="*/ 97726 h 45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1754" h="458342">
                  <a:moveTo>
                    <a:pt x="0" y="97726"/>
                  </a:moveTo>
                  <a:cubicBezTo>
                    <a:pt x="0" y="101727"/>
                    <a:pt x="131445" y="458343"/>
                    <a:pt x="131445" y="458343"/>
                  </a:cubicBezTo>
                  <a:lnTo>
                    <a:pt x="321755" y="402336"/>
                  </a:lnTo>
                  <a:lnTo>
                    <a:pt x="278321" y="195453"/>
                  </a:lnTo>
                  <a:cubicBezTo>
                    <a:pt x="274320" y="182880"/>
                    <a:pt x="272034" y="170307"/>
                    <a:pt x="270891" y="157734"/>
                  </a:cubicBezTo>
                  <a:cubicBezTo>
                    <a:pt x="268034" y="127444"/>
                    <a:pt x="258318" y="65151"/>
                    <a:pt x="233172" y="34290"/>
                  </a:cubicBezTo>
                  <a:cubicBezTo>
                    <a:pt x="216027" y="13144"/>
                    <a:pt x="202883" y="0"/>
                    <a:pt x="202883" y="0"/>
                  </a:cubicBezTo>
                  <a:lnTo>
                    <a:pt x="0" y="97726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A5124D7-D334-D455-218B-FFD7634761B4}"/>
                </a:ext>
              </a:extLst>
            </p:cNvPr>
            <p:cNvSpPr/>
            <p:nvPr/>
          </p:nvSpPr>
          <p:spPr>
            <a:xfrm>
              <a:off x="4384142" y="4426402"/>
              <a:ext cx="400621" cy="657861"/>
            </a:xfrm>
            <a:custGeom>
              <a:avLst/>
              <a:gdLst>
                <a:gd name="connsiteX0" fmla="*/ 317183 w 400621"/>
                <a:gd name="connsiteY0" fmla="*/ 598405 h 657861"/>
                <a:gd name="connsiteX1" fmla="*/ 400622 w 400621"/>
                <a:gd name="connsiteY1" fmla="*/ 554400 h 657861"/>
                <a:gd name="connsiteX2" fmla="*/ 326327 w 400621"/>
                <a:gd name="connsiteY2" fmla="*/ 414954 h 657861"/>
                <a:gd name="connsiteX3" fmla="*/ 276606 w 400621"/>
                <a:gd name="connsiteY3" fmla="*/ 188069 h 657861"/>
                <a:gd name="connsiteX4" fmla="*/ 185738 w 400621"/>
                <a:gd name="connsiteY4" fmla="*/ 45 h 657861"/>
                <a:gd name="connsiteX5" fmla="*/ 184023 w 400621"/>
                <a:gd name="connsiteY5" fmla="*/ 45 h 657861"/>
                <a:gd name="connsiteX6" fmla="*/ 0 w 400621"/>
                <a:gd name="connsiteY6" fmla="*/ 197212 h 657861"/>
                <a:gd name="connsiteX7" fmla="*/ 572 w 400621"/>
                <a:gd name="connsiteY7" fmla="*/ 266935 h 657861"/>
                <a:gd name="connsiteX8" fmla="*/ 26861 w 400621"/>
                <a:gd name="connsiteY8" fmla="*/ 562972 h 657861"/>
                <a:gd name="connsiteX9" fmla="*/ 43434 w 400621"/>
                <a:gd name="connsiteY9" fmla="*/ 657842 h 657861"/>
                <a:gd name="connsiteX10" fmla="*/ 317183 w 400621"/>
                <a:gd name="connsiteY10" fmla="*/ 598405 h 65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621" h="657861">
                  <a:moveTo>
                    <a:pt x="317183" y="598405"/>
                  </a:moveTo>
                  <a:cubicBezTo>
                    <a:pt x="342900" y="588690"/>
                    <a:pt x="387477" y="565830"/>
                    <a:pt x="400622" y="554400"/>
                  </a:cubicBezTo>
                  <a:cubicBezTo>
                    <a:pt x="400622" y="554400"/>
                    <a:pt x="341757" y="462960"/>
                    <a:pt x="326327" y="414954"/>
                  </a:cubicBezTo>
                  <a:cubicBezTo>
                    <a:pt x="310896" y="366948"/>
                    <a:pt x="281178" y="244647"/>
                    <a:pt x="276606" y="188069"/>
                  </a:cubicBezTo>
                  <a:cubicBezTo>
                    <a:pt x="272034" y="131490"/>
                    <a:pt x="249174" y="-2813"/>
                    <a:pt x="185738" y="45"/>
                  </a:cubicBezTo>
                  <a:lnTo>
                    <a:pt x="184023" y="45"/>
                  </a:lnTo>
                  <a:cubicBezTo>
                    <a:pt x="56579" y="4617"/>
                    <a:pt x="10859" y="92628"/>
                    <a:pt x="0" y="197212"/>
                  </a:cubicBezTo>
                  <a:lnTo>
                    <a:pt x="572" y="266935"/>
                  </a:lnTo>
                  <a:cubicBezTo>
                    <a:pt x="0" y="363519"/>
                    <a:pt x="18859" y="512109"/>
                    <a:pt x="26861" y="562972"/>
                  </a:cubicBezTo>
                  <a:cubicBezTo>
                    <a:pt x="36004" y="620122"/>
                    <a:pt x="43434" y="657842"/>
                    <a:pt x="43434" y="657842"/>
                  </a:cubicBezTo>
                  <a:cubicBezTo>
                    <a:pt x="43434" y="657842"/>
                    <a:pt x="151448" y="660699"/>
                    <a:pt x="317183" y="59840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CD62F79-480B-B4C5-521C-EA0EAF14456D}"/>
                </a:ext>
              </a:extLst>
            </p:cNvPr>
            <p:cNvSpPr/>
            <p:nvPr/>
          </p:nvSpPr>
          <p:spPr>
            <a:xfrm>
              <a:off x="4384142" y="4500742"/>
              <a:ext cx="113156" cy="212026"/>
            </a:xfrm>
            <a:custGeom>
              <a:avLst/>
              <a:gdLst>
                <a:gd name="connsiteX0" fmla="*/ 0 w 113156"/>
                <a:gd name="connsiteY0" fmla="*/ 184595 h 212026"/>
                <a:gd name="connsiteX1" fmla="*/ 17717 w 113156"/>
                <a:gd name="connsiteY1" fmla="*/ 189167 h 212026"/>
                <a:gd name="connsiteX2" fmla="*/ 40577 w 113156"/>
                <a:gd name="connsiteY2" fmla="*/ 143447 h 212026"/>
                <a:gd name="connsiteX3" fmla="*/ 31433 w 113156"/>
                <a:gd name="connsiteY3" fmla="*/ 136017 h 212026"/>
                <a:gd name="connsiteX4" fmla="*/ 102299 w 113156"/>
                <a:gd name="connsiteY4" fmla="*/ 0 h 212026"/>
                <a:gd name="connsiteX5" fmla="*/ 113157 w 113156"/>
                <a:gd name="connsiteY5" fmla="*/ 5715 h 212026"/>
                <a:gd name="connsiteX6" fmla="*/ 66866 w 113156"/>
                <a:gd name="connsiteY6" fmla="*/ 145161 h 212026"/>
                <a:gd name="connsiteX7" fmla="*/ 22289 w 113156"/>
                <a:gd name="connsiteY7" fmla="*/ 212027 h 212026"/>
                <a:gd name="connsiteX8" fmla="*/ 0 w 113156"/>
                <a:gd name="connsiteY8" fmla="*/ 209169 h 212026"/>
                <a:gd name="connsiteX9" fmla="*/ 0 w 113156"/>
                <a:gd name="connsiteY9" fmla="*/ 184595 h 2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156" h="212026">
                  <a:moveTo>
                    <a:pt x="0" y="184595"/>
                  </a:moveTo>
                  <a:lnTo>
                    <a:pt x="17717" y="189167"/>
                  </a:lnTo>
                  <a:lnTo>
                    <a:pt x="40577" y="143447"/>
                  </a:lnTo>
                  <a:lnTo>
                    <a:pt x="31433" y="136017"/>
                  </a:lnTo>
                  <a:lnTo>
                    <a:pt x="102299" y="0"/>
                  </a:lnTo>
                  <a:lnTo>
                    <a:pt x="113157" y="5715"/>
                  </a:lnTo>
                  <a:lnTo>
                    <a:pt x="66866" y="145161"/>
                  </a:lnTo>
                  <a:lnTo>
                    <a:pt x="22289" y="212027"/>
                  </a:lnTo>
                  <a:lnTo>
                    <a:pt x="0" y="209169"/>
                  </a:lnTo>
                  <a:lnTo>
                    <a:pt x="0" y="18459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EAABC16-200B-0F71-43D1-BD08140E223D}"/>
                </a:ext>
              </a:extLst>
            </p:cNvPr>
            <p:cNvSpPr/>
            <p:nvPr/>
          </p:nvSpPr>
          <p:spPr>
            <a:xfrm>
              <a:off x="4389286" y="4574471"/>
              <a:ext cx="221741" cy="272266"/>
            </a:xfrm>
            <a:custGeom>
              <a:avLst/>
              <a:gdLst>
                <a:gd name="connsiteX0" fmla="*/ 4001 w 221741"/>
                <a:gd name="connsiteY0" fmla="*/ 262319 h 272266"/>
                <a:gd name="connsiteX1" fmla="*/ 16002 w 221741"/>
                <a:gd name="connsiteY1" fmla="*/ 267462 h 272266"/>
                <a:gd name="connsiteX2" fmla="*/ 87439 w 221741"/>
                <a:gd name="connsiteY2" fmla="*/ 248031 h 272266"/>
                <a:gd name="connsiteX3" fmla="*/ 99441 w 221741"/>
                <a:gd name="connsiteY3" fmla="*/ 227457 h 272266"/>
                <a:gd name="connsiteX4" fmla="*/ 153733 w 221741"/>
                <a:gd name="connsiteY4" fmla="*/ 126873 h 272266"/>
                <a:gd name="connsiteX5" fmla="*/ 162306 w 221741"/>
                <a:gd name="connsiteY5" fmla="*/ 130874 h 272266"/>
                <a:gd name="connsiteX6" fmla="*/ 221742 w 221741"/>
                <a:gd name="connsiteY6" fmla="*/ 1143 h 272266"/>
                <a:gd name="connsiteX7" fmla="*/ 210312 w 221741"/>
                <a:gd name="connsiteY7" fmla="*/ 0 h 272266"/>
                <a:gd name="connsiteX8" fmla="*/ 0 w 221741"/>
                <a:gd name="connsiteY8" fmla="*/ 225171 h 272266"/>
                <a:gd name="connsiteX9" fmla="*/ 4001 w 221741"/>
                <a:gd name="connsiteY9" fmla="*/ 262319 h 27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741" h="272266">
                  <a:moveTo>
                    <a:pt x="4001" y="262319"/>
                  </a:moveTo>
                  <a:lnTo>
                    <a:pt x="16002" y="267462"/>
                  </a:lnTo>
                  <a:cubicBezTo>
                    <a:pt x="41148" y="278321"/>
                    <a:pt x="70866" y="270320"/>
                    <a:pt x="87439" y="248031"/>
                  </a:cubicBezTo>
                  <a:cubicBezTo>
                    <a:pt x="92011" y="241745"/>
                    <a:pt x="96012" y="234887"/>
                    <a:pt x="99441" y="227457"/>
                  </a:cubicBezTo>
                  <a:lnTo>
                    <a:pt x="153733" y="126873"/>
                  </a:lnTo>
                  <a:lnTo>
                    <a:pt x="162306" y="130874"/>
                  </a:lnTo>
                  <a:lnTo>
                    <a:pt x="221742" y="1143"/>
                  </a:lnTo>
                  <a:lnTo>
                    <a:pt x="210312" y="0"/>
                  </a:lnTo>
                  <a:lnTo>
                    <a:pt x="0" y="225171"/>
                  </a:lnTo>
                  <a:lnTo>
                    <a:pt x="4001" y="26231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A24FF15-FBF3-2126-3B9B-AA726C9682C1}"/>
                </a:ext>
              </a:extLst>
            </p:cNvPr>
            <p:cNvSpPr/>
            <p:nvPr/>
          </p:nvSpPr>
          <p:spPr>
            <a:xfrm>
              <a:off x="4146197" y="4571769"/>
              <a:ext cx="392822" cy="246792"/>
            </a:xfrm>
            <a:custGeom>
              <a:avLst/>
              <a:gdLst>
                <a:gd name="connsiteX0" fmla="*/ 293381 w 392822"/>
                <a:gd name="connsiteY0" fmla="*/ 67859 h 246792"/>
                <a:gd name="connsiteX1" fmla="*/ 261377 w 392822"/>
                <a:gd name="connsiteY1" fmla="*/ 131867 h 246792"/>
                <a:gd name="connsiteX2" fmla="*/ 112787 w 392822"/>
                <a:gd name="connsiteY2" fmla="*/ 65573 h 246792"/>
                <a:gd name="connsiteX3" fmla="*/ 100214 w 392822"/>
                <a:gd name="connsiteY3" fmla="*/ 30140 h 246792"/>
                <a:gd name="connsiteX4" fmla="*/ 73925 w 392822"/>
                <a:gd name="connsiteY4" fmla="*/ 5566 h 246792"/>
                <a:gd name="connsiteX5" fmla="*/ 55637 w 392822"/>
                <a:gd name="connsiteY5" fmla="*/ 994 h 246792"/>
                <a:gd name="connsiteX6" fmla="*/ 46493 w 392822"/>
                <a:gd name="connsiteY6" fmla="*/ 13566 h 246792"/>
                <a:gd name="connsiteX7" fmla="*/ 28205 w 392822"/>
                <a:gd name="connsiteY7" fmla="*/ 27854 h 246792"/>
                <a:gd name="connsiteX8" fmla="*/ 11060 w 392822"/>
                <a:gd name="connsiteY8" fmla="*/ 45571 h 246792"/>
                <a:gd name="connsiteX9" fmla="*/ 1916 w 392822"/>
                <a:gd name="connsiteY9" fmla="*/ 67287 h 246792"/>
                <a:gd name="connsiteX10" fmla="*/ 55065 w 392822"/>
                <a:gd name="connsiteY10" fmla="*/ 109579 h 246792"/>
                <a:gd name="connsiteX11" fmla="*/ 289380 w 392822"/>
                <a:gd name="connsiteY11" fmla="*/ 246739 h 246792"/>
                <a:gd name="connsiteX12" fmla="*/ 320813 w 392822"/>
                <a:gd name="connsiteY12" fmla="*/ 235309 h 246792"/>
                <a:gd name="connsiteX13" fmla="*/ 335100 w 392822"/>
                <a:gd name="connsiteY13" fmla="*/ 217592 h 246792"/>
                <a:gd name="connsiteX14" fmla="*/ 392822 w 392822"/>
                <a:gd name="connsiteY14" fmla="*/ 117579 h 246792"/>
                <a:gd name="connsiteX15" fmla="*/ 293381 w 392822"/>
                <a:gd name="connsiteY15" fmla="*/ 67859 h 2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822" h="246792">
                  <a:moveTo>
                    <a:pt x="293381" y="67859"/>
                  </a:moveTo>
                  <a:lnTo>
                    <a:pt x="261377" y="131867"/>
                  </a:lnTo>
                  <a:lnTo>
                    <a:pt x="112787" y="65573"/>
                  </a:lnTo>
                  <a:cubicBezTo>
                    <a:pt x="111644" y="61572"/>
                    <a:pt x="103072" y="35284"/>
                    <a:pt x="100214" y="30140"/>
                  </a:cubicBezTo>
                  <a:cubicBezTo>
                    <a:pt x="97928" y="26139"/>
                    <a:pt x="85355" y="14709"/>
                    <a:pt x="73925" y="5566"/>
                  </a:cubicBezTo>
                  <a:cubicBezTo>
                    <a:pt x="69353" y="422"/>
                    <a:pt x="61923" y="-1293"/>
                    <a:pt x="55637" y="994"/>
                  </a:cubicBezTo>
                  <a:cubicBezTo>
                    <a:pt x="51065" y="3279"/>
                    <a:pt x="47065" y="3279"/>
                    <a:pt x="46493" y="13566"/>
                  </a:cubicBezTo>
                  <a:cubicBezTo>
                    <a:pt x="46493" y="13566"/>
                    <a:pt x="28205" y="5566"/>
                    <a:pt x="28205" y="27854"/>
                  </a:cubicBezTo>
                  <a:cubicBezTo>
                    <a:pt x="28205" y="27854"/>
                    <a:pt x="7060" y="26139"/>
                    <a:pt x="11060" y="45571"/>
                  </a:cubicBezTo>
                  <a:cubicBezTo>
                    <a:pt x="11060" y="45571"/>
                    <a:pt x="-5513" y="48428"/>
                    <a:pt x="1916" y="67287"/>
                  </a:cubicBezTo>
                  <a:cubicBezTo>
                    <a:pt x="7631" y="81575"/>
                    <a:pt x="39635" y="101006"/>
                    <a:pt x="55065" y="109579"/>
                  </a:cubicBezTo>
                  <a:cubicBezTo>
                    <a:pt x="55065" y="109579"/>
                    <a:pt x="235088" y="242166"/>
                    <a:pt x="289380" y="246739"/>
                  </a:cubicBezTo>
                  <a:cubicBezTo>
                    <a:pt x="300810" y="247310"/>
                    <a:pt x="312240" y="243309"/>
                    <a:pt x="320813" y="235309"/>
                  </a:cubicBezTo>
                  <a:cubicBezTo>
                    <a:pt x="326528" y="230165"/>
                    <a:pt x="331672" y="224450"/>
                    <a:pt x="335100" y="217592"/>
                  </a:cubicBezTo>
                  <a:lnTo>
                    <a:pt x="392822" y="117579"/>
                  </a:lnTo>
                  <a:lnTo>
                    <a:pt x="293381" y="6785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28FBF3E-55A4-4173-0F9C-A74694EEE15C}"/>
                </a:ext>
              </a:extLst>
            </p:cNvPr>
            <p:cNvSpPr/>
            <p:nvPr/>
          </p:nvSpPr>
          <p:spPr>
            <a:xfrm>
              <a:off x="4153174" y="4080690"/>
              <a:ext cx="102380" cy="115443"/>
            </a:xfrm>
            <a:custGeom>
              <a:avLst/>
              <a:gdLst>
                <a:gd name="connsiteX0" fmla="*/ 84664 w 102380"/>
                <a:gd name="connsiteY0" fmla="*/ 0 h 115443"/>
                <a:gd name="connsiteX1" fmla="*/ 70948 w 102380"/>
                <a:gd name="connsiteY1" fmla="*/ 10287 h 115443"/>
                <a:gd name="connsiteX2" fmla="*/ 44087 w 102380"/>
                <a:gd name="connsiteY2" fmla="*/ 16574 h 115443"/>
                <a:gd name="connsiteX3" fmla="*/ 20085 w 102380"/>
                <a:gd name="connsiteY3" fmla="*/ 28004 h 115443"/>
                <a:gd name="connsiteX4" fmla="*/ 82 w 102380"/>
                <a:gd name="connsiteY4" fmla="*/ 49721 h 115443"/>
                <a:gd name="connsiteX5" fmla="*/ 24085 w 102380"/>
                <a:gd name="connsiteY5" fmla="*/ 115443 h 115443"/>
                <a:gd name="connsiteX6" fmla="*/ 85807 w 102380"/>
                <a:gd name="connsiteY6" fmla="*/ 95441 h 115443"/>
                <a:gd name="connsiteX7" fmla="*/ 102380 w 102380"/>
                <a:gd name="connsiteY7" fmla="*/ 52578 h 115443"/>
                <a:gd name="connsiteX8" fmla="*/ 98380 w 102380"/>
                <a:gd name="connsiteY8" fmla="*/ 12573 h 115443"/>
                <a:gd name="connsiteX9" fmla="*/ 84664 w 102380"/>
                <a:gd name="connsiteY9" fmla="*/ 0 h 11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380" h="115443">
                  <a:moveTo>
                    <a:pt x="84664" y="0"/>
                  </a:moveTo>
                  <a:cubicBezTo>
                    <a:pt x="78377" y="572"/>
                    <a:pt x="73234" y="4572"/>
                    <a:pt x="70948" y="10287"/>
                  </a:cubicBezTo>
                  <a:cubicBezTo>
                    <a:pt x="70948" y="10287"/>
                    <a:pt x="53232" y="-2286"/>
                    <a:pt x="44087" y="16574"/>
                  </a:cubicBezTo>
                  <a:cubicBezTo>
                    <a:pt x="44087" y="16574"/>
                    <a:pt x="25228" y="10287"/>
                    <a:pt x="20085" y="28004"/>
                  </a:cubicBezTo>
                  <a:cubicBezTo>
                    <a:pt x="9226" y="29718"/>
                    <a:pt x="653" y="38862"/>
                    <a:pt x="82" y="49721"/>
                  </a:cubicBezTo>
                  <a:cubicBezTo>
                    <a:pt x="-1633" y="69152"/>
                    <a:pt x="24085" y="115443"/>
                    <a:pt x="24085" y="115443"/>
                  </a:cubicBezTo>
                  <a:lnTo>
                    <a:pt x="85807" y="95441"/>
                  </a:lnTo>
                  <a:cubicBezTo>
                    <a:pt x="85807" y="95441"/>
                    <a:pt x="102380" y="58293"/>
                    <a:pt x="102380" y="52578"/>
                  </a:cubicBezTo>
                  <a:cubicBezTo>
                    <a:pt x="102380" y="48578"/>
                    <a:pt x="99523" y="25146"/>
                    <a:pt x="98380" y="12573"/>
                  </a:cubicBezTo>
                  <a:cubicBezTo>
                    <a:pt x="97237" y="5144"/>
                    <a:pt x="91522" y="0"/>
                    <a:pt x="8466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82C48B4-3158-E149-C98B-A1E034721001}"/>
                </a:ext>
              </a:extLst>
            </p:cNvPr>
            <p:cNvSpPr/>
            <p:nvPr/>
          </p:nvSpPr>
          <p:spPr>
            <a:xfrm>
              <a:off x="4156685" y="4108699"/>
              <a:ext cx="46097" cy="43642"/>
            </a:xfrm>
            <a:custGeom>
              <a:avLst/>
              <a:gdLst>
                <a:gd name="connsiteX0" fmla="*/ 0 w 46097"/>
                <a:gd name="connsiteY0" fmla="*/ 18860 h 43642"/>
                <a:gd name="connsiteX1" fmla="*/ 18288 w 46097"/>
                <a:gd name="connsiteY1" fmla="*/ 43434 h 43642"/>
                <a:gd name="connsiteX2" fmla="*/ 20003 w 46097"/>
                <a:gd name="connsiteY2" fmla="*/ 5715 h 43642"/>
                <a:gd name="connsiteX3" fmla="*/ 38862 w 46097"/>
                <a:gd name="connsiteY3" fmla="*/ 34290 h 43642"/>
                <a:gd name="connsiteX4" fmla="*/ 42863 w 46097"/>
                <a:gd name="connsiteY4" fmla="*/ 0 h 4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" h="43642">
                  <a:moveTo>
                    <a:pt x="0" y="18860"/>
                  </a:moveTo>
                  <a:cubicBezTo>
                    <a:pt x="0" y="18860"/>
                    <a:pt x="5144" y="46292"/>
                    <a:pt x="18288" y="43434"/>
                  </a:cubicBezTo>
                  <a:cubicBezTo>
                    <a:pt x="18288" y="43434"/>
                    <a:pt x="32576" y="41720"/>
                    <a:pt x="20003" y="5715"/>
                  </a:cubicBezTo>
                  <a:cubicBezTo>
                    <a:pt x="20003" y="5715"/>
                    <a:pt x="28004" y="37148"/>
                    <a:pt x="38862" y="34290"/>
                  </a:cubicBezTo>
                  <a:cubicBezTo>
                    <a:pt x="38862" y="34290"/>
                    <a:pt x="52006" y="28575"/>
                    <a:pt x="42863" y="0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DAE5D52-FE57-D46D-1B63-1DF976486947}"/>
                </a:ext>
              </a:extLst>
            </p:cNvPr>
            <p:cNvSpPr/>
            <p:nvPr/>
          </p:nvSpPr>
          <p:spPr>
            <a:xfrm>
              <a:off x="5115662" y="2942839"/>
              <a:ext cx="1108138" cy="794385"/>
            </a:xfrm>
            <a:custGeom>
              <a:avLst/>
              <a:gdLst>
                <a:gd name="connsiteX0" fmla="*/ 390906 w 1108138"/>
                <a:gd name="connsiteY0" fmla="*/ 0 h 794385"/>
                <a:gd name="connsiteX1" fmla="*/ 0 w 1108138"/>
                <a:gd name="connsiteY1" fmla="*/ 590360 h 794385"/>
                <a:gd name="connsiteX2" fmla="*/ 671513 w 1108138"/>
                <a:gd name="connsiteY2" fmla="*/ 794385 h 794385"/>
                <a:gd name="connsiteX3" fmla="*/ 1108138 w 1108138"/>
                <a:gd name="connsiteY3" fmla="*/ 316040 h 794385"/>
                <a:gd name="connsiteX4" fmla="*/ 390906 w 1108138"/>
                <a:gd name="connsiteY4" fmla="*/ 0 h 79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138" h="794385">
                  <a:moveTo>
                    <a:pt x="390906" y="0"/>
                  </a:moveTo>
                  <a:lnTo>
                    <a:pt x="0" y="590360"/>
                  </a:lnTo>
                  <a:cubicBezTo>
                    <a:pt x="0" y="590360"/>
                    <a:pt x="404051" y="556070"/>
                    <a:pt x="671513" y="794385"/>
                  </a:cubicBezTo>
                  <a:cubicBezTo>
                    <a:pt x="671513" y="794385"/>
                    <a:pt x="765810" y="417195"/>
                    <a:pt x="1108138" y="316040"/>
                  </a:cubicBezTo>
                  <a:lnTo>
                    <a:pt x="390906" y="0"/>
                  </a:ln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D25C44E-5AD3-ED1A-2BB7-7CF4062B6400}"/>
                </a:ext>
              </a:extLst>
            </p:cNvPr>
            <p:cNvSpPr/>
            <p:nvPr/>
          </p:nvSpPr>
          <p:spPr>
            <a:xfrm>
              <a:off x="5284254" y="2942839"/>
              <a:ext cx="614934" cy="441198"/>
            </a:xfrm>
            <a:custGeom>
              <a:avLst/>
              <a:gdLst>
                <a:gd name="connsiteX0" fmla="*/ 222314 w 614934"/>
                <a:gd name="connsiteY0" fmla="*/ 0 h 441198"/>
                <a:gd name="connsiteX1" fmla="*/ 0 w 614934"/>
                <a:gd name="connsiteY1" fmla="*/ 334328 h 441198"/>
                <a:gd name="connsiteX2" fmla="*/ 383477 w 614934"/>
                <a:gd name="connsiteY2" fmla="*/ 441198 h 441198"/>
                <a:gd name="connsiteX3" fmla="*/ 614934 w 614934"/>
                <a:gd name="connsiteY3" fmla="*/ 173165 h 441198"/>
                <a:gd name="connsiteX4" fmla="*/ 222314 w 614934"/>
                <a:gd name="connsiteY4" fmla="*/ 0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934" h="441198">
                  <a:moveTo>
                    <a:pt x="222314" y="0"/>
                  </a:moveTo>
                  <a:lnTo>
                    <a:pt x="0" y="334328"/>
                  </a:lnTo>
                  <a:cubicBezTo>
                    <a:pt x="0" y="334328"/>
                    <a:pt x="189167" y="302895"/>
                    <a:pt x="383477" y="441198"/>
                  </a:cubicBezTo>
                  <a:cubicBezTo>
                    <a:pt x="383477" y="441198"/>
                    <a:pt x="421767" y="258318"/>
                    <a:pt x="614934" y="173165"/>
                  </a:cubicBezTo>
                  <a:lnTo>
                    <a:pt x="22231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20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9C9D4A4-AC77-EFA3-1F73-BB14DB5CE9A1}"/>
                </a:ext>
              </a:extLst>
            </p:cNvPr>
            <p:cNvSpPr/>
            <p:nvPr/>
          </p:nvSpPr>
          <p:spPr>
            <a:xfrm>
              <a:off x="5212817" y="3170868"/>
              <a:ext cx="814959" cy="380618"/>
            </a:xfrm>
            <a:custGeom>
              <a:avLst/>
              <a:gdLst>
                <a:gd name="connsiteX0" fmla="*/ 512064 w 814959"/>
                <a:gd name="connsiteY0" fmla="*/ 380619 h 380618"/>
                <a:gd name="connsiteX1" fmla="*/ 509207 w 814959"/>
                <a:gd name="connsiteY1" fmla="*/ 377761 h 380618"/>
                <a:gd name="connsiteX2" fmla="*/ 572 w 814959"/>
                <a:gd name="connsiteY2" fmla="*/ 214884 h 380618"/>
                <a:gd name="connsiteX3" fmla="*/ 0 w 814959"/>
                <a:gd name="connsiteY3" fmla="*/ 210884 h 380618"/>
                <a:gd name="connsiteX4" fmla="*/ 508635 w 814959"/>
                <a:gd name="connsiteY4" fmla="*/ 372618 h 380618"/>
                <a:gd name="connsiteX5" fmla="*/ 813816 w 814959"/>
                <a:gd name="connsiteY5" fmla="*/ 0 h 380618"/>
                <a:gd name="connsiteX6" fmla="*/ 814959 w 814959"/>
                <a:gd name="connsiteY6" fmla="*/ 4001 h 380618"/>
                <a:gd name="connsiteX7" fmla="*/ 512064 w 814959"/>
                <a:gd name="connsiteY7" fmla="*/ 377190 h 380618"/>
                <a:gd name="connsiteX8" fmla="*/ 512064 w 814959"/>
                <a:gd name="connsiteY8" fmla="*/ 380619 h 38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959" h="380618">
                  <a:moveTo>
                    <a:pt x="512064" y="380619"/>
                  </a:moveTo>
                  <a:lnTo>
                    <a:pt x="509207" y="377761"/>
                  </a:lnTo>
                  <a:cubicBezTo>
                    <a:pt x="305753" y="190309"/>
                    <a:pt x="4001" y="214313"/>
                    <a:pt x="572" y="214884"/>
                  </a:cubicBezTo>
                  <a:lnTo>
                    <a:pt x="0" y="210884"/>
                  </a:lnTo>
                  <a:cubicBezTo>
                    <a:pt x="2858" y="210884"/>
                    <a:pt x="304038" y="186881"/>
                    <a:pt x="508635" y="372618"/>
                  </a:cubicBezTo>
                  <a:cubicBezTo>
                    <a:pt x="514922" y="337756"/>
                    <a:pt x="570357" y="73724"/>
                    <a:pt x="813816" y="0"/>
                  </a:cubicBezTo>
                  <a:lnTo>
                    <a:pt x="814959" y="4001"/>
                  </a:lnTo>
                  <a:cubicBezTo>
                    <a:pt x="557784" y="81724"/>
                    <a:pt x="512636" y="374333"/>
                    <a:pt x="512064" y="377190"/>
                  </a:cubicBezTo>
                  <a:lnTo>
                    <a:pt x="512064" y="38061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36E89F7-ABE2-1BBB-5CE3-94C190DEF8A8}"/>
                </a:ext>
              </a:extLst>
            </p:cNvPr>
            <p:cNvSpPr/>
            <p:nvPr/>
          </p:nvSpPr>
          <p:spPr>
            <a:xfrm>
              <a:off x="5509471" y="2963207"/>
              <a:ext cx="273502" cy="752174"/>
            </a:xfrm>
            <a:custGeom>
              <a:avLst/>
              <a:gdLst>
                <a:gd name="connsiteX0" fmla="*/ 3761 w 273502"/>
                <a:gd name="connsiteY0" fmla="*/ 0 h 752174"/>
                <a:gd name="connsiteX1" fmla="*/ 0 w 273502"/>
                <a:gd name="connsiteY1" fmla="*/ 1349 h 752174"/>
                <a:gd name="connsiteX2" fmla="*/ 269737 w 273502"/>
                <a:gd name="connsiteY2" fmla="*/ 752174 h 752174"/>
                <a:gd name="connsiteX3" fmla="*/ 273503 w 273502"/>
                <a:gd name="connsiteY3" fmla="*/ 750820 h 752174"/>
                <a:gd name="connsiteX4" fmla="*/ 3761 w 273502"/>
                <a:gd name="connsiteY4" fmla="*/ 0 h 75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02" h="752174">
                  <a:moveTo>
                    <a:pt x="3761" y="0"/>
                  </a:moveTo>
                  <a:lnTo>
                    <a:pt x="0" y="1349"/>
                  </a:lnTo>
                  <a:lnTo>
                    <a:pt x="269737" y="752174"/>
                  </a:lnTo>
                  <a:lnTo>
                    <a:pt x="273503" y="750820"/>
                  </a:lnTo>
                  <a:lnTo>
                    <a:pt x="376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E8226F9-86AC-56C1-1A71-29F8956B25CA}"/>
                </a:ext>
              </a:extLst>
            </p:cNvPr>
            <p:cNvSpPr/>
            <p:nvPr/>
          </p:nvSpPr>
          <p:spPr>
            <a:xfrm>
              <a:off x="4249268" y="2994274"/>
              <a:ext cx="1312589" cy="1134999"/>
            </a:xfrm>
            <a:custGeom>
              <a:avLst/>
              <a:gdLst>
                <a:gd name="connsiteX0" fmla="*/ 777240 w 1312589"/>
                <a:gd name="connsiteY0" fmla="*/ 1134999 h 1134999"/>
                <a:gd name="connsiteX1" fmla="*/ 662940 w 1312589"/>
                <a:gd name="connsiteY1" fmla="*/ 1122426 h 1134999"/>
                <a:gd name="connsiteX2" fmla="*/ 505206 w 1312589"/>
                <a:gd name="connsiteY2" fmla="*/ 1055561 h 1134999"/>
                <a:gd name="connsiteX3" fmla="*/ 2858 w 1312589"/>
                <a:gd name="connsiteY3" fmla="*/ 1110425 h 1134999"/>
                <a:gd name="connsiteX4" fmla="*/ 0 w 1312589"/>
                <a:gd name="connsiteY4" fmla="*/ 1107567 h 1134999"/>
                <a:gd name="connsiteX5" fmla="*/ 507492 w 1312589"/>
                <a:gd name="connsiteY5" fmla="*/ 1052132 h 1134999"/>
                <a:gd name="connsiteX6" fmla="*/ 663511 w 1312589"/>
                <a:gd name="connsiteY6" fmla="*/ 1118426 h 1134999"/>
                <a:gd name="connsiteX7" fmla="*/ 776668 w 1312589"/>
                <a:gd name="connsiteY7" fmla="*/ 1130999 h 1134999"/>
                <a:gd name="connsiteX8" fmla="*/ 1193292 w 1312589"/>
                <a:gd name="connsiteY8" fmla="*/ 903542 h 1134999"/>
                <a:gd name="connsiteX9" fmla="*/ 1209866 w 1312589"/>
                <a:gd name="connsiteY9" fmla="*/ 876681 h 1134999"/>
                <a:gd name="connsiteX10" fmla="*/ 1270444 w 1312589"/>
                <a:gd name="connsiteY10" fmla="*/ 1143 h 1134999"/>
                <a:gd name="connsiteX11" fmla="*/ 1274445 w 1312589"/>
                <a:gd name="connsiteY11" fmla="*/ 0 h 1134999"/>
                <a:gd name="connsiteX12" fmla="*/ 1213294 w 1312589"/>
                <a:gd name="connsiteY12" fmla="*/ 878396 h 1134999"/>
                <a:gd name="connsiteX13" fmla="*/ 1196721 w 1312589"/>
                <a:gd name="connsiteY13" fmla="*/ 905828 h 1134999"/>
                <a:gd name="connsiteX14" fmla="*/ 777240 w 1312589"/>
                <a:gd name="connsiteY14" fmla="*/ 1134999 h 11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2589" h="1134999">
                  <a:moveTo>
                    <a:pt x="777240" y="1134999"/>
                  </a:moveTo>
                  <a:cubicBezTo>
                    <a:pt x="738949" y="1134999"/>
                    <a:pt x="700659" y="1130427"/>
                    <a:pt x="662940" y="1122426"/>
                  </a:cubicBezTo>
                  <a:cubicBezTo>
                    <a:pt x="606933" y="1109853"/>
                    <a:pt x="553212" y="1086993"/>
                    <a:pt x="505206" y="1055561"/>
                  </a:cubicBezTo>
                  <a:cubicBezTo>
                    <a:pt x="423481" y="1002983"/>
                    <a:pt x="210883" y="902399"/>
                    <a:pt x="2858" y="1110425"/>
                  </a:cubicBezTo>
                  <a:lnTo>
                    <a:pt x="0" y="1107567"/>
                  </a:lnTo>
                  <a:cubicBezTo>
                    <a:pt x="210312" y="897255"/>
                    <a:pt x="424624" y="998982"/>
                    <a:pt x="507492" y="1052132"/>
                  </a:cubicBezTo>
                  <a:cubicBezTo>
                    <a:pt x="554926" y="1083564"/>
                    <a:pt x="608076" y="1105853"/>
                    <a:pt x="663511" y="1118426"/>
                  </a:cubicBezTo>
                  <a:cubicBezTo>
                    <a:pt x="700659" y="1126998"/>
                    <a:pt x="738378" y="1130999"/>
                    <a:pt x="776668" y="1130999"/>
                  </a:cubicBezTo>
                  <a:cubicBezTo>
                    <a:pt x="1010412" y="1130999"/>
                    <a:pt x="1151573" y="961835"/>
                    <a:pt x="1193292" y="903542"/>
                  </a:cubicBezTo>
                  <a:cubicBezTo>
                    <a:pt x="1199578" y="894969"/>
                    <a:pt x="1204722" y="886397"/>
                    <a:pt x="1209866" y="876681"/>
                  </a:cubicBezTo>
                  <a:cubicBezTo>
                    <a:pt x="1387602" y="530924"/>
                    <a:pt x="1272159" y="6858"/>
                    <a:pt x="1270444" y="1143"/>
                  </a:cubicBezTo>
                  <a:lnTo>
                    <a:pt x="1274445" y="0"/>
                  </a:lnTo>
                  <a:cubicBezTo>
                    <a:pt x="1275588" y="5144"/>
                    <a:pt x="1391603" y="530924"/>
                    <a:pt x="1213294" y="878396"/>
                  </a:cubicBezTo>
                  <a:cubicBezTo>
                    <a:pt x="1208151" y="888111"/>
                    <a:pt x="1203008" y="896684"/>
                    <a:pt x="1196721" y="905828"/>
                  </a:cubicBezTo>
                  <a:cubicBezTo>
                    <a:pt x="1155001" y="964692"/>
                    <a:pt x="1012698" y="1134999"/>
                    <a:pt x="777240" y="113499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25F2830-9F8A-0C5D-B79D-ACA4E7F6120D}"/>
                </a:ext>
              </a:extLst>
            </p:cNvPr>
            <p:cNvSpPr/>
            <p:nvPr/>
          </p:nvSpPr>
          <p:spPr>
            <a:xfrm>
              <a:off x="5174195" y="2998777"/>
              <a:ext cx="331429" cy="495198"/>
            </a:xfrm>
            <a:custGeom>
              <a:avLst/>
              <a:gdLst>
                <a:gd name="connsiteX0" fmla="*/ 329053 w 331429"/>
                <a:gd name="connsiteY0" fmla="*/ 0 h 495198"/>
                <a:gd name="connsiteX1" fmla="*/ 0 w 331429"/>
                <a:gd name="connsiteY1" fmla="*/ 493616 h 495198"/>
                <a:gd name="connsiteX2" fmla="*/ 2378 w 331429"/>
                <a:gd name="connsiteY2" fmla="*/ 495199 h 495198"/>
                <a:gd name="connsiteX3" fmla="*/ 331430 w 331429"/>
                <a:gd name="connsiteY3" fmla="*/ 1583 h 495198"/>
                <a:gd name="connsiteX4" fmla="*/ 329053 w 331429"/>
                <a:gd name="connsiteY4" fmla="*/ 0 h 49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29" h="495198">
                  <a:moveTo>
                    <a:pt x="329053" y="0"/>
                  </a:moveTo>
                  <a:lnTo>
                    <a:pt x="0" y="493616"/>
                  </a:lnTo>
                  <a:lnTo>
                    <a:pt x="2378" y="495199"/>
                  </a:lnTo>
                  <a:lnTo>
                    <a:pt x="331430" y="1583"/>
                  </a:lnTo>
                  <a:lnTo>
                    <a:pt x="32905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719EDDA-1B5B-E4C7-ABBD-B70B1CAF4D50}"/>
                </a:ext>
              </a:extLst>
            </p:cNvPr>
            <p:cNvSpPr/>
            <p:nvPr/>
          </p:nvSpPr>
          <p:spPr>
            <a:xfrm>
              <a:off x="5539144" y="2982844"/>
              <a:ext cx="600075" cy="267462"/>
            </a:xfrm>
            <a:custGeom>
              <a:avLst/>
              <a:gdLst>
                <a:gd name="connsiteX0" fmla="*/ 598360 w 600075"/>
                <a:gd name="connsiteY0" fmla="*/ 267462 h 267462"/>
                <a:gd name="connsiteX1" fmla="*/ 0 w 600075"/>
                <a:gd name="connsiteY1" fmla="*/ 2858 h 267462"/>
                <a:gd name="connsiteX2" fmla="*/ 1714 w 600075"/>
                <a:gd name="connsiteY2" fmla="*/ 0 h 267462"/>
                <a:gd name="connsiteX3" fmla="*/ 600075 w 600075"/>
                <a:gd name="connsiteY3" fmla="*/ 264605 h 267462"/>
                <a:gd name="connsiteX4" fmla="*/ 598360 w 600075"/>
                <a:gd name="connsiteY4" fmla="*/ 26746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67462">
                  <a:moveTo>
                    <a:pt x="598360" y="267462"/>
                  </a:moveTo>
                  <a:lnTo>
                    <a:pt x="0" y="2858"/>
                  </a:lnTo>
                  <a:lnTo>
                    <a:pt x="1714" y="0"/>
                  </a:lnTo>
                  <a:lnTo>
                    <a:pt x="600075" y="264605"/>
                  </a:lnTo>
                  <a:lnTo>
                    <a:pt x="598360" y="26746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9F1E2AC-FC36-05E8-F187-9E87138F139E}"/>
                </a:ext>
              </a:extLst>
            </p:cNvPr>
            <p:cNvSpPr/>
            <p:nvPr/>
          </p:nvSpPr>
          <p:spPr>
            <a:xfrm>
              <a:off x="5557580" y="3456532"/>
              <a:ext cx="178588" cy="134028"/>
            </a:xfrm>
            <a:custGeom>
              <a:avLst/>
              <a:gdLst>
                <a:gd name="connsiteX0" fmla="*/ 2383 w 178588"/>
                <a:gd name="connsiteY0" fmla="*/ 0 h 134028"/>
                <a:gd name="connsiteX1" fmla="*/ 0 w 178588"/>
                <a:gd name="connsiteY1" fmla="*/ 3212 h 134028"/>
                <a:gd name="connsiteX2" fmla="*/ 176199 w 178588"/>
                <a:gd name="connsiteY2" fmla="*/ 134028 h 134028"/>
                <a:gd name="connsiteX3" fmla="*/ 178588 w 178588"/>
                <a:gd name="connsiteY3" fmla="*/ 130816 h 134028"/>
                <a:gd name="connsiteX4" fmla="*/ 2383 w 178588"/>
                <a:gd name="connsiteY4" fmla="*/ 0 h 13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88" h="134028">
                  <a:moveTo>
                    <a:pt x="2383" y="0"/>
                  </a:moveTo>
                  <a:lnTo>
                    <a:pt x="0" y="3212"/>
                  </a:lnTo>
                  <a:lnTo>
                    <a:pt x="176199" y="134028"/>
                  </a:lnTo>
                  <a:lnTo>
                    <a:pt x="178588" y="130816"/>
                  </a:lnTo>
                  <a:lnTo>
                    <a:pt x="2383" y="0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A57FC3C-048A-2538-D12A-21F84B5CCB2A}"/>
                </a:ext>
              </a:extLst>
            </p:cNvPr>
            <p:cNvSpPr/>
            <p:nvPr/>
          </p:nvSpPr>
          <p:spPr>
            <a:xfrm>
              <a:off x="4424719" y="4500742"/>
              <a:ext cx="183451" cy="193738"/>
            </a:xfrm>
            <a:custGeom>
              <a:avLst/>
              <a:gdLst>
                <a:gd name="connsiteX0" fmla="*/ 183451 w 183451"/>
                <a:gd name="connsiteY0" fmla="*/ 74867 h 193738"/>
                <a:gd name="connsiteX1" fmla="*/ 122301 w 183451"/>
                <a:gd name="connsiteY1" fmla="*/ 193739 h 193738"/>
                <a:gd name="connsiteX2" fmla="*/ 0 w 183451"/>
                <a:gd name="connsiteY2" fmla="*/ 134303 h 193738"/>
                <a:gd name="connsiteX3" fmla="*/ 66294 w 183451"/>
                <a:gd name="connsiteY3" fmla="*/ 0 h 193738"/>
                <a:gd name="connsiteX4" fmla="*/ 183451 w 183451"/>
                <a:gd name="connsiteY4" fmla="*/ 74867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51" h="193738">
                  <a:moveTo>
                    <a:pt x="183451" y="74867"/>
                  </a:moveTo>
                  <a:lnTo>
                    <a:pt x="122301" y="193739"/>
                  </a:lnTo>
                  <a:lnTo>
                    <a:pt x="0" y="134303"/>
                  </a:lnTo>
                  <a:lnTo>
                    <a:pt x="66294" y="0"/>
                  </a:lnTo>
                  <a:lnTo>
                    <a:pt x="183451" y="74867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37BBB26-60AC-3D15-BCB9-88E2BA914179}"/>
                </a:ext>
              </a:extLst>
            </p:cNvPr>
            <p:cNvSpPr/>
            <p:nvPr/>
          </p:nvSpPr>
          <p:spPr>
            <a:xfrm>
              <a:off x="4526446" y="4448179"/>
              <a:ext cx="93440" cy="89139"/>
            </a:xfrm>
            <a:custGeom>
              <a:avLst/>
              <a:gdLst>
                <a:gd name="connsiteX0" fmla="*/ 0 w 93440"/>
                <a:gd name="connsiteY0" fmla="*/ 6843 h 89139"/>
                <a:gd name="connsiteX1" fmla="*/ 46863 w 93440"/>
                <a:gd name="connsiteY1" fmla="*/ 557 h 89139"/>
                <a:gd name="connsiteX2" fmla="*/ 85725 w 93440"/>
                <a:gd name="connsiteY2" fmla="*/ 31989 h 89139"/>
                <a:gd name="connsiteX3" fmla="*/ 92583 w 93440"/>
                <a:gd name="connsiteY3" fmla="*/ 89139 h 8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89139">
                  <a:moveTo>
                    <a:pt x="0" y="6843"/>
                  </a:moveTo>
                  <a:cubicBezTo>
                    <a:pt x="14859" y="1128"/>
                    <a:pt x="31433" y="-1158"/>
                    <a:pt x="46863" y="557"/>
                  </a:cubicBezTo>
                  <a:cubicBezTo>
                    <a:pt x="64579" y="3414"/>
                    <a:pt x="78867" y="15416"/>
                    <a:pt x="85725" y="31989"/>
                  </a:cubicBezTo>
                  <a:cubicBezTo>
                    <a:pt x="92583" y="50277"/>
                    <a:pt x="94869" y="69708"/>
                    <a:pt x="92583" y="89139"/>
                  </a:cubicBezTo>
                </a:path>
              </a:pathLst>
            </a:custGeom>
            <a:noFill/>
            <a:ln w="4172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6678E81-A90E-4928-5CC8-B77BAD36FBAD}"/>
                </a:ext>
              </a:extLst>
            </p:cNvPr>
            <p:cNvSpPr/>
            <p:nvPr/>
          </p:nvSpPr>
          <p:spPr>
            <a:xfrm>
              <a:off x="4224122" y="4092120"/>
              <a:ext cx="2857" cy="13716"/>
            </a:xfrm>
            <a:custGeom>
              <a:avLst/>
              <a:gdLst>
                <a:gd name="connsiteX0" fmla="*/ 0 w 2857"/>
                <a:gd name="connsiteY0" fmla="*/ 0 h 13716"/>
                <a:gd name="connsiteX1" fmla="*/ 2858 w 2857"/>
                <a:gd name="connsiteY1" fmla="*/ 13716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" h="13716">
                  <a:moveTo>
                    <a:pt x="0" y="0"/>
                  </a:moveTo>
                  <a:lnTo>
                    <a:pt x="2858" y="13716"/>
                  </a:ln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DA03B13-1C8C-B205-2DB4-3CFAC752D2B7}"/>
                </a:ext>
              </a:extLst>
            </p:cNvPr>
            <p:cNvSpPr/>
            <p:nvPr/>
          </p:nvSpPr>
          <p:spPr>
            <a:xfrm>
              <a:off x="4192966" y="4103918"/>
              <a:ext cx="56302" cy="75640"/>
            </a:xfrm>
            <a:custGeom>
              <a:avLst/>
              <a:gdLst>
                <a:gd name="connsiteX0" fmla="*/ 6581 w 56302"/>
                <a:gd name="connsiteY0" fmla="*/ 75641 h 75640"/>
                <a:gd name="connsiteX1" fmla="*/ 23155 w 56302"/>
                <a:gd name="connsiteY1" fmla="*/ 23634 h 75640"/>
                <a:gd name="connsiteX2" fmla="*/ 28870 w 56302"/>
                <a:gd name="connsiteY2" fmla="*/ 20777 h 75640"/>
                <a:gd name="connsiteX3" fmla="*/ 1438 w 56302"/>
                <a:gd name="connsiteY3" fmla="*/ 8204 h 75640"/>
                <a:gd name="connsiteX4" fmla="*/ 8868 w 56302"/>
                <a:gd name="connsiteY4" fmla="*/ 203 h 75640"/>
                <a:gd name="connsiteX5" fmla="*/ 41443 w 56302"/>
                <a:gd name="connsiteY5" fmla="*/ 203 h 75640"/>
                <a:gd name="connsiteX6" fmla="*/ 56302 w 56302"/>
                <a:gd name="connsiteY6" fmla="*/ 25920 h 7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02" h="75640">
                  <a:moveTo>
                    <a:pt x="6581" y="75641"/>
                  </a:moveTo>
                  <a:cubicBezTo>
                    <a:pt x="6581" y="75641"/>
                    <a:pt x="-8849" y="41922"/>
                    <a:pt x="23155" y="23634"/>
                  </a:cubicBezTo>
                  <a:lnTo>
                    <a:pt x="28870" y="20777"/>
                  </a:lnTo>
                  <a:cubicBezTo>
                    <a:pt x="18011" y="23634"/>
                    <a:pt x="6581" y="18491"/>
                    <a:pt x="1438" y="8204"/>
                  </a:cubicBezTo>
                  <a:cubicBezTo>
                    <a:pt x="1438" y="8204"/>
                    <a:pt x="-4849" y="-1512"/>
                    <a:pt x="8868" y="203"/>
                  </a:cubicBezTo>
                  <a:lnTo>
                    <a:pt x="41443" y="203"/>
                  </a:lnTo>
                  <a:cubicBezTo>
                    <a:pt x="41443" y="203"/>
                    <a:pt x="50015" y="-2083"/>
                    <a:pt x="56302" y="2592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6551414-3374-ACB0-CF84-1940C29EDB5A}"/>
                </a:ext>
              </a:extLst>
            </p:cNvPr>
            <p:cNvSpPr/>
            <p:nvPr/>
          </p:nvSpPr>
          <p:spPr>
            <a:xfrm>
              <a:off x="4194311" y="4105627"/>
              <a:ext cx="53814" cy="72223"/>
            </a:xfrm>
            <a:custGeom>
              <a:avLst/>
              <a:gdLst>
                <a:gd name="connsiteX0" fmla="*/ 5808 w 53814"/>
                <a:gd name="connsiteY0" fmla="*/ 72223 h 72223"/>
                <a:gd name="connsiteX1" fmla="*/ 21811 w 53814"/>
                <a:gd name="connsiteY1" fmla="*/ 22503 h 72223"/>
                <a:gd name="connsiteX2" fmla="*/ 27526 w 53814"/>
                <a:gd name="connsiteY2" fmla="*/ 19645 h 72223"/>
                <a:gd name="connsiteX3" fmla="*/ 1236 w 53814"/>
                <a:gd name="connsiteY3" fmla="*/ 7644 h 72223"/>
                <a:gd name="connsiteX4" fmla="*/ 8666 w 53814"/>
                <a:gd name="connsiteY4" fmla="*/ 214 h 72223"/>
                <a:gd name="connsiteX5" fmla="*/ 39527 w 53814"/>
                <a:gd name="connsiteY5" fmla="*/ 214 h 72223"/>
                <a:gd name="connsiteX6" fmla="*/ 53814 w 53814"/>
                <a:gd name="connsiteY6" fmla="*/ 24789 h 7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814" h="72223">
                  <a:moveTo>
                    <a:pt x="5808" y="72223"/>
                  </a:moveTo>
                  <a:cubicBezTo>
                    <a:pt x="5808" y="72223"/>
                    <a:pt x="-12479" y="39648"/>
                    <a:pt x="21811" y="22503"/>
                  </a:cubicBezTo>
                  <a:lnTo>
                    <a:pt x="27526" y="19645"/>
                  </a:lnTo>
                  <a:cubicBezTo>
                    <a:pt x="27526" y="19645"/>
                    <a:pt x="8666" y="18502"/>
                    <a:pt x="1236" y="7644"/>
                  </a:cubicBezTo>
                  <a:cubicBezTo>
                    <a:pt x="1236" y="7644"/>
                    <a:pt x="-4479" y="-1500"/>
                    <a:pt x="8666" y="214"/>
                  </a:cubicBezTo>
                  <a:lnTo>
                    <a:pt x="39527" y="214"/>
                  </a:lnTo>
                  <a:cubicBezTo>
                    <a:pt x="39527" y="214"/>
                    <a:pt x="47528" y="-2072"/>
                    <a:pt x="53814" y="24789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B4A68B0-72B8-6D0B-6022-2507A330E663}"/>
                </a:ext>
              </a:extLst>
            </p:cNvPr>
            <p:cNvSpPr/>
            <p:nvPr/>
          </p:nvSpPr>
          <p:spPr>
            <a:xfrm>
              <a:off x="4146184" y="4627055"/>
              <a:ext cx="329398" cy="190934"/>
            </a:xfrm>
            <a:custGeom>
              <a:avLst/>
              <a:gdLst>
                <a:gd name="connsiteX0" fmla="*/ 247102 w 329398"/>
                <a:gd name="connsiteY0" fmla="*/ 158305 h 190934"/>
                <a:gd name="connsiteX1" fmla="*/ 54507 w 329398"/>
                <a:gd name="connsiteY1" fmla="*/ 45720 h 190934"/>
                <a:gd name="connsiteX2" fmla="*/ 214 w 329398"/>
                <a:gd name="connsiteY2" fmla="*/ 0 h 190934"/>
                <a:gd name="connsiteX3" fmla="*/ 1929 w 329398"/>
                <a:gd name="connsiteY3" fmla="*/ 11430 h 190934"/>
                <a:gd name="connsiteX4" fmla="*/ 55078 w 329398"/>
                <a:gd name="connsiteY4" fmla="*/ 53721 h 190934"/>
                <a:gd name="connsiteX5" fmla="*/ 289393 w 329398"/>
                <a:gd name="connsiteY5" fmla="*/ 190881 h 190934"/>
                <a:gd name="connsiteX6" fmla="*/ 320826 w 329398"/>
                <a:gd name="connsiteY6" fmla="*/ 179451 h 190934"/>
                <a:gd name="connsiteX7" fmla="*/ 329398 w 329398"/>
                <a:gd name="connsiteY7" fmla="*/ 170878 h 190934"/>
                <a:gd name="connsiteX8" fmla="*/ 247102 w 329398"/>
                <a:gd name="connsiteY8" fmla="*/ 158305 h 19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398" h="190934">
                  <a:moveTo>
                    <a:pt x="247102" y="158305"/>
                  </a:moveTo>
                  <a:cubicBezTo>
                    <a:pt x="191095" y="136017"/>
                    <a:pt x="54507" y="45720"/>
                    <a:pt x="54507" y="45720"/>
                  </a:cubicBezTo>
                  <a:cubicBezTo>
                    <a:pt x="4786" y="13144"/>
                    <a:pt x="214" y="2286"/>
                    <a:pt x="214" y="0"/>
                  </a:cubicBezTo>
                  <a:cubicBezTo>
                    <a:pt x="-357" y="4000"/>
                    <a:pt x="214" y="8001"/>
                    <a:pt x="1929" y="11430"/>
                  </a:cubicBezTo>
                  <a:cubicBezTo>
                    <a:pt x="7644" y="25718"/>
                    <a:pt x="39648" y="45148"/>
                    <a:pt x="55078" y="53721"/>
                  </a:cubicBezTo>
                  <a:cubicBezTo>
                    <a:pt x="55078" y="53721"/>
                    <a:pt x="235101" y="186309"/>
                    <a:pt x="289393" y="190881"/>
                  </a:cubicBezTo>
                  <a:cubicBezTo>
                    <a:pt x="300823" y="191453"/>
                    <a:pt x="312253" y="187452"/>
                    <a:pt x="320826" y="179451"/>
                  </a:cubicBezTo>
                  <a:cubicBezTo>
                    <a:pt x="323683" y="177165"/>
                    <a:pt x="326541" y="174308"/>
                    <a:pt x="329398" y="170878"/>
                  </a:cubicBezTo>
                  <a:cubicBezTo>
                    <a:pt x="304824" y="191453"/>
                    <a:pt x="247102" y="158305"/>
                    <a:pt x="247102" y="15830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58D8DC4-F3A2-625A-3539-92536D352A0B}"/>
                </a:ext>
              </a:extLst>
            </p:cNvPr>
            <p:cNvSpPr/>
            <p:nvPr/>
          </p:nvSpPr>
          <p:spPr>
            <a:xfrm>
              <a:off x="4176116" y="4193281"/>
              <a:ext cx="142875" cy="327469"/>
            </a:xfrm>
            <a:custGeom>
              <a:avLst/>
              <a:gdLst>
                <a:gd name="connsiteX0" fmla="*/ 66865 w 142875"/>
                <a:gd name="connsiteY0" fmla="*/ 273177 h 327469"/>
                <a:gd name="connsiteX1" fmla="*/ 142875 w 142875"/>
                <a:gd name="connsiteY1" fmla="*/ 315468 h 327469"/>
                <a:gd name="connsiteX2" fmla="*/ 136017 w 142875"/>
                <a:gd name="connsiteY2" fmla="*/ 327469 h 327469"/>
                <a:gd name="connsiteX3" fmla="*/ 32004 w 142875"/>
                <a:gd name="connsiteY3" fmla="*/ 267462 h 327469"/>
                <a:gd name="connsiteX4" fmla="*/ 0 w 142875"/>
                <a:gd name="connsiteY4" fmla="*/ 1714 h 327469"/>
                <a:gd name="connsiteX5" fmla="*/ 6858 w 142875"/>
                <a:gd name="connsiteY5" fmla="*/ 0 h 327469"/>
                <a:gd name="connsiteX6" fmla="*/ 22860 w 142875"/>
                <a:gd name="connsiteY6" fmla="*/ 124587 h 327469"/>
                <a:gd name="connsiteX7" fmla="*/ 38862 w 142875"/>
                <a:gd name="connsiteY7" fmla="*/ 238887 h 327469"/>
                <a:gd name="connsiteX8" fmla="*/ 66865 w 142875"/>
                <a:gd name="connsiteY8" fmla="*/ 273177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5" h="327469">
                  <a:moveTo>
                    <a:pt x="66865" y="273177"/>
                  </a:moveTo>
                  <a:lnTo>
                    <a:pt x="142875" y="315468"/>
                  </a:lnTo>
                  <a:lnTo>
                    <a:pt x="136017" y="327469"/>
                  </a:lnTo>
                  <a:cubicBezTo>
                    <a:pt x="90297" y="305753"/>
                    <a:pt x="40576" y="279463"/>
                    <a:pt x="32004" y="267462"/>
                  </a:cubicBezTo>
                  <a:cubicBezTo>
                    <a:pt x="17145" y="246316"/>
                    <a:pt x="2858" y="50863"/>
                    <a:pt x="0" y="1714"/>
                  </a:cubicBezTo>
                  <a:lnTo>
                    <a:pt x="6858" y="0"/>
                  </a:lnTo>
                  <a:lnTo>
                    <a:pt x="22860" y="124587"/>
                  </a:lnTo>
                  <a:cubicBezTo>
                    <a:pt x="24574" y="144018"/>
                    <a:pt x="36004" y="219456"/>
                    <a:pt x="38862" y="238887"/>
                  </a:cubicBezTo>
                  <a:cubicBezTo>
                    <a:pt x="41148" y="254318"/>
                    <a:pt x="52006" y="267462"/>
                    <a:pt x="66865" y="27317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20C2385-27C9-5BE0-6B0A-461F720528CB}"/>
                </a:ext>
              </a:extLst>
            </p:cNvPr>
            <p:cNvSpPr/>
            <p:nvPr/>
          </p:nvSpPr>
          <p:spPr>
            <a:xfrm>
              <a:off x="4275557" y="4384734"/>
              <a:ext cx="9715" cy="10286"/>
            </a:xfrm>
            <a:custGeom>
              <a:avLst/>
              <a:gdLst>
                <a:gd name="connsiteX0" fmla="*/ 9716 w 9715"/>
                <a:gd name="connsiteY0" fmla="*/ 6858 h 10286"/>
                <a:gd name="connsiteX1" fmla="*/ 0 w 9715"/>
                <a:gd name="connsiteY1" fmla="*/ 10287 h 10286"/>
                <a:gd name="connsiteX2" fmla="*/ 8573 w 9715"/>
                <a:gd name="connsiteY2" fmla="*/ 0 h 10286"/>
                <a:gd name="connsiteX3" fmla="*/ 9716 w 9715"/>
                <a:gd name="connsiteY3" fmla="*/ 6858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" h="10286">
                  <a:moveTo>
                    <a:pt x="9716" y="6858"/>
                  </a:moveTo>
                  <a:lnTo>
                    <a:pt x="0" y="10287"/>
                  </a:lnTo>
                  <a:lnTo>
                    <a:pt x="8573" y="0"/>
                  </a:lnTo>
                  <a:lnTo>
                    <a:pt x="9716" y="685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4B428F0-0B10-57CA-D411-4C78362D2096}"/>
                </a:ext>
              </a:extLst>
            </p:cNvPr>
            <p:cNvSpPr/>
            <p:nvPr/>
          </p:nvSpPr>
          <p:spPr>
            <a:xfrm>
              <a:off x="4407002" y="4695052"/>
              <a:ext cx="13144" cy="16002"/>
            </a:xfrm>
            <a:custGeom>
              <a:avLst/>
              <a:gdLst>
                <a:gd name="connsiteX0" fmla="*/ 0 w 13144"/>
                <a:gd name="connsiteY0" fmla="*/ 8573 h 16002"/>
                <a:gd name="connsiteX1" fmla="*/ 13144 w 13144"/>
                <a:gd name="connsiteY1" fmla="*/ 16002 h 16002"/>
                <a:gd name="connsiteX2" fmla="*/ 4572 w 13144"/>
                <a:gd name="connsiteY2" fmla="*/ 0 h 16002"/>
                <a:gd name="connsiteX3" fmla="*/ 0 w 13144"/>
                <a:gd name="connsiteY3" fmla="*/ 8573 h 1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4" h="16002">
                  <a:moveTo>
                    <a:pt x="0" y="8573"/>
                  </a:moveTo>
                  <a:lnTo>
                    <a:pt x="13144" y="16002"/>
                  </a:lnTo>
                  <a:lnTo>
                    <a:pt x="4572" y="0"/>
                  </a:lnTo>
                  <a:lnTo>
                    <a:pt x="0" y="857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68981B3-EABA-A978-9B9D-A8E374CCFB83}"/>
                </a:ext>
              </a:extLst>
            </p:cNvPr>
            <p:cNvSpPr/>
            <p:nvPr/>
          </p:nvSpPr>
          <p:spPr>
            <a:xfrm>
              <a:off x="4153256" y="4138423"/>
              <a:ext cx="28575" cy="56578"/>
            </a:xfrm>
            <a:custGeom>
              <a:avLst/>
              <a:gdLst>
                <a:gd name="connsiteX0" fmla="*/ 28575 w 28575"/>
                <a:gd name="connsiteY0" fmla="*/ 54864 h 56578"/>
                <a:gd name="connsiteX1" fmla="*/ 0 w 28575"/>
                <a:gd name="connsiteY1" fmla="*/ 0 h 56578"/>
                <a:gd name="connsiteX2" fmla="*/ 21717 w 28575"/>
                <a:gd name="connsiteY2" fmla="*/ 56578 h 56578"/>
                <a:gd name="connsiteX3" fmla="*/ 28575 w 28575"/>
                <a:gd name="connsiteY3" fmla="*/ 54864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6578">
                  <a:moveTo>
                    <a:pt x="28575" y="54864"/>
                  </a:moveTo>
                  <a:cubicBezTo>
                    <a:pt x="17145" y="37719"/>
                    <a:pt x="8001" y="18859"/>
                    <a:pt x="0" y="0"/>
                  </a:cubicBezTo>
                  <a:cubicBezTo>
                    <a:pt x="5715" y="19431"/>
                    <a:pt x="12573" y="38290"/>
                    <a:pt x="21717" y="56578"/>
                  </a:cubicBezTo>
                  <a:lnTo>
                    <a:pt x="28575" y="5486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C36255C-67B4-8120-3CD7-B8104240077D}"/>
                </a:ext>
              </a:extLst>
            </p:cNvPr>
            <p:cNvSpPr/>
            <p:nvPr/>
          </p:nvSpPr>
          <p:spPr>
            <a:xfrm>
              <a:off x="4423576" y="5089970"/>
              <a:ext cx="48577" cy="54863"/>
            </a:xfrm>
            <a:custGeom>
              <a:avLst/>
              <a:gdLst>
                <a:gd name="connsiteX0" fmla="*/ 1143 w 48577"/>
                <a:gd name="connsiteY0" fmla="*/ 54864 h 54863"/>
                <a:gd name="connsiteX1" fmla="*/ 0 w 48577"/>
                <a:gd name="connsiteY1" fmla="*/ 50863 h 54863"/>
                <a:gd name="connsiteX2" fmla="*/ 44577 w 48577"/>
                <a:gd name="connsiteY2" fmla="*/ 0 h 54863"/>
                <a:gd name="connsiteX3" fmla="*/ 48578 w 48577"/>
                <a:gd name="connsiteY3" fmla="*/ 571 h 54863"/>
                <a:gd name="connsiteX4" fmla="*/ 1143 w 48577"/>
                <a:gd name="connsiteY4" fmla="*/ 54864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77" h="54863">
                  <a:moveTo>
                    <a:pt x="1143" y="54864"/>
                  </a:moveTo>
                  <a:lnTo>
                    <a:pt x="0" y="50863"/>
                  </a:lnTo>
                  <a:cubicBezTo>
                    <a:pt x="41148" y="35433"/>
                    <a:pt x="44577" y="1143"/>
                    <a:pt x="44577" y="0"/>
                  </a:cubicBezTo>
                  <a:lnTo>
                    <a:pt x="48578" y="571"/>
                  </a:lnTo>
                  <a:cubicBezTo>
                    <a:pt x="48578" y="571"/>
                    <a:pt x="44577" y="38862"/>
                    <a:pt x="1143" y="5486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5FC348B-DE9E-DFCA-B0FE-CA41F91482F9}"/>
                </a:ext>
              </a:extLst>
            </p:cNvPr>
            <p:cNvSpPr/>
            <p:nvPr/>
          </p:nvSpPr>
          <p:spPr>
            <a:xfrm>
              <a:off x="4097238" y="4125844"/>
              <a:ext cx="116596" cy="291465"/>
            </a:xfrm>
            <a:custGeom>
              <a:avLst/>
              <a:gdLst>
                <a:gd name="connsiteX0" fmla="*/ 4011 w 116596"/>
                <a:gd name="connsiteY0" fmla="*/ 291465 h 291465"/>
                <a:gd name="connsiteX1" fmla="*/ 114311 w 116596"/>
                <a:gd name="connsiteY1" fmla="*/ 0 h 291465"/>
                <a:gd name="connsiteX2" fmla="*/ 116597 w 116596"/>
                <a:gd name="connsiteY2" fmla="*/ 3429 h 291465"/>
                <a:gd name="connsiteX3" fmla="*/ 8012 w 116596"/>
                <a:gd name="connsiteY3" fmla="*/ 290894 h 291465"/>
                <a:gd name="connsiteX4" fmla="*/ 4011 w 116596"/>
                <a:gd name="connsiteY4" fmla="*/ 291465 h 29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96" h="291465">
                  <a:moveTo>
                    <a:pt x="4011" y="291465"/>
                  </a:moveTo>
                  <a:cubicBezTo>
                    <a:pt x="-13705" y="181737"/>
                    <a:pt x="28014" y="70295"/>
                    <a:pt x="114311" y="0"/>
                  </a:cubicBezTo>
                  <a:lnTo>
                    <a:pt x="116597" y="3429"/>
                  </a:lnTo>
                  <a:cubicBezTo>
                    <a:pt x="31443" y="73152"/>
                    <a:pt x="-9705" y="182309"/>
                    <a:pt x="8012" y="290894"/>
                  </a:cubicBezTo>
                  <a:lnTo>
                    <a:pt x="4011" y="29146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5C224EB-291D-D956-217D-000344C9F7C4}"/>
                </a:ext>
              </a:extLst>
            </p:cNvPr>
            <p:cNvSpPr/>
            <p:nvPr/>
          </p:nvSpPr>
          <p:spPr>
            <a:xfrm>
              <a:off x="4559593" y="4219806"/>
              <a:ext cx="48391" cy="72349"/>
            </a:xfrm>
            <a:custGeom>
              <a:avLst/>
              <a:gdLst>
                <a:gd name="connsiteX0" fmla="*/ 0 w 48391"/>
                <a:gd name="connsiteY0" fmla="*/ 72350 h 72349"/>
                <a:gd name="connsiteX1" fmla="*/ 1714 w 48391"/>
                <a:gd name="connsiteY1" fmla="*/ 28344 h 72349"/>
                <a:gd name="connsiteX2" fmla="*/ 48006 w 48391"/>
                <a:gd name="connsiteY2" fmla="*/ 31773 h 72349"/>
                <a:gd name="connsiteX3" fmla="*/ 4001 w 48391"/>
                <a:gd name="connsiteY3" fmla="*/ 71778 h 72349"/>
                <a:gd name="connsiteX4" fmla="*/ 0 w 48391"/>
                <a:gd name="connsiteY4" fmla="*/ 72350 h 7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91" h="72349">
                  <a:moveTo>
                    <a:pt x="0" y="72350"/>
                  </a:moveTo>
                  <a:lnTo>
                    <a:pt x="1714" y="28344"/>
                  </a:lnTo>
                  <a:cubicBezTo>
                    <a:pt x="5144" y="-11661"/>
                    <a:pt x="53149" y="-8232"/>
                    <a:pt x="48006" y="31773"/>
                  </a:cubicBezTo>
                  <a:cubicBezTo>
                    <a:pt x="42863" y="71778"/>
                    <a:pt x="4001" y="71778"/>
                    <a:pt x="4001" y="71778"/>
                  </a:cubicBezTo>
                  <a:lnTo>
                    <a:pt x="0" y="7235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C44D1EA-D129-3E27-74C0-00B2298C70FB}"/>
                </a:ext>
              </a:extLst>
            </p:cNvPr>
            <p:cNvSpPr/>
            <p:nvPr/>
          </p:nvSpPr>
          <p:spPr>
            <a:xfrm>
              <a:off x="4570877" y="4228837"/>
              <a:ext cx="24944" cy="31612"/>
            </a:xfrm>
            <a:custGeom>
              <a:avLst/>
              <a:gdLst>
                <a:gd name="connsiteX0" fmla="*/ 24720 w 24944"/>
                <a:gd name="connsiteY0" fmla="*/ 6163 h 31612"/>
                <a:gd name="connsiteX1" fmla="*/ 21291 w 24944"/>
                <a:gd name="connsiteY1" fmla="*/ 7307 h 31612"/>
                <a:gd name="connsiteX2" fmla="*/ 9289 w 24944"/>
                <a:gd name="connsiteY2" fmla="*/ 7878 h 31612"/>
                <a:gd name="connsiteX3" fmla="*/ 7575 w 24944"/>
                <a:gd name="connsiteY3" fmla="*/ 11307 h 31612"/>
                <a:gd name="connsiteX4" fmla="*/ 5289 w 24944"/>
                <a:gd name="connsiteY4" fmla="*/ 24452 h 31612"/>
                <a:gd name="connsiteX5" fmla="*/ 5289 w 24944"/>
                <a:gd name="connsiteY5" fmla="*/ 29023 h 31612"/>
                <a:gd name="connsiteX6" fmla="*/ 146 w 24944"/>
                <a:gd name="connsiteY6" fmla="*/ 29023 h 31612"/>
                <a:gd name="connsiteX7" fmla="*/ 146 w 24944"/>
                <a:gd name="connsiteY7" fmla="*/ 25023 h 31612"/>
                <a:gd name="connsiteX8" fmla="*/ 3003 w 24944"/>
                <a:gd name="connsiteY8" fmla="*/ 9021 h 31612"/>
                <a:gd name="connsiteX9" fmla="*/ 11576 w 24944"/>
                <a:gd name="connsiteY9" fmla="*/ 448 h 31612"/>
                <a:gd name="connsiteX10" fmla="*/ 23577 w 24944"/>
                <a:gd name="connsiteY10" fmla="*/ 2734 h 31612"/>
                <a:gd name="connsiteX11" fmla="*/ 24720 w 24944"/>
                <a:gd name="connsiteY11" fmla="*/ 6163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44" h="31612">
                  <a:moveTo>
                    <a:pt x="24720" y="6163"/>
                  </a:moveTo>
                  <a:cubicBezTo>
                    <a:pt x="24149" y="7307"/>
                    <a:pt x="22434" y="7878"/>
                    <a:pt x="21291" y="7307"/>
                  </a:cubicBezTo>
                  <a:cubicBezTo>
                    <a:pt x="17862" y="4449"/>
                    <a:pt x="12147" y="4449"/>
                    <a:pt x="9289" y="7878"/>
                  </a:cubicBezTo>
                  <a:cubicBezTo>
                    <a:pt x="8718" y="9021"/>
                    <a:pt x="7575" y="10164"/>
                    <a:pt x="7575" y="11307"/>
                  </a:cubicBezTo>
                  <a:cubicBezTo>
                    <a:pt x="5861" y="15307"/>
                    <a:pt x="4718" y="19879"/>
                    <a:pt x="5289" y="24452"/>
                  </a:cubicBezTo>
                  <a:lnTo>
                    <a:pt x="5289" y="29023"/>
                  </a:lnTo>
                  <a:cubicBezTo>
                    <a:pt x="5289" y="33024"/>
                    <a:pt x="146" y="31881"/>
                    <a:pt x="146" y="29023"/>
                  </a:cubicBezTo>
                  <a:lnTo>
                    <a:pt x="146" y="25023"/>
                  </a:lnTo>
                  <a:cubicBezTo>
                    <a:pt x="-426" y="19308"/>
                    <a:pt x="717" y="14164"/>
                    <a:pt x="3003" y="9021"/>
                  </a:cubicBezTo>
                  <a:cubicBezTo>
                    <a:pt x="4718" y="5020"/>
                    <a:pt x="7575" y="2163"/>
                    <a:pt x="11576" y="448"/>
                  </a:cubicBezTo>
                  <a:cubicBezTo>
                    <a:pt x="15576" y="-695"/>
                    <a:pt x="20148" y="448"/>
                    <a:pt x="23577" y="2734"/>
                  </a:cubicBezTo>
                  <a:cubicBezTo>
                    <a:pt x="24720" y="3877"/>
                    <a:pt x="25292" y="5020"/>
                    <a:pt x="24720" y="616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5232959" y="1816554"/>
            <a:ext cx="3603501" cy="756429"/>
            <a:chOff x="2172070" y="1829627"/>
            <a:chExt cx="3603501" cy="75642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CD8F61D-4AEA-2232-686D-9E910D81C54A}"/>
              </a:ext>
            </a:extLst>
          </p:cNvPr>
          <p:cNvSpPr txBox="1"/>
          <p:nvPr/>
        </p:nvSpPr>
        <p:spPr>
          <a:xfrm>
            <a:off x="1742221" y="1157514"/>
            <a:ext cx="345960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90C32E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19900" dirty="0">
              <a:solidFill>
                <a:srgbClr val="90C32E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3DA3288-FD0C-352C-D7C3-91E266645F84}"/>
              </a:ext>
            </a:extLst>
          </p:cNvPr>
          <p:cNvSpPr txBox="1"/>
          <p:nvPr/>
        </p:nvSpPr>
        <p:spPr>
          <a:xfrm>
            <a:off x="5181452" y="2719930"/>
            <a:ext cx="536732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18593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 descr="D:\51PPT模板网\51pptmoban.com\图片.jpg">
            <a:extLst>
              <a:ext uri="{FF2B5EF4-FFF2-40B4-BE49-F238E27FC236}">
                <a16:creationId xmlns:a16="http://schemas.microsoft.com/office/drawing/2014/main" id="{9F09E5CC-86C9-5F5F-875D-E793CD501D8B}"/>
              </a:ext>
            </a:extLst>
          </p:cNvPr>
          <p:cNvSpPr/>
          <p:nvPr/>
        </p:nvSpPr>
        <p:spPr>
          <a:xfrm>
            <a:off x="7002464" y="658525"/>
            <a:ext cx="4897435" cy="4967701"/>
          </a:xfrm>
          <a:custGeom>
            <a:avLst/>
            <a:gdLst>
              <a:gd name="connsiteX0" fmla="*/ 379437 w 1047443"/>
              <a:gd name="connsiteY0" fmla="*/ -172 h 1062472"/>
              <a:gd name="connsiteX1" fmla="*/ 435600 w 1047443"/>
              <a:gd name="connsiteY1" fmla="*/ 35355 h 1062472"/>
              <a:gd name="connsiteX2" fmla="*/ 462903 w 1047443"/>
              <a:gd name="connsiteY2" fmla="*/ 109874 h 1062472"/>
              <a:gd name="connsiteX3" fmla="*/ 553987 w 1047443"/>
              <a:gd name="connsiteY3" fmla="*/ 63812 h 1062472"/>
              <a:gd name="connsiteX4" fmla="*/ 623888 w 1047443"/>
              <a:gd name="connsiteY4" fmla="*/ 64880 h 1062472"/>
              <a:gd name="connsiteX5" fmla="*/ 659733 w 1047443"/>
              <a:gd name="connsiteY5" fmla="*/ 102745 h 1062472"/>
              <a:gd name="connsiteX6" fmla="*/ 633470 w 1047443"/>
              <a:gd name="connsiteY6" fmla="*/ 157523 h 1062472"/>
              <a:gd name="connsiteX7" fmla="*/ 547522 w 1047443"/>
              <a:gd name="connsiteY7" fmla="*/ 189905 h 1062472"/>
              <a:gd name="connsiteX8" fmla="*/ 472022 w 1047443"/>
              <a:gd name="connsiteY8" fmla="*/ 236515 h 1062472"/>
              <a:gd name="connsiteX9" fmla="*/ 439439 w 1047443"/>
              <a:gd name="connsiteY9" fmla="*/ 270917 h 1062472"/>
              <a:gd name="connsiteX10" fmla="*/ 547147 w 1047443"/>
              <a:gd name="connsiteY10" fmla="*/ 227049 h 1062472"/>
              <a:gd name="connsiteX11" fmla="*/ 575835 w 1047443"/>
              <a:gd name="connsiteY11" fmla="*/ 226933 h 1062472"/>
              <a:gd name="connsiteX12" fmla="*/ 612026 w 1047443"/>
              <a:gd name="connsiteY12" fmla="*/ 256804 h 1062472"/>
              <a:gd name="connsiteX13" fmla="*/ 614248 w 1047443"/>
              <a:gd name="connsiteY13" fmla="*/ 277209 h 1062472"/>
              <a:gd name="connsiteX14" fmla="*/ 593930 w 1047443"/>
              <a:gd name="connsiteY14" fmla="*/ 318133 h 1062472"/>
              <a:gd name="connsiteX15" fmla="*/ 574853 w 1047443"/>
              <a:gd name="connsiteY15" fmla="*/ 318075 h 1062472"/>
              <a:gd name="connsiteX16" fmla="*/ 494938 w 1047443"/>
              <a:gd name="connsiteY16" fmla="*/ 399116 h 1062472"/>
              <a:gd name="connsiteX17" fmla="*/ 434244 w 1047443"/>
              <a:gd name="connsiteY17" fmla="*/ 443129 h 1062472"/>
              <a:gd name="connsiteX18" fmla="*/ 402901 w 1047443"/>
              <a:gd name="connsiteY18" fmla="*/ 468584 h 1062472"/>
              <a:gd name="connsiteX19" fmla="*/ 488819 w 1047443"/>
              <a:gd name="connsiteY19" fmla="*/ 434298 h 1062472"/>
              <a:gd name="connsiteX20" fmla="*/ 607408 w 1047443"/>
              <a:gd name="connsiteY20" fmla="*/ 364714 h 1062472"/>
              <a:gd name="connsiteX21" fmla="*/ 578865 w 1047443"/>
              <a:gd name="connsiteY21" fmla="*/ 345926 h 1062472"/>
              <a:gd name="connsiteX22" fmla="*/ 624292 w 1047443"/>
              <a:gd name="connsiteY22" fmla="*/ 352795 h 1062472"/>
              <a:gd name="connsiteX23" fmla="*/ 698551 w 1047443"/>
              <a:gd name="connsiteY23" fmla="*/ 373055 h 1062472"/>
              <a:gd name="connsiteX24" fmla="*/ 730038 w 1047443"/>
              <a:gd name="connsiteY24" fmla="*/ 443562 h 1062472"/>
              <a:gd name="connsiteX25" fmla="*/ 623311 w 1047443"/>
              <a:gd name="connsiteY25" fmla="*/ 475655 h 1062472"/>
              <a:gd name="connsiteX26" fmla="*/ 517622 w 1047443"/>
              <a:gd name="connsiteY26" fmla="*/ 513318 h 1062472"/>
              <a:gd name="connsiteX27" fmla="*/ 589428 w 1047443"/>
              <a:gd name="connsiteY27" fmla="*/ 583334 h 1062472"/>
              <a:gd name="connsiteX28" fmla="*/ 719013 w 1047443"/>
              <a:gd name="connsiteY28" fmla="*/ 676930 h 1062472"/>
              <a:gd name="connsiteX29" fmla="*/ 886780 w 1047443"/>
              <a:gd name="connsiteY29" fmla="*/ 708475 h 1062472"/>
              <a:gd name="connsiteX30" fmla="*/ 963030 w 1047443"/>
              <a:gd name="connsiteY30" fmla="*/ 725964 h 1062472"/>
              <a:gd name="connsiteX31" fmla="*/ 1047188 w 1047443"/>
              <a:gd name="connsiteY31" fmla="*/ 765446 h 1062472"/>
              <a:gd name="connsiteX32" fmla="*/ 1032787 w 1047443"/>
              <a:gd name="connsiteY32" fmla="*/ 810498 h 1062472"/>
              <a:gd name="connsiteX33" fmla="*/ 1004070 w 1047443"/>
              <a:gd name="connsiteY33" fmla="*/ 842591 h 1062472"/>
              <a:gd name="connsiteX34" fmla="*/ 900374 w 1047443"/>
              <a:gd name="connsiteY34" fmla="*/ 825072 h 1062472"/>
              <a:gd name="connsiteX35" fmla="*/ 841238 w 1047443"/>
              <a:gd name="connsiteY35" fmla="*/ 824206 h 1062472"/>
              <a:gd name="connsiteX36" fmla="*/ 809578 w 1047443"/>
              <a:gd name="connsiteY36" fmla="*/ 820195 h 1062472"/>
              <a:gd name="connsiteX37" fmla="*/ 740254 w 1047443"/>
              <a:gd name="connsiteY37" fmla="*/ 816298 h 1062472"/>
              <a:gd name="connsiteX38" fmla="*/ 624234 w 1047443"/>
              <a:gd name="connsiteY38" fmla="*/ 742011 h 1062472"/>
              <a:gd name="connsiteX39" fmla="*/ 605128 w 1047443"/>
              <a:gd name="connsiteY39" fmla="*/ 773181 h 1062472"/>
              <a:gd name="connsiteX40" fmla="*/ 603599 w 1047443"/>
              <a:gd name="connsiteY40" fmla="*/ 901438 h 1062472"/>
              <a:gd name="connsiteX41" fmla="*/ 593642 w 1047443"/>
              <a:gd name="connsiteY41" fmla="*/ 1035582 h 1062472"/>
              <a:gd name="connsiteX42" fmla="*/ 574161 w 1047443"/>
              <a:gd name="connsiteY42" fmla="*/ 1048974 h 1062472"/>
              <a:gd name="connsiteX43" fmla="*/ 534419 w 1047443"/>
              <a:gd name="connsiteY43" fmla="*/ 1062250 h 1062472"/>
              <a:gd name="connsiteX44" fmla="*/ 498632 w 1047443"/>
              <a:gd name="connsiteY44" fmla="*/ 1054746 h 1062472"/>
              <a:gd name="connsiteX45" fmla="*/ 473090 w 1047443"/>
              <a:gd name="connsiteY45" fmla="*/ 1017112 h 1062472"/>
              <a:gd name="connsiteX46" fmla="*/ 421632 w 1047443"/>
              <a:gd name="connsiteY46" fmla="*/ 995437 h 1062472"/>
              <a:gd name="connsiteX47" fmla="*/ 416379 w 1047443"/>
              <a:gd name="connsiteY47" fmla="*/ 1025539 h 1062472"/>
              <a:gd name="connsiteX48" fmla="*/ 403680 w 1047443"/>
              <a:gd name="connsiteY48" fmla="*/ 1021037 h 1062472"/>
              <a:gd name="connsiteX49" fmla="*/ 355540 w 1047443"/>
              <a:gd name="connsiteY49" fmla="*/ 1060085 h 1062472"/>
              <a:gd name="connsiteX50" fmla="*/ 307430 w 1047443"/>
              <a:gd name="connsiteY50" fmla="*/ 1023605 h 1062472"/>
              <a:gd name="connsiteX51" fmla="*/ 292105 w 1047443"/>
              <a:gd name="connsiteY51" fmla="*/ 966778 h 1062472"/>
              <a:gd name="connsiteX52" fmla="*/ 282725 w 1047443"/>
              <a:gd name="connsiteY52" fmla="*/ 920890 h 1062472"/>
              <a:gd name="connsiteX53" fmla="*/ 301888 w 1047443"/>
              <a:gd name="connsiteY53" fmla="*/ 850729 h 1062472"/>
              <a:gd name="connsiteX54" fmla="*/ 304139 w 1047443"/>
              <a:gd name="connsiteY54" fmla="*/ 780107 h 1062472"/>
              <a:gd name="connsiteX55" fmla="*/ 255971 w 1047443"/>
              <a:gd name="connsiteY55" fmla="*/ 865708 h 1062472"/>
              <a:gd name="connsiteX56" fmla="*/ 183271 w 1047443"/>
              <a:gd name="connsiteY56" fmla="*/ 954628 h 1062472"/>
              <a:gd name="connsiteX57" fmla="*/ 109647 w 1047443"/>
              <a:gd name="connsiteY57" fmla="*/ 993936 h 1062472"/>
              <a:gd name="connsiteX58" fmla="*/ 52185 w 1047443"/>
              <a:gd name="connsiteY58" fmla="*/ 1003460 h 1062472"/>
              <a:gd name="connsiteX59" fmla="*/ -24 w 1047443"/>
              <a:gd name="connsiteY59" fmla="*/ 1012927 h 1062472"/>
              <a:gd name="connsiteX60" fmla="*/ 100873 w 1047443"/>
              <a:gd name="connsiteY60" fmla="*/ 932319 h 1062472"/>
              <a:gd name="connsiteX61" fmla="*/ 168956 w 1047443"/>
              <a:gd name="connsiteY61" fmla="*/ 841783 h 1062472"/>
              <a:gd name="connsiteX62" fmla="*/ 228669 w 1047443"/>
              <a:gd name="connsiteY62" fmla="*/ 719615 h 1062472"/>
              <a:gd name="connsiteX63" fmla="*/ 251555 w 1047443"/>
              <a:gd name="connsiteY63" fmla="*/ 664260 h 1062472"/>
              <a:gd name="connsiteX64" fmla="*/ 159807 w 1047443"/>
              <a:gd name="connsiteY64" fmla="*/ 725618 h 1062472"/>
              <a:gd name="connsiteX65" fmla="*/ 106414 w 1047443"/>
              <a:gd name="connsiteY65" fmla="*/ 733930 h 1062472"/>
              <a:gd name="connsiteX66" fmla="*/ 84682 w 1047443"/>
              <a:gd name="connsiteY66" fmla="*/ 694448 h 1062472"/>
              <a:gd name="connsiteX67" fmla="*/ 155391 w 1047443"/>
              <a:gd name="connsiteY67" fmla="*/ 612195 h 1062472"/>
              <a:gd name="connsiteX68" fmla="*/ 299839 w 1047443"/>
              <a:gd name="connsiteY68" fmla="*/ 482668 h 1062472"/>
              <a:gd name="connsiteX69" fmla="*/ 231151 w 1047443"/>
              <a:gd name="connsiteY69" fmla="*/ 505180 h 1062472"/>
              <a:gd name="connsiteX70" fmla="*/ 186359 w 1047443"/>
              <a:gd name="connsiteY70" fmla="*/ 497589 h 1062472"/>
              <a:gd name="connsiteX71" fmla="*/ 187571 w 1047443"/>
              <a:gd name="connsiteY71" fmla="*/ 427082 h 1062472"/>
              <a:gd name="connsiteX72" fmla="*/ 207773 w 1047443"/>
              <a:gd name="connsiteY72" fmla="*/ 406995 h 1062472"/>
              <a:gd name="connsiteX73" fmla="*/ 240646 w 1047443"/>
              <a:gd name="connsiteY73" fmla="*/ 388092 h 1062472"/>
              <a:gd name="connsiteX74" fmla="*/ 354415 w 1047443"/>
              <a:gd name="connsiteY74" fmla="*/ 279315 h 1062472"/>
              <a:gd name="connsiteX75" fmla="*/ 277703 w 1047443"/>
              <a:gd name="connsiteY75" fmla="*/ 274178 h 1062472"/>
              <a:gd name="connsiteX76" fmla="*/ 202348 w 1047443"/>
              <a:gd name="connsiteY76" fmla="*/ 240065 h 1062472"/>
              <a:gd name="connsiteX77" fmla="*/ 164511 w 1047443"/>
              <a:gd name="connsiteY77" fmla="*/ 210165 h 1062472"/>
              <a:gd name="connsiteX78" fmla="*/ 204339 w 1047443"/>
              <a:gd name="connsiteY78" fmla="*/ 204220 h 1062472"/>
              <a:gd name="connsiteX79" fmla="*/ 258135 w 1047443"/>
              <a:gd name="connsiteY79" fmla="*/ 211954 h 1062472"/>
              <a:gd name="connsiteX80" fmla="*/ 319118 w 1047443"/>
              <a:gd name="connsiteY80" fmla="*/ 181045 h 1062472"/>
              <a:gd name="connsiteX81" fmla="*/ 384141 w 1047443"/>
              <a:gd name="connsiteY81" fmla="*/ 147653 h 1062472"/>
              <a:gd name="connsiteX82" fmla="*/ 379437 w 1047443"/>
              <a:gd name="connsiteY82" fmla="*/ -172 h 1062472"/>
              <a:gd name="connsiteX83" fmla="*/ 385469 w 1047443"/>
              <a:gd name="connsiteY83" fmla="*/ 584980 h 1062472"/>
              <a:gd name="connsiteX84" fmla="*/ 358427 w 1047443"/>
              <a:gd name="connsiteY84" fmla="*/ 640277 h 1062472"/>
              <a:gd name="connsiteX85" fmla="*/ 372742 w 1047443"/>
              <a:gd name="connsiteY85" fmla="*/ 684001 h 1062472"/>
              <a:gd name="connsiteX86" fmla="*/ 422151 w 1047443"/>
              <a:gd name="connsiteY86" fmla="*/ 638891 h 1062472"/>
              <a:gd name="connsiteX87" fmla="*/ 473148 w 1047443"/>
              <a:gd name="connsiteY87" fmla="*/ 610868 h 1062472"/>
              <a:gd name="connsiteX88" fmla="*/ 422093 w 1047443"/>
              <a:gd name="connsiteY88" fmla="*/ 565095 h 1062472"/>
              <a:gd name="connsiteX89" fmla="*/ 385469 w 1047443"/>
              <a:gd name="connsiteY89" fmla="*/ 584980 h 1062472"/>
              <a:gd name="connsiteX90" fmla="*/ 479065 w 1047443"/>
              <a:gd name="connsiteY90" fmla="*/ 707811 h 1062472"/>
              <a:gd name="connsiteX91" fmla="*/ 393752 w 1047443"/>
              <a:gd name="connsiteY91" fmla="*/ 780338 h 1062472"/>
              <a:gd name="connsiteX92" fmla="*/ 489050 w 1047443"/>
              <a:gd name="connsiteY92" fmla="*/ 792517 h 1062472"/>
              <a:gd name="connsiteX93" fmla="*/ 479065 w 1047443"/>
              <a:gd name="connsiteY93" fmla="*/ 707811 h 1062472"/>
              <a:gd name="connsiteX94" fmla="*/ 397562 w 1047443"/>
              <a:gd name="connsiteY94" fmla="*/ 823225 h 1062472"/>
              <a:gd name="connsiteX95" fmla="*/ 403969 w 1047443"/>
              <a:gd name="connsiteY95" fmla="*/ 848680 h 1062472"/>
              <a:gd name="connsiteX96" fmla="*/ 408991 w 1047443"/>
              <a:gd name="connsiteY96" fmla="*/ 830787 h 1062472"/>
              <a:gd name="connsiteX97" fmla="*/ 397562 w 1047443"/>
              <a:gd name="connsiteY97" fmla="*/ 823225 h 1062472"/>
              <a:gd name="connsiteX98" fmla="*/ 425239 w 1047443"/>
              <a:gd name="connsiteY98" fmla="*/ 933964 h 1062472"/>
              <a:gd name="connsiteX99" fmla="*/ 474822 w 1047443"/>
              <a:gd name="connsiteY99" fmla="*/ 934137 h 1062472"/>
              <a:gd name="connsiteX100" fmla="*/ 475024 w 1047443"/>
              <a:gd name="connsiteY100" fmla="*/ 882505 h 1062472"/>
              <a:gd name="connsiteX101" fmla="*/ 425239 w 1047443"/>
              <a:gd name="connsiteY101" fmla="*/ 933964 h 1062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047443" h="1062472">
                <a:moveTo>
                  <a:pt x="379437" y="-172"/>
                </a:moveTo>
                <a:cubicBezTo>
                  <a:pt x="403998" y="-749"/>
                  <a:pt x="420131" y="19453"/>
                  <a:pt x="435600" y="35355"/>
                </a:cubicBezTo>
                <a:cubicBezTo>
                  <a:pt x="454821" y="55818"/>
                  <a:pt x="456322" y="84159"/>
                  <a:pt x="462903" y="109874"/>
                </a:cubicBezTo>
                <a:cubicBezTo>
                  <a:pt x="493408" y="94837"/>
                  <a:pt x="523308" y="78473"/>
                  <a:pt x="553987" y="63812"/>
                </a:cubicBezTo>
                <a:cubicBezTo>
                  <a:pt x="576874" y="58675"/>
                  <a:pt x="600713" y="64158"/>
                  <a:pt x="623888" y="64880"/>
                </a:cubicBezTo>
                <a:cubicBezTo>
                  <a:pt x="638982" y="73509"/>
                  <a:pt x="648160" y="90104"/>
                  <a:pt x="659733" y="102745"/>
                </a:cubicBezTo>
                <a:cubicBezTo>
                  <a:pt x="670152" y="125343"/>
                  <a:pt x="646717" y="143352"/>
                  <a:pt x="633470" y="157523"/>
                </a:cubicBezTo>
                <a:cubicBezTo>
                  <a:pt x="605215" y="168923"/>
                  <a:pt x="572977" y="171722"/>
                  <a:pt x="547522" y="189905"/>
                </a:cubicBezTo>
                <a:cubicBezTo>
                  <a:pt x="521692" y="204422"/>
                  <a:pt x="499700" y="225288"/>
                  <a:pt x="472022" y="236515"/>
                </a:cubicBezTo>
                <a:cubicBezTo>
                  <a:pt x="457275" y="243557"/>
                  <a:pt x="448645" y="258218"/>
                  <a:pt x="439439" y="270917"/>
                </a:cubicBezTo>
                <a:cubicBezTo>
                  <a:pt x="477333" y="261508"/>
                  <a:pt x="510638" y="240267"/>
                  <a:pt x="547147" y="227049"/>
                </a:cubicBezTo>
                <a:cubicBezTo>
                  <a:pt x="555863" y="223297"/>
                  <a:pt x="567754" y="220209"/>
                  <a:pt x="575835" y="226933"/>
                </a:cubicBezTo>
                <a:cubicBezTo>
                  <a:pt x="588476" y="236140"/>
                  <a:pt x="601290" y="245346"/>
                  <a:pt x="612026" y="256804"/>
                </a:cubicBezTo>
                <a:cubicBezTo>
                  <a:pt x="617279" y="262085"/>
                  <a:pt x="613787" y="270455"/>
                  <a:pt x="614248" y="277209"/>
                </a:cubicBezTo>
                <a:cubicBezTo>
                  <a:pt x="614710" y="293342"/>
                  <a:pt x="601809" y="305203"/>
                  <a:pt x="593930" y="318133"/>
                </a:cubicBezTo>
                <a:cubicBezTo>
                  <a:pt x="587667" y="317642"/>
                  <a:pt x="580828" y="314930"/>
                  <a:pt x="574853" y="318075"/>
                </a:cubicBezTo>
                <a:cubicBezTo>
                  <a:pt x="538200" y="334237"/>
                  <a:pt x="528647" y="379116"/>
                  <a:pt x="494938" y="399116"/>
                </a:cubicBezTo>
                <a:cubicBezTo>
                  <a:pt x="472917" y="411180"/>
                  <a:pt x="454562" y="428612"/>
                  <a:pt x="434244" y="443129"/>
                </a:cubicBezTo>
                <a:cubicBezTo>
                  <a:pt x="423565" y="451297"/>
                  <a:pt x="411299" y="457819"/>
                  <a:pt x="402901" y="468584"/>
                </a:cubicBezTo>
                <a:cubicBezTo>
                  <a:pt x="432339" y="459320"/>
                  <a:pt x="460276" y="445957"/>
                  <a:pt x="488819" y="434298"/>
                </a:cubicBezTo>
                <a:cubicBezTo>
                  <a:pt x="531014" y="416462"/>
                  <a:pt x="575835" y="399520"/>
                  <a:pt x="607408" y="364714"/>
                </a:cubicBezTo>
                <a:cubicBezTo>
                  <a:pt x="597653" y="358798"/>
                  <a:pt x="587667" y="353199"/>
                  <a:pt x="578865" y="345926"/>
                </a:cubicBezTo>
                <a:cubicBezTo>
                  <a:pt x="594738" y="340558"/>
                  <a:pt x="609284" y="349360"/>
                  <a:pt x="624292" y="352795"/>
                </a:cubicBezTo>
                <a:cubicBezTo>
                  <a:pt x="650295" y="353199"/>
                  <a:pt x="675491" y="361626"/>
                  <a:pt x="698551" y="373055"/>
                </a:cubicBezTo>
                <a:cubicBezTo>
                  <a:pt x="721408" y="389102"/>
                  <a:pt x="724669" y="418568"/>
                  <a:pt x="730038" y="443562"/>
                </a:cubicBezTo>
                <a:cubicBezTo>
                  <a:pt x="694683" y="455077"/>
                  <a:pt x="657424" y="460330"/>
                  <a:pt x="623311" y="475655"/>
                </a:cubicBezTo>
                <a:cubicBezTo>
                  <a:pt x="587870" y="487546"/>
                  <a:pt x="551563" y="497272"/>
                  <a:pt x="517622" y="513318"/>
                </a:cubicBezTo>
                <a:cubicBezTo>
                  <a:pt x="541259" y="536840"/>
                  <a:pt x="560856" y="565268"/>
                  <a:pt x="589428" y="583334"/>
                </a:cubicBezTo>
                <a:cubicBezTo>
                  <a:pt x="631680" y="615485"/>
                  <a:pt x="668333" y="657420"/>
                  <a:pt x="719013" y="676930"/>
                </a:cubicBezTo>
                <a:cubicBezTo>
                  <a:pt x="774454" y="689860"/>
                  <a:pt x="830271" y="701490"/>
                  <a:pt x="886780" y="708475"/>
                </a:cubicBezTo>
                <a:cubicBezTo>
                  <a:pt x="911976" y="715257"/>
                  <a:pt x="937373" y="721347"/>
                  <a:pt x="963030" y="725964"/>
                </a:cubicBezTo>
                <a:cubicBezTo>
                  <a:pt x="993276" y="733641"/>
                  <a:pt x="1019511" y="751679"/>
                  <a:pt x="1047188" y="765446"/>
                </a:cubicBezTo>
                <a:cubicBezTo>
                  <a:pt x="1048660" y="782589"/>
                  <a:pt x="1043004" y="797481"/>
                  <a:pt x="1032787" y="810498"/>
                </a:cubicBezTo>
                <a:cubicBezTo>
                  <a:pt x="1024071" y="820599"/>
                  <a:pt x="1021704" y="844784"/>
                  <a:pt x="1004070" y="842591"/>
                </a:cubicBezTo>
                <a:cubicBezTo>
                  <a:pt x="968687" y="843341"/>
                  <a:pt x="934862" y="831191"/>
                  <a:pt x="900374" y="825072"/>
                </a:cubicBezTo>
                <a:cubicBezTo>
                  <a:pt x="880979" y="819127"/>
                  <a:pt x="860892" y="827785"/>
                  <a:pt x="841238" y="824206"/>
                </a:cubicBezTo>
                <a:cubicBezTo>
                  <a:pt x="830762" y="822157"/>
                  <a:pt x="820199" y="820801"/>
                  <a:pt x="809578" y="820195"/>
                </a:cubicBezTo>
                <a:cubicBezTo>
                  <a:pt x="786432" y="816125"/>
                  <a:pt x="762593" y="826862"/>
                  <a:pt x="740254" y="816298"/>
                </a:cubicBezTo>
                <a:cubicBezTo>
                  <a:pt x="694510" y="805909"/>
                  <a:pt x="651334" y="780973"/>
                  <a:pt x="624234" y="742011"/>
                </a:cubicBezTo>
                <a:cubicBezTo>
                  <a:pt x="615201" y="750467"/>
                  <a:pt x="606254" y="759991"/>
                  <a:pt x="605128" y="773181"/>
                </a:cubicBezTo>
                <a:cubicBezTo>
                  <a:pt x="598837" y="815606"/>
                  <a:pt x="605994" y="858753"/>
                  <a:pt x="603599" y="901438"/>
                </a:cubicBezTo>
                <a:cubicBezTo>
                  <a:pt x="600915" y="945999"/>
                  <a:pt x="607091" y="992262"/>
                  <a:pt x="593642" y="1035582"/>
                </a:cubicBezTo>
                <a:cubicBezTo>
                  <a:pt x="591737" y="1044385"/>
                  <a:pt x="580077" y="1045106"/>
                  <a:pt x="574161" y="1048974"/>
                </a:cubicBezTo>
                <a:cubicBezTo>
                  <a:pt x="561231" y="1054082"/>
                  <a:pt x="548879" y="1062943"/>
                  <a:pt x="534419" y="1062250"/>
                </a:cubicBezTo>
                <a:cubicBezTo>
                  <a:pt x="522673" y="1059999"/>
                  <a:pt x="508156" y="1064212"/>
                  <a:pt x="498632" y="1054746"/>
                </a:cubicBezTo>
                <a:cubicBezTo>
                  <a:pt x="488069" y="1043663"/>
                  <a:pt x="483192" y="1028512"/>
                  <a:pt x="473090" y="1017112"/>
                </a:cubicBezTo>
                <a:cubicBezTo>
                  <a:pt x="456207" y="1009435"/>
                  <a:pt x="437823" y="1004817"/>
                  <a:pt x="421632" y="995437"/>
                </a:cubicBezTo>
                <a:cubicBezTo>
                  <a:pt x="419438" y="1005365"/>
                  <a:pt x="417937" y="1015467"/>
                  <a:pt x="416379" y="1025539"/>
                </a:cubicBezTo>
                <a:cubicBezTo>
                  <a:pt x="412165" y="1024009"/>
                  <a:pt x="407923" y="1022509"/>
                  <a:pt x="403680" y="1021037"/>
                </a:cubicBezTo>
                <a:cubicBezTo>
                  <a:pt x="389914" y="1036535"/>
                  <a:pt x="378225" y="1057257"/>
                  <a:pt x="355540" y="1060085"/>
                </a:cubicBezTo>
                <a:cubicBezTo>
                  <a:pt x="332048" y="1064414"/>
                  <a:pt x="318426" y="1040229"/>
                  <a:pt x="307430" y="1023605"/>
                </a:cubicBezTo>
                <a:cubicBezTo>
                  <a:pt x="295135" y="1007212"/>
                  <a:pt x="296116" y="985884"/>
                  <a:pt x="292105" y="966778"/>
                </a:cubicBezTo>
                <a:cubicBezTo>
                  <a:pt x="290315" y="951194"/>
                  <a:pt x="285553" y="936244"/>
                  <a:pt x="282725" y="920890"/>
                </a:cubicBezTo>
                <a:cubicBezTo>
                  <a:pt x="285149" y="896618"/>
                  <a:pt x="295626" y="874107"/>
                  <a:pt x="301888" y="850729"/>
                </a:cubicBezTo>
                <a:cubicBezTo>
                  <a:pt x="305698" y="827410"/>
                  <a:pt x="304457" y="803629"/>
                  <a:pt x="304139" y="780107"/>
                </a:cubicBezTo>
                <a:cubicBezTo>
                  <a:pt x="287545" y="808333"/>
                  <a:pt x="272652" y="837540"/>
                  <a:pt x="255971" y="865708"/>
                </a:cubicBezTo>
                <a:cubicBezTo>
                  <a:pt x="231988" y="895463"/>
                  <a:pt x="215450" y="932290"/>
                  <a:pt x="183271" y="954628"/>
                </a:cubicBezTo>
                <a:cubicBezTo>
                  <a:pt x="158912" y="967991"/>
                  <a:pt x="137613" y="988222"/>
                  <a:pt x="109647" y="993936"/>
                </a:cubicBezTo>
                <a:cubicBezTo>
                  <a:pt x="91089" y="1000199"/>
                  <a:pt x="71118" y="999074"/>
                  <a:pt x="52185" y="1003460"/>
                </a:cubicBezTo>
                <a:cubicBezTo>
                  <a:pt x="35648" y="1009492"/>
                  <a:pt x="17985" y="1021383"/>
                  <a:pt x="-24" y="1012927"/>
                </a:cubicBezTo>
                <a:cubicBezTo>
                  <a:pt x="33599" y="985942"/>
                  <a:pt x="75678" y="968741"/>
                  <a:pt x="100873" y="932319"/>
                </a:cubicBezTo>
                <a:cubicBezTo>
                  <a:pt x="122432" y="901265"/>
                  <a:pt x="151841" y="875838"/>
                  <a:pt x="168956" y="841783"/>
                </a:cubicBezTo>
                <a:cubicBezTo>
                  <a:pt x="190255" y="801782"/>
                  <a:pt x="212160" y="761925"/>
                  <a:pt x="228669" y="719615"/>
                </a:cubicBezTo>
                <a:cubicBezTo>
                  <a:pt x="235682" y="700942"/>
                  <a:pt x="250459" y="684895"/>
                  <a:pt x="251555" y="664260"/>
                </a:cubicBezTo>
                <a:cubicBezTo>
                  <a:pt x="219549" y="682500"/>
                  <a:pt x="190111" y="704809"/>
                  <a:pt x="159807" y="725618"/>
                </a:cubicBezTo>
                <a:cubicBezTo>
                  <a:pt x="144742" y="736931"/>
                  <a:pt x="124222" y="737855"/>
                  <a:pt x="106414" y="733930"/>
                </a:cubicBezTo>
                <a:cubicBezTo>
                  <a:pt x="93629" y="724925"/>
                  <a:pt x="91811" y="707320"/>
                  <a:pt x="84682" y="694448"/>
                </a:cubicBezTo>
                <a:cubicBezTo>
                  <a:pt x="99488" y="660595"/>
                  <a:pt x="123616" y="631301"/>
                  <a:pt x="155391" y="612195"/>
                </a:cubicBezTo>
                <a:cubicBezTo>
                  <a:pt x="215364" y="583825"/>
                  <a:pt x="250314" y="524372"/>
                  <a:pt x="299839" y="482668"/>
                </a:cubicBezTo>
                <a:cubicBezTo>
                  <a:pt x="274269" y="478253"/>
                  <a:pt x="254816" y="500244"/>
                  <a:pt x="231151" y="505180"/>
                </a:cubicBezTo>
                <a:cubicBezTo>
                  <a:pt x="215710" y="506651"/>
                  <a:pt x="201164" y="500620"/>
                  <a:pt x="186359" y="497589"/>
                </a:cubicBezTo>
                <a:cubicBezTo>
                  <a:pt x="181308" y="474414"/>
                  <a:pt x="180558" y="449940"/>
                  <a:pt x="187571" y="427082"/>
                </a:cubicBezTo>
                <a:cubicBezTo>
                  <a:pt x="192564" y="418915"/>
                  <a:pt x="200933" y="413489"/>
                  <a:pt x="207773" y="406995"/>
                </a:cubicBezTo>
                <a:cubicBezTo>
                  <a:pt x="217355" y="398337"/>
                  <a:pt x="231295" y="397269"/>
                  <a:pt x="240646" y="388092"/>
                </a:cubicBezTo>
                <a:cubicBezTo>
                  <a:pt x="280733" y="354238"/>
                  <a:pt x="317733" y="316834"/>
                  <a:pt x="354415" y="279315"/>
                </a:cubicBezTo>
                <a:cubicBezTo>
                  <a:pt x="329017" y="278161"/>
                  <a:pt x="301802" y="285376"/>
                  <a:pt x="277703" y="274178"/>
                </a:cubicBezTo>
                <a:cubicBezTo>
                  <a:pt x="252508" y="263009"/>
                  <a:pt x="227601" y="251147"/>
                  <a:pt x="202348" y="240065"/>
                </a:cubicBezTo>
                <a:cubicBezTo>
                  <a:pt x="187051" y="233889"/>
                  <a:pt x="174814" y="222777"/>
                  <a:pt x="164511" y="210165"/>
                </a:cubicBezTo>
                <a:cubicBezTo>
                  <a:pt x="177470" y="207163"/>
                  <a:pt x="190803" y="197351"/>
                  <a:pt x="204339" y="204220"/>
                </a:cubicBezTo>
                <a:cubicBezTo>
                  <a:pt x="221107" y="211435"/>
                  <a:pt x="239953" y="217120"/>
                  <a:pt x="258135" y="211954"/>
                </a:cubicBezTo>
                <a:cubicBezTo>
                  <a:pt x="278829" y="202373"/>
                  <a:pt x="298338" y="190424"/>
                  <a:pt x="319118" y="181045"/>
                </a:cubicBezTo>
                <a:cubicBezTo>
                  <a:pt x="340995" y="170626"/>
                  <a:pt x="365093" y="163093"/>
                  <a:pt x="384141" y="147653"/>
                </a:cubicBezTo>
                <a:cubicBezTo>
                  <a:pt x="400304" y="99542"/>
                  <a:pt x="390722" y="48054"/>
                  <a:pt x="379437" y="-172"/>
                </a:cubicBezTo>
                <a:moveTo>
                  <a:pt x="385469" y="584980"/>
                </a:moveTo>
                <a:cubicBezTo>
                  <a:pt x="367489" y="597390"/>
                  <a:pt x="364863" y="621229"/>
                  <a:pt x="358427" y="640277"/>
                </a:cubicBezTo>
                <a:cubicBezTo>
                  <a:pt x="360447" y="655486"/>
                  <a:pt x="368788" y="669224"/>
                  <a:pt x="372742" y="684001"/>
                </a:cubicBezTo>
                <a:cubicBezTo>
                  <a:pt x="389336" y="669080"/>
                  <a:pt x="404431" y="652514"/>
                  <a:pt x="422151" y="638891"/>
                </a:cubicBezTo>
                <a:cubicBezTo>
                  <a:pt x="437390" y="626510"/>
                  <a:pt x="456553" y="620998"/>
                  <a:pt x="473148" y="610868"/>
                </a:cubicBezTo>
                <a:cubicBezTo>
                  <a:pt x="456784" y="594937"/>
                  <a:pt x="440824" y="578342"/>
                  <a:pt x="422093" y="565095"/>
                </a:cubicBezTo>
                <a:cubicBezTo>
                  <a:pt x="407663" y="564921"/>
                  <a:pt x="396985" y="578024"/>
                  <a:pt x="385469" y="584980"/>
                </a:cubicBezTo>
                <a:moveTo>
                  <a:pt x="479065" y="707811"/>
                </a:moveTo>
                <a:cubicBezTo>
                  <a:pt x="446423" y="726513"/>
                  <a:pt x="416437" y="749890"/>
                  <a:pt x="393752" y="780338"/>
                </a:cubicBezTo>
                <a:cubicBezTo>
                  <a:pt x="424489" y="790814"/>
                  <a:pt x="457188" y="789083"/>
                  <a:pt x="489050" y="792517"/>
                </a:cubicBezTo>
                <a:cubicBezTo>
                  <a:pt x="485731" y="764263"/>
                  <a:pt x="483913" y="735835"/>
                  <a:pt x="479065" y="707811"/>
                </a:cubicBezTo>
                <a:moveTo>
                  <a:pt x="397562" y="823225"/>
                </a:moveTo>
                <a:cubicBezTo>
                  <a:pt x="399178" y="829603"/>
                  <a:pt x="402382" y="842302"/>
                  <a:pt x="403969" y="848680"/>
                </a:cubicBezTo>
                <a:cubicBezTo>
                  <a:pt x="405672" y="842706"/>
                  <a:pt x="407403" y="836761"/>
                  <a:pt x="408991" y="830787"/>
                </a:cubicBezTo>
                <a:cubicBezTo>
                  <a:pt x="405181" y="828247"/>
                  <a:pt x="401400" y="825707"/>
                  <a:pt x="397562" y="823225"/>
                </a:cubicBezTo>
                <a:moveTo>
                  <a:pt x="425239" y="933964"/>
                </a:moveTo>
                <a:cubicBezTo>
                  <a:pt x="441776" y="934137"/>
                  <a:pt x="458285" y="934166"/>
                  <a:pt x="474822" y="934137"/>
                </a:cubicBezTo>
                <a:cubicBezTo>
                  <a:pt x="474937" y="916907"/>
                  <a:pt x="474995" y="899677"/>
                  <a:pt x="475024" y="882505"/>
                </a:cubicBezTo>
                <a:cubicBezTo>
                  <a:pt x="452051" y="891625"/>
                  <a:pt x="433234" y="910413"/>
                  <a:pt x="425239" y="933964"/>
                </a:cubicBezTo>
                <a:close/>
              </a:path>
            </a:pathLst>
          </a:custGeom>
          <a:solidFill>
            <a:srgbClr val="90C32E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9F42561-CD62-F106-3DBA-FF6BE3A6547D}"/>
              </a:ext>
            </a:extLst>
          </p:cNvPr>
          <p:cNvGrpSpPr/>
          <p:nvPr/>
        </p:nvGrpSpPr>
        <p:grpSpPr>
          <a:xfrm>
            <a:off x="1047243" y="1384299"/>
            <a:ext cx="6953758" cy="1121371"/>
            <a:chOff x="1047243" y="1384299"/>
            <a:chExt cx="6953758" cy="1121371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B419E82-362C-E0C4-17A8-02FB164B204E}"/>
                </a:ext>
              </a:extLst>
            </p:cNvPr>
            <p:cNvSpPr/>
            <p:nvPr/>
          </p:nvSpPr>
          <p:spPr>
            <a:xfrm>
              <a:off x="1289050" y="1384299"/>
              <a:ext cx="3670300" cy="58891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rgbClr val="90C3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564FA66-C12E-8888-B91D-0C1E93B29EA7}"/>
                </a:ext>
              </a:extLst>
            </p:cNvPr>
            <p:cNvSpPr txBox="1"/>
            <p:nvPr/>
          </p:nvSpPr>
          <p:spPr>
            <a:xfrm>
              <a:off x="1047243" y="1973217"/>
              <a:ext cx="69537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8E66E0C-87F7-9162-C77B-755E98A6A079}"/>
                </a:ext>
              </a:extLst>
            </p:cNvPr>
            <p:cNvSpPr/>
            <p:nvPr/>
          </p:nvSpPr>
          <p:spPr>
            <a:xfrm rot="10800000">
              <a:off x="1179282" y="1384299"/>
              <a:ext cx="835501" cy="588917"/>
            </a:xfrm>
            <a:custGeom>
              <a:avLst/>
              <a:gdLst>
                <a:gd name="connsiteX0" fmla="*/ 1034885 w 1034886"/>
                <a:gd name="connsiteY0" fmla="*/ 729457 h 729457"/>
                <a:gd name="connsiteX1" fmla="*/ 806285 w 1034886"/>
                <a:gd name="connsiteY1" fmla="*/ 729457 h 729457"/>
                <a:gd name="connsiteX2" fmla="*/ 806285 w 1034886"/>
                <a:gd name="connsiteY2" fmla="*/ 729457 h 729457"/>
                <a:gd name="connsiteX3" fmla="*/ 0 w 1034886"/>
                <a:gd name="connsiteY3" fmla="*/ 729456 h 729457"/>
                <a:gd name="connsiteX4" fmla="*/ 245393 w 1034886"/>
                <a:gd name="connsiteY4" fmla="*/ 364729 h 729457"/>
                <a:gd name="connsiteX5" fmla="*/ 0 w 1034886"/>
                <a:gd name="connsiteY5" fmla="*/ 0 h 729457"/>
                <a:gd name="connsiteX6" fmla="*/ 228600 w 1034886"/>
                <a:gd name="connsiteY6" fmla="*/ 0 h 729457"/>
                <a:gd name="connsiteX7" fmla="*/ 468064 w 1034886"/>
                <a:gd name="connsiteY7" fmla="*/ 0 h 729457"/>
                <a:gd name="connsiteX8" fmla="*/ 696664 w 1034886"/>
                <a:gd name="connsiteY8" fmla="*/ 0 h 729457"/>
                <a:gd name="connsiteX9" fmla="*/ 1034884 w 1034886"/>
                <a:gd name="connsiteY9" fmla="*/ 1 h 729457"/>
                <a:gd name="connsiteX10" fmla="*/ 1034884 w 1034886"/>
                <a:gd name="connsiteY10" fmla="*/ 364728 h 729457"/>
                <a:gd name="connsiteX11" fmla="*/ 1034886 w 1034886"/>
                <a:gd name="connsiteY11" fmla="*/ 657940 h 729457"/>
                <a:gd name="connsiteX12" fmla="*/ 1034885 w 1034886"/>
                <a:gd name="connsiteY12" fmla="*/ 729457 h 72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4886" h="729457">
                  <a:moveTo>
                    <a:pt x="1034885" y="729457"/>
                  </a:moveTo>
                  <a:lnTo>
                    <a:pt x="806285" y="729457"/>
                  </a:lnTo>
                  <a:lnTo>
                    <a:pt x="806285" y="729457"/>
                  </a:lnTo>
                  <a:lnTo>
                    <a:pt x="0" y="729456"/>
                  </a:lnTo>
                  <a:lnTo>
                    <a:pt x="245393" y="364729"/>
                  </a:lnTo>
                  <a:lnTo>
                    <a:pt x="0" y="0"/>
                  </a:lnTo>
                  <a:lnTo>
                    <a:pt x="228600" y="0"/>
                  </a:lnTo>
                  <a:lnTo>
                    <a:pt x="468064" y="0"/>
                  </a:lnTo>
                  <a:lnTo>
                    <a:pt x="696664" y="0"/>
                  </a:lnTo>
                  <a:lnTo>
                    <a:pt x="1034884" y="1"/>
                  </a:lnTo>
                  <a:lnTo>
                    <a:pt x="1034884" y="364728"/>
                  </a:lnTo>
                  <a:cubicBezTo>
                    <a:pt x="1034885" y="462465"/>
                    <a:pt x="1034885" y="560202"/>
                    <a:pt x="1034886" y="657940"/>
                  </a:cubicBezTo>
                  <a:cubicBezTo>
                    <a:pt x="1034886" y="681779"/>
                    <a:pt x="1034885" y="705618"/>
                    <a:pt x="1034885" y="729457"/>
                  </a:cubicBezTo>
                  <a:close/>
                </a:path>
              </a:pathLst>
            </a:custGeom>
            <a:solidFill>
              <a:srgbClr val="90C32E"/>
            </a:solidFill>
            <a:ln>
              <a:solidFill>
                <a:srgbClr val="90C3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69C2E6A-7385-075B-4AA5-E49584968BBC}"/>
                </a:ext>
              </a:extLst>
            </p:cNvPr>
            <p:cNvSpPr txBox="1"/>
            <p:nvPr/>
          </p:nvSpPr>
          <p:spPr>
            <a:xfrm>
              <a:off x="2275926" y="150948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4EFE9628-2B15-7FC0-4138-1B5DE11C6E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7364" y="1538026"/>
              <a:ext cx="336169" cy="310009"/>
            </a:xfrm>
            <a:custGeom>
              <a:avLst/>
              <a:gdLst>
                <a:gd name="T0" fmla="*/ 215150 w 256"/>
                <a:gd name="T1" fmla="*/ 312469 h 236"/>
                <a:gd name="T2" fmla="*/ 172120 w 256"/>
                <a:gd name="T3" fmla="*/ 306092 h 236"/>
                <a:gd name="T4" fmla="*/ 28687 w 256"/>
                <a:gd name="T5" fmla="*/ 361890 h 236"/>
                <a:gd name="T6" fmla="*/ 78091 w 256"/>
                <a:gd name="T7" fmla="*/ 277396 h 236"/>
                <a:gd name="T8" fmla="*/ 0 w 256"/>
                <a:gd name="T9" fmla="*/ 156234 h 236"/>
                <a:gd name="T10" fmla="*/ 215150 w 256"/>
                <a:gd name="T11" fmla="*/ 0 h 236"/>
                <a:gd name="T12" fmla="*/ 407988 w 256"/>
                <a:gd name="T13" fmla="*/ 156234 h 236"/>
                <a:gd name="T14" fmla="*/ 215150 w 256"/>
                <a:gd name="T15" fmla="*/ 312469 h 236"/>
                <a:gd name="T16" fmla="*/ 108372 w 256"/>
                <a:gd name="T17" fmla="*/ 121161 h 236"/>
                <a:gd name="T18" fmla="*/ 70123 w 256"/>
                <a:gd name="T19" fmla="*/ 159423 h 236"/>
                <a:gd name="T20" fmla="*/ 108372 w 256"/>
                <a:gd name="T21" fmla="*/ 197684 h 236"/>
                <a:gd name="T22" fmla="*/ 146621 w 256"/>
                <a:gd name="T23" fmla="*/ 159423 h 236"/>
                <a:gd name="T24" fmla="*/ 108372 w 256"/>
                <a:gd name="T25" fmla="*/ 121161 h 236"/>
                <a:gd name="T26" fmla="*/ 203994 w 256"/>
                <a:gd name="T27" fmla="*/ 121161 h 236"/>
                <a:gd name="T28" fmla="*/ 165745 w 256"/>
                <a:gd name="T29" fmla="*/ 159423 h 236"/>
                <a:gd name="T30" fmla="*/ 203994 w 256"/>
                <a:gd name="T31" fmla="*/ 197684 h 236"/>
                <a:gd name="T32" fmla="*/ 242243 w 256"/>
                <a:gd name="T33" fmla="*/ 159423 h 236"/>
                <a:gd name="T34" fmla="*/ 203994 w 256"/>
                <a:gd name="T35" fmla="*/ 121161 h 236"/>
                <a:gd name="T36" fmla="*/ 299616 w 256"/>
                <a:gd name="T37" fmla="*/ 121161 h 236"/>
                <a:gd name="T38" fmla="*/ 261367 w 256"/>
                <a:gd name="T39" fmla="*/ 159423 h 236"/>
                <a:gd name="T40" fmla="*/ 299616 w 256"/>
                <a:gd name="T41" fmla="*/ 197684 h 236"/>
                <a:gd name="T42" fmla="*/ 337865 w 256"/>
                <a:gd name="T43" fmla="*/ 159423 h 236"/>
                <a:gd name="T44" fmla="*/ 299616 w 256"/>
                <a:gd name="T45" fmla="*/ 121161 h 2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56" h="236">
                  <a:moveTo>
                    <a:pt x="135" y="196"/>
                  </a:moveTo>
                  <a:cubicBezTo>
                    <a:pt x="126" y="196"/>
                    <a:pt x="117" y="193"/>
                    <a:pt x="108" y="192"/>
                  </a:cubicBezTo>
                  <a:cubicBezTo>
                    <a:pt x="73" y="236"/>
                    <a:pt x="18" y="227"/>
                    <a:pt x="18" y="227"/>
                  </a:cubicBezTo>
                  <a:cubicBezTo>
                    <a:pt x="57" y="209"/>
                    <a:pt x="56" y="178"/>
                    <a:pt x="49" y="174"/>
                  </a:cubicBezTo>
                  <a:cubicBezTo>
                    <a:pt x="18" y="156"/>
                    <a:pt x="0" y="129"/>
                    <a:pt x="0" y="98"/>
                  </a:cubicBezTo>
                  <a:cubicBezTo>
                    <a:pt x="0" y="44"/>
                    <a:pt x="59" y="0"/>
                    <a:pt x="135" y="0"/>
                  </a:cubicBezTo>
                  <a:cubicBezTo>
                    <a:pt x="210" y="0"/>
                    <a:pt x="256" y="44"/>
                    <a:pt x="256" y="98"/>
                  </a:cubicBezTo>
                  <a:cubicBezTo>
                    <a:pt x="256" y="152"/>
                    <a:pt x="210" y="196"/>
                    <a:pt x="135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27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58D4BEF-FF59-0880-DAAF-530C2C5627C6}"/>
              </a:ext>
            </a:extLst>
          </p:cNvPr>
          <p:cNvGrpSpPr/>
          <p:nvPr/>
        </p:nvGrpSpPr>
        <p:grpSpPr>
          <a:xfrm>
            <a:off x="1047243" y="2678640"/>
            <a:ext cx="6280658" cy="1121371"/>
            <a:chOff x="1047243" y="1384299"/>
            <a:chExt cx="6280658" cy="1121371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642A26FA-D84A-C17B-4CAE-91D781A61BD5}"/>
                </a:ext>
              </a:extLst>
            </p:cNvPr>
            <p:cNvSpPr/>
            <p:nvPr/>
          </p:nvSpPr>
          <p:spPr>
            <a:xfrm>
              <a:off x="1289050" y="1384299"/>
              <a:ext cx="3670300" cy="58891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rgbClr val="90C3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DFF3659-93CB-D11D-38ED-3BCD59F21CB5}"/>
                </a:ext>
              </a:extLst>
            </p:cNvPr>
            <p:cNvSpPr txBox="1"/>
            <p:nvPr/>
          </p:nvSpPr>
          <p:spPr>
            <a:xfrm>
              <a:off x="1047243" y="1973217"/>
              <a:ext cx="62806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9D1D6D4-0E52-C6B3-AFB6-3039FABE8DA5}"/>
                </a:ext>
              </a:extLst>
            </p:cNvPr>
            <p:cNvSpPr/>
            <p:nvPr/>
          </p:nvSpPr>
          <p:spPr>
            <a:xfrm rot="10800000">
              <a:off x="1179282" y="1384299"/>
              <a:ext cx="835501" cy="588917"/>
            </a:xfrm>
            <a:custGeom>
              <a:avLst/>
              <a:gdLst>
                <a:gd name="connsiteX0" fmla="*/ 1034885 w 1034886"/>
                <a:gd name="connsiteY0" fmla="*/ 729457 h 729457"/>
                <a:gd name="connsiteX1" fmla="*/ 806285 w 1034886"/>
                <a:gd name="connsiteY1" fmla="*/ 729457 h 729457"/>
                <a:gd name="connsiteX2" fmla="*/ 806285 w 1034886"/>
                <a:gd name="connsiteY2" fmla="*/ 729457 h 729457"/>
                <a:gd name="connsiteX3" fmla="*/ 0 w 1034886"/>
                <a:gd name="connsiteY3" fmla="*/ 729456 h 729457"/>
                <a:gd name="connsiteX4" fmla="*/ 245393 w 1034886"/>
                <a:gd name="connsiteY4" fmla="*/ 364729 h 729457"/>
                <a:gd name="connsiteX5" fmla="*/ 0 w 1034886"/>
                <a:gd name="connsiteY5" fmla="*/ 0 h 729457"/>
                <a:gd name="connsiteX6" fmla="*/ 228600 w 1034886"/>
                <a:gd name="connsiteY6" fmla="*/ 0 h 729457"/>
                <a:gd name="connsiteX7" fmla="*/ 468064 w 1034886"/>
                <a:gd name="connsiteY7" fmla="*/ 0 h 729457"/>
                <a:gd name="connsiteX8" fmla="*/ 696664 w 1034886"/>
                <a:gd name="connsiteY8" fmla="*/ 0 h 729457"/>
                <a:gd name="connsiteX9" fmla="*/ 1034884 w 1034886"/>
                <a:gd name="connsiteY9" fmla="*/ 1 h 729457"/>
                <a:gd name="connsiteX10" fmla="*/ 1034884 w 1034886"/>
                <a:gd name="connsiteY10" fmla="*/ 364728 h 729457"/>
                <a:gd name="connsiteX11" fmla="*/ 1034886 w 1034886"/>
                <a:gd name="connsiteY11" fmla="*/ 657940 h 729457"/>
                <a:gd name="connsiteX12" fmla="*/ 1034885 w 1034886"/>
                <a:gd name="connsiteY12" fmla="*/ 729457 h 72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4886" h="729457">
                  <a:moveTo>
                    <a:pt x="1034885" y="729457"/>
                  </a:moveTo>
                  <a:lnTo>
                    <a:pt x="806285" y="729457"/>
                  </a:lnTo>
                  <a:lnTo>
                    <a:pt x="806285" y="729457"/>
                  </a:lnTo>
                  <a:lnTo>
                    <a:pt x="0" y="729456"/>
                  </a:lnTo>
                  <a:lnTo>
                    <a:pt x="245393" y="364729"/>
                  </a:lnTo>
                  <a:lnTo>
                    <a:pt x="0" y="0"/>
                  </a:lnTo>
                  <a:lnTo>
                    <a:pt x="228600" y="0"/>
                  </a:lnTo>
                  <a:lnTo>
                    <a:pt x="468064" y="0"/>
                  </a:lnTo>
                  <a:lnTo>
                    <a:pt x="696664" y="0"/>
                  </a:lnTo>
                  <a:lnTo>
                    <a:pt x="1034884" y="1"/>
                  </a:lnTo>
                  <a:lnTo>
                    <a:pt x="1034884" y="364728"/>
                  </a:lnTo>
                  <a:cubicBezTo>
                    <a:pt x="1034885" y="462465"/>
                    <a:pt x="1034885" y="560202"/>
                    <a:pt x="1034886" y="657940"/>
                  </a:cubicBezTo>
                  <a:cubicBezTo>
                    <a:pt x="1034886" y="681779"/>
                    <a:pt x="1034885" y="705618"/>
                    <a:pt x="1034885" y="729457"/>
                  </a:cubicBezTo>
                  <a:close/>
                </a:path>
              </a:pathLst>
            </a:custGeom>
            <a:solidFill>
              <a:srgbClr val="FDF38B"/>
            </a:solidFill>
            <a:ln>
              <a:solidFill>
                <a:srgbClr val="90C3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5F1EB3F-B71F-D065-5E2D-7340F215234F}"/>
                </a:ext>
              </a:extLst>
            </p:cNvPr>
            <p:cNvSpPr txBox="1"/>
            <p:nvPr/>
          </p:nvSpPr>
          <p:spPr>
            <a:xfrm>
              <a:off x="2275926" y="150948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4984F66-02E3-9EB6-8A50-B75E3A0D757B}"/>
              </a:ext>
            </a:extLst>
          </p:cNvPr>
          <p:cNvGrpSpPr/>
          <p:nvPr/>
        </p:nvGrpSpPr>
        <p:grpSpPr>
          <a:xfrm>
            <a:off x="1047243" y="3972981"/>
            <a:ext cx="5582158" cy="1121371"/>
            <a:chOff x="1047243" y="1384299"/>
            <a:chExt cx="5582158" cy="1121371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880BF71-E92B-E42A-EE3F-670C09FF557A}"/>
                </a:ext>
              </a:extLst>
            </p:cNvPr>
            <p:cNvSpPr/>
            <p:nvPr/>
          </p:nvSpPr>
          <p:spPr>
            <a:xfrm>
              <a:off x="1289050" y="1384299"/>
              <a:ext cx="3670300" cy="58891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rgbClr val="90C3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0D175D7-896F-6F3C-AE69-F073F4DEEDAF}"/>
                </a:ext>
              </a:extLst>
            </p:cNvPr>
            <p:cNvSpPr txBox="1"/>
            <p:nvPr/>
          </p:nvSpPr>
          <p:spPr>
            <a:xfrm>
              <a:off x="1047243" y="1973217"/>
              <a:ext cx="5582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F05AA1B-4B90-8B42-DCA9-E4466B3654F7}"/>
                </a:ext>
              </a:extLst>
            </p:cNvPr>
            <p:cNvSpPr/>
            <p:nvPr/>
          </p:nvSpPr>
          <p:spPr>
            <a:xfrm rot="10800000">
              <a:off x="1179282" y="1384299"/>
              <a:ext cx="835501" cy="588917"/>
            </a:xfrm>
            <a:custGeom>
              <a:avLst/>
              <a:gdLst>
                <a:gd name="connsiteX0" fmla="*/ 1034885 w 1034886"/>
                <a:gd name="connsiteY0" fmla="*/ 729457 h 729457"/>
                <a:gd name="connsiteX1" fmla="*/ 806285 w 1034886"/>
                <a:gd name="connsiteY1" fmla="*/ 729457 h 729457"/>
                <a:gd name="connsiteX2" fmla="*/ 806285 w 1034886"/>
                <a:gd name="connsiteY2" fmla="*/ 729457 h 729457"/>
                <a:gd name="connsiteX3" fmla="*/ 0 w 1034886"/>
                <a:gd name="connsiteY3" fmla="*/ 729456 h 729457"/>
                <a:gd name="connsiteX4" fmla="*/ 245393 w 1034886"/>
                <a:gd name="connsiteY4" fmla="*/ 364729 h 729457"/>
                <a:gd name="connsiteX5" fmla="*/ 0 w 1034886"/>
                <a:gd name="connsiteY5" fmla="*/ 0 h 729457"/>
                <a:gd name="connsiteX6" fmla="*/ 228600 w 1034886"/>
                <a:gd name="connsiteY6" fmla="*/ 0 h 729457"/>
                <a:gd name="connsiteX7" fmla="*/ 468064 w 1034886"/>
                <a:gd name="connsiteY7" fmla="*/ 0 h 729457"/>
                <a:gd name="connsiteX8" fmla="*/ 696664 w 1034886"/>
                <a:gd name="connsiteY8" fmla="*/ 0 h 729457"/>
                <a:gd name="connsiteX9" fmla="*/ 1034884 w 1034886"/>
                <a:gd name="connsiteY9" fmla="*/ 1 h 729457"/>
                <a:gd name="connsiteX10" fmla="*/ 1034884 w 1034886"/>
                <a:gd name="connsiteY10" fmla="*/ 364728 h 729457"/>
                <a:gd name="connsiteX11" fmla="*/ 1034886 w 1034886"/>
                <a:gd name="connsiteY11" fmla="*/ 657940 h 729457"/>
                <a:gd name="connsiteX12" fmla="*/ 1034885 w 1034886"/>
                <a:gd name="connsiteY12" fmla="*/ 729457 h 72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4886" h="729457">
                  <a:moveTo>
                    <a:pt x="1034885" y="729457"/>
                  </a:moveTo>
                  <a:lnTo>
                    <a:pt x="806285" y="729457"/>
                  </a:lnTo>
                  <a:lnTo>
                    <a:pt x="806285" y="729457"/>
                  </a:lnTo>
                  <a:lnTo>
                    <a:pt x="0" y="729456"/>
                  </a:lnTo>
                  <a:lnTo>
                    <a:pt x="245393" y="364729"/>
                  </a:lnTo>
                  <a:lnTo>
                    <a:pt x="0" y="0"/>
                  </a:lnTo>
                  <a:lnTo>
                    <a:pt x="228600" y="0"/>
                  </a:lnTo>
                  <a:lnTo>
                    <a:pt x="468064" y="0"/>
                  </a:lnTo>
                  <a:lnTo>
                    <a:pt x="696664" y="0"/>
                  </a:lnTo>
                  <a:lnTo>
                    <a:pt x="1034884" y="1"/>
                  </a:lnTo>
                  <a:lnTo>
                    <a:pt x="1034884" y="364728"/>
                  </a:lnTo>
                  <a:cubicBezTo>
                    <a:pt x="1034885" y="462465"/>
                    <a:pt x="1034885" y="560202"/>
                    <a:pt x="1034886" y="657940"/>
                  </a:cubicBezTo>
                  <a:cubicBezTo>
                    <a:pt x="1034886" y="681779"/>
                    <a:pt x="1034885" y="705618"/>
                    <a:pt x="1034885" y="729457"/>
                  </a:cubicBezTo>
                  <a:close/>
                </a:path>
              </a:pathLst>
            </a:custGeom>
            <a:solidFill>
              <a:srgbClr val="D9E258"/>
            </a:solidFill>
            <a:ln>
              <a:solidFill>
                <a:srgbClr val="90C32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559AE08-13D6-B7EF-28BF-F195F2CA4955}"/>
                </a:ext>
              </a:extLst>
            </p:cNvPr>
            <p:cNvSpPr txBox="1"/>
            <p:nvPr/>
          </p:nvSpPr>
          <p:spPr>
            <a:xfrm>
              <a:off x="2275926" y="150948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37" name="Freeform 148">
            <a:extLst>
              <a:ext uri="{FF2B5EF4-FFF2-40B4-BE49-F238E27FC236}">
                <a16:creationId xmlns:a16="http://schemas.microsoft.com/office/drawing/2014/main" id="{BE011B18-D037-D901-7078-84BEBA83BBD4}"/>
              </a:ext>
            </a:extLst>
          </p:cNvPr>
          <p:cNvSpPr>
            <a:spLocks noEditPoints="1"/>
          </p:cNvSpPr>
          <p:nvPr/>
        </p:nvSpPr>
        <p:spPr bwMode="auto">
          <a:xfrm>
            <a:off x="1373792" y="2810708"/>
            <a:ext cx="323312" cy="311681"/>
          </a:xfrm>
          <a:custGeom>
            <a:avLst/>
            <a:gdLst>
              <a:gd name="T0" fmla="*/ 55166 w 64"/>
              <a:gd name="T1" fmla="*/ 185277 h 62"/>
              <a:gd name="T2" fmla="*/ 48270 w 64"/>
              <a:gd name="T3" fmla="*/ 195570 h 62"/>
              <a:gd name="T4" fmla="*/ 6896 w 64"/>
              <a:gd name="T5" fmla="*/ 195570 h 62"/>
              <a:gd name="T6" fmla="*/ 0 w 64"/>
              <a:gd name="T7" fmla="*/ 185277 h 62"/>
              <a:gd name="T8" fmla="*/ 0 w 64"/>
              <a:gd name="T9" fmla="*/ 99500 h 62"/>
              <a:gd name="T10" fmla="*/ 6896 w 64"/>
              <a:gd name="T11" fmla="*/ 89207 h 62"/>
              <a:gd name="T12" fmla="*/ 48270 w 64"/>
              <a:gd name="T13" fmla="*/ 89207 h 62"/>
              <a:gd name="T14" fmla="*/ 55166 w 64"/>
              <a:gd name="T15" fmla="*/ 99500 h 62"/>
              <a:gd name="T16" fmla="*/ 55166 w 64"/>
              <a:gd name="T17" fmla="*/ 185277 h 62"/>
              <a:gd name="T18" fmla="*/ 24135 w 64"/>
              <a:gd name="T19" fmla="*/ 161259 h 62"/>
              <a:gd name="T20" fmla="*/ 17239 w 64"/>
              <a:gd name="T21" fmla="*/ 168121 h 62"/>
              <a:gd name="T22" fmla="*/ 24135 w 64"/>
              <a:gd name="T23" fmla="*/ 178415 h 62"/>
              <a:gd name="T24" fmla="*/ 34478 w 64"/>
              <a:gd name="T25" fmla="*/ 168121 h 62"/>
              <a:gd name="T26" fmla="*/ 24135 w 64"/>
              <a:gd name="T27" fmla="*/ 161259 h 62"/>
              <a:gd name="T28" fmla="*/ 213766 w 64"/>
              <a:gd name="T29" fmla="*/ 120087 h 62"/>
              <a:gd name="T30" fmla="*/ 213766 w 64"/>
              <a:gd name="T31" fmla="*/ 130380 h 62"/>
              <a:gd name="T32" fmla="*/ 210318 w 64"/>
              <a:gd name="T33" fmla="*/ 147535 h 62"/>
              <a:gd name="T34" fmla="*/ 210318 w 64"/>
              <a:gd name="T35" fmla="*/ 164690 h 62"/>
              <a:gd name="T36" fmla="*/ 203423 w 64"/>
              <a:gd name="T37" fmla="*/ 178415 h 62"/>
              <a:gd name="T38" fmla="*/ 196527 w 64"/>
              <a:gd name="T39" fmla="*/ 202432 h 62"/>
              <a:gd name="T40" fmla="*/ 168944 w 64"/>
              <a:gd name="T41" fmla="*/ 212725 h 62"/>
              <a:gd name="T42" fmla="*/ 162049 w 64"/>
              <a:gd name="T43" fmla="*/ 212725 h 62"/>
              <a:gd name="T44" fmla="*/ 151705 w 64"/>
              <a:gd name="T45" fmla="*/ 212725 h 62"/>
              <a:gd name="T46" fmla="*/ 148257 w 64"/>
              <a:gd name="T47" fmla="*/ 212725 h 62"/>
              <a:gd name="T48" fmla="*/ 96540 w 64"/>
              <a:gd name="T49" fmla="*/ 202432 h 62"/>
              <a:gd name="T50" fmla="*/ 75853 w 64"/>
              <a:gd name="T51" fmla="*/ 195570 h 62"/>
              <a:gd name="T52" fmla="*/ 65509 w 64"/>
              <a:gd name="T53" fmla="*/ 185277 h 62"/>
              <a:gd name="T54" fmla="*/ 65509 w 64"/>
              <a:gd name="T55" fmla="*/ 99500 h 62"/>
              <a:gd name="T56" fmla="*/ 72405 w 64"/>
              <a:gd name="T57" fmla="*/ 89207 h 62"/>
              <a:gd name="T58" fmla="*/ 99987 w 64"/>
              <a:gd name="T59" fmla="*/ 65190 h 62"/>
              <a:gd name="T60" fmla="*/ 113779 w 64"/>
              <a:gd name="T61" fmla="*/ 48035 h 62"/>
              <a:gd name="T62" fmla="*/ 120675 w 64"/>
              <a:gd name="T63" fmla="*/ 27448 h 62"/>
              <a:gd name="T64" fmla="*/ 131018 w 64"/>
              <a:gd name="T65" fmla="*/ 3431 h 62"/>
              <a:gd name="T66" fmla="*/ 137914 w 64"/>
              <a:gd name="T67" fmla="*/ 0 h 62"/>
              <a:gd name="T68" fmla="*/ 168944 w 64"/>
              <a:gd name="T69" fmla="*/ 37742 h 62"/>
              <a:gd name="T70" fmla="*/ 158601 w 64"/>
              <a:gd name="T71" fmla="*/ 61759 h 62"/>
              <a:gd name="T72" fmla="*/ 155153 w 64"/>
              <a:gd name="T73" fmla="*/ 72052 h 62"/>
              <a:gd name="T74" fmla="*/ 193079 w 64"/>
              <a:gd name="T75" fmla="*/ 72052 h 62"/>
              <a:gd name="T76" fmla="*/ 220662 w 64"/>
              <a:gd name="T77" fmla="*/ 99500 h 62"/>
              <a:gd name="T78" fmla="*/ 213766 w 64"/>
              <a:gd name="T79" fmla="*/ 120087 h 6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327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0BB8B62-EF1C-3D9F-1370-F7350DDD17E5}"/>
              </a:ext>
            </a:extLst>
          </p:cNvPr>
          <p:cNvGrpSpPr/>
          <p:nvPr/>
        </p:nvGrpSpPr>
        <p:grpSpPr>
          <a:xfrm>
            <a:off x="1452110" y="4104946"/>
            <a:ext cx="166676" cy="311711"/>
            <a:chOff x="-1201738" y="3532188"/>
            <a:chExt cx="696913" cy="1303338"/>
          </a:xfrm>
          <a:solidFill>
            <a:schemeClr val="bg1"/>
          </a:solidFill>
        </p:grpSpPr>
        <p:sp>
          <p:nvSpPr>
            <p:cNvPr id="39" name="Freeform 21">
              <a:extLst>
                <a:ext uri="{FF2B5EF4-FFF2-40B4-BE49-F238E27FC236}">
                  <a16:creationId xmlns:a16="http://schemas.microsoft.com/office/drawing/2014/main" id="{43ED26CD-1260-30C5-E8F5-9934F71C82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01738" y="3532188"/>
              <a:ext cx="696913" cy="1303338"/>
            </a:xfrm>
            <a:custGeom>
              <a:avLst/>
              <a:gdLst>
                <a:gd name="T0" fmla="*/ 109 w 219"/>
                <a:gd name="T1" fmla="*/ 0 h 409"/>
                <a:gd name="T2" fmla="*/ 0 w 219"/>
                <a:gd name="T3" fmla="*/ 110 h 409"/>
                <a:gd name="T4" fmla="*/ 6 w 219"/>
                <a:gd name="T5" fmla="*/ 143 h 409"/>
                <a:gd name="T6" fmla="*/ 103 w 219"/>
                <a:gd name="T7" fmla="*/ 409 h 409"/>
                <a:gd name="T8" fmla="*/ 212 w 219"/>
                <a:gd name="T9" fmla="*/ 148 h 409"/>
                <a:gd name="T10" fmla="*/ 219 w 219"/>
                <a:gd name="T11" fmla="*/ 110 h 409"/>
                <a:gd name="T12" fmla="*/ 109 w 219"/>
                <a:gd name="T13" fmla="*/ 0 h 409"/>
                <a:gd name="T14" fmla="*/ 109 w 219"/>
                <a:gd name="T15" fmla="*/ 180 h 409"/>
                <a:gd name="T16" fmla="*/ 40 w 219"/>
                <a:gd name="T17" fmla="*/ 110 h 409"/>
                <a:gd name="T18" fmla="*/ 109 w 219"/>
                <a:gd name="T19" fmla="*/ 40 h 409"/>
                <a:gd name="T20" fmla="*/ 179 w 219"/>
                <a:gd name="T21" fmla="*/ 110 h 409"/>
                <a:gd name="T22" fmla="*/ 109 w 219"/>
                <a:gd name="T23" fmla="*/ 18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9" h="409">
                  <a:moveTo>
                    <a:pt x="109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21"/>
                    <a:pt x="2" y="133"/>
                    <a:pt x="6" y="143"/>
                  </a:cubicBezTo>
                  <a:cubicBezTo>
                    <a:pt x="13" y="171"/>
                    <a:pt x="103" y="409"/>
                    <a:pt x="103" y="409"/>
                  </a:cubicBezTo>
                  <a:cubicBezTo>
                    <a:pt x="103" y="409"/>
                    <a:pt x="197" y="190"/>
                    <a:pt x="212" y="148"/>
                  </a:cubicBezTo>
                  <a:cubicBezTo>
                    <a:pt x="216" y="136"/>
                    <a:pt x="219" y="123"/>
                    <a:pt x="219" y="110"/>
                  </a:cubicBezTo>
                  <a:cubicBezTo>
                    <a:pt x="219" y="49"/>
                    <a:pt x="170" y="0"/>
                    <a:pt x="109" y="0"/>
                  </a:cubicBezTo>
                  <a:close/>
                  <a:moveTo>
                    <a:pt x="109" y="180"/>
                  </a:moveTo>
                  <a:cubicBezTo>
                    <a:pt x="71" y="180"/>
                    <a:pt x="40" y="149"/>
                    <a:pt x="40" y="110"/>
                  </a:cubicBezTo>
                  <a:cubicBezTo>
                    <a:pt x="40" y="72"/>
                    <a:pt x="71" y="40"/>
                    <a:pt x="109" y="40"/>
                  </a:cubicBezTo>
                  <a:cubicBezTo>
                    <a:pt x="148" y="40"/>
                    <a:pt x="179" y="72"/>
                    <a:pt x="179" y="110"/>
                  </a:cubicBezTo>
                  <a:cubicBezTo>
                    <a:pt x="179" y="149"/>
                    <a:pt x="148" y="180"/>
                    <a:pt x="109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0" name="Oval 22">
              <a:extLst>
                <a:ext uri="{FF2B5EF4-FFF2-40B4-BE49-F238E27FC236}">
                  <a16:creationId xmlns:a16="http://schemas.microsoft.com/office/drawing/2014/main" id="{D76BF2C8-0900-CF3B-CA3B-1F674B39A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14413" y="3719513"/>
              <a:ext cx="322263" cy="325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1" name="Freeform 25">
              <a:extLst>
                <a:ext uri="{FF2B5EF4-FFF2-40B4-BE49-F238E27FC236}">
                  <a16:creationId xmlns:a16="http://schemas.microsoft.com/office/drawing/2014/main" id="{490197C5-E891-D44E-A9E3-B37DBF4A6C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01738" y="3532188"/>
              <a:ext cx="696913" cy="1303338"/>
            </a:xfrm>
            <a:custGeom>
              <a:avLst/>
              <a:gdLst>
                <a:gd name="T0" fmla="*/ 109 w 219"/>
                <a:gd name="T1" fmla="*/ 0 h 409"/>
                <a:gd name="T2" fmla="*/ 0 w 219"/>
                <a:gd name="T3" fmla="*/ 110 h 409"/>
                <a:gd name="T4" fmla="*/ 6 w 219"/>
                <a:gd name="T5" fmla="*/ 143 h 409"/>
                <a:gd name="T6" fmla="*/ 103 w 219"/>
                <a:gd name="T7" fmla="*/ 409 h 409"/>
                <a:gd name="T8" fmla="*/ 212 w 219"/>
                <a:gd name="T9" fmla="*/ 148 h 409"/>
                <a:gd name="T10" fmla="*/ 219 w 219"/>
                <a:gd name="T11" fmla="*/ 110 h 409"/>
                <a:gd name="T12" fmla="*/ 109 w 219"/>
                <a:gd name="T13" fmla="*/ 0 h 409"/>
                <a:gd name="T14" fmla="*/ 109 w 219"/>
                <a:gd name="T15" fmla="*/ 180 h 409"/>
                <a:gd name="T16" fmla="*/ 40 w 219"/>
                <a:gd name="T17" fmla="*/ 110 h 409"/>
                <a:gd name="T18" fmla="*/ 109 w 219"/>
                <a:gd name="T19" fmla="*/ 40 h 409"/>
                <a:gd name="T20" fmla="*/ 179 w 219"/>
                <a:gd name="T21" fmla="*/ 110 h 409"/>
                <a:gd name="T22" fmla="*/ 109 w 219"/>
                <a:gd name="T23" fmla="*/ 18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9" h="409">
                  <a:moveTo>
                    <a:pt x="109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21"/>
                    <a:pt x="2" y="133"/>
                    <a:pt x="6" y="143"/>
                  </a:cubicBezTo>
                  <a:cubicBezTo>
                    <a:pt x="13" y="171"/>
                    <a:pt x="103" y="409"/>
                    <a:pt x="103" y="409"/>
                  </a:cubicBezTo>
                  <a:cubicBezTo>
                    <a:pt x="103" y="409"/>
                    <a:pt x="197" y="190"/>
                    <a:pt x="212" y="148"/>
                  </a:cubicBezTo>
                  <a:cubicBezTo>
                    <a:pt x="216" y="136"/>
                    <a:pt x="219" y="123"/>
                    <a:pt x="219" y="110"/>
                  </a:cubicBezTo>
                  <a:cubicBezTo>
                    <a:pt x="219" y="49"/>
                    <a:pt x="170" y="0"/>
                    <a:pt x="109" y="0"/>
                  </a:cubicBezTo>
                  <a:close/>
                  <a:moveTo>
                    <a:pt x="109" y="180"/>
                  </a:moveTo>
                  <a:cubicBezTo>
                    <a:pt x="71" y="180"/>
                    <a:pt x="40" y="149"/>
                    <a:pt x="40" y="110"/>
                  </a:cubicBezTo>
                  <a:cubicBezTo>
                    <a:pt x="40" y="72"/>
                    <a:pt x="71" y="40"/>
                    <a:pt x="109" y="40"/>
                  </a:cubicBezTo>
                  <a:cubicBezTo>
                    <a:pt x="148" y="40"/>
                    <a:pt x="179" y="72"/>
                    <a:pt x="179" y="110"/>
                  </a:cubicBezTo>
                  <a:cubicBezTo>
                    <a:pt x="179" y="149"/>
                    <a:pt x="148" y="180"/>
                    <a:pt x="109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2" name="Oval 26">
              <a:extLst>
                <a:ext uri="{FF2B5EF4-FFF2-40B4-BE49-F238E27FC236}">
                  <a16:creationId xmlns:a16="http://schemas.microsoft.com/office/drawing/2014/main" id="{46DD4EAE-A7B2-216C-F19B-A50258928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14413" y="3719513"/>
              <a:ext cx="322263" cy="325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</p:grpSp>
    </p:spTree>
    <p:extLst>
      <p:ext uri="{BB962C8B-B14F-4D97-AF65-F5344CB8AC3E}">
        <p14:creationId xmlns:p14="http://schemas.microsoft.com/office/powerpoint/2010/main" val="107127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3E379F5-EA48-4CC6-AB7B-7CEBAEDF15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98102" y="0"/>
            <a:ext cx="2993898" cy="2235206"/>
          </a:xfrm>
          <a:custGeom>
            <a:avLst/>
            <a:gdLst>
              <a:gd name="connsiteX0" fmla="*/ 0 w 2993898"/>
              <a:gd name="connsiteY0" fmla="*/ 0 h 2235206"/>
              <a:gd name="connsiteX1" fmla="*/ 2993898 w 2993898"/>
              <a:gd name="connsiteY1" fmla="*/ 0 h 2235206"/>
              <a:gd name="connsiteX2" fmla="*/ 2993898 w 2993898"/>
              <a:gd name="connsiteY2" fmla="*/ 2235206 h 2235206"/>
              <a:gd name="connsiteX3" fmla="*/ 0 w 2993898"/>
              <a:gd name="connsiteY3" fmla="*/ 2235206 h 223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3898" h="2235206">
                <a:moveTo>
                  <a:pt x="0" y="0"/>
                </a:moveTo>
                <a:lnTo>
                  <a:pt x="2993898" y="0"/>
                </a:lnTo>
                <a:lnTo>
                  <a:pt x="2993898" y="2235206"/>
                </a:lnTo>
                <a:lnTo>
                  <a:pt x="0" y="2235206"/>
                </a:lnTo>
                <a:close/>
              </a:path>
            </a:pathLst>
          </a:custGeom>
        </p:spPr>
      </p:pic>
      <p:pic>
        <p:nvPicPr>
          <p:cNvPr id="335" name="图片 334">
            <a:extLst>
              <a:ext uri="{FF2B5EF4-FFF2-40B4-BE49-F238E27FC236}">
                <a16:creationId xmlns:a16="http://schemas.microsoft.com/office/drawing/2014/main" id="{550A21CA-4B14-1718-EB81-1DB9037DEB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20086"/>
            <a:ext cx="12192000" cy="2237914"/>
          </a:xfrm>
          <a:custGeom>
            <a:avLst/>
            <a:gdLst>
              <a:gd name="connsiteX0" fmla="*/ 0 w 12192000"/>
              <a:gd name="connsiteY0" fmla="*/ 0 h 2237914"/>
              <a:gd name="connsiteX1" fmla="*/ 12192000 w 12192000"/>
              <a:gd name="connsiteY1" fmla="*/ 0 h 2237914"/>
              <a:gd name="connsiteX2" fmla="*/ 12192000 w 12192000"/>
              <a:gd name="connsiteY2" fmla="*/ 2237914 h 2237914"/>
              <a:gd name="connsiteX3" fmla="*/ 0 w 12192000"/>
              <a:gd name="connsiteY3" fmla="*/ 2237914 h 2237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37914">
                <a:moveTo>
                  <a:pt x="0" y="0"/>
                </a:moveTo>
                <a:lnTo>
                  <a:pt x="12192000" y="0"/>
                </a:lnTo>
                <a:lnTo>
                  <a:pt x="12192000" y="2237914"/>
                </a:lnTo>
                <a:lnTo>
                  <a:pt x="0" y="2237914"/>
                </a:lnTo>
                <a:close/>
              </a:path>
            </a:pathLst>
          </a:custGeom>
        </p:spPr>
      </p:pic>
      <p:pic>
        <p:nvPicPr>
          <p:cNvPr id="308" name="图片 307">
            <a:extLst>
              <a:ext uri="{FF2B5EF4-FFF2-40B4-BE49-F238E27FC236}">
                <a16:creationId xmlns:a16="http://schemas.microsoft.com/office/drawing/2014/main" id="{29391362-D372-7155-5EDC-0437CD4B6C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311116" cy="3496330"/>
          </a:xfrm>
          <a:custGeom>
            <a:avLst/>
            <a:gdLst>
              <a:gd name="connsiteX0" fmla="*/ 0 w 2311116"/>
              <a:gd name="connsiteY0" fmla="*/ 0 h 3496330"/>
              <a:gd name="connsiteX1" fmla="*/ 2311116 w 2311116"/>
              <a:gd name="connsiteY1" fmla="*/ 0 h 3496330"/>
              <a:gd name="connsiteX2" fmla="*/ 2311116 w 2311116"/>
              <a:gd name="connsiteY2" fmla="*/ 3496330 h 3496330"/>
              <a:gd name="connsiteX3" fmla="*/ 0 w 2311116"/>
              <a:gd name="connsiteY3" fmla="*/ 3496330 h 349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1116" h="3496330">
                <a:moveTo>
                  <a:pt x="0" y="0"/>
                </a:moveTo>
                <a:lnTo>
                  <a:pt x="2311116" y="0"/>
                </a:lnTo>
                <a:lnTo>
                  <a:pt x="2311116" y="3496330"/>
                </a:lnTo>
                <a:lnTo>
                  <a:pt x="0" y="3496330"/>
                </a:lnTo>
                <a:close/>
              </a:path>
            </a:pathLst>
          </a:custGeom>
        </p:spPr>
      </p:pic>
      <p:pic>
        <p:nvPicPr>
          <p:cNvPr id="11" name="图片 10" descr="D:\51PPT模板网\51pptmoban.com\图片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10803950" y="1626738"/>
            <a:ext cx="747395" cy="523875"/>
          </a:xfrm>
          <a:prstGeom prst="rect">
            <a:avLst/>
          </a:prstGeom>
        </p:spPr>
      </p:pic>
      <p:pic>
        <p:nvPicPr>
          <p:cNvPr id="12" name="图片 11" descr="D:\51PPT模板网\51pptmoban.com\图片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4600" y="2789963"/>
            <a:ext cx="663575" cy="539115"/>
          </a:xfrm>
          <a:prstGeom prst="rect">
            <a:avLst/>
          </a:prstGeom>
        </p:spPr>
      </p:pic>
      <p:pic>
        <p:nvPicPr>
          <p:cNvPr id="13" name="图片 12" descr="D:\51PPT模板网\51pptmoban.com\图片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7751" y="723133"/>
            <a:ext cx="622935" cy="452120"/>
          </a:xfrm>
          <a:prstGeom prst="rect">
            <a:avLst/>
          </a:prstGeom>
        </p:spPr>
      </p:pic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5139E766-AA81-0DD7-D8EA-C2FE4794D600}"/>
              </a:ext>
            </a:extLst>
          </p:cNvPr>
          <p:cNvGrpSpPr/>
          <p:nvPr/>
        </p:nvGrpSpPr>
        <p:grpSpPr>
          <a:xfrm>
            <a:off x="1591384" y="4198834"/>
            <a:ext cx="1663063" cy="2252511"/>
            <a:chOff x="-7562551" y="2268771"/>
            <a:chExt cx="3147793" cy="4263483"/>
          </a:xfrm>
        </p:grpSpPr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0D268FE-7780-4631-7B99-6787CE2449D0}"/>
                </a:ext>
              </a:extLst>
            </p:cNvPr>
            <p:cNvSpPr/>
            <p:nvPr/>
          </p:nvSpPr>
          <p:spPr>
            <a:xfrm>
              <a:off x="-7202128" y="4796700"/>
              <a:ext cx="212663" cy="214644"/>
            </a:xfrm>
            <a:custGeom>
              <a:avLst/>
              <a:gdLst>
                <a:gd name="connsiteX0" fmla="*/ 145844 w 212663"/>
                <a:gd name="connsiteY0" fmla="*/ 1940 h 214644"/>
                <a:gd name="connsiteX1" fmla="*/ 134057 w 212663"/>
                <a:gd name="connsiteY1" fmla="*/ 4926 h 214644"/>
                <a:gd name="connsiteX2" fmla="*/ 116529 w 212663"/>
                <a:gd name="connsiteY2" fmla="*/ 1711 h 214644"/>
                <a:gd name="connsiteX3" fmla="*/ 98006 w 212663"/>
                <a:gd name="connsiteY3" fmla="*/ 103 h 214644"/>
                <a:gd name="connsiteX4" fmla="*/ 76193 w 212663"/>
                <a:gd name="connsiteY4" fmla="*/ 793 h 214644"/>
                <a:gd name="connsiteX5" fmla="*/ 64788 w 212663"/>
                <a:gd name="connsiteY5" fmla="*/ 2476 h 214644"/>
                <a:gd name="connsiteX6" fmla="*/ 53383 w 212663"/>
                <a:gd name="connsiteY6" fmla="*/ 5308 h 214644"/>
                <a:gd name="connsiteX7" fmla="*/ 42362 w 212663"/>
                <a:gd name="connsiteY7" fmla="*/ 9518 h 214644"/>
                <a:gd name="connsiteX8" fmla="*/ 31952 w 212663"/>
                <a:gd name="connsiteY8" fmla="*/ 15335 h 214644"/>
                <a:gd name="connsiteX9" fmla="*/ 22461 w 212663"/>
                <a:gd name="connsiteY9" fmla="*/ 22913 h 214644"/>
                <a:gd name="connsiteX10" fmla="*/ 14195 w 212663"/>
                <a:gd name="connsiteY10" fmla="*/ 32480 h 214644"/>
                <a:gd name="connsiteX11" fmla="*/ 7459 w 212663"/>
                <a:gd name="connsiteY11" fmla="*/ 44191 h 214644"/>
                <a:gd name="connsiteX12" fmla="*/ 2484 w 212663"/>
                <a:gd name="connsiteY12" fmla="*/ 58351 h 214644"/>
                <a:gd name="connsiteX13" fmla="*/ 111 w 212663"/>
                <a:gd name="connsiteY13" fmla="*/ 73812 h 214644"/>
                <a:gd name="connsiteX14" fmla="*/ 724 w 212663"/>
                <a:gd name="connsiteY14" fmla="*/ 89120 h 214644"/>
                <a:gd name="connsiteX15" fmla="*/ 3862 w 212663"/>
                <a:gd name="connsiteY15" fmla="*/ 104275 h 214644"/>
                <a:gd name="connsiteX16" fmla="*/ 9220 w 212663"/>
                <a:gd name="connsiteY16" fmla="*/ 119124 h 214644"/>
                <a:gd name="connsiteX17" fmla="*/ 16338 w 212663"/>
                <a:gd name="connsiteY17" fmla="*/ 133437 h 214644"/>
                <a:gd name="connsiteX18" fmla="*/ 24910 w 212663"/>
                <a:gd name="connsiteY18" fmla="*/ 147214 h 214644"/>
                <a:gd name="connsiteX19" fmla="*/ 44658 w 212663"/>
                <a:gd name="connsiteY19" fmla="*/ 172471 h 214644"/>
                <a:gd name="connsiteX20" fmla="*/ 65400 w 212663"/>
                <a:gd name="connsiteY20" fmla="*/ 193902 h 214644"/>
                <a:gd name="connsiteX21" fmla="*/ 83999 w 212663"/>
                <a:gd name="connsiteY21" fmla="*/ 210512 h 214644"/>
                <a:gd name="connsiteX22" fmla="*/ 84765 w 212663"/>
                <a:gd name="connsiteY22" fmla="*/ 211124 h 214644"/>
                <a:gd name="connsiteX23" fmla="*/ 149135 w 212663"/>
                <a:gd name="connsiteY23" fmla="*/ 214645 h 214644"/>
                <a:gd name="connsiteX24" fmla="*/ 149671 w 212663"/>
                <a:gd name="connsiteY24" fmla="*/ 204312 h 214644"/>
                <a:gd name="connsiteX25" fmla="*/ 154722 w 212663"/>
                <a:gd name="connsiteY25" fmla="*/ 165199 h 214644"/>
                <a:gd name="connsiteX26" fmla="*/ 159314 w 212663"/>
                <a:gd name="connsiteY26" fmla="*/ 142773 h 214644"/>
                <a:gd name="connsiteX27" fmla="*/ 165514 w 212663"/>
                <a:gd name="connsiteY27" fmla="*/ 119198 h 214644"/>
                <a:gd name="connsiteX28" fmla="*/ 173704 w 212663"/>
                <a:gd name="connsiteY28" fmla="*/ 95165 h 214644"/>
                <a:gd name="connsiteX29" fmla="*/ 184114 w 212663"/>
                <a:gd name="connsiteY29" fmla="*/ 71284 h 214644"/>
                <a:gd name="connsiteX30" fmla="*/ 196972 w 212663"/>
                <a:gd name="connsiteY30" fmla="*/ 48169 h 214644"/>
                <a:gd name="connsiteX31" fmla="*/ 212663 w 212663"/>
                <a:gd name="connsiteY31" fmla="*/ 26508 h 214644"/>
                <a:gd name="connsiteX32" fmla="*/ 145920 w 212663"/>
                <a:gd name="connsiteY32" fmla="*/ 1939 h 214644"/>
                <a:gd name="connsiteX33" fmla="*/ 145844 w 212663"/>
                <a:gd name="connsiteY33" fmla="*/ 1939 h 21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2663" h="214644">
                  <a:moveTo>
                    <a:pt x="145844" y="1940"/>
                  </a:moveTo>
                  <a:lnTo>
                    <a:pt x="134057" y="4926"/>
                  </a:lnTo>
                  <a:cubicBezTo>
                    <a:pt x="134057" y="4926"/>
                    <a:pt x="127215" y="3125"/>
                    <a:pt x="116529" y="1711"/>
                  </a:cubicBezTo>
                  <a:cubicBezTo>
                    <a:pt x="111186" y="1004"/>
                    <a:pt x="104850" y="344"/>
                    <a:pt x="98006" y="103"/>
                  </a:cubicBezTo>
                  <a:cubicBezTo>
                    <a:pt x="91162" y="-136"/>
                    <a:pt x="83757" y="20"/>
                    <a:pt x="76193" y="793"/>
                  </a:cubicBezTo>
                  <a:cubicBezTo>
                    <a:pt x="72410" y="1178"/>
                    <a:pt x="68604" y="1735"/>
                    <a:pt x="64788" y="2476"/>
                  </a:cubicBezTo>
                  <a:cubicBezTo>
                    <a:pt x="60972" y="3218"/>
                    <a:pt x="57136" y="4144"/>
                    <a:pt x="53383" y="5308"/>
                  </a:cubicBezTo>
                  <a:cubicBezTo>
                    <a:pt x="49631" y="6473"/>
                    <a:pt x="45953" y="7861"/>
                    <a:pt x="42362" y="9518"/>
                  </a:cubicBezTo>
                  <a:cubicBezTo>
                    <a:pt x="38770" y="11175"/>
                    <a:pt x="35285" y="13118"/>
                    <a:pt x="31952" y="15335"/>
                  </a:cubicBezTo>
                  <a:cubicBezTo>
                    <a:pt x="28620" y="17552"/>
                    <a:pt x="25437" y="20067"/>
                    <a:pt x="22461" y="22913"/>
                  </a:cubicBezTo>
                  <a:cubicBezTo>
                    <a:pt x="19485" y="25758"/>
                    <a:pt x="16717" y="28937"/>
                    <a:pt x="14195" y="32480"/>
                  </a:cubicBezTo>
                  <a:cubicBezTo>
                    <a:pt x="11673" y="36023"/>
                    <a:pt x="9430" y="39883"/>
                    <a:pt x="7459" y="44191"/>
                  </a:cubicBezTo>
                  <a:cubicBezTo>
                    <a:pt x="5488" y="48498"/>
                    <a:pt x="3806" y="53210"/>
                    <a:pt x="2484" y="58351"/>
                  </a:cubicBezTo>
                  <a:cubicBezTo>
                    <a:pt x="1162" y="63492"/>
                    <a:pt x="385" y="68676"/>
                    <a:pt x="111" y="73812"/>
                  </a:cubicBezTo>
                  <a:cubicBezTo>
                    <a:pt x="-162" y="78948"/>
                    <a:pt x="77" y="84031"/>
                    <a:pt x="724" y="89120"/>
                  </a:cubicBezTo>
                  <a:cubicBezTo>
                    <a:pt x="1370" y="94209"/>
                    <a:pt x="2424" y="99275"/>
                    <a:pt x="3862" y="104275"/>
                  </a:cubicBezTo>
                  <a:cubicBezTo>
                    <a:pt x="5300" y="109274"/>
                    <a:pt x="7120" y="114256"/>
                    <a:pt x="9220" y="119124"/>
                  </a:cubicBezTo>
                  <a:cubicBezTo>
                    <a:pt x="11320" y="123991"/>
                    <a:pt x="13705" y="128742"/>
                    <a:pt x="16338" y="133437"/>
                  </a:cubicBezTo>
                  <a:cubicBezTo>
                    <a:pt x="18971" y="138131"/>
                    <a:pt x="21872" y="142735"/>
                    <a:pt x="24910" y="147214"/>
                  </a:cubicBezTo>
                  <a:cubicBezTo>
                    <a:pt x="30987" y="156171"/>
                    <a:pt x="37736" y="164632"/>
                    <a:pt x="44658" y="172471"/>
                  </a:cubicBezTo>
                  <a:cubicBezTo>
                    <a:pt x="51580" y="180312"/>
                    <a:pt x="58663" y="187516"/>
                    <a:pt x="65400" y="193902"/>
                  </a:cubicBezTo>
                  <a:cubicBezTo>
                    <a:pt x="72138" y="200289"/>
                    <a:pt x="78478" y="205917"/>
                    <a:pt x="83999" y="210512"/>
                  </a:cubicBezTo>
                  <a:cubicBezTo>
                    <a:pt x="84458" y="210893"/>
                    <a:pt x="84319" y="210757"/>
                    <a:pt x="84765" y="211124"/>
                  </a:cubicBezTo>
                  <a:cubicBezTo>
                    <a:pt x="102714" y="211124"/>
                    <a:pt x="123944" y="211626"/>
                    <a:pt x="149135" y="214645"/>
                  </a:cubicBezTo>
                  <a:cubicBezTo>
                    <a:pt x="149353" y="210959"/>
                    <a:pt x="149301" y="208619"/>
                    <a:pt x="149671" y="204312"/>
                  </a:cubicBezTo>
                  <a:cubicBezTo>
                    <a:pt x="150644" y="192983"/>
                    <a:pt x="152203" y="179672"/>
                    <a:pt x="154722" y="165199"/>
                  </a:cubicBezTo>
                  <a:cubicBezTo>
                    <a:pt x="155982" y="157962"/>
                    <a:pt x="157535" y="150480"/>
                    <a:pt x="159314" y="142773"/>
                  </a:cubicBezTo>
                  <a:cubicBezTo>
                    <a:pt x="161094" y="135066"/>
                    <a:pt x="163128" y="127167"/>
                    <a:pt x="165514" y="119198"/>
                  </a:cubicBezTo>
                  <a:cubicBezTo>
                    <a:pt x="167901" y="111230"/>
                    <a:pt x="170621" y="103185"/>
                    <a:pt x="173704" y="95165"/>
                  </a:cubicBezTo>
                  <a:cubicBezTo>
                    <a:pt x="176787" y="87145"/>
                    <a:pt x="180247" y="79145"/>
                    <a:pt x="184114" y="71284"/>
                  </a:cubicBezTo>
                  <a:cubicBezTo>
                    <a:pt x="187981" y="63423"/>
                    <a:pt x="192233" y="55661"/>
                    <a:pt x="196972" y="48169"/>
                  </a:cubicBezTo>
                  <a:cubicBezTo>
                    <a:pt x="201713" y="40677"/>
                    <a:pt x="206962" y="33421"/>
                    <a:pt x="212663" y="26508"/>
                  </a:cubicBezTo>
                  <a:lnTo>
                    <a:pt x="145920" y="1939"/>
                  </a:lnTo>
                  <a:lnTo>
                    <a:pt x="145844" y="1939"/>
                  </a:ln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4728A480-5DEA-F223-A3AE-0DDECAA6A7FA}"/>
                </a:ext>
              </a:extLst>
            </p:cNvPr>
            <p:cNvSpPr/>
            <p:nvPr/>
          </p:nvSpPr>
          <p:spPr>
            <a:xfrm>
              <a:off x="-7562551" y="4607965"/>
              <a:ext cx="509805" cy="636556"/>
            </a:xfrm>
            <a:custGeom>
              <a:avLst/>
              <a:gdLst>
                <a:gd name="connsiteX0" fmla="*/ 339643 w 509805"/>
                <a:gd name="connsiteY0" fmla="*/ 121 h 636556"/>
                <a:gd name="connsiteX1" fmla="*/ 228964 w 509805"/>
                <a:gd name="connsiteY1" fmla="*/ 89672 h 636556"/>
                <a:gd name="connsiteX2" fmla="*/ 156098 w 509805"/>
                <a:gd name="connsiteY2" fmla="*/ 235404 h 636556"/>
                <a:gd name="connsiteX3" fmla="*/ 5697 w 509805"/>
                <a:gd name="connsiteY3" fmla="*/ 580827 h 636556"/>
                <a:gd name="connsiteX4" fmla="*/ 111399 w 509805"/>
                <a:gd name="connsiteY4" fmla="*/ 613741 h 636556"/>
                <a:gd name="connsiteX5" fmla="*/ 290045 w 509805"/>
                <a:gd name="connsiteY5" fmla="*/ 482167 h 636556"/>
                <a:gd name="connsiteX6" fmla="*/ 445192 w 509805"/>
                <a:gd name="connsiteY6" fmla="*/ 399886 h 636556"/>
                <a:gd name="connsiteX7" fmla="*/ 444426 w 509805"/>
                <a:gd name="connsiteY7" fmla="*/ 399274 h 636556"/>
                <a:gd name="connsiteX8" fmla="*/ 425827 w 509805"/>
                <a:gd name="connsiteY8" fmla="*/ 382665 h 636556"/>
                <a:gd name="connsiteX9" fmla="*/ 405085 w 509805"/>
                <a:gd name="connsiteY9" fmla="*/ 361233 h 636556"/>
                <a:gd name="connsiteX10" fmla="*/ 385337 w 509805"/>
                <a:gd name="connsiteY10" fmla="*/ 335976 h 636556"/>
                <a:gd name="connsiteX11" fmla="*/ 376765 w 509805"/>
                <a:gd name="connsiteY11" fmla="*/ 322199 h 636556"/>
                <a:gd name="connsiteX12" fmla="*/ 369647 w 509805"/>
                <a:gd name="connsiteY12" fmla="*/ 307886 h 636556"/>
                <a:gd name="connsiteX13" fmla="*/ 364289 w 509805"/>
                <a:gd name="connsiteY13" fmla="*/ 293037 h 636556"/>
                <a:gd name="connsiteX14" fmla="*/ 361151 w 509805"/>
                <a:gd name="connsiteY14" fmla="*/ 277882 h 636556"/>
                <a:gd name="connsiteX15" fmla="*/ 360538 w 509805"/>
                <a:gd name="connsiteY15" fmla="*/ 262574 h 636556"/>
                <a:gd name="connsiteX16" fmla="*/ 362911 w 509805"/>
                <a:gd name="connsiteY16" fmla="*/ 247113 h 636556"/>
                <a:gd name="connsiteX17" fmla="*/ 367886 w 509805"/>
                <a:gd name="connsiteY17" fmla="*/ 232953 h 636556"/>
                <a:gd name="connsiteX18" fmla="*/ 374622 w 509805"/>
                <a:gd name="connsiteY18" fmla="*/ 221242 h 636556"/>
                <a:gd name="connsiteX19" fmla="*/ 382888 w 509805"/>
                <a:gd name="connsiteY19" fmla="*/ 211675 h 636556"/>
                <a:gd name="connsiteX20" fmla="*/ 392379 w 509805"/>
                <a:gd name="connsiteY20" fmla="*/ 204097 h 636556"/>
                <a:gd name="connsiteX21" fmla="*/ 402789 w 509805"/>
                <a:gd name="connsiteY21" fmla="*/ 198280 h 636556"/>
                <a:gd name="connsiteX22" fmla="*/ 413810 w 509805"/>
                <a:gd name="connsiteY22" fmla="*/ 194070 h 636556"/>
                <a:gd name="connsiteX23" fmla="*/ 425215 w 509805"/>
                <a:gd name="connsiteY23" fmla="*/ 191239 h 636556"/>
                <a:gd name="connsiteX24" fmla="*/ 436620 w 509805"/>
                <a:gd name="connsiteY24" fmla="*/ 189555 h 636556"/>
                <a:gd name="connsiteX25" fmla="*/ 458433 w 509805"/>
                <a:gd name="connsiteY25" fmla="*/ 188866 h 636556"/>
                <a:gd name="connsiteX26" fmla="*/ 476956 w 509805"/>
                <a:gd name="connsiteY26" fmla="*/ 190473 h 636556"/>
                <a:gd name="connsiteX27" fmla="*/ 494484 w 509805"/>
                <a:gd name="connsiteY27" fmla="*/ 193688 h 636556"/>
                <a:gd name="connsiteX28" fmla="*/ 506271 w 509805"/>
                <a:gd name="connsiteY28" fmla="*/ 190703 h 636556"/>
                <a:gd name="connsiteX29" fmla="*/ 492188 w 509805"/>
                <a:gd name="connsiteY29" fmla="*/ 134293 h 636556"/>
                <a:gd name="connsiteX30" fmla="*/ 362912 w 509805"/>
                <a:gd name="connsiteY30" fmla="*/ 16803 h 636556"/>
                <a:gd name="connsiteX31" fmla="*/ 339644 w 509805"/>
                <a:gd name="connsiteY31" fmla="*/ 118 h 63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9805" h="636556">
                  <a:moveTo>
                    <a:pt x="339643" y="121"/>
                  </a:moveTo>
                  <a:cubicBezTo>
                    <a:pt x="311334" y="-2412"/>
                    <a:pt x="269507" y="35023"/>
                    <a:pt x="228964" y="89672"/>
                  </a:cubicBezTo>
                  <a:cubicBezTo>
                    <a:pt x="174908" y="162528"/>
                    <a:pt x="184302" y="214252"/>
                    <a:pt x="156098" y="235404"/>
                  </a:cubicBezTo>
                  <a:cubicBezTo>
                    <a:pt x="127894" y="256556"/>
                    <a:pt x="-31907" y="327008"/>
                    <a:pt x="5697" y="580827"/>
                  </a:cubicBezTo>
                  <a:cubicBezTo>
                    <a:pt x="36250" y="627832"/>
                    <a:pt x="76146" y="660743"/>
                    <a:pt x="111399" y="613741"/>
                  </a:cubicBezTo>
                  <a:cubicBezTo>
                    <a:pt x="146651" y="566736"/>
                    <a:pt x="179582" y="524471"/>
                    <a:pt x="290045" y="482167"/>
                  </a:cubicBezTo>
                  <a:cubicBezTo>
                    <a:pt x="400505" y="439863"/>
                    <a:pt x="449892" y="435141"/>
                    <a:pt x="445192" y="399886"/>
                  </a:cubicBezTo>
                  <a:cubicBezTo>
                    <a:pt x="444746" y="399519"/>
                    <a:pt x="444885" y="399656"/>
                    <a:pt x="444426" y="399274"/>
                  </a:cubicBezTo>
                  <a:cubicBezTo>
                    <a:pt x="438905" y="394679"/>
                    <a:pt x="432565" y="389051"/>
                    <a:pt x="425827" y="382665"/>
                  </a:cubicBezTo>
                  <a:cubicBezTo>
                    <a:pt x="419090" y="376278"/>
                    <a:pt x="412007" y="369074"/>
                    <a:pt x="405085" y="361233"/>
                  </a:cubicBezTo>
                  <a:cubicBezTo>
                    <a:pt x="398163" y="353393"/>
                    <a:pt x="391414" y="344932"/>
                    <a:pt x="385337" y="335976"/>
                  </a:cubicBezTo>
                  <a:cubicBezTo>
                    <a:pt x="382299" y="331498"/>
                    <a:pt x="379398" y="326893"/>
                    <a:pt x="376765" y="322199"/>
                  </a:cubicBezTo>
                  <a:cubicBezTo>
                    <a:pt x="374131" y="317505"/>
                    <a:pt x="371747" y="312754"/>
                    <a:pt x="369647" y="307886"/>
                  </a:cubicBezTo>
                  <a:cubicBezTo>
                    <a:pt x="367547" y="303018"/>
                    <a:pt x="365727" y="298036"/>
                    <a:pt x="364289" y="293037"/>
                  </a:cubicBezTo>
                  <a:cubicBezTo>
                    <a:pt x="362851" y="288038"/>
                    <a:pt x="361797" y="282971"/>
                    <a:pt x="361151" y="277882"/>
                  </a:cubicBezTo>
                  <a:cubicBezTo>
                    <a:pt x="360504" y="272793"/>
                    <a:pt x="360265" y="267710"/>
                    <a:pt x="360538" y="262574"/>
                  </a:cubicBezTo>
                  <a:cubicBezTo>
                    <a:pt x="360812" y="257438"/>
                    <a:pt x="361589" y="252254"/>
                    <a:pt x="362911" y="247113"/>
                  </a:cubicBezTo>
                  <a:cubicBezTo>
                    <a:pt x="364233" y="241972"/>
                    <a:pt x="365915" y="237261"/>
                    <a:pt x="367886" y="232953"/>
                  </a:cubicBezTo>
                  <a:cubicBezTo>
                    <a:pt x="369857" y="228645"/>
                    <a:pt x="372100" y="224785"/>
                    <a:pt x="374622" y="221242"/>
                  </a:cubicBezTo>
                  <a:cubicBezTo>
                    <a:pt x="377144" y="217700"/>
                    <a:pt x="379912" y="214521"/>
                    <a:pt x="382888" y="211675"/>
                  </a:cubicBezTo>
                  <a:cubicBezTo>
                    <a:pt x="385864" y="208829"/>
                    <a:pt x="389047" y="206314"/>
                    <a:pt x="392379" y="204097"/>
                  </a:cubicBezTo>
                  <a:cubicBezTo>
                    <a:pt x="395712" y="201880"/>
                    <a:pt x="399197" y="199937"/>
                    <a:pt x="402789" y="198280"/>
                  </a:cubicBezTo>
                  <a:cubicBezTo>
                    <a:pt x="406380" y="196624"/>
                    <a:pt x="410058" y="195235"/>
                    <a:pt x="413810" y="194070"/>
                  </a:cubicBezTo>
                  <a:cubicBezTo>
                    <a:pt x="417563" y="192906"/>
                    <a:pt x="421399" y="191980"/>
                    <a:pt x="425215" y="191239"/>
                  </a:cubicBezTo>
                  <a:cubicBezTo>
                    <a:pt x="429031" y="190498"/>
                    <a:pt x="432837" y="189940"/>
                    <a:pt x="436620" y="189555"/>
                  </a:cubicBezTo>
                  <a:cubicBezTo>
                    <a:pt x="444184" y="188783"/>
                    <a:pt x="451589" y="188625"/>
                    <a:pt x="458433" y="188866"/>
                  </a:cubicBezTo>
                  <a:cubicBezTo>
                    <a:pt x="465277" y="189106"/>
                    <a:pt x="471613" y="189767"/>
                    <a:pt x="476956" y="190473"/>
                  </a:cubicBezTo>
                  <a:cubicBezTo>
                    <a:pt x="487642" y="191887"/>
                    <a:pt x="494484" y="193688"/>
                    <a:pt x="494484" y="193688"/>
                  </a:cubicBezTo>
                  <a:lnTo>
                    <a:pt x="506271" y="190703"/>
                  </a:lnTo>
                  <a:cubicBezTo>
                    <a:pt x="506271" y="190703"/>
                    <a:pt x="520390" y="160145"/>
                    <a:pt x="492188" y="134293"/>
                  </a:cubicBezTo>
                  <a:cubicBezTo>
                    <a:pt x="463986" y="108441"/>
                    <a:pt x="386413" y="59108"/>
                    <a:pt x="362912" y="16803"/>
                  </a:cubicBezTo>
                  <a:cubicBezTo>
                    <a:pt x="357036" y="6228"/>
                    <a:pt x="349079" y="962"/>
                    <a:pt x="339644" y="1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1DCF37E-0214-36E2-09BF-9F249AF3EE09}"/>
                </a:ext>
              </a:extLst>
            </p:cNvPr>
            <p:cNvSpPr/>
            <p:nvPr/>
          </p:nvSpPr>
          <p:spPr>
            <a:xfrm>
              <a:off x="-5113043" y="6180513"/>
              <a:ext cx="698285" cy="351741"/>
            </a:xfrm>
            <a:custGeom>
              <a:avLst/>
              <a:gdLst>
                <a:gd name="connsiteX0" fmla="*/ 70636 w 698285"/>
                <a:gd name="connsiteY0" fmla="*/ 13240 h 351741"/>
                <a:gd name="connsiteX1" fmla="*/ 37952 w 698285"/>
                <a:gd name="connsiteY1" fmla="*/ 63375 h 351741"/>
                <a:gd name="connsiteX2" fmla="*/ 16750 w 698285"/>
                <a:gd name="connsiteY2" fmla="*/ 183238 h 351741"/>
                <a:gd name="connsiteX3" fmla="*/ 33207 w 698285"/>
                <a:gd name="connsiteY3" fmla="*/ 265519 h 351741"/>
                <a:gd name="connsiteX4" fmla="*/ 263591 w 698285"/>
                <a:gd name="connsiteY4" fmla="*/ 293686 h 351741"/>
                <a:gd name="connsiteX5" fmla="*/ 336382 w 698285"/>
                <a:gd name="connsiteY5" fmla="*/ 324302 h 351741"/>
                <a:gd name="connsiteX6" fmla="*/ 597304 w 698285"/>
                <a:gd name="connsiteY6" fmla="*/ 345427 h 351741"/>
                <a:gd name="connsiteX7" fmla="*/ 695964 w 698285"/>
                <a:gd name="connsiteY7" fmla="*/ 249062 h 351741"/>
                <a:gd name="connsiteX8" fmla="*/ 573806 w 698285"/>
                <a:gd name="connsiteY8" fmla="*/ 162113 h 351741"/>
                <a:gd name="connsiteX9" fmla="*/ 348165 w 698285"/>
                <a:gd name="connsiteY9" fmla="*/ 6965 h 351741"/>
                <a:gd name="connsiteX10" fmla="*/ 342272 w 698285"/>
                <a:gd name="connsiteY10" fmla="*/ 0 h 351741"/>
                <a:gd name="connsiteX11" fmla="*/ 329872 w 698285"/>
                <a:gd name="connsiteY11" fmla="*/ 3368 h 351741"/>
                <a:gd name="connsiteX12" fmla="*/ 290608 w 698285"/>
                <a:gd name="connsiteY12" fmla="*/ 14849 h 351741"/>
                <a:gd name="connsiteX13" fmla="*/ 266727 w 698285"/>
                <a:gd name="connsiteY13" fmla="*/ 20436 h 351741"/>
                <a:gd name="connsiteX14" fmla="*/ 239555 w 698285"/>
                <a:gd name="connsiteY14" fmla="*/ 25182 h 351741"/>
                <a:gd name="connsiteX15" fmla="*/ 213761 w 698285"/>
                <a:gd name="connsiteY15" fmla="*/ 28243 h 351741"/>
                <a:gd name="connsiteX16" fmla="*/ 193631 w 698285"/>
                <a:gd name="connsiteY16" fmla="*/ 29621 h 351741"/>
                <a:gd name="connsiteX17" fmla="*/ 177557 w 698285"/>
                <a:gd name="connsiteY17" fmla="*/ 29391 h 351741"/>
                <a:gd name="connsiteX18" fmla="*/ 164316 w 698285"/>
                <a:gd name="connsiteY18" fmla="*/ 27860 h 351741"/>
                <a:gd name="connsiteX19" fmla="*/ 140665 w 698285"/>
                <a:gd name="connsiteY19" fmla="*/ 21431 h 351741"/>
                <a:gd name="connsiteX20" fmla="*/ 111580 w 698285"/>
                <a:gd name="connsiteY20" fmla="*/ 11863 h 351741"/>
                <a:gd name="connsiteX21" fmla="*/ 102701 w 698285"/>
                <a:gd name="connsiteY21" fmla="*/ 9950 h 351741"/>
                <a:gd name="connsiteX22" fmla="*/ 93899 w 698285"/>
                <a:gd name="connsiteY22" fmla="*/ 9261 h 351741"/>
                <a:gd name="connsiteX23" fmla="*/ 76677 w 698285"/>
                <a:gd name="connsiteY23" fmla="*/ 11251 h 351741"/>
                <a:gd name="connsiteX24" fmla="*/ 70631 w 698285"/>
                <a:gd name="connsiteY24" fmla="*/ 13241 h 35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98285" h="351741">
                  <a:moveTo>
                    <a:pt x="70636" y="13240"/>
                  </a:moveTo>
                  <a:cubicBezTo>
                    <a:pt x="60994" y="22976"/>
                    <a:pt x="52035" y="19115"/>
                    <a:pt x="37952" y="63375"/>
                  </a:cubicBezTo>
                  <a:cubicBezTo>
                    <a:pt x="21501" y="115079"/>
                    <a:pt x="16751" y="183238"/>
                    <a:pt x="16750" y="183238"/>
                  </a:cubicBezTo>
                  <a:cubicBezTo>
                    <a:pt x="16750" y="183238"/>
                    <a:pt x="-30249" y="242016"/>
                    <a:pt x="33207" y="265519"/>
                  </a:cubicBezTo>
                  <a:cubicBezTo>
                    <a:pt x="96663" y="289021"/>
                    <a:pt x="188386" y="324238"/>
                    <a:pt x="263591" y="293686"/>
                  </a:cubicBezTo>
                  <a:cubicBezTo>
                    <a:pt x="294144" y="288985"/>
                    <a:pt x="305829" y="305500"/>
                    <a:pt x="336382" y="324302"/>
                  </a:cubicBezTo>
                  <a:cubicBezTo>
                    <a:pt x="366934" y="343103"/>
                    <a:pt x="519750" y="361879"/>
                    <a:pt x="597304" y="345427"/>
                  </a:cubicBezTo>
                  <a:cubicBezTo>
                    <a:pt x="674861" y="328975"/>
                    <a:pt x="707715" y="300766"/>
                    <a:pt x="695964" y="249062"/>
                  </a:cubicBezTo>
                  <a:cubicBezTo>
                    <a:pt x="684213" y="197358"/>
                    <a:pt x="625510" y="185614"/>
                    <a:pt x="573806" y="162113"/>
                  </a:cubicBezTo>
                  <a:cubicBezTo>
                    <a:pt x="522101" y="138611"/>
                    <a:pt x="348165" y="6965"/>
                    <a:pt x="348165" y="6965"/>
                  </a:cubicBezTo>
                  <a:cubicBezTo>
                    <a:pt x="348165" y="6965"/>
                    <a:pt x="342832" y="667"/>
                    <a:pt x="342272" y="0"/>
                  </a:cubicBezTo>
                  <a:cubicBezTo>
                    <a:pt x="338057" y="1203"/>
                    <a:pt x="334562" y="1918"/>
                    <a:pt x="329872" y="3368"/>
                  </a:cubicBezTo>
                  <a:cubicBezTo>
                    <a:pt x="318447" y="6899"/>
                    <a:pt x="305512" y="10954"/>
                    <a:pt x="290608" y="14849"/>
                  </a:cubicBezTo>
                  <a:cubicBezTo>
                    <a:pt x="283155" y="16796"/>
                    <a:pt x="275224" y="18690"/>
                    <a:pt x="266727" y="20436"/>
                  </a:cubicBezTo>
                  <a:cubicBezTo>
                    <a:pt x="258230" y="22182"/>
                    <a:pt x="249215" y="23832"/>
                    <a:pt x="239555" y="25182"/>
                  </a:cubicBezTo>
                  <a:cubicBezTo>
                    <a:pt x="229895" y="26532"/>
                    <a:pt x="221340" y="27510"/>
                    <a:pt x="213761" y="28243"/>
                  </a:cubicBezTo>
                  <a:cubicBezTo>
                    <a:pt x="206182" y="28977"/>
                    <a:pt x="199590" y="29439"/>
                    <a:pt x="193631" y="29621"/>
                  </a:cubicBezTo>
                  <a:cubicBezTo>
                    <a:pt x="187671" y="29802"/>
                    <a:pt x="182358" y="29697"/>
                    <a:pt x="177557" y="29391"/>
                  </a:cubicBezTo>
                  <a:cubicBezTo>
                    <a:pt x="172757" y="29086"/>
                    <a:pt x="168419" y="28587"/>
                    <a:pt x="164316" y="27860"/>
                  </a:cubicBezTo>
                  <a:cubicBezTo>
                    <a:pt x="156111" y="26406"/>
                    <a:pt x="148845" y="24183"/>
                    <a:pt x="140665" y="21431"/>
                  </a:cubicBezTo>
                  <a:cubicBezTo>
                    <a:pt x="132486" y="18678"/>
                    <a:pt x="123421" y="15395"/>
                    <a:pt x="111580" y="11863"/>
                  </a:cubicBezTo>
                  <a:cubicBezTo>
                    <a:pt x="108620" y="10980"/>
                    <a:pt x="105656" y="10372"/>
                    <a:pt x="102701" y="9950"/>
                  </a:cubicBezTo>
                  <a:cubicBezTo>
                    <a:pt x="99747" y="9527"/>
                    <a:pt x="96825" y="9278"/>
                    <a:pt x="93899" y="9261"/>
                  </a:cubicBezTo>
                  <a:cubicBezTo>
                    <a:pt x="88049" y="9227"/>
                    <a:pt x="82267" y="9985"/>
                    <a:pt x="76677" y="11251"/>
                  </a:cubicBezTo>
                  <a:cubicBezTo>
                    <a:pt x="74581" y="11726"/>
                    <a:pt x="72673" y="12625"/>
                    <a:pt x="70631" y="1324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B9027FF-A9A5-12F1-3FFA-277EBABBE80E}"/>
                </a:ext>
              </a:extLst>
            </p:cNvPr>
            <p:cNvSpPr/>
            <p:nvPr/>
          </p:nvSpPr>
          <p:spPr>
            <a:xfrm>
              <a:off x="-5042408" y="6035392"/>
              <a:ext cx="271640" cy="174830"/>
            </a:xfrm>
            <a:custGeom>
              <a:avLst/>
              <a:gdLst>
                <a:gd name="connsiteX0" fmla="*/ 0 w 271640"/>
                <a:gd name="connsiteY0" fmla="*/ 158362 h 174830"/>
                <a:gd name="connsiteX1" fmla="*/ 6047 w 271640"/>
                <a:gd name="connsiteY1" fmla="*/ 156372 h 174830"/>
                <a:gd name="connsiteX2" fmla="*/ 23268 w 271640"/>
                <a:gd name="connsiteY2" fmla="*/ 154382 h 174830"/>
                <a:gd name="connsiteX3" fmla="*/ 32070 w 271640"/>
                <a:gd name="connsiteY3" fmla="*/ 155070 h 174830"/>
                <a:gd name="connsiteX4" fmla="*/ 40949 w 271640"/>
                <a:gd name="connsiteY4" fmla="*/ 156984 h 174830"/>
                <a:gd name="connsiteX5" fmla="*/ 70034 w 271640"/>
                <a:gd name="connsiteY5" fmla="*/ 166551 h 174830"/>
                <a:gd name="connsiteX6" fmla="*/ 93685 w 271640"/>
                <a:gd name="connsiteY6" fmla="*/ 172981 h 174830"/>
                <a:gd name="connsiteX7" fmla="*/ 106927 w 271640"/>
                <a:gd name="connsiteY7" fmla="*/ 174512 h 174830"/>
                <a:gd name="connsiteX8" fmla="*/ 123000 w 271640"/>
                <a:gd name="connsiteY8" fmla="*/ 174742 h 174830"/>
                <a:gd name="connsiteX9" fmla="*/ 143130 w 271640"/>
                <a:gd name="connsiteY9" fmla="*/ 173364 h 174830"/>
                <a:gd name="connsiteX10" fmla="*/ 168924 w 271640"/>
                <a:gd name="connsiteY10" fmla="*/ 170303 h 174830"/>
                <a:gd name="connsiteX11" fmla="*/ 196096 w 271640"/>
                <a:gd name="connsiteY11" fmla="*/ 165557 h 174830"/>
                <a:gd name="connsiteX12" fmla="*/ 219976 w 271640"/>
                <a:gd name="connsiteY12" fmla="*/ 159970 h 174830"/>
                <a:gd name="connsiteX13" fmla="*/ 259241 w 271640"/>
                <a:gd name="connsiteY13" fmla="*/ 148488 h 174830"/>
                <a:gd name="connsiteX14" fmla="*/ 271641 w 271640"/>
                <a:gd name="connsiteY14" fmla="*/ 145120 h 174830"/>
                <a:gd name="connsiteX15" fmla="*/ 146345 w 271640"/>
                <a:gd name="connsiteY15" fmla="*/ 0 h 174830"/>
                <a:gd name="connsiteX16" fmla="*/ 127134 w 271640"/>
                <a:gd name="connsiteY16" fmla="*/ 6353 h 174830"/>
                <a:gd name="connsiteX17" fmla="*/ 104248 w 271640"/>
                <a:gd name="connsiteY17" fmla="*/ 15079 h 174830"/>
                <a:gd name="connsiteX18" fmla="*/ 76311 w 271640"/>
                <a:gd name="connsiteY18" fmla="*/ 27248 h 174830"/>
                <a:gd name="connsiteX19" fmla="*/ 45544 w 271640"/>
                <a:gd name="connsiteY19" fmla="*/ 42863 h 174830"/>
                <a:gd name="connsiteX20" fmla="*/ 14391 w 271640"/>
                <a:gd name="connsiteY20" fmla="*/ 61844 h 174830"/>
                <a:gd name="connsiteX21" fmla="*/ 3446 w 271640"/>
                <a:gd name="connsiteY21" fmla="*/ 70188 h 174830"/>
                <a:gd name="connsiteX22" fmla="*/ 4747 w 271640"/>
                <a:gd name="connsiteY22" fmla="*/ 71948 h 174830"/>
                <a:gd name="connsiteX23" fmla="*/ 4899 w 271640"/>
                <a:gd name="connsiteY23" fmla="*/ 152086 h 174830"/>
                <a:gd name="connsiteX24" fmla="*/ 1 w 271640"/>
                <a:gd name="connsiteY24" fmla="*/ 158362 h 17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1640" h="174830">
                  <a:moveTo>
                    <a:pt x="0" y="158362"/>
                  </a:moveTo>
                  <a:cubicBezTo>
                    <a:pt x="2041" y="157746"/>
                    <a:pt x="3950" y="156846"/>
                    <a:pt x="6047" y="156372"/>
                  </a:cubicBezTo>
                  <a:cubicBezTo>
                    <a:pt x="11636" y="155106"/>
                    <a:pt x="17418" y="154347"/>
                    <a:pt x="23268" y="154382"/>
                  </a:cubicBezTo>
                  <a:cubicBezTo>
                    <a:pt x="26193" y="154406"/>
                    <a:pt x="29115" y="154648"/>
                    <a:pt x="32070" y="155070"/>
                  </a:cubicBezTo>
                  <a:cubicBezTo>
                    <a:pt x="35025" y="155493"/>
                    <a:pt x="37989" y="156101"/>
                    <a:pt x="40949" y="156984"/>
                  </a:cubicBezTo>
                  <a:cubicBezTo>
                    <a:pt x="52790" y="160515"/>
                    <a:pt x="61855" y="163799"/>
                    <a:pt x="70034" y="166551"/>
                  </a:cubicBezTo>
                  <a:cubicBezTo>
                    <a:pt x="78214" y="169304"/>
                    <a:pt x="85480" y="171527"/>
                    <a:pt x="93685" y="172981"/>
                  </a:cubicBezTo>
                  <a:cubicBezTo>
                    <a:pt x="97788" y="173708"/>
                    <a:pt x="102126" y="174207"/>
                    <a:pt x="106927" y="174512"/>
                  </a:cubicBezTo>
                  <a:cubicBezTo>
                    <a:pt x="111727" y="174817"/>
                    <a:pt x="117041" y="174923"/>
                    <a:pt x="123000" y="174742"/>
                  </a:cubicBezTo>
                  <a:cubicBezTo>
                    <a:pt x="128959" y="174561"/>
                    <a:pt x="135551" y="174097"/>
                    <a:pt x="143130" y="173364"/>
                  </a:cubicBezTo>
                  <a:cubicBezTo>
                    <a:pt x="150709" y="172630"/>
                    <a:pt x="159265" y="171653"/>
                    <a:pt x="168924" y="170303"/>
                  </a:cubicBezTo>
                  <a:cubicBezTo>
                    <a:pt x="178583" y="168952"/>
                    <a:pt x="187598" y="167303"/>
                    <a:pt x="196096" y="165557"/>
                  </a:cubicBezTo>
                  <a:cubicBezTo>
                    <a:pt x="204593" y="163810"/>
                    <a:pt x="212524" y="161917"/>
                    <a:pt x="219976" y="159970"/>
                  </a:cubicBezTo>
                  <a:cubicBezTo>
                    <a:pt x="234881" y="156074"/>
                    <a:pt x="247815" y="152020"/>
                    <a:pt x="259241" y="148488"/>
                  </a:cubicBezTo>
                  <a:cubicBezTo>
                    <a:pt x="263931" y="147038"/>
                    <a:pt x="267426" y="146324"/>
                    <a:pt x="271641" y="145120"/>
                  </a:cubicBezTo>
                  <a:cubicBezTo>
                    <a:pt x="261632" y="133209"/>
                    <a:pt x="171575" y="26075"/>
                    <a:pt x="146345" y="0"/>
                  </a:cubicBezTo>
                  <a:cubicBezTo>
                    <a:pt x="145041" y="386"/>
                    <a:pt x="138992" y="2111"/>
                    <a:pt x="127134" y="6353"/>
                  </a:cubicBezTo>
                  <a:cubicBezTo>
                    <a:pt x="120615" y="8685"/>
                    <a:pt x="112854" y="11595"/>
                    <a:pt x="104248" y="15079"/>
                  </a:cubicBezTo>
                  <a:cubicBezTo>
                    <a:pt x="95641" y="18563"/>
                    <a:pt x="86226" y="22622"/>
                    <a:pt x="76311" y="27248"/>
                  </a:cubicBezTo>
                  <a:cubicBezTo>
                    <a:pt x="66397" y="31876"/>
                    <a:pt x="55985" y="37102"/>
                    <a:pt x="45544" y="42863"/>
                  </a:cubicBezTo>
                  <a:cubicBezTo>
                    <a:pt x="35101" y="48624"/>
                    <a:pt x="24582" y="54960"/>
                    <a:pt x="14391" y="61844"/>
                  </a:cubicBezTo>
                  <a:cubicBezTo>
                    <a:pt x="10569" y="64427"/>
                    <a:pt x="7157" y="67448"/>
                    <a:pt x="3446" y="70188"/>
                  </a:cubicBezTo>
                  <a:cubicBezTo>
                    <a:pt x="3895" y="70800"/>
                    <a:pt x="4298" y="71334"/>
                    <a:pt x="4747" y="71948"/>
                  </a:cubicBezTo>
                  <a:cubicBezTo>
                    <a:pt x="3427" y="71553"/>
                    <a:pt x="16286" y="133871"/>
                    <a:pt x="4899" y="152086"/>
                  </a:cubicBezTo>
                  <a:cubicBezTo>
                    <a:pt x="3207" y="154794"/>
                    <a:pt x="1623" y="156724"/>
                    <a:pt x="1" y="15836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9619B00-95C5-25FB-3DB9-63B128BCABD7}"/>
                </a:ext>
              </a:extLst>
            </p:cNvPr>
            <p:cNvSpPr/>
            <p:nvPr/>
          </p:nvSpPr>
          <p:spPr>
            <a:xfrm>
              <a:off x="-7052981" y="3961784"/>
              <a:ext cx="2156968" cy="2143778"/>
            </a:xfrm>
            <a:custGeom>
              <a:avLst/>
              <a:gdLst>
                <a:gd name="connsiteX0" fmla="*/ 1482728 w 2156968"/>
                <a:gd name="connsiteY0" fmla="*/ 174324 h 2143778"/>
                <a:gd name="connsiteX1" fmla="*/ 1478977 w 2156968"/>
                <a:gd name="connsiteY1" fmla="*/ 167130 h 2143778"/>
                <a:gd name="connsiteX2" fmla="*/ 1469486 w 2156968"/>
                <a:gd name="connsiteY2" fmla="*/ 151975 h 2143778"/>
                <a:gd name="connsiteX3" fmla="*/ 1459000 w 2156968"/>
                <a:gd name="connsiteY3" fmla="*/ 137738 h 2143778"/>
                <a:gd name="connsiteX4" fmla="*/ 1447672 w 2156968"/>
                <a:gd name="connsiteY4" fmla="*/ 124497 h 2143778"/>
                <a:gd name="connsiteX5" fmla="*/ 1422719 w 2156968"/>
                <a:gd name="connsiteY5" fmla="*/ 100540 h 2143778"/>
                <a:gd name="connsiteX6" fmla="*/ 1395012 w 2156968"/>
                <a:gd name="connsiteY6" fmla="*/ 79874 h 2143778"/>
                <a:gd name="connsiteX7" fmla="*/ 1365315 w 2156968"/>
                <a:gd name="connsiteY7" fmla="*/ 62270 h 2143778"/>
                <a:gd name="connsiteX8" fmla="*/ 1334162 w 2156968"/>
                <a:gd name="connsiteY8" fmla="*/ 47497 h 2143778"/>
                <a:gd name="connsiteX9" fmla="*/ 1302246 w 2156968"/>
                <a:gd name="connsiteY9" fmla="*/ 35327 h 2143778"/>
                <a:gd name="connsiteX10" fmla="*/ 1270023 w 2156968"/>
                <a:gd name="connsiteY10" fmla="*/ 25377 h 2143778"/>
                <a:gd name="connsiteX11" fmla="*/ 1238258 w 2156968"/>
                <a:gd name="connsiteY11" fmla="*/ 17570 h 2143778"/>
                <a:gd name="connsiteX12" fmla="*/ 1207490 w 2156968"/>
                <a:gd name="connsiteY12" fmla="*/ 11523 h 2143778"/>
                <a:gd name="connsiteX13" fmla="*/ 1178251 w 2156968"/>
                <a:gd name="connsiteY13" fmla="*/ 7084 h 2143778"/>
                <a:gd name="connsiteX14" fmla="*/ 1127046 w 2156968"/>
                <a:gd name="connsiteY14" fmla="*/ 1956 h 2143778"/>
                <a:gd name="connsiteX15" fmla="*/ 1089543 w 2156968"/>
                <a:gd name="connsiteY15" fmla="*/ 42 h 2143778"/>
                <a:gd name="connsiteX16" fmla="*/ 1075153 w 2156968"/>
                <a:gd name="connsiteY16" fmla="*/ 655 h 2143778"/>
                <a:gd name="connsiteX17" fmla="*/ 1060993 w 2156968"/>
                <a:gd name="connsiteY17" fmla="*/ 3028 h 2143778"/>
                <a:gd name="connsiteX18" fmla="*/ 1047292 w 2156968"/>
                <a:gd name="connsiteY18" fmla="*/ 7084 h 2143778"/>
                <a:gd name="connsiteX19" fmla="*/ 1034051 w 2156968"/>
                <a:gd name="connsiteY19" fmla="*/ 12442 h 2143778"/>
                <a:gd name="connsiteX20" fmla="*/ 1009328 w 2156968"/>
                <a:gd name="connsiteY20" fmla="*/ 26143 h 2143778"/>
                <a:gd name="connsiteX21" fmla="*/ 987590 w 2156968"/>
                <a:gd name="connsiteY21" fmla="*/ 42063 h 2143778"/>
                <a:gd name="connsiteX22" fmla="*/ 969450 w 2156968"/>
                <a:gd name="connsiteY22" fmla="*/ 58060 h 2143778"/>
                <a:gd name="connsiteX23" fmla="*/ 955673 w 2156968"/>
                <a:gd name="connsiteY23" fmla="*/ 72067 h 2143778"/>
                <a:gd name="connsiteX24" fmla="*/ 943809 w 2156968"/>
                <a:gd name="connsiteY24" fmla="*/ 85844 h 2143778"/>
                <a:gd name="connsiteX25" fmla="*/ 942985 w 2156968"/>
                <a:gd name="connsiteY25" fmla="*/ 86894 h 2143778"/>
                <a:gd name="connsiteX26" fmla="*/ 903855 w 2156968"/>
                <a:gd name="connsiteY26" fmla="*/ 448947 h 2143778"/>
                <a:gd name="connsiteX27" fmla="*/ 880358 w 2156968"/>
                <a:gd name="connsiteY27" fmla="*/ 636930 h 2143778"/>
                <a:gd name="connsiteX28" fmla="*/ 816907 w 2156968"/>
                <a:gd name="connsiteY28" fmla="*/ 975397 h 2143778"/>
                <a:gd name="connsiteX29" fmla="*/ 774580 w 2156968"/>
                <a:gd name="connsiteY29" fmla="*/ 1092887 h 2143778"/>
                <a:gd name="connsiteX30" fmla="*/ 412698 w 2156968"/>
                <a:gd name="connsiteY30" fmla="*/ 930773 h 2143778"/>
                <a:gd name="connsiteX31" fmla="*/ 67202 w 2156968"/>
                <a:gd name="connsiteY31" fmla="*/ 862575 h 2143778"/>
                <a:gd name="connsiteX32" fmla="*/ 63528 w 2156968"/>
                <a:gd name="connsiteY32" fmla="*/ 861274 h 2143778"/>
                <a:gd name="connsiteX33" fmla="*/ 47837 w 2156968"/>
                <a:gd name="connsiteY33" fmla="*/ 882935 h 2143778"/>
                <a:gd name="connsiteX34" fmla="*/ 34979 w 2156968"/>
                <a:gd name="connsiteY34" fmla="*/ 906050 h 2143778"/>
                <a:gd name="connsiteX35" fmla="*/ 24569 w 2156968"/>
                <a:gd name="connsiteY35" fmla="*/ 929931 h 2143778"/>
                <a:gd name="connsiteX36" fmla="*/ 16380 w 2156968"/>
                <a:gd name="connsiteY36" fmla="*/ 953964 h 2143778"/>
                <a:gd name="connsiteX37" fmla="*/ 10180 w 2156968"/>
                <a:gd name="connsiteY37" fmla="*/ 977538 h 2143778"/>
                <a:gd name="connsiteX38" fmla="*/ 5587 w 2156968"/>
                <a:gd name="connsiteY38" fmla="*/ 999965 h 2143778"/>
                <a:gd name="connsiteX39" fmla="*/ 536 w 2156968"/>
                <a:gd name="connsiteY39" fmla="*/ 1039078 h 2143778"/>
                <a:gd name="connsiteX40" fmla="*/ 0 w 2156968"/>
                <a:gd name="connsiteY40" fmla="*/ 1049410 h 2143778"/>
                <a:gd name="connsiteX41" fmla="*/ 217604 w 2156968"/>
                <a:gd name="connsiteY41" fmla="*/ 1121128 h 2143778"/>
                <a:gd name="connsiteX42" fmla="*/ 671188 w 2156968"/>
                <a:gd name="connsiteY42" fmla="*/ 1339651 h 2143778"/>
                <a:gd name="connsiteX43" fmla="*/ 953247 w 2156968"/>
                <a:gd name="connsiteY43" fmla="*/ 1381977 h 2143778"/>
                <a:gd name="connsiteX44" fmla="*/ 1258796 w 2156968"/>
                <a:gd name="connsiteY44" fmla="*/ 841444 h 2143778"/>
                <a:gd name="connsiteX45" fmla="*/ 1571374 w 2156968"/>
                <a:gd name="connsiteY45" fmla="*/ 1231566 h 2143778"/>
                <a:gd name="connsiteX46" fmla="*/ 1679448 w 2156968"/>
                <a:gd name="connsiteY46" fmla="*/ 1490113 h 2143778"/>
                <a:gd name="connsiteX47" fmla="*/ 2014070 w 2156968"/>
                <a:gd name="connsiteY47" fmla="*/ 2143779 h 2143778"/>
                <a:gd name="connsiteX48" fmla="*/ 2025015 w 2156968"/>
                <a:gd name="connsiteY48" fmla="*/ 2135435 h 2143778"/>
                <a:gd name="connsiteX49" fmla="*/ 2056167 w 2156968"/>
                <a:gd name="connsiteY49" fmla="*/ 2116453 h 2143778"/>
                <a:gd name="connsiteX50" fmla="*/ 2086935 w 2156968"/>
                <a:gd name="connsiteY50" fmla="*/ 2100839 h 2143778"/>
                <a:gd name="connsiteX51" fmla="*/ 2114872 w 2156968"/>
                <a:gd name="connsiteY51" fmla="*/ 2088670 h 2143778"/>
                <a:gd name="connsiteX52" fmla="*/ 2137757 w 2156968"/>
                <a:gd name="connsiteY52" fmla="*/ 2079944 h 2143778"/>
                <a:gd name="connsiteX53" fmla="*/ 2156969 w 2156968"/>
                <a:gd name="connsiteY53" fmla="*/ 2073591 h 2143778"/>
                <a:gd name="connsiteX54" fmla="*/ 2154213 w 2156968"/>
                <a:gd name="connsiteY54" fmla="*/ 2070606 h 2143778"/>
                <a:gd name="connsiteX55" fmla="*/ 2008481 w 2156968"/>
                <a:gd name="connsiteY55" fmla="*/ 1652244 h 2143778"/>
                <a:gd name="connsiteX56" fmla="*/ 1923904 w 2156968"/>
                <a:gd name="connsiteY56" fmla="*/ 1323206 h 2143778"/>
                <a:gd name="connsiteX57" fmla="*/ 1881578 w 2156968"/>
                <a:gd name="connsiteY57" fmla="*/ 1130555 h 2143778"/>
                <a:gd name="connsiteX58" fmla="*/ 1712347 w 2156968"/>
                <a:gd name="connsiteY58" fmla="*/ 834412 h 2143778"/>
                <a:gd name="connsiteX59" fmla="*/ 1428010 w 2156968"/>
                <a:gd name="connsiteY59" fmla="*/ 361994 h 2143778"/>
                <a:gd name="connsiteX60" fmla="*/ 1482048 w 2156968"/>
                <a:gd name="connsiteY60" fmla="*/ 173935 h 2143778"/>
                <a:gd name="connsiteX61" fmla="*/ 1482737 w 2156968"/>
                <a:gd name="connsiteY61" fmla="*/ 174318 h 21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56968" h="2143778">
                  <a:moveTo>
                    <a:pt x="1482728" y="174324"/>
                  </a:moveTo>
                  <a:cubicBezTo>
                    <a:pt x="1481466" y="171936"/>
                    <a:pt x="1480309" y="169453"/>
                    <a:pt x="1478977" y="167130"/>
                  </a:cubicBezTo>
                  <a:cubicBezTo>
                    <a:pt x="1475988" y="161914"/>
                    <a:pt x="1472809" y="156868"/>
                    <a:pt x="1469486" y="151975"/>
                  </a:cubicBezTo>
                  <a:cubicBezTo>
                    <a:pt x="1466163" y="147082"/>
                    <a:pt x="1462632" y="142320"/>
                    <a:pt x="1459000" y="137738"/>
                  </a:cubicBezTo>
                  <a:cubicBezTo>
                    <a:pt x="1455368" y="133157"/>
                    <a:pt x="1451588" y="128777"/>
                    <a:pt x="1447672" y="124497"/>
                  </a:cubicBezTo>
                  <a:cubicBezTo>
                    <a:pt x="1439841" y="115936"/>
                    <a:pt x="1431533" y="107958"/>
                    <a:pt x="1422719" y="100540"/>
                  </a:cubicBezTo>
                  <a:cubicBezTo>
                    <a:pt x="1413906" y="93122"/>
                    <a:pt x="1404605" y="86231"/>
                    <a:pt x="1395012" y="79874"/>
                  </a:cubicBezTo>
                  <a:cubicBezTo>
                    <a:pt x="1385419" y="73516"/>
                    <a:pt x="1375487" y="67649"/>
                    <a:pt x="1365315" y="62270"/>
                  </a:cubicBezTo>
                  <a:cubicBezTo>
                    <a:pt x="1355143" y="56890"/>
                    <a:pt x="1344712" y="51982"/>
                    <a:pt x="1334162" y="47497"/>
                  </a:cubicBezTo>
                  <a:cubicBezTo>
                    <a:pt x="1323614" y="43013"/>
                    <a:pt x="1312968" y="39000"/>
                    <a:pt x="1302246" y="35327"/>
                  </a:cubicBezTo>
                  <a:cubicBezTo>
                    <a:pt x="1291523" y="31655"/>
                    <a:pt x="1280718" y="28320"/>
                    <a:pt x="1270023" y="25377"/>
                  </a:cubicBezTo>
                  <a:cubicBezTo>
                    <a:pt x="1259328" y="22435"/>
                    <a:pt x="1248725" y="19865"/>
                    <a:pt x="1238258" y="17570"/>
                  </a:cubicBezTo>
                  <a:cubicBezTo>
                    <a:pt x="1227793" y="15275"/>
                    <a:pt x="1217523" y="13254"/>
                    <a:pt x="1207490" y="11523"/>
                  </a:cubicBezTo>
                  <a:cubicBezTo>
                    <a:pt x="1197457" y="9793"/>
                    <a:pt x="1187653" y="8333"/>
                    <a:pt x="1178251" y="7084"/>
                  </a:cubicBezTo>
                  <a:cubicBezTo>
                    <a:pt x="1159449" y="4587"/>
                    <a:pt x="1142102" y="3021"/>
                    <a:pt x="1127046" y="1956"/>
                  </a:cubicBezTo>
                  <a:cubicBezTo>
                    <a:pt x="1111990" y="891"/>
                    <a:pt x="1099237" y="336"/>
                    <a:pt x="1089543" y="42"/>
                  </a:cubicBezTo>
                  <a:cubicBezTo>
                    <a:pt x="1084695" y="-105"/>
                    <a:pt x="1079912" y="138"/>
                    <a:pt x="1075153" y="655"/>
                  </a:cubicBezTo>
                  <a:cubicBezTo>
                    <a:pt x="1070393" y="1171"/>
                    <a:pt x="1065636" y="1935"/>
                    <a:pt x="1060993" y="3028"/>
                  </a:cubicBezTo>
                  <a:cubicBezTo>
                    <a:pt x="1056350" y="4120"/>
                    <a:pt x="1051790" y="5503"/>
                    <a:pt x="1047292" y="7084"/>
                  </a:cubicBezTo>
                  <a:cubicBezTo>
                    <a:pt x="1042794" y="8665"/>
                    <a:pt x="1038375" y="10459"/>
                    <a:pt x="1034051" y="12442"/>
                  </a:cubicBezTo>
                  <a:cubicBezTo>
                    <a:pt x="1025403" y="16408"/>
                    <a:pt x="1017109" y="21093"/>
                    <a:pt x="1009328" y="26143"/>
                  </a:cubicBezTo>
                  <a:cubicBezTo>
                    <a:pt x="1001547" y="31192"/>
                    <a:pt x="994274" y="36628"/>
                    <a:pt x="987590" y="42063"/>
                  </a:cubicBezTo>
                  <a:cubicBezTo>
                    <a:pt x="980907" y="47498"/>
                    <a:pt x="974807" y="52937"/>
                    <a:pt x="969450" y="58060"/>
                  </a:cubicBezTo>
                  <a:cubicBezTo>
                    <a:pt x="964093" y="63183"/>
                    <a:pt x="959474" y="67954"/>
                    <a:pt x="955673" y="72067"/>
                  </a:cubicBezTo>
                  <a:cubicBezTo>
                    <a:pt x="948071" y="80292"/>
                    <a:pt x="943809" y="85844"/>
                    <a:pt x="943809" y="85844"/>
                  </a:cubicBezTo>
                  <a:lnTo>
                    <a:pt x="942985" y="86894"/>
                  </a:lnTo>
                  <a:cubicBezTo>
                    <a:pt x="891447" y="148491"/>
                    <a:pt x="824602" y="269464"/>
                    <a:pt x="903855" y="448947"/>
                  </a:cubicBezTo>
                  <a:cubicBezTo>
                    <a:pt x="917957" y="484200"/>
                    <a:pt x="917961" y="549973"/>
                    <a:pt x="880358" y="636930"/>
                  </a:cubicBezTo>
                  <a:cubicBezTo>
                    <a:pt x="842754" y="723887"/>
                    <a:pt x="802804" y="813225"/>
                    <a:pt x="816907" y="975397"/>
                  </a:cubicBezTo>
                  <a:cubicBezTo>
                    <a:pt x="819257" y="1022401"/>
                    <a:pt x="774580" y="1092887"/>
                    <a:pt x="774580" y="1092887"/>
                  </a:cubicBezTo>
                  <a:cubicBezTo>
                    <a:pt x="774580" y="1092887"/>
                    <a:pt x="607767" y="987180"/>
                    <a:pt x="412698" y="930773"/>
                  </a:cubicBezTo>
                  <a:cubicBezTo>
                    <a:pt x="217630" y="874369"/>
                    <a:pt x="67202" y="862575"/>
                    <a:pt x="67202" y="862575"/>
                  </a:cubicBezTo>
                  <a:lnTo>
                    <a:pt x="63528" y="861274"/>
                  </a:lnTo>
                  <a:cubicBezTo>
                    <a:pt x="57827" y="868187"/>
                    <a:pt x="52578" y="875443"/>
                    <a:pt x="47837" y="882935"/>
                  </a:cubicBezTo>
                  <a:cubicBezTo>
                    <a:pt x="43098" y="890427"/>
                    <a:pt x="38846" y="898189"/>
                    <a:pt x="34979" y="906050"/>
                  </a:cubicBezTo>
                  <a:cubicBezTo>
                    <a:pt x="31112" y="913911"/>
                    <a:pt x="27652" y="921911"/>
                    <a:pt x="24569" y="929931"/>
                  </a:cubicBezTo>
                  <a:cubicBezTo>
                    <a:pt x="21486" y="937950"/>
                    <a:pt x="18766" y="945996"/>
                    <a:pt x="16380" y="953964"/>
                  </a:cubicBezTo>
                  <a:cubicBezTo>
                    <a:pt x="13993" y="961933"/>
                    <a:pt x="11959" y="969831"/>
                    <a:pt x="10180" y="977538"/>
                  </a:cubicBezTo>
                  <a:cubicBezTo>
                    <a:pt x="8401" y="985246"/>
                    <a:pt x="6847" y="992728"/>
                    <a:pt x="5587" y="999965"/>
                  </a:cubicBezTo>
                  <a:cubicBezTo>
                    <a:pt x="3067" y="1014438"/>
                    <a:pt x="1509" y="1027747"/>
                    <a:pt x="536" y="1039078"/>
                  </a:cubicBezTo>
                  <a:cubicBezTo>
                    <a:pt x="166" y="1043385"/>
                    <a:pt x="217" y="1045725"/>
                    <a:pt x="0" y="1049410"/>
                  </a:cubicBezTo>
                  <a:cubicBezTo>
                    <a:pt x="50673" y="1055483"/>
                    <a:pt x="118707" y="1072466"/>
                    <a:pt x="217604" y="1121128"/>
                  </a:cubicBezTo>
                  <a:cubicBezTo>
                    <a:pt x="365669" y="1193984"/>
                    <a:pt x="619483" y="1306747"/>
                    <a:pt x="671188" y="1339651"/>
                  </a:cubicBezTo>
                  <a:cubicBezTo>
                    <a:pt x="722892" y="1372554"/>
                    <a:pt x="859229" y="1468936"/>
                    <a:pt x="953247" y="1381977"/>
                  </a:cubicBezTo>
                  <a:cubicBezTo>
                    <a:pt x="1047256" y="1295020"/>
                    <a:pt x="1185939" y="1085883"/>
                    <a:pt x="1258796" y="841444"/>
                  </a:cubicBezTo>
                  <a:cubicBezTo>
                    <a:pt x="1399808" y="1045913"/>
                    <a:pt x="1512640" y="1142265"/>
                    <a:pt x="1571374" y="1231566"/>
                  </a:cubicBezTo>
                  <a:cubicBezTo>
                    <a:pt x="1630129" y="1320875"/>
                    <a:pt x="1660648" y="1358508"/>
                    <a:pt x="1679448" y="1490113"/>
                  </a:cubicBezTo>
                  <a:cubicBezTo>
                    <a:pt x="1698215" y="1621478"/>
                    <a:pt x="1745145" y="1776263"/>
                    <a:pt x="2014070" y="2143779"/>
                  </a:cubicBezTo>
                  <a:cubicBezTo>
                    <a:pt x="2017781" y="2141039"/>
                    <a:pt x="2021193" y="2138018"/>
                    <a:pt x="2025015" y="2135435"/>
                  </a:cubicBezTo>
                  <a:cubicBezTo>
                    <a:pt x="2035205" y="2128550"/>
                    <a:pt x="2045724" y="2122215"/>
                    <a:pt x="2056167" y="2116453"/>
                  </a:cubicBezTo>
                  <a:cubicBezTo>
                    <a:pt x="2066610" y="2110693"/>
                    <a:pt x="2077021" y="2105466"/>
                    <a:pt x="2086935" y="2100839"/>
                  </a:cubicBezTo>
                  <a:cubicBezTo>
                    <a:pt x="2096850" y="2096213"/>
                    <a:pt x="2106266" y="2092154"/>
                    <a:pt x="2114872" y="2088670"/>
                  </a:cubicBezTo>
                  <a:cubicBezTo>
                    <a:pt x="2123478" y="2085185"/>
                    <a:pt x="2131239" y="2082276"/>
                    <a:pt x="2137757" y="2079944"/>
                  </a:cubicBezTo>
                  <a:cubicBezTo>
                    <a:pt x="2149616" y="2075702"/>
                    <a:pt x="2155664" y="2073977"/>
                    <a:pt x="2156969" y="2073591"/>
                  </a:cubicBezTo>
                  <a:cubicBezTo>
                    <a:pt x="2156367" y="2072969"/>
                    <a:pt x="2154732" y="2071125"/>
                    <a:pt x="2154213" y="2070606"/>
                  </a:cubicBezTo>
                  <a:cubicBezTo>
                    <a:pt x="2118961" y="1988349"/>
                    <a:pt x="2013181" y="1689840"/>
                    <a:pt x="2008481" y="1652244"/>
                  </a:cubicBezTo>
                  <a:cubicBezTo>
                    <a:pt x="2003781" y="1614640"/>
                    <a:pt x="1923904" y="1464212"/>
                    <a:pt x="1923904" y="1323206"/>
                  </a:cubicBezTo>
                  <a:cubicBezTo>
                    <a:pt x="1923904" y="1182194"/>
                    <a:pt x="1916831" y="1175208"/>
                    <a:pt x="1881578" y="1130555"/>
                  </a:cubicBezTo>
                  <a:cubicBezTo>
                    <a:pt x="1846326" y="1085902"/>
                    <a:pt x="1796956" y="1008336"/>
                    <a:pt x="1712347" y="834412"/>
                  </a:cubicBezTo>
                  <a:cubicBezTo>
                    <a:pt x="1627739" y="660496"/>
                    <a:pt x="1517308" y="495970"/>
                    <a:pt x="1428010" y="361994"/>
                  </a:cubicBezTo>
                  <a:cubicBezTo>
                    <a:pt x="1467965" y="232733"/>
                    <a:pt x="1482048" y="173935"/>
                    <a:pt x="1482048" y="173935"/>
                  </a:cubicBezTo>
                  <a:cubicBezTo>
                    <a:pt x="1482048" y="173935"/>
                    <a:pt x="1482647" y="174251"/>
                    <a:pt x="1482737" y="174318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854AA7A-07F3-F2EA-F837-E25E2D8C8272}"/>
                </a:ext>
              </a:extLst>
            </p:cNvPr>
            <p:cNvSpPr/>
            <p:nvPr/>
          </p:nvSpPr>
          <p:spPr>
            <a:xfrm>
              <a:off x="-6108327" y="2915380"/>
              <a:ext cx="726329" cy="1223883"/>
            </a:xfrm>
            <a:custGeom>
              <a:avLst/>
              <a:gdLst>
                <a:gd name="connsiteX0" fmla="*/ 413087 w 726329"/>
                <a:gd name="connsiteY0" fmla="*/ 4 h 1223883"/>
                <a:gd name="connsiteX1" fmla="*/ 248603 w 726329"/>
                <a:gd name="connsiteY1" fmla="*/ 378884 h 1223883"/>
                <a:gd name="connsiteX2" fmla="*/ 62457 w 726329"/>
                <a:gd name="connsiteY2" fmla="*/ 483591 h 1223883"/>
                <a:gd name="connsiteX3" fmla="*/ 107617 w 726329"/>
                <a:gd name="connsiteY3" fmla="*/ 184778 h 1223883"/>
                <a:gd name="connsiteX4" fmla="*/ 68276 w 726329"/>
                <a:gd name="connsiteY4" fmla="*/ 212485 h 1223883"/>
                <a:gd name="connsiteX5" fmla="*/ 27403 w 726329"/>
                <a:gd name="connsiteY5" fmla="*/ 491923 h 1223883"/>
                <a:gd name="connsiteX6" fmla="*/ 25413 w 726329"/>
                <a:gd name="connsiteY6" fmla="*/ 493378 h 1223883"/>
                <a:gd name="connsiteX7" fmla="*/ 27403 w 726329"/>
                <a:gd name="connsiteY7" fmla="*/ 492000 h 1223883"/>
                <a:gd name="connsiteX8" fmla="*/ 81439 w 726329"/>
                <a:gd name="connsiteY8" fmla="*/ 644698 h 1223883"/>
                <a:gd name="connsiteX9" fmla="*/ 163414 w 726329"/>
                <a:gd name="connsiteY9" fmla="*/ 966706 h 1223883"/>
                <a:gd name="connsiteX10" fmla="*/ 163490 w 726329"/>
                <a:gd name="connsiteY10" fmla="*/ 966706 h 1223883"/>
                <a:gd name="connsiteX11" fmla="*/ 59089 w 726329"/>
                <a:gd name="connsiteY11" fmla="*/ 1062764 h 1223883"/>
                <a:gd name="connsiteX12" fmla="*/ 0 w 726329"/>
                <a:gd name="connsiteY12" fmla="*/ 1131268 h 1223883"/>
                <a:gd name="connsiteX13" fmla="*/ 11022 w 726329"/>
                <a:gd name="connsiteY13" fmla="*/ 1118640 h 1223883"/>
                <a:gd name="connsiteX14" fmla="*/ 24799 w 726329"/>
                <a:gd name="connsiteY14" fmla="*/ 1104632 h 1223883"/>
                <a:gd name="connsiteX15" fmla="*/ 42939 w 726329"/>
                <a:gd name="connsiteY15" fmla="*/ 1088636 h 1223883"/>
                <a:gd name="connsiteX16" fmla="*/ 64677 w 726329"/>
                <a:gd name="connsiteY16" fmla="*/ 1072715 h 1223883"/>
                <a:gd name="connsiteX17" fmla="*/ 89400 w 726329"/>
                <a:gd name="connsiteY17" fmla="*/ 1059014 h 1223883"/>
                <a:gd name="connsiteX18" fmla="*/ 102641 w 726329"/>
                <a:gd name="connsiteY18" fmla="*/ 1053657 h 1223883"/>
                <a:gd name="connsiteX19" fmla="*/ 116342 w 726329"/>
                <a:gd name="connsiteY19" fmla="*/ 1049600 h 1223883"/>
                <a:gd name="connsiteX20" fmla="*/ 130502 w 726329"/>
                <a:gd name="connsiteY20" fmla="*/ 1047227 h 1223883"/>
                <a:gd name="connsiteX21" fmla="*/ 144891 w 726329"/>
                <a:gd name="connsiteY21" fmla="*/ 1046615 h 1223883"/>
                <a:gd name="connsiteX22" fmla="*/ 182395 w 726329"/>
                <a:gd name="connsiteY22" fmla="*/ 1048529 h 1223883"/>
                <a:gd name="connsiteX23" fmla="*/ 233600 w 726329"/>
                <a:gd name="connsiteY23" fmla="*/ 1053657 h 1223883"/>
                <a:gd name="connsiteX24" fmla="*/ 262839 w 726329"/>
                <a:gd name="connsiteY24" fmla="*/ 1058096 h 1223883"/>
                <a:gd name="connsiteX25" fmla="*/ 293607 w 726329"/>
                <a:gd name="connsiteY25" fmla="*/ 1064143 h 1223883"/>
                <a:gd name="connsiteX26" fmla="*/ 325372 w 726329"/>
                <a:gd name="connsiteY26" fmla="*/ 1071950 h 1223883"/>
                <a:gd name="connsiteX27" fmla="*/ 357595 w 726329"/>
                <a:gd name="connsiteY27" fmla="*/ 1081900 h 1223883"/>
                <a:gd name="connsiteX28" fmla="*/ 389511 w 726329"/>
                <a:gd name="connsiteY28" fmla="*/ 1094070 h 1223883"/>
                <a:gd name="connsiteX29" fmla="*/ 420664 w 726329"/>
                <a:gd name="connsiteY29" fmla="*/ 1108842 h 1223883"/>
                <a:gd name="connsiteX30" fmla="*/ 450361 w 726329"/>
                <a:gd name="connsiteY30" fmla="*/ 1126446 h 1223883"/>
                <a:gd name="connsiteX31" fmla="*/ 478068 w 726329"/>
                <a:gd name="connsiteY31" fmla="*/ 1147113 h 1223883"/>
                <a:gd name="connsiteX32" fmla="*/ 503021 w 726329"/>
                <a:gd name="connsiteY32" fmla="*/ 1171069 h 1223883"/>
                <a:gd name="connsiteX33" fmla="*/ 514349 w 726329"/>
                <a:gd name="connsiteY33" fmla="*/ 1184311 h 1223883"/>
                <a:gd name="connsiteX34" fmla="*/ 524835 w 726329"/>
                <a:gd name="connsiteY34" fmla="*/ 1198548 h 1223883"/>
                <a:gd name="connsiteX35" fmla="*/ 534326 w 726329"/>
                <a:gd name="connsiteY35" fmla="*/ 1213702 h 1223883"/>
                <a:gd name="connsiteX36" fmla="*/ 538076 w 726329"/>
                <a:gd name="connsiteY36" fmla="*/ 1220897 h 1223883"/>
                <a:gd name="connsiteX37" fmla="*/ 574968 w 726329"/>
                <a:gd name="connsiteY37" fmla="*/ 1185307 h 1223883"/>
                <a:gd name="connsiteX38" fmla="*/ 636124 w 726329"/>
                <a:gd name="connsiteY38" fmla="*/ 889163 h 1223883"/>
                <a:gd name="connsiteX39" fmla="*/ 667428 w 726329"/>
                <a:gd name="connsiteY39" fmla="*/ 782850 h 1223883"/>
                <a:gd name="connsiteX40" fmla="*/ 418066 w 726329"/>
                <a:gd name="connsiteY40" fmla="*/ 771063 h 1223883"/>
                <a:gd name="connsiteX41" fmla="*/ 354921 w 726329"/>
                <a:gd name="connsiteY41" fmla="*/ 629846 h 1223883"/>
                <a:gd name="connsiteX42" fmla="*/ 374898 w 726329"/>
                <a:gd name="connsiteY42" fmla="*/ 373896 h 1223883"/>
                <a:gd name="connsiteX43" fmla="*/ 351630 w 726329"/>
                <a:gd name="connsiteY43" fmla="*/ 365553 h 1223883"/>
                <a:gd name="connsiteX44" fmla="*/ 338312 w 726329"/>
                <a:gd name="connsiteY44" fmla="*/ 134556 h 1223883"/>
                <a:gd name="connsiteX45" fmla="*/ 461313 w 726329"/>
                <a:gd name="connsiteY45" fmla="*/ 19900 h 1223883"/>
                <a:gd name="connsiteX46" fmla="*/ 413094 w 726329"/>
                <a:gd name="connsiteY46" fmla="*/ 0 h 1223883"/>
                <a:gd name="connsiteX47" fmla="*/ 614158 w 726329"/>
                <a:gd name="connsiteY47" fmla="*/ 357306 h 1223883"/>
                <a:gd name="connsiteX48" fmla="*/ 575964 w 726329"/>
                <a:gd name="connsiteY48" fmla="*/ 589912 h 1223883"/>
                <a:gd name="connsiteX49" fmla="*/ 708762 w 726329"/>
                <a:gd name="connsiteY49" fmla="*/ 616624 h 1223883"/>
                <a:gd name="connsiteX50" fmla="*/ 692459 w 726329"/>
                <a:gd name="connsiteY50" fmla="*/ 381493 h 1223883"/>
                <a:gd name="connsiteX51" fmla="*/ 682050 w 726329"/>
                <a:gd name="connsiteY51" fmla="*/ 359832 h 1223883"/>
                <a:gd name="connsiteX52" fmla="*/ 614158 w 726329"/>
                <a:gd name="connsiteY52" fmla="*/ 357306 h 1223883"/>
                <a:gd name="connsiteX53" fmla="*/ 121019 w 726329"/>
                <a:gd name="connsiteY53" fmla="*/ 966100 h 1223883"/>
                <a:gd name="connsiteX54" fmla="*/ 63307 w 726329"/>
                <a:gd name="connsiteY54" fmla="*/ 968856 h 1223883"/>
                <a:gd name="connsiteX55" fmla="*/ 131505 w 726329"/>
                <a:gd name="connsiteY55" fmla="*/ 966100 h 1223883"/>
                <a:gd name="connsiteX56" fmla="*/ 121019 w 726329"/>
                <a:gd name="connsiteY56" fmla="*/ 966100 h 1223883"/>
                <a:gd name="connsiteX57" fmla="*/ 131582 w 726329"/>
                <a:gd name="connsiteY57" fmla="*/ 966100 h 1223883"/>
                <a:gd name="connsiteX58" fmla="*/ 152860 w 726329"/>
                <a:gd name="connsiteY58" fmla="*/ 966331 h 1223883"/>
                <a:gd name="connsiteX59" fmla="*/ 131582 w 726329"/>
                <a:gd name="connsiteY59" fmla="*/ 966100 h 122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329" h="1223883">
                  <a:moveTo>
                    <a:pt x="413087" y="4"/>
                  </a:moveTo>
                  <a:cubicBezTo>
                    <a:pt x="261858" y="19946"/>
                    <a:pt x="240292" y="245937"/>
                    <a:pt x="248603" y="378884"/>
                  </a:cubicBezTo>
                  <a:cubicBezTo>
                    <a:pt x="206103" y="431887"/>
                    <a:pt x="105665" y="490238"/>
                    <a:pt x="62457" y="483591"/>
                  </a:cubicBezTo>
                  <a:cubicBezTo>
                    <a:pt x="40666" y="376455"/>
                    <a:pt x="73395" y="264436"/>
                    <a:pt x="107617" y="184778"/>
                  </a:cubicBezTo>
                  <a:cubicBezTo>
                    <a:pt x="100063" y="190807"/>
                    <a:pt x="87735" y="199857"/>
                    <a:pt x="68276" y="212485"/>
                  </a:cubicBezTo>
                  <a:cubicBezTo>
                    <a:pt x="19609" y="322879"/>
                    <a:pt x="27403" y="491923"/>
                    <a:pt x="27403" y="491923"/>
                  </a:cubicBezTo>
                  <a:lnTo>
                    <a:pt x="25413" y="493378"/>
                  </a:lnTo>
                  <a:cubicBezTo>
                    <a:pt x="26101" y="492889"/>
                    <a:pt x="26709" y="492492"/>
                    <a:pt x="27403" y="492000"/>
                  </a:cubicBezTo>
                  <a:cubicBezTo>
                    <a:pt x="27403" y="510802"/>
                    <a:pt x="39136" y="550690"/>
                    <a:pt x="81439" y="644698"/>
                  </a:cubicBezTo>
                  <a:cubicBezTo>
                    <a:pt x="123743" y="738707"/>
                    <a:pt x="203367" y="820988"/>
                    <a:pt x="163414" y="966706"/>
                  </a:cubicBezTo>
                  <a:cubicBezTo>
                    <a:pt x="163438" y="966707"/>
                    <a:pt x="163465" y="966705"/>
                    <a:pt x="163490" y="966706"/>
                  </a:cubicBezTo>
                  <a:cubicBezTo>
                    <a:pt x="156261" y="988615"/>
                    <a:pt x="119631" y="1012311"/>
                    <a:pt x="59089" y="1062764"/>
                  </a:cubicBezTo>
                  <a:cubicBezTo>
                    <a:pt x="21698" y="1093924"/>
                    <a:pt x="6091" y="1116267"/>
                    <a:pt x="0" y="1131268"/>
                  </a:cubicBezTo>
                  <a:cubicBezTo>
                    <a:pt x="1621" y="1129245"/>
                    <a:pt x="5451" y="1124668"/>
                    <a:pt x="11022" y="1118640"/>
                  </a:cubicBezTo>
                  <a:cubicBezTo>
                    <a:pt x="14823" y="1114526"/>
                    <a:pt x="19442" y="1109755"/>
                    <a:pt x="24799" y="1104632"/>
                  </a:cubicBezTo>
                  <a:cubicBezTo>
                    <a:pt x="30156" y="1099510"/>
                    <a:pt x="36255" y="1094070"/>
                    <a:pt x="42939" y="1088636"/>
                  </a:cubicBezTo>
                  <a:cubicBezTo>
                    <a:pt x="49622" y="1083201"/>
                    <a:pt x="56896" y="1077764"/>
                    <a:pt x="64677" y="1072715"/>
                  </a:cubicBezTo>
                  <a:cubicBezTo>
                    <a:pt x="72457" y="1067666"/>
                    <a:pt x="80751" y="1062980"/>
                    <a:pt x="89400" y="1059014"/>
                  </a:cubicBezTo>
                  <a:cubicBezTo>
                    <a:pt x="93724" y="1057032"/>
                    <a:pt x="98143" y="1055238"/>
                    <a:pt x="102641" y="1053657"/>
                  </a:cubicBezTo>
                  <a:cubicBezTo>
                    <a:pt x="107139" y="1052075"/>
                    <a:pt x="111699" y="1050693"/>
                    <a:pt x="116342" y="1049600"/>
                  </a:cubicBezTo>
                  <a:cubicBezTo>
                    <a:pt x="120985" y="1048508"/>
                    <a:pt x="125742" y="1047744"/>
                    <a:pt x="130502" y="1047227"/>
                  </a:cubicBezTo>
                  <a:cubicBezTo>
                    <a:pt x="135261" y="1046711"/>
                    <a:pt x="140044" y="1046468"/>
                    <a:pt x="144891" y="1046615"/>
                  </a:cubicBezTo>
                  <a:cubicBezTo>
                    <a:pt x="154586" y="1046909"/>
                    <a:pt x="167340" y="1047464"/>
                    <a:pt x="182395" y="1048529"/>
                  </a:cubicBezTo>
                  <a:cubicBezTo>
                    <a:pt x="197451" y="1049593"/>
                    <a:pt x="214799" y="1051160"/>
                    <a:pt x="233600" y="1053657"/>
                  </a:cubicBezTo>
                  <a:cubicBezTo>
                    <a:pt x="243000" y="1054906"/>
                    <a:pt x="252804" y="1056366"/>
                    <a:pt x="262839" y="1058096"/>
                  </a:cubicBezTo>
                  <a:cubicBezTo>
                    <a:pt x="272875" y="1059827"/>
                    <a:pt x="283143" y="1061847"/>
                    <a:pt x="293607" y="1064143"/>
                  </a:cubicBezTo>
                  <a:cubicBezTo>
                    <a:pt x="304073" y="1066438"/>
                    <a:pt x="314676" y="1069008"/>
                    <a:pt x="325372" y="1071950"/>
                  </a:cubicBezTo>
                  <a:cubicBezTo>
                    <a:pt x="336068" y="1074892"/>
                    <a:pt x="346872" y="1078228"/>
                    <a:pt x="357595" y="1081900"/>
                  </a:cubicBezTo>
                  <a:cubicBezTo>
                    <a:pt x="368318" y="1085572"/>
                    <a:pt x="378963" y="1089585"/>
                    <a:pt x="389511" y="1094070"/>
                  </a:cubicBezTo>
                  <a:cubicBezTo>
                    <a:pt x="400060" y="1098555"/>
                    <a:pt x="410491" y="1103462"/>
                    <a:pt x="420664" y="1108842"/>
                  </a:cubicBezTo>
                  <a:cubicBezTo>
                    <a:pt x="430836" y="1114222"/>
                    <a:pt x="440768" y="1120089"/>
                    <a:pt x="450361" y="1126446"/>
                  </a:cubicBezTo>
                  <a:cubicBezTo>
                    <a:pt x="459955" y="1132804"/>
                    <a:pt x="469256" y="1139694"/>
                    <a:pt x="478068" y="1147113"/>
                  </a:cubicBezTo>
                  <a:cubicBezTo>
                    <a:pt x="486881" y="1154530"/>
                    <a:pt x="495189" y="1162509"/>
                    <a:pt x="503021" y="1171069"/>
                  </a:cubicBezTo>
                  <a:cubicBezTo>
                    <a:pt x="506937" y="1175350"/>
                    <a:pt x="510717" y="1179729"/>
                    <a:pt x="514349" y="1184311"/>
                  </a:cubicBezTo>
                  <a:cubicBezTo>
                    <a:pt x="517981" y="1188893"/>
                    <a:pt x="521512" y="1193654"/>
                    <a:pt x="524835" y="1198548"/>
                  </a:cubicBezTo>
                  <a:cubicBezTo>
                    <a:pt x="528158" y="1203441"/>
                    <a:pt x="531336" y="1208487"/>
                    <a:pt x="534326" y="1213702"/>
                  </a:cubicBezTo>
                  <a:cubicBezTo>
                    <a:pt x="535658" y="1216026"/>
                    <a:pt x="536815" y="1218508"/>
                    <a:pt x="538076" y="1220897"/>
                  </a:cubicBezTo>
                  <a:cubicBezTo>
                    <a:pt x="540015" y="1222328"/>
                    <a:pt x="561496" y="1236950"/>
                    <a:pt x="574968" y="1185307"/>
                  </a:cubicBezTo>
                  <a:cubicBezTo>
                    <a:pt x="589069" y="1131251"/>
                    <a:pt x="613546" y="968677"/>
                    <a:pt x="636124" y="889163"/>
                  </a:cubicBezTo>
                  <a:cubicBezTo>
                    <a:pt x="655378" y="818800"/>
                    <a:pt x="667428" y="782850"/>
                    <a:pt x="667428" y="782850"/>
                  </a:cubicBezTo>
                  <a:cubicBezTo>
                    <a:pt x="584765" y="784602"/>
                    <a:pt x="500963" y="776813"/>
                    <a:pt x="418066" y="771063"/>
                  </a:cubicBezTo>
                  <a:cubicBezTo>
                    <a:pt x="376519" y="764415"/>
                    <a:pt x="354921" y="692996"/>
                    <a:pt x="354921" y="629846"/>
                  </a:cubicBezTo>
                  <a:cubicBezTo>
                    <a:pt x="354921" y="566697"/>
                    <a:pt x="374898" y="373896"/>
                    <a:pt x="374898" y="373896"/>
                  </a:cubicBezTo>
                  <a:lnTo>
                    <a:pt x="351630" y="365553"/>
                  </a:lnTo>
                  <a:cubicBezTo>
                    <a:pt x="351630" y="365553"/>
                    <a:pt x="301750" y="262517"/>
                    <a:pt x="338312" y="134556"/>
                  </a:cubicBezTo>
                  <a:cubicBezTo>
                    <a:pt x="374874" y="6596"/>
                    <a:pt x="461313" y="19900"/>
                    <a:pt x="461313" y="19900"/>
                  </a:cubicBezTo>
                  <a:cubicBezTo>
                    <a:pt x="461313" y="19900"/>
                    <a:pt x="436359" y="13295"/>
                    <a:pt x="413094" y="0"/>
                  </a:cubicBezTo>
                  <a:close/>
                  <a:moveTo>
                    <a:pt x="614158" y="357306"/>
                  </a:moveTo>
                  <a:cubicBezTo>
                    <a:pt x="607092" y="434953"/>
                    <a:pt x="595907" y="495186"/>
                    <a:pt x="575964" y="589912"/>
                  </a:cubicBezTo>
                  <a:cubicBezTo>
                    <a:pt x="621727" y="586382"/>
                    <a:pt x="659980" y="609317"/>
                    <a:pt x="708762" y="616624"/>
                  </a:cubicBezTo>
                  <a:cubicBezTo>
                    <a:pt x="718163" y="539067"/>
                    <a:pt x="750723" y="490180"/>
                    <a:pt x="692459" y="381493"/>
                  </a:cubicBezTo>
                  <a:cubicBezTo>
                    <a:pt x="688482" y="374073"/>
                    <a:pt x="685012" y="366881"/>
                    <a:pt x="682050" y="359832"/>
                  </a:cubicBezTo>
                  <a:cubicBezTo>
                    <a:pt x="682050" y="359832"/>
                    <a:pt x="644029" y="358541"/>
                    <a:pt x="614158" y="357306"/>
                  </a:cubicBezTo>
                  <a:close/>
                  <a:moveTo>
                    <a:pt x="121019" y="966100"/>
                  </a:moveTo>
                  <a:cubicBezTo>
                    <a:pt x="100099" y="966378"/>
                    <a:pt x="80062" y="967465"/>
                    <a:pt x="63307" y="968856"/>
                  </a:cubicBezTo>
                  <a:cubicBezTo>
                    <a:pt x="82872" y="967239"/>
                    <a:pt x="106804" y="966125"/>
                    <a:pt x="131505" y="966100"/>
                  </a:cubicBezTo>
                  <a:cubicBezTo>
                    <a:pt x="127972" y="966100"/>
                    <a:pt x="124510" y="966054"/>
                    <a:pt x="121019" y="966100"/>
                  </a:cubicBezTo>
                  <a:close/>
                  <a:moveTo>
                    <a:pt x="131582" y="966100"/>
                  </a:moveTo>
                  <a:cubicBezTo>
                    <a:pt x="138647" y="966100"/>
                    <a:pt x="145766" y="966145"/>
                    <a:pt x="152860" y="966331"/>
                  </a:cubicBezTo>
                  <a:cubicBezTo>
                    <a:pt x="145787" y="966145"/>
                    <a:pt x="138621" y="966096"/>
                    <a:pt x="131582" y="96610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A717FE39-CCC9-133E-FB9D-5C6F2E6E1A7E}"/>
                </a:ext>
              </a:extLst>
            </p:cNvPr>
            <p:cNvSpPr/>
            <p:nvPr/>
          </p:nvSpPr>
          <p:spPr>
            <a:xfrm>
              <a:off x="-6996953" y="4030048"/>
              <a:ext cx="1339673" cy="1222500"/>
            </a:xfrm>
            <a:custGeom>
              <a:avLst/>
              <a:gdLst>
                <a:gd name="connsiteX0" fmla="*/ 1222503 w 1339673"/>
                <a:gd name="connsiteY0" fmla="*/ 6 h 1222500"/>
                <a:gd name="connsiteX1" fmla="*/ 1092308 w 1339673"/>
                <a:gd name="connsiteY1" fmla="*/ 122164 h 1222500"/>
                <a:gd name="connsiteX2" fmla="*/ 984158 w 1339673"/>
                <a:gd name="connsiteY2" fmla="*/ 423034 h 1222500"/>
                <a:gd name="connsiteX3" fmla="*/ 871339 w 1339673"/>
                <a:gd name="connsiteY3" fmla="*/ 831918 h 1222500"/>
                <a:gd name="connsiteX4" fmla="*/ 758520 w 1339673"/>
                <a:gd name="connsiteY4" fmla="*/ 1104548 h 1222500"/>
                <a:gd name="connsiteX5" fmla="*/ 459780 w 1339673"/>
                <a:gd name="connsiteY5" fmla="*/ 897431 h 1222500"/>
                <a:gd name="connsiteX6" fmla="*/ 356680 w 1339673"/>
                <a:gd name="connsiteY6" fmla="*/ 862529 h 1222500"/>
                <a:gd name="connsiteX7" fmla="*/ 20589 w 1339673"/>
                <a:gd name="connsiteY7" fmla="*/ 795250 h 1222500"/>
                <a:gd name="connsiteX8" fmla="*/ 34673 w 1339673"/>
                <a:gd name="connsiteY8" fmla="*/ 911821 h 1222500"/>
                <a:gd name="connsiteX9" fmla="*/ 518798 w 1339673"/>
                <a:gd name="connsiteY9" fmla="*/ 1076384 h 1222500"/>
                <a:gd name="connsiteX10" fmla="*/ 871349 w 1339673"/>
                <a:gd name="connsiteY10" fmla="*/ 1193873 h 1222500"/>
                <a:gd name="connsiteX11" fmla="*/ 1143979 w 1339673"/>
                <a:gd name="connsiteY11" fmla="*/ 836670 h 1222500"/>
                <a:gd name="connsiteX12" fmla="*/ 1247385 w 1339673"/>
                <a:gd name="connsiteY12" fmla="*/ 328982 h 1222500"/>
                <a:gd name="connsiteX13" fmla="*/ 1299126 w 1339673"/>
                <a:gd name="connsiteY13" fmla="*/ 178581 h 1222500"/>
                <a:gd name="connsiteX14" fmla="*/ 1223887 w 1339673"/>
                <a:gd name="connsiteY14" fmla="*/ 13 h 1222500"/>
                <a:gd name="connsiteX15" fmla="*/ 1222509 w 1339673"/>
                <a:gd name="connsiteY15" fmla="*/ 13 h 1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9673" h="1222500">
                  <a:moveTo>
                    <a:pt x="1222503" y="6"/>
                  </a:moveTo>
                  <a:cubicBezTo>
                    <a:pt x="1208542" y="453"/>
                    <a:pt x="1096715" y="7591"/>
                    <a:pt x="1092308" y="122164"/>
                  </a:cubicBezTo>
                  <a:cubicBezTo>
                    <a:pt x="1087608" y="244376"/>
                    <a:pt x="984158" y="423034"/>
                    <a:pt x="984158" y="423034"/>
                  </a:cubicBezTo>
                  <a:cubicBezTo>
                    <a:pt x="984158" y="423034"/>
                    <a:pt x="890139" y="667397"/>
                    <a:pt x="871339" y="831918"/>
                  </a:cubicBezTo>
                  <a:cubicBezTo>
                    <a:pt x="852538" y="996439"/>
                    <a:pt x="758520" y="1104548"/>
                    <a:pt x="758520" y="1104548"/>
                  </a:cubicBezTo>
                  <a:cubicBezTo>
                    <a:pt x="758520" y="1104548"/>
                    <a:pt x="615812" y="1000696"/>
                    <a:pt x="459780" y="897431"/>
                  </a:cubicBezTo>
                  <a:cubicBezTo>
                    <a:pt x="426911" y="884798"/>
                    <a:pt x="392273" y="872821"/>
                    <a:pt x="356680" y="862529"/>
                  </a:cubicBezTo>
                  <a:cubicBezTo>
                    <a:pt x="189213" y="814104"/>
                    <a:pt x="55320" y="798679"/>
                    <a:pt x="20589" y="795250"/>
                  </a:cubicBezTo>
                  <a:cubicBezTo>
                    <a:pt x="-2538" y="837808"/>
                    <a:pt x="-15881" y="889072"/>
                    <a:pt x="34673" y="911821"/>
                  </a:cubicBezTo>
                  <a:cubicBezTo>
                    <a:pt x="128681" y="954125"/>
                    <a:pt x="391876" y="996476"/>
                    <a:pt x="518798" y="1076384"/>
                  </a:cubicBezTo>
                  <a:cubicBezTo>
                    <a:pt x="645711" y="1156292"/>
                    <a:pt x="735031" y="1278481"/>
                    <a:pt x="871349" y="1193873"/>
                  </a:cubicBezTo>
                  <a:cubicBezTo>
                    <a:pt x="1007666" y="1109265"/>
                    <a:pt x="1078179" y="1048180"/>
                    <a:pt x="1143979" y="836670"/>
                  </a:cubicBezTo>
                  <a:cubicBezTo>
                    <a:pt x="1209786" y="625149"/>
                    <a:pt x="1242685" y="390091"/>
                    <a:pt x="1247385" y="328982"/>
                  </a:cubicBezTo>
                  <a:cubicBezTo>
                    <a:pt x="1252086" y="267877"/>
                    <a:pt x="1238021" y="220885"/>
                    <a:pt x="1299126" y="178581"/>
                  </a:cubicBezTo>
                  <a:cubicBezTo>
                    <a:pt x="1360231" y="136277"/>
                    <a:pt x="1364899" y="4713"/>
                    <a:pt x="1223887" y="13"/>
                  </a:cubicBezTo>
                  <a:cubicBezTo>
                    <a:pt x="1223887" y="13"/>
                    <a:pt x="1223440" y="-16"/>
                    <a:pt x="1222509" y="13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4024C3D-F5B0-C7CF-4C08-970DB23E2CEE}"/>
                </a:ext>
              </a:extLst>
            </p:cNvPr>
            <p:cNvSpPr/>
            <p:nvPr/>
          </p:nvSpPr>
          <p:spPr>
            <a:xfrm>
              <a:off x="-5721362" y="4368545"/>
              <a:ext cx="789679" cy="1678061"/>
            </a:xfrm>
            <a:custGeom>
              <a:avLst/>
              <a:gdLst>
                <a:gd name="connsiteX0" fmla="*/ 79908 w 789679"/>
                <a:gd name="connsiteY0" fmla="*/ 0 h 1678061"/>
                <a:gd name="connsiteX1" fmla="*/ 0 w 789679"/>
                <a:gd name="connsiteY1" fmla="*/ 251640 h 1678061"/>
                <a:gd name="connsiteX2" fmla="*/ 380742 w 789679"/>
                <a:gd name="connsiteY2" fmla="*/ 784972 h 1678061"/>
                <a:gd name="connsiteX3" fmla="*/ 479450 w 789679"/>
                <a:gd name="connsiteY3" fmla="*/ 977689 h 1678061"/>
                <a:gd name="connsiteX4" fmla="*/ 559358 w 789679"/>
                <a:gd name="connsiteY4" fmla="*/ 1292618 h 1678061"/>
                <a:gd name="connsiteX5" fmla="*/ 742675 w 789679"/>
                <a:gd name="connsiteY5" fmla="*/ 1678062 h 1678061"/>
                <a:gd name="connsiteX6" fmla="*/ 789679 w 789679"/>
                <a:gd name="connsiteY6" fmla="*/ 1649859 h 1678061"/>
                <a:gd name="connsiteX7" fmla="*/ 601662 w 789679"/>
                <a:gd name="connsiteY7" fmla="*/ 1104598 h 1678061"/>
                <a:gd name="connsiteX8" fmla="*/ 568758 w 789679"/>
                <a:gd name="connsiteY8" fmla="*/ 864877 h 1678061"/>
                <a:gd name="connsiteX9" fmla="*/ 510977 w 789679"/>
                <a:gd name="connsiteY9" fmla="*/ 716174 h 1678061"/>
                <a:gd name="connsiteX10" fmla="*/ 79903 w 789679"/>
                <a:gd name="connsiteY10" fmla="*/ 2 h 167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9679" h="1678061">
                  <a:moveTo>
                    <a:pt x="79908" y="0"/>
                  </a:moveTo>
                  <a:cubicBezTo>
                    <a:pt x="79908" y="0"/>
                    <a:pt x="29864" y="166983"/>
                    <a:pt x="0" y="251640"/>
                  </a:cubicBezTo>
                  <a:cubicBezTo>
                    <a:pt x="108109" y="425556"/>
                    <a:pt x="332417" y="721339"/>
                    <a:pt x="380742" y="784972"/>
                  </a:cubicBezTo>
                  <a:cubicBezTo>
                    <a:pt x="489803" y="928600"/>
                    <a:pt x="479450" y="977689"/>
                    <a:pt x="479450" y="977689"/>
                  </a:cubicBezTo>
                  <a:cubicBezTo>
                    <a:pt x="479450" y="977689"/>
                    <a:pt x="488851" y="1175106"/>
                    <a:pt x="559358" y="1292618"/>
                  </a:cubicBezTo>
                  <a:cubicBezTo>
                    <a:pt x="629863" y="1410130"/>
                    <a:pt x="742675" y="1678062"/>
                    <a:pt x="742675" y="1678062"/>
                  </a:cubicBezTo>
                  <a:lnTo>
                    <a:pt x="789679" y="1649859"/>
                  </a:lnTo>
                  <a:cubicBezTo>
                    <a:pt x="789679" y="1649859"/>
                    <a:pt x="634566" y="1165708"/>
                    <a:pt x="601662" y="1104598"/>
                  </a:cubicBezTo>
                  <a:cubicBezTo>
                    <a:pt x="568758" y="1043494"/>
                    <a:pt x="568758" y="921282"/>
                    <a:pt x="568758" y="864877"/>
                  </a:cubicBezTo>
                  <a:cubicBezTo>
                    <a:pt x="568758" y="808473"/>
                    <a:pt x="556273" y="760303"/>
                    <a:pt x="510977" y="716174"/>
                  </a:cubicBezTo>
                  <a:cubicBezTo>
                    <a:pt x="435436" y="642580"/>
                    <a:pt x="326284" y="310278"/>
                    <a:pt x="79903" y="2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AA6C02C-0417-4A27-4773-D64DBE88646D}"/>
                </a:ext>
              </a:extLst>
            </p:cNvPr>
            <p:cNvSpPr/>
            <p:nvPr/>
          </p:nvSpPr>
          <p:spPr>
            <a:xfrm>
              <a:off x="-6652070" y="2401913"/>
              <a:ext cx="1721246" cy="1644868"/>
            </a:xfrm>
            <a:custGeom>
              <a:avLst/>
              <a:gdLst>
                <a:gd name="connsiteX0" fmla="*/ 873309 w 1721246"/>
                <a:gd name="connsiteY0" fmla="*/ 466200 h 1644868"/>
                <a:gd name="connsiteX1" fmla="*/ 662774 w 1721246"/>
                <a:gd name="connsiteY1" fmla="*/ 688123 h 1644868"/>
                <a:gd name="connsiteX2" fmla="*/ 651369 w 1721246"/>
                <a:gd name="connsiteY2" fmla="*/ 698226 h 1644868"/>
                <a:gd name="connsiteX3" fmla="*/ 606209 w 1721246"/>
                <a:gd name="connsiteY3" fmla="*/ 997039 h 1644868"/>
                <a:gd name="connsiteX4" fmla="*/ 792355 w 1721246"/>
                <a:gd name="connsiteY4" fmla="*/ 892332 h 1644868"/>
                <a:gd name="connsiteX5" fmla="*/ 956839 w 1721246"/>
                <a:gd name="connsiteY5" fmla="*/ 513452 h 1644868"/>
                <a:gd name="connsiteX6" fmla="*/ 1005058 w 1721246"/>
                <a:gd name="connsiteY6" fmla="*/ 533352 h 1644868"/>
                <a:gd name="connsiteX7" fmla="*/ 882058 w 1721246"/>
                <a:gd name="connsiteY7" fmla="*/ 648008 h 1644868"/>
                <a:gd name="connsiteX8" fmla="*/ 895376 w 1721246"/>
                <a:gd name="connsiteY8" fmla="*/ 879005 h 1644868"/>
                <a:gd name="connsiteX9" fmla="*/ 918644 w 1721246"/>
                <a:gd name="connsiteY9" fmla="*/ 887348 h 1644868"/>
                <a:gd name="connsiteX10" fmla="*/ 898667 w 1721246"/>
                <a:gd name="connsiteY10" fmla="*/ 1143298 h 1644868"/>
                <a:gd name="connsiteX11" fmla="*/ 961812 w 1721246"/>
                <a:gd name="connsiteY11" fmla="*/ 1284514 h 1644868"/>
                <a:gd name="connsiteX12" fmla="*/ 1211174 w 1721246"/>
                <a:gd name="connsiteY12" fmla="*/ 1296301 h 1644868"/>
                <a:gd name="connsiteX13" fmla="*/ 1419515 w 1721246"/>
                <a:gd name="connsiteY13" fmla="*/ 1287423 h 1644868"/>
                <a:gd name="connsiteX14" fmla="*/ 1492381 w 1721246"/>
                <a:gd name="connsiteY14" fmla="*/ 1287423 h 1644868"/>
                <a:gd name="connsiteX15" fmla="*/ 1622654 w 1721246"/>
                <a:gd name="connsiteY15" fmla="*/ 1292245 h 1644868"/>
                <a:gd name="connsiteX16" fmla="*/ 1686230 w 1721246"/>
                <a:gd name="connsiteY16" fmla="*/ 1335465 h 1644868"/>
                <a:gd name="connsiteX17" fmla="*/ 1684902 w 1721246"/>
                <a:gd name="connsiteY17" fmla="*/ 1366380 h 1644868"/>
                <a:gd name="connsiteX18" fmla="*/ 1721247 w 1721246"/>
                <a:gd name="connsiteY18" fmla="*/ 1316346 h 1644868"/>
                <a:gd name="connsiteX19" fmla="*/ 1710980 w 1721246"/>
                <a:gd name="connsiteY19" fmla="*/ 1259258 h 1644868"/>
                <a:gd name="connsiteX20" fmla="*/ 1712817 w 1721246"/>
                <a:gd name="connsiteY20" fmla="*/ 1181493 h 1644868"/>
                <a:gd name="connsiteX21" fmla="*/ 1649518 w 1721246"/>
                <a:gd name="connsiteY21" fmla="*/ 1116051 h 1644868"/>
                <a:gd name="connsiteX22" fmla="*/ 1482815 w 1721246"/>
                <a:gd name="connsiteY22" fmla="*/ 1145366 h 1644868"/>
                <a:gd name="connsiteX23" fmla="*/ 1252506 w 1721246"/>
                <a:gd name="connsiteY23" fmla="*/ 1130058 h 1644868"/>
                <a:gd name="connsiteX24" fmla="*/ 1119708 w 1721246"/>
                <a:gd name="connsiteY24" fmla="*/ 1103346 h 1644868"/>
                <a:gd name="connsiteX25" fmla="*/ 1157902 w 1721246"/>
                <a:gd name="connsiteY25" fmla="*/ 870740 h 1644868"/>
                <a:gd name="connsiteX26" fmla="*/ 1225794 w 1721246"/>
                <a:gd name="connsiteY26" fmla="*/ 873266 h 1644868"/>
                <a:gd name="connsiteX27" fmla="*/ 1219594 w 1721246"/>
                <a:gd name="connsiteY27" fmla="*/ 732508 h 1644868"/>
                <a:gd name="connsiteX28" fmla="*/ 1208037 w 1721246"/>
                <a:gd name="connsiteY28" fmla="*/ 579734 h 1644868"/>
                <a:gd name="connsiteX29" fmla="*/ 1161042 w 1721246"/>
                <a:gd name="connsiteY29" fmla="*/ 554168 h 1644868"/>
                <a:gd name="connsiteX30" fmla="*/ 1165711 w 1721246"/>
                <a:gd name="connsiteY30" fmla="*/ 523628 h 1644868"/>
                <a:gd name="connsiteX31" fmla="*/ 1191580 w 1721246"/>
                <a:gd name="connsiteY31" fmla="*/ 482450 h 1644868"/>
                <a:gd name="connsiteX32" fmla="*/ 1214466 w 1721246"/>
                <a:gd name="connsiteY32" fmla="*/ 461937 h 1644868"/>
                <a:gd name="connsiteX33" fmla="*/ 1208036 w 1721246"/>
                <a:gd name="connsiteY33" fmla="*/ 427266 h 1644868"/>
                <a:gd name="connsiteX34" fmla="*/ 1246995 w 1721246"/>
                <a:gd name="connsiteY34" fmla="*/ 421372 h 1644868"/>
                <a:gd name="connsiteX35" fmla="*/ 1245387 w 1721246"/>
                <a:gd name="connsiteY35" fmla="*/ 393129 h 1644868"/>
                <a:gd name="connsiteX36" fmla="*/ 1224492 w 1721246"/>
                <a:gd name="connsiteY36" fmla="*/ 307404 h 1644868"/>
                <a:gd name="connsiteX37" fmla="*/ 1208035 w 1721246"/>
                <a:gd name="connsiteY37" fmla="*/ 159298 h 1644868"/>
                <a:gd name="connsiteX38" fmla="*/ 837067 w 1721246"/>
                <a:gd name="connsiteY38" fmla="*/ 36665 h 1644868"/>
                <a:gd name="connsiteX39" fmla="*/ 873299 w 1721246"/>
                <a:gd name="connsiteY39" fmla="*/ 466196 h 1644868"/>
                <a:gd name="connsiteX40" fmla="*/ 612019 w 1721246"/>
                <a:gd name="connsiteY40" fmla="*/ 725922 h 1644868"/>
                <a:gd name="connsiteX41" fmla="*/ 608728 w 1721246"/>
                <a:gd name="connsiteY41" fmla="*/ 728065 h 1644868"/>
                <a:gd name="connsiteX42" fmla="*/ 479452 w 1721246"/>
                <a:gd name="connsiteY42" fmla="*/ 815015 h 1644868"/>
                <a:gd name="connsiteX43" fmla="*/ 84652 w 1721246"/>
                <a:gd name="connsiteY43" fmla="*/ 1073562 h 1644868"/>
                <a:gd name="connsiteX44" fmla="*/ 16454 w 1721246"/>
                <a:gd name="connsiteY44" fmla="*/ 1209879 h 1644868"/>
                <a:gd name="connsiteX45" fmla="*/ 474765 w 1721246"/>
                <a:gd name="connsiteY45" fmla="*/ 1567083 h 1644868"/>
                <a:gd name="connsiteX46" fmla="*/ 542887 w 1721246"/>
                <a:gd name="connsiteY46" fmla="*/ 1644696 h 1644868"/>
                <a:gd name="connsiteX47" fmla="*/ 543728 w 1721246"/>
                <a:gd name="connsiteY47" fmla="*/ 1644772 h 1644868"/>
                <a:gd name="connsiteX48" fmla="*/ 543728 w 1721246"/>
                <a:gd name="connsiteY48" fmla="*/ 1644696 h 1644868"/>
                <a:gd name="connsiteX49" fmla="*/ 602817 w 1721246"/>
                <a:gd name="connsiteY49" fmla="*/ 1576192 h 1644868"/>
                <a:gd name="connsiteX50" fmla="*/ 707218 w 1721246"/>
                <a:gd name="connsiteY50" fmla="*/ 1480133 h 1644868"/>
                <a:gd name="connsiteX51" fmla="*/ 568758 w 1721246"/>
                <a:gd name="connsiteY51" fmla="*/ 1487175 h 1644868"/>
                <a:gd name="connsiteX52" fmla="*/ 460683 w 1721246"/>
                <a:gd name="connsiteY52" fmla="*/ 1414309 h 1644868"/>
                <a:gd name="connsiteX53" fmla="*/ 256168 w 1721246"/>
                <a:gd name="connsiteY53" fmla="*/ 1198083 h 1644868"/>
                <a:gd name="connsiteX54" fmla="*/ 282039 w 1721246"/>
                <a:gd name="connsiteY54" fmla="*/ 1158131 h 1644868"/>
                <a:gd name="connsiteX55" fmla="*/ 568753 w 1721246"/>
                <a:gd name="connsiteY55" fmla="*/ 1007118 h 1644868"/>
                <a:gd name="connsiteX56" fmla="*/ 571101 w 1721246"/>
                <a:gd name="connsiteY56" fmla="*/ 1005332 h 1644868"/>
                <a:gd name="connsiteX57" fmla="*/ 611999 w 1721246"/>
                <a:gd name="connsiteY57" fmla="*/ 725918 h 16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21246" h="1644868">
                  <a:moveTo>
                    <a:pt x="873309" y="466200"/>
                  </a:moveTo>
                  <a:cubicBezTo>
                    <a:pt x="889574" y="560662"/>
                    <a:pt x="728578" y="596463"/>
                    <a:pt x="662774" y="688123"/>
                  </a:cubicBezTo>
                  <a:cubicBezTo>
                    <a:pt x="662774" y="688123"/>
                    <a:pt x="660152" y="691217"/>
                    <a:pt x="651369" y="698226"/>
                  </a:cubicBezTo>
                  <a:cubicBezTo>
                    <a:pt x="617148" y="777884"/>
                    <a:pt x="584420" y="889902"/>
                    <a:pt x="606209" y="997039"/>
                  </a:cubicBezTo>
                  <a:cubicBezTo>
                    <a:pt x="649417" y="1003686"/>
                    <a:pt x="749855" y="945334"/>
                    <a:pt x="792355" y="892332"/>
                  </a:cubicBezTo>
                  <a:cubicBezTo>
                    <a:pt x="784046" y="759384"/>
                    <a:pt x="805611" y="533389"/>
                    <a:pt x="956839" y="513452"/>
                  </a:cubicBezTo>
                  <a:cubicBezTo>
                    <a:pt x="980105" y="526747"/>
                    <a:pt x="1005061" y="533352"/>
                    <a:pt x="1005058" y="533352"/>
                  </a:cubicBezTo>
                  <a:cubicBezTo>
                    <a:pt x="1005058" y="533352"/>
                    <a:pt x="918618" y="520047"/>
                    <a:pt x="882058" y="648008"/>
                  </a:cubicBezTo>
                  <a:cubicBezTo>
                    <a:pt x="845497" y="775969"/>
                    <a:pt x="895376" y="879005"/>
                    <a:pt x="895376" y="879005"/>
                  </a:cubicBezTo>
                  <a:lnTo>
                    <a:pt x="918644" y="887348"/>
                  </a:lnTo>
                  <a:cubicBezTo>
                    <a:pt x="918644" y="887348"/>
                    <a:pt x="898667" y="1080148"/>
                    <a:pt x="898667" y="1143298"/>
                  </a:cubicBezTo>
                  <a:cubicBezTo>
                    <a:pt x="898667" y="1206448"/>
                    <a:pt x="920266" y="1277867"/>
                    <a:pt x="961812" y="1284514"/>
                  </a:cubicBezTo>
                  <a:cubicBezTo>
                    <a:pt x="1044713" y="1290265"/>
                    <a:pt x="1128515" y="1298054"/>
                    <a:pt x="1211174" y="1296301"/>
                  </a:cubicBezTo>
                  <a:lnTo>
                    <a:pt x="1419515" y="1287423"/>
                  </a:lnTo>
                  <a:lnTo>
                    <a:pt x="1492381" y="1287423"/>
                  </a:lnTo>
                  <a:cubicBezTo>
                    <a:pt x="1527634" y="1287423"/>
                    <a:pt x="1582414" y="1301954"/>
                    <a:pt x="1622654" y="1292245"/>
                  </a:cubicBezTo>
                  <a:cubicBezTo>
                    <a:pt x="1650034" y="1299546"/>
                    <a:pt x="1677307" y="1311943"/>
                    <a:pt x="1686230" y="1335465"/>
                  </a:cubicBezTo>
                  <a:cubicBezTo>
                    <a:pt x="1688796" y="1342228"/>
                    <a:pt x="1683327" y="1357457"/>
                    <a:pt x="1684902" y="1366380"/>
                  </a:cubicBezTo>
                  <a:cubicBezTo>
                    <a:pt x="1690291" y="1393038"/>
                    <a:pt x="1719444" y="1356442"/>
                    <a:pt x="1721247" y="1316346"/>
                  </a:cubicBezTo>
                  <a:cubicBezTo>
                    <a:pt x="1720559" y="1292868"/>
                    <a:pt x="1710980" y="1259258"/>
                    <a:pt x="1710980" y="1259258"/>
                  </a:cubicBezTo>
                  <a:cubicBezTo>
                    <a:pt x="1710980" y="1259258"/>
                    <a:pt x="1729269" y="1214397"/>
                    <a:pt x="1712817" y="1181493"/>
                  </a:cubicBezTo>
                  <a:cubicBezTo>
                    <a:pt x="1696366" y="1148589"/>
                    <a:pt x="1673021" y="1118402"/>
                    <a:pt x="1649518" y="1116051"/>
                  </a:cubicBezTo>
                  <a:cubicBezTo>
                    <a:pt x="1626016" y="1113701"/>
                    <a:pt x="1511400" y="1145824"/>
                    <a:pt x="1482815" y="1145366"/>
                  </a:cubicBezTo>
                  <a:cubicBezTo>
                    <a:pt x="1448794" y="1144820"/>
                    <a:pt x="1410161" y="1155886"/>
                    <a:pt x="1252506" y="1130058"/>
                  </a:cubicBezTo>
                  <a:cubicBezTo>
                    <a:pt x="1203723" y="1122751"/>
                    <a:pt x="1165473" y="1099814"/>
                    <a:pt x="1119708" y="1103346"/>
                  </a:cubicBezTo>
                  <a:cubicBezTo>
                    <a:pt x="1139650" y="1008620"/>
                    <a:pt x="1150836" y="948387"/>
                    <a:pt x="1157902" y="870740"/>
                  </a:cubicBezTo>
                  <a:cubicBezTo>
                    <a:pt x="1187771" y="871975"/>
                    <a:pt x="1225794" y="873266"/>
                    <a:pt x="1225794" y="873266"/>
                  </a:cubicBezTo>
                  <a:cubicBezTo>
                    <a:pt x="1202172" y="817054"/>
                    <a:pt x="1209152" y="772186"/>
                    <a:pt x="1219594" y="732508"/>
                  </a:cubicBezTo>
                  <a:cubicBezTo>
                    <a:pt x="1231345" y="687852"/>
                    <a:pt x="1241718" y="616784"/>
                    <a:pt x="1208037" y="579734"/>
                  </a:cubicBezTo>
                  <a:cubicBezTo>
                    <a:pt x="1193288" y="563509"/>
                    <a:pt x="1161040" y="554168"/>
                    <a:pt x="1161042" y="554168"/>
                  </a:cubicBezTo>
                  <a:cubicBezTo>
                    <a:pt x="1161042" y="554168"/>
                    <a:pt x="1165711" y="535379"/>
                    <a:pt x="1165711" y="523628"/>
                  </a:cubicBezTo>
                  <a:cubicBezTo>
                    <a:pt x="1165711" y="511877"/>
                    <a:pt x="1200395" y="517114"/>
                    <a:pt x="1191580" y="482450"/>
                  </a:cubicBezTo>
                  <a:cubicBezTo>
                    <a:pt x="1203331" y="479512"/>
                    <a:pt x="1213291" y="471926"/>
                    <a:pt x="1214466" y="461937"/>
                  </a:cubicBezTo>
                  <a:cubicBezTo>
                    <a:pt x="1215641" y="454299"/>
                    <a:pt x="1203924" y="447242"/>
                    <a:pt x="1208036" y="427266"/>
                  </a:cubicBezTo>
                  <a:cubicBezTo>
                    <a:pt x="1225184" y="421213"/>
                    <a:pt x="1235321" y="426362"/>
                    <a:pt x="1246995" y="421372"/>
                  </a:cubicBezTo>
                  <a:cubicBezTo>
                    <a:pt x="1253736" y="418491"/>
                    <a:pt x="1260685" y="405804"/>
                    <a:pt x="1245387" y="393129"/>
                  </a:cubicBezTo>
                  <a:cubicBezTo>
                    <a:pt x="1234494" y="384104"/>
                    <a:pt x="1205689" y="354409"/>
                    <a:pt x="1224492" y="307404"/>
                  </a:cubicBezTo>
                  <a:cubicBezTo>
                    <a:pt x="1243294" y="260400"/>
                    <a:pt x="1208036" y="159298"/>
                    <a:pt x="1208035" y="159298"/>
                  </a:cubicBezTo>
                  <a:cubicBezTo>
                    <a:pt x="1224471" y="-12627"/>
                    <a:pt x="924090" y="-31283"/>
                    <a:pt x="837067" y="36665"/>
                  </a:cubicBezTo>
                  <a:cubicBezTo>
                    <a:pt x="744858" y="112843"/>
                    <a:pt x="718514" y="308732"/>
                    <a:pt x="873299" y="466196"/>
                  </a:cubicBezTo>
                  <a:close/>
                  <a:moveTo>
                    <a:pt x="612019" y="725922"/>
                  </a:moveTo>
                  <a:cubicBezTo>
                    <a:pt x="610859" y="726675"/>
                    <a:pt x="609940" y="727287"/>
                    <a:pt x="608728" y="728065"/>
                  </a:cubicBezTo>
                  <a:cubicBezTo>
                    <a:pt x="557712" y="760849"/>
                    <a:pt x="540557" y="786812"/>
                    <a:pt x="479452" y="815015"/>
                  </a:cubicBezTo>
                  <a:cubicBezTo>
                    <a:pt x="418348" y="843219"/>
                    <a:pt x="185710" y="937254"/>
                    <a:pt x="84652" y="1073562"/>
                  </a:cubicBezTo>
                  <a:cubicBezTo>
                    <a:pt x="56449" y="1092363"/>
                    <a:pt x="-37602" y="1153475"/>
                    <a:pt x="16454" y="1209879"/>
                  </a:cubicBezTo>
                  <a:cubicBezTo>
                    <a:pt x="70510" y="1266284"/>
                    <a:pt x="451276" y="1541243"/>
                    <a:pt x="474765" y="1567083"/>
                  </a:cubicBezTo>
                  <a:cubicBezTo>
                    <a:pt x="498267" y="1592935"/>
                    <a:pt x="505283" y="1637644"/>
                    <a:pt x="542887" y="1644696"/>
                  </a:cubicBezTo>
                  <a:cubicBezTo>
                    <a:pt x="543273" y="1644738"/>
                    <a:pt x="543556" y="1645011"/>
                    <a:pt x="543728" y="1644772"/>
                  </a:cubicBezTo>
                  <a:lnTo>
                    <a:pt x="543728" y="1644696"/>
                  </a:lnTo>
                  <a:cubicBezTo>
                    <a:pt x="549820" y="1629694"/>
                    <a:pt x="565426" y="1607352"/>
                    <a:pt x="602817" y="1576192"/>
                  </a:cubicBezTo>
                  <a:cubicBezTo>
                    <a:pt x="663359" y="1525742"/>
                    <a:pt x="699988" y="1502045"/>
                    <a:pt x="707218" y="1480133"/>
                  </a:cubicBezTo>
                  <a:cubicBezTo>
                    <a:pt x="650877" y="1477805"/>
                    <a:pt x="589880" y="1482481"/>
                    <a:pt x="568758" y="1487175"/>
                  </a:cubicBezTo>
                  <a:cubicBezTo>
                    <a:pt x="547606" y="1491875"/>
                    <a:pt x="564092" y="1515369"/>
                    <a:pt x="460683" y="1414309"/>
                  </a:cubicBezTo>
                  <a:cubicBezTo>
                    <a:pt x="357274" y="1313249"/>
                    <a:pt x="279671" y="1223936"/>
                    <a:pt x="256168" y="1198083"/>
                  </a:cubicBezTo>
                  <a:cubicBezTo>
                    <a:pt x="251467" y="1179282"/>
                    <a:pt x="241752" y="1171043"/>
                    <a:pt x="282039" y="1158131"/>
                  </a:cubicBezTo>
                  <a:cubicBezTo>
                    <a:pt x="380160" y="1126679"/>
                    <a:pt x="411793" y="1118366"/>
                    <a:pt x="568753" y="1007118"/>
                  </a:cubicBezTo>
                  <a:lnTo>
                    <a:pt x="571101" y="1005332"/>
                  </a:lnTo>
                  <a:cubicBezTo>
                    <a:pt x="571101" y="1005332"/>
                    <a:pt x="563331" y="836302"/>
                    <a:pt x="611999" y="72591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B44AF54-E013-D6B9-BD84-717C536CC3EE}"/>
                </a:ext>
              </a:extLst>
            </p:cNvPr>
            <p:cNvSpPr/>
            <p:nvPr/>
          </p:nvSpPr>
          <p:spPr>
            <a:xfrm>
              <a:off x="-6108327" y="2915384"/>
              <a:ext cx="628009" cy="1131264"/>
            </a:xfrm>
            <a:custGeom>
              <a:avLst/>
              <a:gdLst>
                <a:gd name="connsiteX0" fmla="*/ 413087 w 628009"/>
                <a:gd name="connsiteY0" fmla="*/ 0 h 1131264"/>
                <a:gd name="connsiteX1" fmla="*/ 248603 w 628009"/>
                <a:gd name="connsiteY1" fmla="*/ 378880 h 1131264"/>
                <a:gd name="connsiteX2" fmla="*/ 62457 w 628009"/>
                <a:gd name="connsiteY2" fmla="*/ 483587 h 1131264"/>
                <a:gd name="connsiteX3" fmla="*/ 107617 w 628009"/>
                <a:gd name="connsiteY3" fmla="*/ 184774 h 1131264"/>
                <a:gd name="connsiteX4" fmla="*/ 68276 w 628009"/>
                <a:gd name="connsiteY4" fmla="*/ 212480 h 1131264"/>
                <a:gd name="connsiteX5" fmla="*/ 27403 w 628009"/>
                <a:gd name="connsiteY5" fmla="*/ 491919 h 1131264"/>
                <a:gd name="connsiteX6" fmla="*/ 25413 w 628009"/>
                <a:gd name="connsiteY6" fmla="*/ 493374 h 1131264"/>
                <a:gd name="connsiteX7" fmla="*/ 27403 w 628009"/>
                <a:gd name="connsiteY7" fmla="*/ 491996 h 1131264"/>
                <a:gd name="connsiteX8" fmla="*/ 81439 w 628009"/>
                <a:gd name="connsiteY8" fmla="*/ 644694 h 1131264"/>
                <a:gd name="connsiteX9" fmla="*/ 163414 w 628009"/>
                <a:gd name="connsiteY9" fmla="*/ 966702 h 1131264"/>
                <a:gd name="connsiteX10" fmla="*/ 163490 w 628009"/>
                <a:gd name="connsiteY10" fmla="*/ 966702 h 1131264"/>
                <a:gd name="connsiteX11" fmla="*/ 59089 w 628009"/>
                <a:gd name="connsiteY11" fmla="*/ 1062760 h 1131264"/>
                <a:gd name="connsiteX12" fmla="*/ 0 w 628009"/>
                <a:gd name="connsiteY12" fmla="*/ 1131264 h 1131264"/>
                <a:gd name="connsiteX13" fmla="*/ 11022 w 628009"/>
                <a:gd name="connsiteY13" fmla="*/ 1118635 h 1131264"/>
                <a:gd name="connsiteX14" fmla="*/ 24799 w 628009"/>
                <a:gd name="connsiteY14" fmla="*/ 1104628 h 1131264"/>
                <a:gd name="connsiteX15" fmla="*/ 42939 w 628009"/>
                <a:gd name="connsiteY15" fmla="*/ 1088632 h 1131264"/>
                <a:gd name="connsiteX16" fmla="*/ 64677 w 628009"/>
                <a:gd name="connsiteY16" fmla="*/ 1072711 h 1131264"/>
                <a:gd name="connsiteX17" fmla="*/ 89400 w 628009"/>
                <a:gd name="connsiteY17" fmla="*/ 1059010 h 1131264"/>
                <a:gd name="connsiteX18" fmla="*/ 102641 w 628009"/>
                <a:gd name="connsiteY18" fmla="*/ 1053652 h 1131264"/>
                <a:gd name="connsiteX19" fmla="*/ 116342 w 628009"/>
                <a:gd name="connsiteY19" fmla="*/ 1049596 h 1131264"/>
                <a:gd name="connsiteX20" fmla="*/ 130502 w 628009"/>
                <a:gd name="connsiteY20" fmla="*/ 1047223 h 1131264"/>
                <a:gd name="connsiteX21" fmla="*/ 144891 w 628009"/>
                <a:gd name="connsiteY21" fmla="*/ 1046611 h 1131264"/>
                <a:gd name="connsiteX22" fmla="*/ 182395 w 628009"/>
                <a:gd name="connsiteY22" fmla="*/ 1048525 h 1131264"/>
                <a:gd name="connsiteX23" fmla="*/ 233600 w 628009"/>
                <a:gd name="connsiteY23" fmla="*/ 1053652 h 1131264"/>
                <a:gd name="connsiteX24" fmla="*/ 262839 w 628009"/>
                <a:gd name="connsiteY24" fmla="*/ 1058092 h 1131264"/>
                <a:gd name="connsiteX25" fmla="*/ 293607 w 628009"/>
                <a:gd name="connsiteY25" fmla="*/ 1064139 h 1131264"/>
                <a:gd name="connsiteX26" fmla="*/ 325372 w 628009"/>
                <a:gd name="connsiteY26" fmla="*/ 1071946 h 1131264"/>
                <a:gd name="connsiteX27" fmla="*/ 357595 w 628009"/>
                <a:gd name="connsiteY27" fmla="*/ 1081896 h 1131264"/>
                <a:gd name="connsiteX28" fmla="*/ 358666 w 628009"/>
                <a:gd name="connsiteY28" fmla="*/ 1082278 h 1131264"/>
                <a:gd name="connsiteX29" fmla="*/ 439645 w 628009"/>
                <a:gd name="connsiteY29" fmla="*/ 1020358 h 1131264"/>
                <a:gd name="connsiteX30" fmla="*/ 599460 w 628009"/>
                <a:gd name="connsiteY30" fmla="*/ 1062378 h 1131264"/>
                <a:gd name="connsiteX31" fmla="*/ 628010 w 628009"/>
                <a:gd name="connsiteY31" fmla="*/ 920856 h 1131264"/>
                <a:gd name="connsiteX32" fmla="*/ 575962 w 628009"/>
                <a:gd name="connsiteY32" fmla="*/ 890698 h 1131264"/>
                <a:gd name="connsiteX33" fmla="*/ 426401 w 628009"/>
                <a:gd name="connsiteY33" fmla="*/ 864138 h 1131264"/>
                <a:gd name="connsiteX34" fmla="*/ 437729 w 628009"/>
                <a:gd name="connsiteY34" fmla="*/ 772520 h 1131264"/>
                <a:gd name="connsiteX35" fmla="*/ 418059 w 628009"/>
                <a:gd name="connsiteY35" fmla="*/ 771066 h 1131264"/>
                <a:gd name="connsiteX36" fmla="*/ 354914 w 628009"/>
                <a:gd name="connsiteY36" fmla="*/ 629850 h 1131264"/>
                <a:gd name="connsiteX37" fmla="*/ 374890 w 628009"/>
                <a:gd name="connsiteY37" fmla="*/ 373899 h 1131264"/>
                <a:gd name="connsiteX38" fmla="*/ 351622 w 628009"/>
                <a:gd name="connsiteY38" fmla="*/ 365557 h 1131264"/>
                <a:gd name="connsiteX39" fmla="*/ 338304 w 628009"/>
                <a:gd name="connsiteY39" fmla="*/ 134559 h 1131264"/>
                <a:gd name="connsiteX40" fmla="*/ 461305 w 628009"/>
                <a:gd name="connsiteY40" fmla="*/ 19903 h 1131264"/>
                <a:gd name="connsiteX41" fmla="*/ 413086 w 628009"/>
                <a:gd name="connsiteY41" fmla="*/ 3 h 1131264"/>
                <a:gd name="connsiteX42" fmla="*/ 121009 w 628009"/>
                <a:gd name="connsiteY42" fmla="*/ 966096 h 1131264"/>
                <a:gd name="connsiteX43" fmla="*/ 113202 w 628009"/>
                <a:gd name="connsiteY43" fmla="*/ 966326 h 1131264"/>
                <a:gd name="connsiteX44" fmla="*/ 131495 w 628009"/>
                <a:gd name="connsiteY44" fmla="*/ 966096 h 1131264"/>
                <a:gd name="connsiteX45" fmla="*/ 121009 w 628009"/>
                <a:gd name="connsiteY45" fmla="*/ 966096 h 1131264"/>
                <a:gd name="connsiteX46" fmla="*/ 113202 w 628009"/>
                <a:gd name="connsiteY46" fmla="*/ 966326 h 1131264"/>
                <a:gd name="connsiteX47" fmla="*/ 98354 w 628009"/>
                <a:gd name="connsiteY47" fmla="*/ 966786 h 1131264"/>
                <a:gd name="connsiteX48" fmla="*/ 113202 w 628009"/>
                <a:gd name="connsiteY48" fmla="*/ 966326 h 1131264"/>
                <a:gd name="connsiteX49" fmla="*/ 90623 w 628009"/>
                <a:gd name="connsiteY49" fmla="*/ 967092 h 1131264"/>
                <a:gd name="connsiteX50" fmla="*/ 63299 w 628009"/>
                <a:gd name="connsiteY50" fmla="*/ 968852 h 1131264"/>
                <a:gd name="connsiteX51" fmla="*/ 90623 w 628009"/>
                <a:gd name="connsiteY51" fmla="*/ 967092 h 11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28009" h="1131264">
                  <a:moveTo>
                    <a:pt x="413087" y="0"/>
                  </a:moveTo>
                  <a:cubicBezTo>
                    <a:pt x="261858" y="19942"/>
                    <a:pt x="240292" y="245933"/>
                    <a:pt x="248603" y="378880"/>
                  </a:cubicBezTo>
                  <a:cubicBezTo>
                    <a:pt x="206103" y="431882"/>
                    <a:pt x="105665" y="490234"/>
                    <a:pt x="62457" y="483587"/>
                  </a:cubicBezTo>
                  <a:cubicBezTo>
                    <a:pt x="40666" y="376450"/>
                    <a:pt x="73395" y="264432"/>
                    <a:pt x="107617" y="184774"/>
                  </a:cubicBezTo>
                  <a:cubicBezTo>
                    <a:pt x="100063" y="190802"/>
                    <a:pt x="87735" y="199853"/>
                    <a:pt x="68276" y="212480"/>
                  </a:cubicBezTo>
                  <a:cubicBezTo>
                    <a:pt x="19609" y="322875"/>
                    <a:pt x="27403" y="491919"/>
                    <a:pt x="27403" y="491919"/>
                  </a:cubicBezTo>
                  <a:lnTo>
                    <a:pt x="25413" y="493374"/>
                  </a:lnTo>
                  <a:cubicBezTo>
                    <a:pt x="26101" y="492885"/>
                    <a:pt x="26709" y="492488"/>
                    <a:pt x="27403" y="491996"/>
                  </a:cubicBezTo>
                  <a:cubicBezTo>
                    <a:pt x="27403" y="510797"/>
                    <a:pt x="39136" y="550683"/>
                    <a:pt x="81439" y="644694"/>
                  </a:cubicBezTo>
                  <a:cubicBezTo>
                    <a:pt x="123743" y="738702"/>
                    <a:pt x="203367" y="820984"/>
                    <a:pt x="163414" y="966702"/>
                  </a:cubicBezTo>
                  <a:cubicBezTo>
                    <a:pt x="163438" y="966702"/>
                    <a:pt x="163465" y="966701"/>
                    <a:pt x="163490" y="966702"/>
                  </a:cubicBezTo>
                  <a:cubicBezTo>
                    <a:pt x="156261" y="988611"/>
                    <a:pt x="119631" y="1012307"/>
                    <a:pt x="59089" y="1062760"/>
                  </a:cubicBezTo>
                  <a:cubicBezTo>
                    <a:pt x="21698" y="1093920"/>
                    <a:pt x="6091" y="1116262"/>
                    <a:pt x="0" y="1131264"/>
                  </a:cubicBezTo>
                  <a:cubicBezTo>
                    <a:pt x="1621" y="1129241"/>
                    <a:pt x="5451" y="1124664"/>
                    <a:pt x="11022" y="1118635"/>
                  </a:cubicBezTo>
                  <a:cubicBezTo>
                    <a:pt x="14823" y="1114522"/>
                    <a:pt x="19442" y="1109751"/>
                    <a:pt x="24799" y="1104628"/>
                  </a:cubicBezTo>
                  <a:cubicBezTo>
                    <a:pt x="30156" y="1099506"/>
                    <a:pt x="36255" y="1094066"/>
                    <a:pt x="42939" y="1088632"/>
                  </a:cubicBezTo>
                  <a:cubicBezTo>
                    <a:pt x="49622" y="1083196"/>
                    <a:pt x="56896" y="1077760"/>
                    <a:pt x="64677" y="1072711"/>
                  </a:cubicBezTo>
                  <a:cubicBezTo>
                    <a:pt x="72457" y="1067662"/>
                    <a:pt x="80751" y="1062976"/>
                    <a:pt x="89400" y="1059010"/>
                  </a:cubicBezTo>
                  <a:cubicBezTo>
                    <a:pt x="93724" y="1057027"/>
                    <a:pt x="98143" y="1055234"/>
                    <a:pt x="102641" y="1053652"/>
                  </a:cubicBezTo>
                  <a:cubicBezTo>
                    <a:pt x="107139" y="1052071"/>
                    <a:pt x="111699" y="1050689"/>
                    <a:pt x="116342" y="1049596"/>
                  </a:cubicBezTo>
                  <a:cubicBezTo>
                    <a:pt x="120985" y="1048504"/>
                    <a:pt x="125742" y="1047739"/>
                    <a:pt x="130502" y="1047223"/>
                  </a:cubicBezTo>
                  <a:cubicBezTo>
                    <a:pt x="135261" y="1046707"/>
                    <a:pt x="140044" y="1046464"/>
                    <a:pt x="144891" y="1046611"/>
                  </a:cubicBezTo>
                  <a:cubicBezTo>
                    <a:pt x="154586" y="1046905"/>
                    <a:pt x="167340" y="1047460"/>
                    <a:pt x="182395" y="1048525"/>
                  </a:cubicBezTo>
                  <a:cubicBezTo>
                    <a:pt x="197452" y="1049589"/>
                    <a:pt x="214799" y="1051155"/>
                    <a:pt x="233600" y="1053652"/>
                  </a:cubicBezTo>
                  <a:cubicBezTo>
                    <a:pt x="243000" y="1054901"/>
                    <a:pt x="252804" y="1056362"/>
                    <a:pt x="262839" y="1058092"/>
                  </a:cubicBezTo>
                  <a:cubicBezTo>
                    <a:pt x="272875" y="1059822"/>
                    <a:pt x="283143" y="1061843"/>
                    <a:pt x="293607" y="1064139"/>
                  </a:cubicBezTo>
                  <a:cubicBezTo>
                    <a:pt x="304073" y="1066433"/>
                    <a:pt x="314676" y="1069004"/>
                    <a:pt x="325372" y="1071946"/>
                  </a:cubicBezTo>
                  <a:cubicBezTo>
                    <a:pt x="336068" y="1074888"/>
                    <a:pt x="346872" y="1078223"/>
                    <a:pt x="357595" y="1081896"/>
                  </a:cubicBezTo>
                  <a:cubicBezTo>
                    <a:pt x="357953" y="1082018"/>
                    <a:pt x="358309" y="1082155"/>
                    <a:pt x="358666" y="1082278"/>
                  </a:cubicBezTo>
                  <a:cubicBezTo>
                    <a:pt x="379735" y="1062672"/>
                    <a:pt x="407275" y="1040060"/>
                    <a:pt x="439645" y="1020358"/>
                  </a:cubicBezTo>
                  <a:cubicBezTo>
                    <a:pt x="495714" y="986227"/>
                    <a:pt x="565930" y="1034302"/>
                    <a:pt x="599460" y="1062378"/>
                  </a:cubicBezTo>
                  <a:cubicBezTo>
                    <a:pt x="608432" y="1014044"/>
                    <a:pt x="618241" y="962131"/>
                    <a:pt x="628010" y="920856"/>
                  </a:cubicBezTo>
                  <a:cubicBezTo>
                    <a:pt x="613309" y="908660"/>
                    <a:pt x="595742" y="897293"/>
                    <a:pt x="575962" y="890698"/>
                  </a:cubicBezTo>
                  <a:cubicBezTo>
                    <a:pt x="524632" y="873588"/>
                    <a:pt x="419754" y="904023"/>
                    <a:pt x="426401" y="864138"/>
                  </a:cubicBezTo>
                  <a:cubicBezTo>
                    <a:pt x="429942" y="842892"/>
                    <a:pt x="434312" y="804485"/>
                    <a:pt x="437729" y="772520"/>
                  </a:cubicBezTo>
                  <a:cubicBezTo>
                    <a:pt x="431175" y="772046"/>
                    <a:pt x="424603" y="771520"/>
                    <a:pt x="418059" y="771066"/>
                  </a:cubicBezTo>
                  <a:cubicBezTo>
                    <a:pt x="376511" y="764418"/>
                    <a:pt x="354914" y="693000"/>
                    <a:pt x="354914" y="629850"/>
                  </a:cubicBezTo>
                  <a:cubicBezTo>
                    <a:pt x="354914" y="566700"/>
                    <a:pt x="374890" y="373899"/>
                    <a:pt x="374890" y="373899"/>
                  </a:cubicBezTo>
                  <a:lnTo>
                    <a:pt x="351622" y="365557"/>
                  </a:lnTo>
                  <a:cubicBezTo>
                    <a:pt x="351622" y="365557"/>
                    <a:pt x="301742" y="262520"/>
                    <a:pt x="338304" y="134559"/>
                  </a:cubicBezTo>
                  <a:cubicBezTo>
                    <a:pt x="374866" y="6599"/>
                    <a:pt x="461305" y="19903"/>
                    <a:pt x="461305" y="19903"/>
                  </a:cubicBezTo>
                  <a:cubicBezTo>
                    <a:pt x="461305" y="19903"/>
                    <a:pt x="436352" y="13298"/>
                    <a:pt x="413086" y="3"/>
                  </a:cubicBezTo>
                  <a:close/>
                  <a:moveTo>
                    <a:pt x="121009" y="966096"/>
                  </a:moveTo>
                  <a:cubicBezTo>
                    <a:pt x="118368" y="966131"/>
                    <a:pt x="115811" y="966265"/>
                    <a:pt x="113202" y="966326"/>
                  </a:cubicBezTo>
                  <a:cubicBezTo>
                    <a:pt x="119225" y="966194"/>
                    <a:pt x="125320" y="966104"/>
                    <a:pt x="131495" y="966096"/>
                  </a:cubicBezTo>
                  <a:cubicBezTo>
                    <a:pt x="127963" y="966096"/>
                    <a:pt x="124501" y="966050"/>
                    <a:pt x="121009" y="966096"/>
                  </a:cubicBezTo>
                  <a:close/>
                  <a:moveTo>
                    <a:pt x="113202" y="966326"/>
                  </a:moveTo>
                  <a:cubicBezTo>
                    <a:pt x="108156" y="966441"/>
                    <a:pt x="103223" y="966589"/>
                    <a:pt x="98354" y="966786"/>
                  </a:cubicBezTo>
                  <a:cubicBezTo>
                    <a:pt x="103211" y="966597"/>
                    <a:pt x="108166" y="966438"/>
                    <a:pt x="113202" y="966326"/>
                  </a:cubicBezTo>
                  <a:close/>
                  <a:moveTo>
                    <a:pt x="90623" y="967092"/>
                  </a:moveTo>
                  <a:cubicBezTo>
                    <a:pt x="80904" y="967572"/>
                    <a:pt x="71675" y="968157"/>
                    <a:pt x="63299" y="968852"/>
                  </a:cubicBezTo>
                  <a:cubicBezTo>
                    <a:pt x="71668" y="968161"/>
                    <a:pt x="80937" y="967553"/>
                    <a:pt x="90623" y="96709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32E5236B-F067-39BA-ABF7-18249828BCE9}"/>
                </a:ext>
              </a:extLst>
            </p:cNvPr>
            <p:cNvSpPr/>
            <p:nvPr/>
          </p:nvSpPr>
          <p:spPr>
            <a:xfrm>
              <a:off x="-6421776" y="2268771"/>
              <a:ext cx="990307" cy="656566"/>
            </a:xfrm>
            <a:custGeom>
              <a:avLst/>
              <a:gdLst>
                <a:gd name="connsiteX0" fmla="*/ 393065 w 990307"/>
                <a:gd name="connsiteY0" fmla="*/ 2 h 656566"/>
                <a:gd name="connsiteX1" fmla="*/ 297161 w 990307"/>
                <a:gd name="connsiteY1" fmla="*/ 15003 h 656566"/>
                <a:gd name="connsiteX2" fmla="*/ 152501 w 990307"/>
                <a:gd name="connsiteY2" fmla="*/ 332578 h 656566"/>
                <a:gd name="connsiteX3" fmla="*/ 69914 w 990307"/>
                <a:gd name="connsiteY3" fmla="*/ 474636 h 656566"/>
                <a:gd name="connsiteX4" fmla="*/ 5314 w 990307"/>
                <a:gd name="connsiteY4" fmla="*/ 402306 h 656566"/>
                <a:gd name="connsiteX5" fmla="*/ 85376 w 990307"/>
                <a:gd name="connsiteY5" fmla="*/ 583096 h 656566"/>
                <a:gd name="connsiteX6" fmla="*/ 428888 w 990307"/>
                <a:gd name="connsiteY6" fmla="*/ 546050 h 656566"/>
                <a:gd name="connsiteX7" fmla="*/ 431414 w 990307"/>
                <a:gd name="connsiteY7" fmla="*/ 244788 h 656566"/>
                <a:gd name="connsiteX8" fmla="*/ 532908 w 990307"/>
                <a:gd name="connsiteY8" fmla="*/ 233843 h 656566"/>
                <a:gd name="connsiteX9" fmla="*/ 642437 w 990307"/>
                <a:gd name="connsiteY9" fmla="*/ 627786 h 656566"/>
                <a:gd name="connsiteX10" fmla="*/ 696628 w 990307"/>
                <a:gd name="connsiteY10" fmla="*/ 606661 h 656566"/>
                <a:gd name="connsiteX11" fmla="*/ 734440 w 990307"/>
                <a:gd name="connsiteY11" fmla="*/ 543898 h 656566"/>
                <a:gd name="connsiteX12" fmla="*/ 769036 w 990307"/>
                <a:gd name="connsiteY12" fmla="*/ 503409 h 656566"/>
                <a:gd name="connsiteX13" fmla="*/ 709947 w 990307"/>
                <a:gd name="connsiteY13" fmla="*/ 463684 h 656566"/>
                <a:gd name="connsiteX14" fmla="*/ 703288 w 990307"/>
                <a:gd name="connsiteY14" fmla="*/ 357370 h 656566"/>
                <a:gd name="connsiteX15" fmla="*/ 773092 w 990307"/>
                <a:gd name="connsiteY15" fmla="*/ 403906 h 656566"/>
                <a:gd name="connsiteX16" fmla="*/ 826213 w 990307"/>
                <a:gd name="connsiteY16" fmla="*/ 388063 h 656566"/>
                <a:gd name="connsiteX17" fmla="*/ 878720 w 990307"/>
                <a:gd name="connsiteY17" fmla="*/ 277078 h 656566"/>
                <a:gd name="connsiteX18" fmla="*/ 977916 w 990307"/>
                <a:gd name="connsiteY18" fmla="*/ 293458 h 656566"/>
                <a:gd name="connsiteX19" fmla="*/ 974931 w 990307"/>
                <a:gd name="connsiteY19" fmla="*/ 226867 h 656566"/>
                <a:gd name="connsiteX20" fmla="*/ 752813 w 990307"/>
                <a:gd name="connsiteY20" fmla="*/ 111599 h 656566"/>
                <a:gd name="connsiteX21" fmla="*/ 594146 w 990307"/>
                <a:gd name="connsiteY21" fmla="*/ 150863 h 656566"/>
                <a:gd name="connsiteX22" fmla="*/ 393074 w 990307"/>
                <a:gd name="connsiteY22" fmla="*/ 2 h 656566"/>
                <a:gd name="connsiteX23" fmla="*/ 903129 w 990307"/>
                <a:gd name="connsiteY23" fmla="*/ 442930 h 656566"/>
                <a:gd name="connsiteX24" fmla="*/ 958390 w 990307"/>
                <a:gd name="connsiteY24" fmla="*/ 465356 h 656566"/>
                <a:gd name="connsiteX25" fmla="*/ 962523 w 990307"/>
                <a:gd name="connsiteY25" fmla="*/ 446681 h 656566"/>
                <a:gd name="connsiteX26" fmla="*/ 903128 w 990307"/>
                <a:gd name="connsiteY26" fmla="*/ 442930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90307" h="656566">
                  <a:moveTo>
                    <a:pt x="393065" y="2"/>
                  </a:moveTo>
                  <a:cubicBezTo>
                    <a:pt x="359654" y="-124"/>
                    <a:pt x="327204" y="7297"/>
                    <a:pt x="297161" y="15003"/>
                  </a:cubicBezTo>
                  <a:cubicBezTo>
                    <a:pt x="121633" y="60029"/>
                    <a:pt x="98274" y="226700"/>
                    <a:pt x="152501" y="332578"/>
                  </a:cubicBezTo>
                  <a:cubicBezTo>
                    <a:pt x="206728" y="438456"/>
                    <a:pt x="137051" y="479800"/>
                    <a:pt x="69914" y="474636"/>
                  </a:cubicBezTo>
                  <a:cubicBezTo>
                    <a:pt x="2779" y="469472"/>
                    <a:pt x="5314" y="402306"/>
                    <a:pt x="5314" y="402306"/>
                  </a:cubicBezTo>
                  <a:cubicBezTo>
                    <a:pt x="5314" y="402306"/>
                    <a:pt x="-30823" y="451405"/>
                    <a:pt x="85376" y="583096"/>
                  </a:cubicBezTo>
                  <a:cubicBezTo>
                    <a:pt x="201573" y="714787"/>
                    <a:pt x="370497" y="648891"/>
                    <a:pt x="428888" y="546050"/>
                  </a:cubicBezTo>
                  <a:cubicBezTo>
                    <a:pt x="492609" y="433829"/>
                    <a:pt x="366828" y="359856"/>
                    <a:pt x="431414" y="244788"/>
                  </a:cubicBezTo>
                  <a:cubicBezTo>
                    <a:pt x="457994" y="197431"/>
                    <a:pt x="503019" y="214495"/>
                    <a:pt x="532908" y="233843"/>
                  </a:cubicBezTo>
                  <a:cubicBezTo>
                    <a:pt x="458704" y="381917"/>
                    <a:pt x="554189" y="514898"/>
                    <a:pt x="642437" y="627786"/>
                  </a:cubicBezTo>
                  <a:cubicBezTo>
                    <a:pt x="669311" y="615405"/>
                    <a:pt x="689226" y="607333"/>
                    <a:pt x="696628" y="606661"/>
                  </a:cubicBezTo>
                  <a:cubicBezTo>
                    <a:pt x="695452" y="581683"/>
                    <a:pt x="713339" y="556237"/>
                    <a:pt x="734440" y="543898"/>
                  </a:cubicBezTo>
                  <a:cubicBezTo>
                    <a:pt x="760263" y="528798"/>
                    <a:pt x="769036" y="503409"/>
                    <a:pt x="769036" y="503409"/>
                  </a:cubicBezTo>
                  <a:cubicBezTo>
                    <a:pt x="769036" y="503409"/>
                    <a:pt x="727153" y="497526"/>
                    <a:pt x="709947" y="463684"/>
                  </a:cubicBezTo>
                  <a:cubicBezTo>
                    <a:pt x="696989" y="438196"/>
                    <a:pt x="666727" y="377312"/>
                    <a:pt x="703288" y="357370"/>
                  </a:cubicBezTo>
                  <a:cubicBezTo>
                    <a:pt x="739848" y="337428"/>
                    <a:pt x="763121" y="380641"/>
                    <a:pt x="773092" y="403906"/>
                  </a:cubicBezTo>
                  <a:cubicBezTo>
                    <a:pt x="783063" y="427172"/>
                    <a:pt x="821539" y="433028"/>
                    <a:pt x="826213" y="388063"/>
                  </a:cubicBezTo>
                  <a:cubicBezTo>
                    <a:pt x="832860" y="324082"/>
                    <a:pt x="878720" y="277081"/>
                    <a:pt x="878720" y="277078"/>
                  </a:cubicBezTo>
                  <a:cubicBezTo>
                    <a:pt x="878720" y="277078"/>
                    <a:pt x="915910" y="264588"/>
                    <a:pt x="977916" y="293458"/>
                  </a:cubicBezTo>
                  <a:cubicBezTo>
                    <a:pt x="986153" y="281870"/>
                    <a:pt x="1002559" y="282947"/>
                    <a:pt x="974931" y="226867"/>
                  </a:cubicBezTo>
                  <a:cubicBezTo>
                    <a:pt x="951324" y="178947"/>
                    <a:pt x="827751" y="110607"/>
                    <a:pt x="752813" y="111599"/>
                  </a:cubicBezTo>
                  <a:cubicBezTo>
                    <a:pt x="707119" y="112203"/>
                    <a:pt x="642436" y="115754"/>
                    <a:pt x="594146" y="150863"/>
                  </a:cubicBezTo>
                  <a:cubicBezTo>
                    <a:pt x="531005" y="30956"/>
                    <a:pt x="460121" y="254"/>
                    <a:pt x="393074" y="2"/>
                  </a:cubicBezTo>
                  <a:close/>
                  <a:moveTo>
                    <a:pt x="903129" y="442930"/>
                  </a:moveTo>
                  <a:lnTo>
                    <a:pt x="958390" y="465356"/>
                  </a:lnTo>
                  <a:cubicBezTo>
                    <a:pt x="958390" y="465357"/>
                    <a:pt x="963354" y="462468"/>
                    <a:pt x="962523" y="446681"/>
                  </a:cubicBezTo>
                  <a:cubicBezTo>
                    <a:pt x="937594" y="444188"/>
                    <a:pt x="903128" y="442930"/>
                    <a:pt x="903128" y="44293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 descr="D:\51PPT模板网\51pptmoban.com\图片.jpg">
            <a:extLst>
              <a:ext uri="{FF2B5EF4-FFF2-40B4-BE49-F238E27FC236}">
                <a16:creationId xmlns:a16="http://schemas.microsoft.com/office/drawing/2014/main" id="{DDD5BD09-7D33-3031-1DEB-6A8867B2879D}"/>
              </a:ext>
            </a:extLst>
          </p:cNvPr>
          <p:cNvGrpSpPr/>
          <p:nvPr/>
        </p:nvGrpSpPr>
        <p:grpSpPr>
          <a:xfrm>
            <a:off x="5181452" y="4733522"/>
            <a:ext cx="1762211" cy="1545593"/>
            <a:chOff x="6096000" y="956430"/>
            <a:chExt cx="2378480" cy="2086108"/>
          </a:xfrm>
          <a:solidFill>
            <a:schemeClr val="tx1">
              <a:lumMod val="95000"/>
              <a:lumOff val="5000"/>
            </a:schemeClr>
          </a:solidFill>
          <a:effectLst>
            <a:outerShdw dist="76200" dir="5400000" algn="t" rotWithShape="0">
              <a:schemeClr val="bg1"/>
            </a:outerShdw>
          </a:effectLst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943562A-26CC-CE25-2813-A3A994433ED5}"/>
                </a:ext>
              </a:extLst>
            </p:cNvPr>
            <p:cNvGrpSpPr/>
            <p:nvPr/>
          </p:nvGrpSpPr>
          <p:grpSpPr>
            <a:xfrm>
              <a:off x="6731384" y="956430"/>
              <a:ext cx="1743096" cy="2086108"/>
              <a:chOff x="6731384" y="956430"/>
              <a:chExt cx="1743096" cy="2086108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359D475-8FE9-0AAE-604D-5F93C27C1E62}"/>
                  </a:ext>
                </a:extLst>
              </p:cNvPr>
              <p:cNvSpPr/>
              <p:nvPr/>
            </p:nvSpPr>
            <p:spPr>
              <a:xfrm>
                <a:off x="6970360" y="956430"/>
                <a:ext cx="1504120" cy="2086108"/>
              </a:xfrm>
              <a:custGeom>
                <a:avLst/>
                <a:gdLst>
                  <a:gd name="connsiteX0" fmla="*/ 56208 w 1504120"/>
                  <a:gd name="connsiteY0" fmla="*/ 0 h 2086108"/>
                  <a:gd name="connsiteX1" fmla="*/ 89950 w 1504120"/>
                  <a:gd name="connsiteY1" fmla="*/ 16871 h 2086108"/>
                  <a:gd name="connsiteX2" fmla="*/ 165868 w 1504120"/>
                  <a:gd name="connsiteY2" fmla="*/ 241787 h 2086108"/>
                  <a:gd name="connsiteX3" fmla="*/ 177116 w 1504120"/>
                  <a:gd name="connsiteY3" fmla="*/ 230540 h 2086108"/>
                  <a:gd name="connsiteX4" fmla="*/ 171492 w 1504120"/>
                  <a:gd name="connsiteY4" fmla="*/ 227728 h 2086108"/>
                  <a:gd name="connsiteX5" fmla="*/ 393597 w 1504120"/>
                  <a:gd name="connsiteY5" fmla="*/ 78731 h 2086108"/>
                  <a:gd name="connsiteX6" fmla="*/ 402032 w 1504120"/>
                  <a:gd name="connsiteY6" fmla="*/ 84354 h 2086108"/>
                  <a:gd name="connsiteX7" fmla="*/ 447021 w 1504120"/>
                  <a:gd name="connsiteY7" fmla="*/ 137750 h 2086108"/>
                  <a:gd name="connsiteX8" fmla="*/ 334549 w 1504120"/>
                  <a:gd name="connsiteY8" fmla="*/ 292400 h 2086108"/>
                  <a:gd name="connsiteX9" fmla="*/ 449833 w 1504120"/>
                  <a:gd name="connsiteY9" fmla="*/ 238976 h 2086108"/>
                  <a:gd name="connsiteX10" fmla="*/ 444209 w 1504120"/>
                  <a:gd name="connsiteY10" fmla="*/ 244599 h 2086108"/>
                  <a:gd name="connsiteX11" fmla="*/ 472327 w 1504120"/>
                  <a:gd name="connsiteY11" fmla="*/ 247411 h 2086108"/>
                  <a:gd name="connsiteX12" fmla="*/ 463892 w 1504120"/>
                  <a:gd name="connsiteY12" fmla="*/ 258658 h 2086108"/>
                  <a:gd name="connsiteX13" fmla="*/ 477923 w 1504120"/>
                  <a:gd name="connsiteY13" fmla="*/ 261470 h 2086108"/>
                  <a:gd name="connsiteX14" fmla="*/ 489170 w 1504120"/>
                  <a:gd name="connsiteY14" fmla="*/ 283964 h 2086108"/>
                  <a:gd name="connsiteX15" fmla="*/ 441397 w 1504120"/>
                  <a:gd name="connsiteY15" fmla="*/ 331765 h 2086108"/>
                  <a:gd name="connsiteX16" fmla="*/ 230540 w 1504120"/>
                  <a:gd name="connsiteY16" fmla="*/ 461080 h 2086108"/>
                  <a:gd name="connsiteX17" fmla="*/ 191175 w 1504120"/>
                  <a:gd name="connsiteY17" fmla="*/ 463892 h 2086108"/>
                  <a:gd name="connsiteX18" fmla="*/ 191175 w 1504120"/>
                  <a:gd name="connsiteY18" fmla="*/ 503257 h 2086108"/>
                  <a:gd name="connsiteX19" fmla="*/ 224916 w 1504120"/>
                  <a:gd name="connsiteY19" fmla="*/ 472327 h 2086108"/>
                  <a:gd name="connsiteX20" fmla="*/ 185551 w 1504120"/>
                  <a:gd name="connsiteY20" fmla="*/ 612890 h 2086108"/>
                  <a:gd name="connsiteX21" fmla="*/ 163057 w 1504120"/>
                  <a:gd name="connsiteY21" fmla="*/ 612890 h 2086108"/>
                  <a:gd name="connsiteX22" fmla="*/ 106820 w 1504120"/>
                  <a:gd name="connsiteY22" fmla="*/ 812500 h 2086108"/>
                  <a:gd name="connsiteX23" fmla="*/ 109632 w 1504120"/>
                  <a:gd name="connsiteY23" fmla="*/ 818124 h 2086108"/>
                  <a:gd name="connsiteX24" fmla="*/ 306431 w 1504120"/>
                  <a:gd name="connsiteY24" fmla="*/ 683185 h 2086108"/>
                  <a:gd name="connsiteX25" fmla="*/ 387973 w 1504120"/>
                  <a:gd name="connsiteY25" fmla="*/ 610078 h 2086108"/>
                  <a:gd name="connsiteX26" fmla="*/ 556653 w 1504120"/>
                  <a:gd name="connsiteY26" fmla="*/ 466704 h 2086108"/>
                  <a:gd name="connsiteX27" fmla="*/ 784382 w 1504120"/>
                  <a:gd name="connsiteY27" fmla="*/ 303647 h 2086108"/>
                  <a:gd name="connsiteX28" fmla="*/ 1003675 w 1504120"/>
                  <a:gd name="connsiteY28" fmla="*/ 174304 h 2086108"/>
                  <a:gd name="connsiteX29" fmla="*/ 1009298 w 1504120"/>
                  <a:gd name="connsiteY29" fmla="*/ 151810 h 2086108"/>
                  <a:gd name="connsiteX30" fmla="*/ 1031793 w 1504120"/>
                  <a:gd name="connsiteY30" fmla="*/ 112444 h 2086108"/>
                  <a:gd name="connsiteX31" fmla="*/ 1031793 w 1504120"/>
                  <a:gd name="connsiteY31" fmla="*/ 129315 h 2086108"/>
                  <a:gd name="connsiteX32" fmla="*/ 1048664 w 1504120"/>
                  <a:gd name="connsiteY32" fmla="*/ 112444 h 2086108"/>
                  <a:gd name="connsiteX33" fmla="*/ 1043040 w 1504120"/>
                  <a:gd name="connsiteY33" fmla="*/ 126503 h 2086108"/>
                  <a:gd name="connsiteX34" fmla="*/ 1045852 w 1504120"/>
                  <a:gd name="connsiteY34" fmla="*/ 157433 h 2086108"/>
                  <a:gd name="connsiteX35" fmla="*/ 1048664 w 1504120"/>
                  <a:gd name="connsiteY35" fmla="*/ 132127 h 2086108"/>
                  <a:gd name="connsiteX36" fmla="*/ 1051475 w 1504120"/>
                  <a:gd name="connsiteY36" fmla="*/ 157433 h 2086108"/>
                  <a:gd name="connsiteX37" fmla="*/ 1197661 w 1504120"/>
                  <a:gd name="connsiteY37" fmla="*/ 95601 h 2086108"/>
                  <a:gd name="connsiteX38" fmla="*/ 1217344 w 1504120"/>
                  <a:gd name="connsiteY38" fmla="*/ 104037 h 2086108"/>
                  <a:gd name="connsiteX39" fmla="*/ 1220156 w 1504120"/>
                  <a:gd name="connsiteY39" fmla="*/ 109661 h 2086108"/>
                  <a:gd name="connsiteX40" fmla="*/ 1217344 w 1504120"/>
                  <a:gd name="connsiteY40" fmla="*/ 123691 h 2086108"/>
                  <a:gd name="connsiteX41" fmla="*/ 1228591 w 1504120"/>
                  <a:gd name="connsiteY41" fmla="*/ 118068 h 2086108"/>
                  <a:gd name="connsiteX42" fmla="*/ 1211720 w 1504120"/>
                  <a:gd name="connsiteY42" fmla="*/ 143374 h 2086108"/>
                  <a:gd name="connsiteX43" fmla="*/ 1220156 w 1504120"/>
                  <a:gd name="connsiteY43" fmla="*/ 137750 h 2086108"/>
                  <a:gd name="connsiteX44" fmla="*/ 1198446 w 1504120"/>
                  <a:gd name="connsiteY44" fmla="*/ 163472 h 2086108"/>
                  <a:gd name="connsiteX45" fmla="*/ 1185891 w 1504120"/>
                  <a:gd name="connsiteY45" fmla="*/ 178346 h 2086108"/>
                  <a:gd name="connsiteX46" fmla="*/ 1051475 w 1504120"/>
                  <a:gd name="connsiteY46" fmla="*/ 255846 h 2086108"/>
                  <a:gd name="connsiteX47" fmla="*/ 1045852 w 1504120"/>
                  <a:gd name="connsiteY47" fmla="*/ 382350 h 2086108"/>
                  <a:gd name="connsiteX48" fmla="*/ 1048664 w 1504120"/>
                  <a:gd name="connsiteY48" fmla="*/ 399220 h 2086108"/>
                  <a:gd name="connsiteX49" fmla="*/ 1079593 w 1504120"/>
                  <a:gd name="connsiteY49" fmla="*/ 387973 h 2086108"/>
                  <a:gd name="connsiteX50" fmla="*/ 1093652 w 1504120"/>
                  <a:gd name="connsiteY50" fmla="*/ 387973 h 2086108"/>
                  <a:gd name="connsiteX51" fmla="*/ 1093652 w 1504120"/>
                  <a:gd name="connsiteY51" fmla="*/ 390785 h 2086108"/>
                  <a:gd name="connsiteX52" fmla="*/ 1118959 w 1504120"/>
                  <a:gd name="connsiteY52" fmla="*/ 390785 h 2086108"/>
                  <a:gd name="connsiteX53" fmla="*/ 1135830 w 1504120"/>
                  <a:gd name="connsiteY53" fmla="*/ 399220 h 2086108"/>
                  <a:gd name="connsiteX54" fmla="*/ 1085217 w 1504120"/>
                  <a:gd name="connsiteY54" fmla="*/ 427339 h 2086108"/>
                  <a:gd name="connsiteX55" fmla="*/ 1090841 w 1504120"/>
                  <a:gd name="connsiteY55" fmla="*/ 430150 h 2086108"/>
                  <a:gd name="connsiteX56" fmla="*/ 1118959 w 1504120"/>
                  <a:gd name="connsiteY56" fmla="*/ 421715 h 2086108"/>
                  <a:gd name="connsiteX57" fmla="*/ 1040228 w 1504120"/>
                  <a:gd name="connsiteY57" fmla="*/ 461080 h 2086108"/>
                  <a:gd name="connsiteX58" fmla="*/ 1043040 w 1504120"/>
                  <a:gd name="connsiteY58" fmla="*/ 466704 h 2086108"/>
                  <a:gd name="connsiteX59" fmla="*/ 1093652 w 1504120"/>
                  <a:gd name="connsiteY59" fmla="*/ 447021 h 2086108"/>
                  <a:gd name="connsiteX60" fmla="*/ 1040228 w 1504120"/>
                  <a:gd name="connsiteY60" fmla="*/ 475139 h 2086108"/>
                  <a:gd name="connsiteX61" fmla="*/ 1034604 w 1504120"/>
                  <a:gd name="connsiteY61" fmla="*/ 545435 h 2086108"/>
                  <a:gd name="connsiteX62" fmla="*/ 1034604 w 1504120"/>
                  <a:gd name="connsiteY62" fmla="*/ 581960 h 2086108"/>
                  <a:gd name="connsiteX63" fmla="*/ 1456320 w 1504120"/>
                  <a:gd name="connsiteY63" fmla="*/ 379538 h 2086108"/>
                  <a:gd name="connsiteX64" fmla="*/ 1464755 w 1504120"/>
                  <a:gd name="connsiteY64" fmla="*/ 390785 h 2086108"/>
                  <a:gd name="connsiteX65" fmla="*/ 1487249 w 1504120"/>
                  <a:gd name="connsiteY65" fmla="*/ 393597 h 2086108"/>
                  <a:gd name="connsiteX66" fmla="*/ 1504120 w 1504120"/>
                  <a:gd name="connsiteY66" fmla="*/ 416091 h 2086108"/>
                  <a:gd name="connsiteX67" fmla="*/ 1492873 w 1504120"/>
                  <a:gd name="connsiteY67" fmla="*/ 432962 h 2086108"/>
                  <a:gd name="connsiteX68" fmla="*/ 1498497 w 1504120"/>
                  <a:gd name="connsiteY68" fmla="*/ 441398 h 2086108"/>
                  <a:gd name="connsiteX69" fmla="*/ 1481626 w 1504120"/>
                  <a:gd name="connsiteY69" fmla="*/ 458268 h 2086108"/>
                  <a:gd name="connsiteX70" fmla="*/ 1476002 w 1504120"/>
                  <a:gd name="connsiteY70" fmla="*/ 475139 h 2086108"/>
                  <a:gd name="connsiteX71" fmla="*/ 1442261 w 1504120"/>
                  <a:gd name="connsiteY71" fmla="*/ 492010 h 2086108"/>
                  <a:gd name="connsiteX72" fmla="*/ 1349499 w 1504120"/>
                  <a:gd name="connsiteY72" fmla="*/ 517316 h 2086108"/>
                  <a:gd name="connsiteX73" fmla="*/ 1144265 w 1504120"/>
                  <a:gd name="connsiteY73" fmla="*/ 632572 h 2086108"/>
                  <a:gd name="connsiteX74" fmla="*/ 1034604 w 1504120"/>
                  <a:gd name="connsiteY74" fmla="*/ 714115 h 2086108"/>
                  <a:gd name="connsiteX75" fmla="*/ 995239 w 1504120"/>
                  <a:gd name="connsiteY75" fmla="*/ 818124 h 2086108"/>
                  <a:gd name="connsiteX76" fmla="*/ 998051 w 1504120"/>
                  <a:gd name="connsiteY76" fmla="*/ 823747 h 2086108"/>
                  <a:gd name="connsiteX77" fmla="*/ 1133018 w 1504120"/>
                  <a:gd name="connsiteY77" fmla="*/ 711303 h 2086108"/>
                  <a:gd name="connsiteX78" fmla="*/ 1169543 w 1504120"/>
                  <a:gd name="connsiteY78" fmla="*/ 719738 h 2086108"/>
                  <a:gd name="connsiteX79" fmla="*/ 1279204 w 1504120"/>
                  <a:gd name="connsiteY79" fmla="*/ 981208 h 2086108"/>
                  <a:gd name="connsiteX80" fmla="*/ 1282016 w 1504120"/>
                  <a:gd name="connsiteY80" fmla="*/ 1093653 h 2086108"/>
                  <a:gd name="connsiteX81" fmla="*/ 1276392 w 1504120"/>
                  <a:gd name="connsiteY81" fmla="*/ 1228619 h 2086108"/>
                  <a:gd name="connsiteX82" fmla="*/ 1242650 w 1504120"/>
                  <a:gd name="connsiteY82" fmla="*/ 1526615 h 2086108"/>
                  <a:gd name="connsiteX83" fmla="*/ 1161108 w 1504120"/>
                  <a:gd name="connsiteY83" fmla="*/ 2001754 h 2086108"/>
                  <a:gd name="connsiteX84" fmla="*/ 1118959 w 1504120"/>
                  <a:gd name="connsiteY84" fmla="*/ 2072049 h 2086108"/>
                  <a:gd name="connsiteX85" fmla="*/ 1124582 w 1504120"/>
                  <a:gd name="connsiteY85" fmla="*/ 2055178 h 2086108"/>
                  <a:gd name="connsiteX86" fmla="*/ 1104900 w 1504120"/>
                  <a:gd name="connsiteY86" fmla="*/ 2077673 h 2086108"/>
                  <a:gd name="connsiteX87" fmla="*/ 1096464 w 1504120"/>
                  <a:gd name="connsiteY87" fmla="*/ 2069238 h 2086108"/>
                  <a:gd name="connsiteX88" fmla="*/ 1085217 w 1504120"/>
                  <a:gd name="connsiteY88" fmla="*/ 2086108 h 2086108"/>
                  <a:gd name="connsiteX89" fmla="*/ 1082405 w 1504120"/>
                  <a:gd name="connsiteY89" fmla="*/ 2080485 h 2086108"/>
                  <a:gd name="connsiteX90" fmla="*/ 1090841 w 1504120"/>
                  <a:gd name="connsiteY90" fmla="*/ 2066426 h 2086108"/>
                  <a:gd name="connsiteX91" fmla="*/ 1088029 w 1504120"/>
                  <a:gd name="connsiteY91" fmla="*/ 2060802 h 2086108"/>
                  <a:gd name="connsiteX92" fmla="*/ 1076782 w 1504120"/>
                  <a:gd name="connsiteY92" fmla="*/ 2074861 h 2086108"/>
                  <a:gd name="connsiteX93" fmla="*/ 1127394 w 1504120"/>
                  <a:gd name="connsiteY93" fmla="*/ 1799332 h 2086108"/>
                  <a:gd name="connsiteX94" fmla="*/ 1144265 w 1504120"/>
                  <a:gd name="connsiteY94" fmla="*/ 1571604 h 2086108"/>
                  <a:gd name="connsiteX95" fmla="*/ 1189226 w 1504120"/>
                  <a:gd name="connsiteY95" fmla="*/ 1144265 h 2086108"/>
                  <a:gd name="connsiteX96" fmla="*/ 1186414 w 1504120"/>
                  <a:gd name="connsiteY96" fmla="*/ 947467 h 2086108"/>
                  <a:gd name="connsiteX97" fmla="*/ 1124582 w 1504120"/>
                  <a:gd name="connsiteY97" fmla="*/ 770351 h 2086108"/>
                  <a:gd name="connsiteX98" fmla="*/ 1133018 w 1504120"/>
                  <a:gd name="connsiteY98" fmla="*/ 764727 h 2086108"/>
                  <a:gd name="connsiteX99" fmla="*/ 1104900 w 1504120"/>
                  <a:gd name="connsiteY99" fmla="*/ 753480 h 2086108"/>
                  <a:gd name="connsiteX100" fmla="*/ 1082405 w 1504120"/>
                  <a:gd name="connsiteY100" fmla="*/ 767539 h 2086108"/>
                  <a:gd name="connsiteX101" fmla="*/ 1085217 w 1504120"/>
                  <a:gd name="connsiteY101" fmla="*/ 773163 h 2086108"/>
                  <a:gd name="connsiteX102" fmla="*/ 1110523 w 1504120"/>
                  <a:gd name="connsiteY102" fmla="*/ 761916 h 2086108"/>
                  <a:gd name="connsiteX103" fmla="*/ 1006486 w 1504120"/>
                  <a:gd name="connsiteY103" fmla="*/ 871548 h 2086108"/>
                  <a:gd name="connsiteX104" fmla="*/ 1005249 w 1504120"/>
                  <a:gd name="connsiteY104" fmla="*/ 873123 h 2086108"/>
                  <a:gd name="connsiteX105" fmla="*/ 1006486 w 1504120"/>
                  <a:gd name="connsiteY105" fmla="*/ 879983 h 2086108"/>
                  <a:gd name="connsiteX106" fmla="*/ 958686 w 1504120"/>
                  <a:gd name="connsiteY106" fmla="*/ 972773 h 2086108"/>
                  <a:gd name="connsiteX107" fmla="*/ 961497 w 1504120"/>
                  <a:gd name="connsiteY107" fmla="*/ 978397 h 2086108"/>
                  <a:gd name="connsiteX108" fmla="*/ 1088029 w 1504120"/>
                  <a:gd name="connsiteY108" fmla="*/ 950279 h 2086108"/>
                  <a:gd name="connsiteX109" fmla="*/ 1118959 w 1504120"/>
                  <a:gd name="connsiteY109" fmla="*/ 953090 h 2086108"/>
                  <a:gd name="connsiteX110" fmla="*/ 1130206 w 1504120"/>
                  <a:gd name="connsiteY110" fmla="*/ 964338 h 2086108"/>
                  <a:gd name="connsiteX111" fmla="*/ 1141453 w 1504120"/>
                  <a:gd name="connsiteY111" fmla="*/ 972773 h 2086108"/>
                  <a:gd name="connsiteX112" fmla="*/ 1144265 w 1504120"/>
                  <a:gd name="connsiteY112" fmla="*/ 984020 h 2086108"/>
                  <a:gd name="connsiteX113" fmla="*/ 1138641 w 1504120"/>
                  <a:gd name="connsiteY113" fmla="*/ 1006515 h 2086108"/>
                  <a:gd name="connsiteX114" fmla="*/ 1135830 w 1504120"/>
                  <a:gd name="connsiteY114" fmla="*/ 995268 h 2086108"/>
                  <a:gd name="connsiteX115" fmla="*/ 1130206 w 1504120"/>
                  <a:gd name="connsiteY115" fmla="*/ 1009327 h 2086108"/>
                  <a:gd name="connsiteX116" fmla="*/ 1110523 w 1504120"/>
                  <a:gd name="connsiteY116" fmla="*/ 1043040 h 2086108"/>
                  <a:gd name="connsiteX117" fmla="*/ 1116147 w 1504120"/>
                  <a:gd name="connsiteY117" fmla="*/ 1020546 h 2086108"/>
                  <a:gd name="connsiteX118" fmla="*/ 1107649 w 1504120"/>
                  <a:gd name="connsiteY118" fmla="*/ 1034356 h 2086108"/>
                  <a:gd name="connsiteX119" fmla="*/ 1104900 w 1504120"/>
                  <a:gd name="connsiteY119" fmla="*/ 1023357 h 2086108"/>
                  <a:gd name="connsiteX120" fmla="*/ 1051475 w 1504120"/>
                  <a:gd name="connsiteY120" fmla="*/ 1113335 h 2086108"/>
                  <a:gd name="connsiteX121" fmla="*/ 1073970 w 1504120"/>
                  <a:gd name="connsiteY121" fmla="*/ 1085217 h 2086108"/>
                  <a:gd name="connsiteX122" fmla="*/ 1076782 w 1504120"/>
                  <a:gd name="connsiteY122" fmla="*/ 1090841 h 2086108"/>
                  <a:gd name="connsiteX123" fmla="*/ 1080141 w 1504120"/>
                  <a:gd name="connsiteY123" fmla="*/ 1089009 h 2086108"/>
                  <a:gd name="connsiteX124" fmla="*/ 1052881 w 1504120"/>
                  <a:gd name="connsiteY124" fmla="*/ 1131261 h 2086108"/>
                  <a:gd name="connsiteX125" fmla="*/ 1026169 w 1504120"/>
                  <a:gd name="connsiteY125" fmla="*/ 1192066 h 2086108"/>
                  <a:gd name="connsiteX126" fmla="*/ 1031793 w 1504120"/>
                  <a:gd name="connsiteY126" fmla="*/ 1194878 h 2086108"/>
                  <a:gd name="connsiteX127" fmla="*/ 1161108 w 1504120"/>
                  <a:gd name="connsiteY127" fmla="*/ 1172383 h 2086108"/>
                  <a:gd name="connsiteX128" fmla="*/ 1127394 w 1504120"/>
                  <a:gd name="connsiteY128" fmla="*/ 1189254 h 2086108"/>
                  <a:gd name="connsiteX129" fmla="*/ 1133018 w 1504120"/>
                  <a:gd name="connsiteY129" fmla="*/ 1192066 h 2086108"/>
                  <a:gd name="connsiteX130" fmla="*/ 1177979 w 1504120"/>
                  <a:gd name="connsiteY130" fmla="*/ 1178007 h 2086108"/>
                  <a:gd name="connsiteX131" fmla="*/ 1158296 w 1504120"/>
                  <a:gd name="connsiteY131" fmla="*/ 1194878 h 2086108"/>
                  <a:gd name="connsiteX132" fmla="*/ 1172355 w 1504120"/>
                  <a:gd name="connsiteY132" fmla="*/ 1192066 h 2086108"/>
                  <a:gd name="connsiteX133" fmla="*/ 975557 w 1504120"/>
                  <a:gd name="connsiteY133" fmla="*/ 1296075 h 2086108"/>
                  <a:gd name="connsiteX134" fmla="*/ 927756 w 1504120"/>
                  <a:gd name="connsiteY134" fmla="*/ 1282016 h 2086108"/>
                  <a:gd name="connsiteX135" fmla="*/ 919349 w 1504120"/>
                  <a:gd name="connsiteY135" fmla="*/ 1242650 h 2086108"/>
                  <a:gd name="connsiteX136" fmla="*/ 908101 w 1504120"/>
                  <a:gd name="connsiteY136" fmla="*/ 1284827 h 2086108"/>
                  <a:gd name="connsiteX137" fmla="*/ 896854 w 1504120"/>
                  <a:gd name="connsiteY137" fmla="*/ 1279204 h 2086108"/>
                  <a:gd name="connsiteX138" fmla="*/ 885607 w 1504120"/>
                  <a:gd name="connsiteY138" fmla="*/ 1312946 h 2086108"/>
                  <a:gd name="connsiteX139" fmla="*/ 877171 w 1504120"/>
                  <a:gd name="connsiteY139" fmla="*/ 1276392 h 2086108"/>
                  <a:gd name="connsiteX140" fmla="*/ 854677 w 1504120"/>
                  <a:gd name="connsiteY140" fmla="*/ 1318569 h 2086108"/>
                  <a:gd name="connsiteX141" fmla="*/ 854677 w 1504120"/>
                  <a:gd name="connsiteY141" fmla="*/ 1298887 h 2086108"/>
                  <a:gd name="connsiteX142" fmla="*/ 840618 w 1504120"/>
                  <a:gd name="connsiteY142" fmla="*/ 1304510 h 2086108"/>
                  <a:gd name="connsiteX143" fmla="*/ 823747 w 1504120"/>
                  <a:gd name="connsiteY143" fmla="*/ 1262333 h 2086108"/>
                  <a:gd name="connsiteX144" fmla="*/ 823747 w 1504120"/>
                  <a:gd name="connsiteY144" fmla="*/ 1206125 h 2086108"/>
                  <a:gd name="connsiteX145" fmla="*/ 837806 w 1504120"/>
                  <a:gd name="connsiteY145" fmla="*/ 1116147 h 2086108"/>
                  <a:gd name="connsiteX146" fmla="*/ 944627 w 1504120"/>
                  <a:gd name="connsiteY146" fmla="*/ 767539 h 2086108"/>
                  <a:gd name="connsiteX147" fmla="*/ 944627 w 1504120"/>
                  <a:gd name="connsiteY147" fmla="*/ 759104 h 2086108"/>
                  <a:gd name="connsiteX148" fmla="*/ 593207 w 1504120"/>
                  <a:gd name="connsiteY148" fmla="*/ 975585 h 2086108"/>
                  <a:gd name="connsiteX149" fmla="*/ 567901 w 1504120"/>
                  <a:gd name="connsiteY149" fmla="*/ 981208 h 2086108"/>
                  <a:gd name="connsiteX150" fmla="*/ 545406 w 1504120"/>
                  <a:gd name="connsiteY150" fmla="*/ 984020 h 2086108"/>
                  <a:gd name="connsiteX151" fmla="*/ 551030 w 1504120"/>
                  <a:gd name="connsiteY151" fmla="*/ 975585 h 2086108"/>
                  <a:gd name="connsiteX152" fmla="*/ 528535 w 1504120"/>
                  <a:gd name="connsiteY152" fmla="*/ 972773 h 2086108"/>
                  <a:gd name="connsiteX153" fmla="*/ 528535 w 1504120"/>
                  <a:gd name="connsiteY153" fmla="*/ 964338 h 2086108"/>
                  <a:gd name="connsiteX154" fmla="*/ 534159 w 1504120"/>
                  <a:gd name="connsiteY154" fmla="*/ 958714 h 2086108"/>
                  <a:gd name="connsiteX155" fmla="*/ 517288 w 1504120"/>
                  <a:gd name="connsiteY155" fmla="*/ 936220 h 2086108"/>
                  <a:gd name="connsiteX156" fmla="*/ 522912 w 1504120"/>
                  <a:gd name="connsiteY156" fmla="*/ 924972 h 2086108"/>
                  <a:gd name="connsiteX157" fmla="*/ 643819 w 1504120"/>
                  <a:gd name="connsiteY157" fmla="*/ 806876 h 2086108"/>
                  <a:gd name="connsiteX158" fmla="*/ 843430 w 1504120"/>
                  <a:gd name="connsiteY158" fmla="*/ 671938 h 2086108"/>
                  <a:gd name="connsiteX159" fmla="*/ 837806 w 1504120"/>
                  <a:gd name="connsiteY159" fmla="*/ 677561 h 2086108"/>
                  <a:gd name="connsiteX160" fmla="*/ 843430 w 1504120"/>
                  <a:gd name="connsiteY160" fmla="*/ 680373 h 2086108"/>
                  <a:gd name="connsiteX161" fmla="*/ 859598 w 1504120"/>
                  <a:gd name="connsiteY161" fmla="*/ 672289 h 2086108"/>
                  <a:gd name="connsiteX162" fmla="*/ 864642 w 1504120"/>
                  <a:gd name="connsiteY162" fmla="*/ 668724 h 2086108"/>
                  <a:gd name="connsiteX163" fmla="*/ 854677 w 1504120"/>
                  <a:gd name="connsiteY163" fmla="*/ 685997 h 2086108"/>
                  <a:gd name="connsiteX164" fmla="*/ 877171 w 1504120"/>
                  <a:gd name="connsiteY164" fmla="*/ 669126 h 2086108"/>
                  <a:gd name="connsiteX165" fmla="*/ 857489 w 1504120"/>
                  <a:gd name="connsiteY165" fmla="*/ 688809 h 2086108"/>
                  <a:gd name="connsiteX166" fmla="*/ 950250 w 1504120"/>
                  <a:gd name="connsiteY166" fmla="*/ 601643 h 2086108"/>
                  <a:gd name="connsiteX167" fmla="*/ 955874 w 1504120"/>
                  <a:gd name="connsiteY167" fmla="*/ 514505 h 2086108"/>
                  <a:gd name="connsiteX168" fmla="*/ 851865 w 1504120"/>
                  <a:gd name="connsiteY168" fmla="*/ 565089 h 2086108"/>
                  <a:gd name="connsiteX169" fmla="*/ 958686 w 1504120"/>
                  <a:gd name="connsiteY169" fmla="*/ 506069 h 2086108"/>
                  <a:gd name="connsiteX170" fmla="*/ 955874 w 1504120"/>
                  <a:gd name="connsiteY170" fmla="*/ 500446 h 2086108"/>
                  <a:gd name="connsiteX171" fmla="*/ 843430 w 1504120"/>
                  <a:gd name="connsiteY171" fmla="*/ 556682 h 2086108"/>
                  <a:gd name="connsiteX172" fmla="*/ 832182 w 1504120"/>
                  <a:gd name="connsiteY172" fmla="*/ 548246 h 2086108"/>
                  <a:gd name="connsiteX173" fmla="*/ 826559 w 1504120"/>
                  <a:gd name="connsiteY173" fmla="*/ 553870 h 2086108"/>
                  <a:gd name="connsiteX174" fmla="*/ 826559 w 1504120"/>
                  <a:gd name="connsiteY174" fmla="*/ 551058 h 2086108"/>
                  <a:gd name="connsiteX175" fmla="*/ 834994 w 1504120"/>
                  <a:gd name="connsiteY175" fmla="*/ 534187 h 2086108"/>
                  <a:gd name="connsiteX176" fmla="*/ 826559 w 1504120"/>
                  <a:gd name="connsiteY176" fmla="*/ 542623 h 2086108"/>
                  <a:gd name="connsiteX177" fmla="*/ 823747 w 1504120"/>
                  <a:gd name="connsiteY177" fmla="*/ 534187 h 2086108"/>
                  <a:gd name="connsiteX178" fmla="*/ 913725 w 1504120"/>
                  <a:gd name="connsiteY178" fmla="*/ 461080 h 2086108"/>
                  <a:gd name="connsiteX179" fmla="*/ 964309 w 1504120"/>
                  <a:gd name="connsiteY179" fmla="*/ 432962 h 2086108"/>
                  <a:gd name="connsiteX180" fmla="*/ 972745 w 1504120"/>
                  <a:gd name="connsiteY180" fmla="*/ 396409 h 2086108"/>
                  <a:gd name="connsiteX181" fmla="*/ 978368 w 1504120"/>
                  <a:gd name="connsiteY181" fmla="*/ 357043 h 2086108"/>
                  <a:gd name="connsiteX182" fmla="*/ 986804 w 1504120"/>
                  <a:gd name="connsiteY182" fmla="*/ 283964 h 2086108"/>
                  <a:gd name="connsiteX183" fmla="*/ 714087 w 1504120"/>
                  <a:gd name="connsiteY183" fmla="*/ 441398 h 2086108"/>
                  <a:gd name="connsiteX184" fmla="*/ 382349 w 1504120"/>
                  <a:gd name="connsiteY184" fmla="*/ 702868 h 2086108"/>
                  <a:gd name="connsiteX185" fmla="*/ 399220 w 1504120"/>
                  <a:gd name="connsiteY185" fmla="*/ 728174 h 2086108"/>
                  <a:gd name="connsiteX186" fmla="*/ 410468 w 1504120"/>
                  <a:gd name="connsiteY186" fmla="*/ 770351 h 2086108"/>
                  <a:gd name="connsiteX187" fmla="*/ 210857 w 1504120"/>
                  <a:gd name="connsiteY187" fmla="*/ 1017734 h 2086108"/>
                  <a:gd name="connsiteX188" fmla="*/ 163057 w 1504120"/>
                  <a:gd name="connsiteY188" fmla="*/ 936220 h 2086108"/>
                  <a:gd name="connsiteX189" fmla="*/ 244599 w 1504120"/>
                  <a:gd name="connsiteY189" fmla="*/ 753480 h 2086108"/>
                  <a:gd name="connsiteX190" fmla="*/ 244599 w 1504120"/>
                  <a:gd name="connsiteY190" fmla="*/ 750668 h 2086108"/>
                  <a:gd name="connsiteX191" fmla="*/ 185551 w 1504120"/>
                  <a:gd name="connsiteY191" fmla="*/ 784410 h 2086108"/>
                  <a:gd name="connsiteX192" fmla="*/ 182739 w 1504120"/>
                  <a:gd name="connsiteY192" fmla="*/ 778786 h 2086108"/>
                  <a:gd name="connsiteX193" fmla="*/ 101197 w 1504120"/>
                  <a:gd name="connsiteY193" fmla="*/ 851865 h 2086108"/>
                  <a:gd name="connsiteX194" fmla="*/ 95573 w 1504120"/>
                  <a:gd name="connsiteY194" fmla="*/ 969961 h 2086108"/>
                  <a:gd name="connsiteX195" fmla="*/ 118068 w 1504120"/>
                  <a:gd name="connsiteY195" fmla="*/ 1276392 h 2086108"/>
                  <a:gd name="connsiteX196" fmla="*/ 101197 w 1504120"/>
                  <a:gd name="connsiteY196" fmla="*/ 1287639 h 2086108"/>
                  <a:gd name="connsiteX197" fmla="*/ 87138 w 1504120"/>
                  <a:gd name="connsiteY197" fmla="*/ 1276392 h 2086108"/>
                  <a:gd name="connsiteX198" fmla="*/ 87138 w 1504120"/>
                  <a:gd name="connsiteY198" fmla="*/ 1290451 h 2086108"/>
                  <a:gd name="connsiteX199" fmla="*/ 0 w 1504120"/>
                  <a:gd name="connsiteY199" fmla="*/ 1031793 h 2086108"/>
                  <a:gd name="connsiteX200" fmla="*/ 0 w 1504120"/>
                  <a:gd name="connsiteY200" fmla="*/ 896854 h 2086108"/>
                  <a:gd name="connsiteX201" fmla="*/ 5623 w 1504120"/>
                  <a:gd name="connsiteY201" fmla="*/ 846242 h 2086108"/>
                  <a:gd name="connsiteX202" fmla="*/ 47772 w 1504120"/>
                  <a:gd name="connsiteY202" fmla="*/ 683185 h 2086108"/>
                  <a:gd name="connsiteX203" fmla="*/ 87138 w 1504120"/>
                  <a:gd name="connsiteY203" fmla="*/ 593207 h 2086108"/>
                  <a:gd name="connsiteX204" fmla="*/ 56208 w 1504120"/>
                  <a:gd name="connsiteY204" fmla="*/ 536999 h 2086108"/>
                  <a:gd name="connsiteX205" fmla="*/ 89950 w 1504120"/>
                  <a:gd name="connsiteY205" fmla="*/ 559494 h 2086108"/>
                  <a:gd name="connsiteX206" fmla="*/ 75891 w 1504120"/>
                  <a:gd name="connsiteY206" fmla="*/ 536999 h 2086108"/>
                  <a:gd name="connsiteX207" fmla="*/ 56208 w 1504120"/>
                  <a:gd name="connsiteY207" fmla="*/ 520128 h 2086108"/>
                  <a:gd name="connsiteX208" fmla="*/ 89950 w 1504120"/>
                  <a:gd name="connsiteY208" fmla="*/ 534187 h 2086108"/>
                  <a:gd name="connsiteX209" fmla="*/ 73079 w 1504120"/>
                  <a:gd name="connsiteY209" fmla="*/ 520128 h 2086108"/>
                  <a:gd name="connsiteX210" fmla="*/ 95573 w 1504120"/>
                  <a:gd name="connsiteY210" fmla="*/ 528564 h 2086108"/>
                  <a:gd name="connsiteX211" fmla="*/ 95573 w 1504120"/>
                  <a:gd name="connsiteY211" fmla="*/ 444209 h 2086108"/>
                  <a:gd name="connsiteX212" fmla="*/ 84326 w 1504120"/>
                  <a:gd name="connsiteY212" fmla="*/ 373914 h 2086108"/>
                  <a:gd name="connsiteX213" fmla="*/ 5623 w 1504120"/>
                  <a:gd name="connsiteY213" fmla="*/ 438586 h 2086108"/>
                  <a:gd name="connsiteX214" fmla="*/ 84326 w 1504120"/>
                  <a:gd name="connsiteY214" fmla="*/ 351420 h 2086108"/>
                  <a:gd name="connsiteX215" fmla="*/ 30902 w 1504120"/>
                  <a:gd name="connsiteY215" fmla="*/ 25306 h 2086108"/>
                  <a:gd name="connsiteX216" fmla="*/ 42149 w 1504120"/>
                  <a:gd name="connsiteY216" fmla="*/ 50613 h 2086108"/>
                  <a:gd name="connsiteX217" fmla="*/ 44961 w 1504120"/>
                  <a:gd name="connsiteY217" fmla="*/ 42177 h 2086108"/>
                  <a:gd name="connsiteX218" fmla="*/ 36525 w 1504120"/>
                  <a:gd name="connsiteY218" fmla="*/ 5624 h 2086108"/>
                  <a:gd name="connsiteX219" fmla="*/ 53396 w 1504120"/>
                  <a:gd name="connsiteY219" fmla="*/ 19683 h 2086108"/>
                  <a:gd name="connsiteX220" fmla="*/ 61832 w 1504120"/>
                  <a:gd name="connsiteY220" fmla="*/ 33742 h 2086108"/>
                  <a:gd name="connsiteX221" fmla="*/ 64643 w 1504120"/>
                  <a:gd name="connsiteY221" fmla="*/ 28118 h 2086108"/>
                  <a:gd name="connsiteX222" fmla="*/ 56208 w 1504120"/>
                  <a:gd name="connsiteY222" fmla="*/ 0 h 2086108"/>
                  <a:gd name="connsiteX223" fmla="*/ 70267 w 1504120"/>
                  <a:gd name="connsiteY223" fmla="*/ 652255 h 2086108"/>
                  <a:gd name="connsiteX224" fmla="*/ 25306 w 1504120"/>
                  <a:gd name="connsiteY224" fmla="*/ 829371 h 2086108"/>
                  <a:gd name="connsiteX225" fmla="*/ 70267 w 1504120"/>
                  <a:gd name="connsiteY225" fmla="*/ 652255 h 2086108"/>
                  <a:gd name="connsiteX226" fmla="*/ 328925 w 1504120"/>
                  <a:gd name="connsiteY226" fmla="*/ 753480 h 2086108"/>
                  <a:gd name="connsiteX227" fmla="*/ 233352 w 1504120"/>
                  <a:gd name="connsiteY227" fmla="*/ 860301 h 2086108"/>
                  <a:gd name="connsiteX228" fmla="*/ 219293 w 1504120"/>
                  <a:gd name="connsiteY228" fmla="*/ 910913 h 2086108"/>
                  <a:gd name="connsiteX229" fmla="*/ 224916 w 1504120"/>
                  <a:gd name="connsiteY229" fmla="*/ 933408 h 2086108"/>
                  <a:gd name="connsiteX230" fmla="*/ 354231 w 1504120"/>
                  <a:gd name="connsiteY230" fmla="*/ 787194 h 2086108"/>
                  <a:gd name="connsiteX231" fmla="*/ 328925 w 1504120"/>
                  <a:gd name="connsiteY231" fmla="*/ 753480 h 2086108"/>
                  <a:gd name="connsiteX232" fmla="*/ 255818 w 1504120"/>
                  <a:gd name="connsiteY232" fmla="*/ 992456 h 2086108"/>
                  <a:gd name="connsiteX233" fmla="*/ 227728 w 1504120"/>
                  <a:gd name="connsiteY233" fmla="*/ 1003703 h 2086108"/>
                  <a:gd name="connsiteX234" fmla="*/ 255818 w 1504120"/>
                  <a:gd name="connsiteY234" fmla="*/ 992456 h 2086108"/>
                  <a:gd name="connsiteX235" fmla="*/ 196798 w 1504120"/>
                  <a:gd name="connsiteY235" fmla="*/ 1006515 h 2086108"/>
                  <a:gd name="connsiteX236" fmla="*/ 205234 w 1504120"/>
                  <a:gd name="connsiteY236" fmla="*/ 1012110 h 2086108"/>
                  <a:gd name="connsiteX237" fmla="*/ 213669 w 1504120"/>
                  <a:gd name="connsiteY237" fmla="*/ 1009327 h 2086108"/>
                  <a:gd name="connsiteX238" fmla="*/ 196798 w 1504120"/>
                  <a:gd name="connsiteY238" fmla="*/ 1006515 h 2086108"/>
                  <a:gd name="connsiteX239" fmla="*/ 1117553 w 1504120"/>
                  <a:gd name="connsiteY239" fmla="*/ 985778 h 2086108"/>
                  <a:gd name="connsiteX240" fmla="*/ 1113335 w 1504120"/>
                  <a:gd name="connsiteY240" fmla="*/ 986832 h 2086108"/>
                  <a:gd name="connsiteX241" fmla="*/ 1121771 w 1504120"/>
                  <a:gd name="connsiteY241" fmla="*/ 986832 h 2086108"/>
                  <a:gd name="connsiteX242" fmla="*/ 1117553 w 1504120"/>
                  <a:gd name="connsiteY242" fmla="*/ 985778 h 2086108"/>
                  <a:gd name="connsiteX243" fmla="*/ 958686 w 1504120"/>
                  <a:gd name="connsiteY243" fmla="*/ 986832 h 2086108"/>
                  <a:gd name="connsiteX244" fmla="*/ 958686 w 1504120"/>
                  <a:gd name="connsiteY244" fmla="*/ 995268 h 2086108"/>
                  <a:gd name="connsiteX245" fmla="*/ 969933 w 1504120"/>
                  <a:gd name="connsiteY245" fmla="*/ 992456 h 2086108"/>
                  <a:gd name="connsiteX246" fmla="*/ 958686 w 1504120"/>
                  <a:gd name="connsiteY246" fmla="*/ 986832 h 2086108"/>
                  <a:gd name="connsiteX247" fmla="*/ 953062 w 1504120"/>
                  <a:gd name="connsiteY247" fmla="*/ 1012110 h 2086108"/>
                  <a:gd name="connsiteX248" fmla="*/ 922160 w 1504120"/>
                  <a:gd name="connsiteY248" fmla="*/ 1220184 h 2086108"/>
                  <a:gd name="connsiteX249" fmla="*/ 1028981 w 1504120"/>
                  <a:gd name="connsiteY249" fmla="*/ 1088029 h 2086108"/>
                  <a:gd name="connsiteX250" fmla="*/ 1068346 w 1504120"/>
                  <a:gd name="connsiteY250" fmla="*/ 1034605 h 2086108"/>
                  <a:gd name="connsiteX251" fmla="*/ 995239 w 1504120"/>
                  <a:gd name="connsiteY251" fmla="*/ 1048664 h 2086108"/>
                  <a:gd name="connsiteX252" fmla="*/ 958686 w 1504120"/>
                  <a:gd name="connsiteY252" fmla="*/ 1040228 h 2086108"/>
                  <a:gd name="connsiteX253" fmla="*/ 967121 w 1504120"/>
                  <a:gd name="connsiteY253" fmla="*/ 1017734 h 2086108"/>
                  <a:gd name="connsiteX254" fmla="*/ 964309 w 1504120"/>
                  <a:gd name="connsiteY254" fmla="*/ 1012110 h 2086108"/>
                  <a:gd name="connsiteX255" fmla="*/ 953062 w 1504120"/>
                  <a:gd name="connsiteY255" fmla="*/ 1012110 h 2086108"/>
                  <a:gd name="connsiteX256" fmla="*/ 1090841 w 1504120"/>
                  <a:gd name="connsiteY256" fmla="*/ 1028981 h 2086108"/>
                  <a:gd name="connsiteX257" fmla="*/ 1071158 w 1504120"/>
                  <a:gd name="connsiteY257" fmla="*/ 1065535 h 2086108"/>
                  <a:gd name="connsiteX258" fmla="*/ 1090841 w 1504120"/>
                  <a:gd name="connsiteY258" fmla="*/ 1028981 h 2086108"/>
                  <a:gd name="connsiteX259" fmla="*/ 1102088 w 1504120"/>
                  <a:gd name="connsiteY259" fmla="*/ 961526 h 2086108"/>
                  <a:gd name="connsiteX260" fmla="*/ 1113335 w 1504120"/>
                  <a:gd name="connsiteY260" fmla="*/ 967149 h 2086108"/>
                  <a:gd name="connsiteX261" fmla="*/ 1121771 w 1504120"/>
                  <a:gd name="connsiteY261" fmla="*/ 964338 h 2086108"/>
                  <a:gd name="connsiteX262" fmla="*/ 1102088 w 1504120"/>
                  <a:gd name="connsiteY262" fmla="*/ 961526 h 2086108"/>
                  <a:gd name="connsiteX263" fmla="*/ 1135830 w 1504120"/>
                  <a:gd name="connsiteY263" fmla="*/ 975585 h 2086108"/>
                  <a:gd name="connsiteX264" fmla="*/ 1138641 w 1504120"/>
                  <a:gd name="connsiteY264" fmla="*/ 986832 h 2086108"/>
                  <a:gd name="connsiteX265" fmla="*/ 1135830 w 1504120"/>
                  <a:gd name="connsiteY265" fmla="*/ 975585 h 2086108"/>
                  <a:gd name="connsiteX266" fmla="*/ 1459131 w 1504120"/>
                  <a:gd name="connsiteY266" fmla="*/ 452645 h 2086108"/>
                  <a:gd name="connsiteX267" fmla="*/ 1461943 w 1504120"/>
                  <a:gd name="connsiteY267" fmla="*/ 452645 h 2086108"/>
                  <a:gd name="connsiteX268" fmla="*/ 1459131 w 1504120"/>
                  <a:gd name="connsiteY268" fmla="*/ 452645 h 2086108"/>
                  <a:gd name="connsiteX269" fmla="*/ 1436637 w 1504120"/>
                  <a:gd name="connsiteY269" fmla="*/ 483575 h 2086108"/>
                  <a:gd name="connsiteX270" fmla="*/ 1422578 w 1504120"/>
                  <a:gd name="connsiteY270" fmla="*/ 489198 h 2086108"/>
                  <a:gd name="connsiteX271" fmla="*/ 1436637 w 1504120"/>
                  <a:gd name="connsiteY271" fmla="*/ 483575 h 2086108"/>
                  <a:gd name="connsiteX272" fmla="*/ 1414142 w 1504120"/>
                  <a:gd name="connsiteY272" fmla="*/ 492010 h 2086108"/>
                  <a:gd name="connsiteX273" fmla="*/ 1408519 w 1504120"/>
                  <a:gd name="connsiteY273" fmla="*/ 494822 h 2086108"/>
                  <a:gd name="connsiteX274" fmla="*/ 1414142 w 1504120"/>
                  <a:gd name="connsiteY274" fmla="*/ 492010 h 2086108"/>
                  <a:gd name="connsiteX275" fmla="*/ 126503 w 1504120"/>
                  <a:gd name="connsiteY275" fmla="*/ 809688 h 2086108"/>
                  <a:gd name="connsiteX276" fmla="*/ 106820 w 1504120"/>
                  <a:gd name="connsiteY276" fmla="*/ 837806 h 2086108"/>
                  <a:gd name="connsiteX277" fmla="*/ 126503 w 1504120"/>
                  <a:gd name="connsiteY277" fmla="*/ 809688 h 2086108"/>
                  <a:gd name="connsiteX278" fmla="*/ 191175 w 1504120"/>
                  <a:gd name="connsiteY278" fmla="*/ 216481 h 2086108"/>
                  <a:gd name="connsiteX279" fmla="*/ 179927 w 1504120"/>
                  <a:gd name="connsiteY279" fmla="*/ 224917 h 2086108"/>
                  <a:gd name="connsiteX280" fmla="*/ 191175 w 1504120"/>
                  <a:gd name="connsiteY280" fmla="*/ 216481 h 2086108"/>
                  <a:gd name="connsiteX281" fmla="*/ 177819 w 1504120"/>
                  <a:gd name="connsiteY281" fmla="*/ 241085 h 2086108"/>
                  <a:gd name="connsiteX282" fmla="*/ 168680 w 1504120"/>
                  <a:gd name="connsiteY282" fmla="*/ 258658 h 2086108"/>
                  <a:gd name="connsiteX283" fmla="*/ 182739 w 1504120"/>
                  <a:gd name="connsiteY283" fmla="*/ 244599 h 2086108"/>
                  <a:gd name="connsiteX284" fmla="*/ 177819 w 1504120"/>
                  <a:gd name="connsiteY284" fmla="*/ 241085 h 208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</a:cxnLst>
                <a:rect l="l" t="t" r="r" b="b"/>
                <a:pathLst>
                  <a:path w="1504120" h="2086108">
                    <a:moveTo>
                      <a:pt x="56208" y="0"/>
                    </a:moveTo>
                    <a:cubicBezTo>
                      <a:pt x="67455" y="8435"/>
                      <a:pt x="84326" y="8435"/>
                      <a:pt x="89950" y="16871"/>
                    </a:cubicBezTo>
                    <a:cubicBezTo>
                      <a:pt x="146186" y="84354"/>
                      <a:pt x="140562" y="165869"/>
                      <a:pt x="165868" y="241787"/>
                    </a:cubicBezTo>
                    <a:cubicBezTo>
                      <a:pt x="168680" y="238976"/>
                      <a:pt x="177116" y="238976"/>
                      <a:pt x="177116" y="230540"/>
                    </a:cubicBezTo>
                    <a:cubicBezTo>
                      <a:pt x="177116" y="224917"/>
                      <a:pt x="174304" y="227728"/>
                      <a:pt x="171492" y="227728"/>
                    </a:cubicBezTo>
                    <a:cubicBezTo>
                      <a:pt x="185551" y="213669"/>
                      <a:pt x="342984" y="78731"/>
                      <a:pt x="393597" y="78731"/>
                    </a:cubicBezTo>
                    <a:cubicBezTo>
                      <a:pt x="399220" y="78731"/>
                      <a:pt x="399220" y="81542"/>
                      <a:pt x="402032" y="84354"/>
                    </a:cubicBezTo>
                    <a:cubicBezTo>
                      <a:pt x="424527" y="78731"/>
                      <a:pt x="447021" y="118068"/>
                      <a:pt x="447021" y="137750"/>
                    </a:cubicBezTo>
                    <a:cubicBezTo>
                      <a:pt x="447021" y="163057"/>
                      <a:pt x="345796" y="255846"/>
                      <a:pt x="334549" y="292400"/>
                    </a:cubicBezTo>
                    <a:cubicBezTo>
                      <a:pt x="371102" y="272717"/>
                      <a:pt x="416091" y="238976"/>
                      <a:pt x="449833" y="238976"/>
                    </a:cubicBezTo>
                    <a:cubicBezTo>
                      <a:pt x="449833" y="241787"/>
                      <a:pt x="447021" y="241787"/>
                      <a:pt x="444209" y="244599"/>
                    </a:cubicBezTo>
                    <a:cubicBezTo>
                      <a:pt x="452645" y="247411"/>
                      <a:pt x="463892" y="247411"/>
                      <a:pt x="472327" y="247411"/>
                    </a:cubicBezTo>
                    <a:cubicBezTo>
                      <a:pt x="472327" y="250223"/>
                      <a:pt x="466704" y="255846"/>
                      <a:pt x="463892" y="258658"/>
                    </a:cubicBezTo>
                    <a:cubicBezTo>
                      <a:pt x="466704" y="261470"/>
                      <a:pt x="472327" y="258658"/>
                      <a:pt x="477923" y="261470"/>
                    </a:cubicBezTo>
                    <a:cubicBezTo>
                      <a:pt x="483546" y="267094"/>
                      <a:pt x="489170" y="278341"/>
                      <a:pt x="489170" y="283964"/>
                    </a:cubicBezTo>
                    <a:cubicBezTo>
                      <a:pt x="489170" y="292400"/>
                      <a:pt x="458268" y="320518"/>
                      <a:pt x="441397" y="331765"/>
                    </a:cubicBezTo>
                    <a:cubicBezTo>
                      <a:pt x="368290" y="385161"/>
                      <a:pt x="303619" y="432962"/>
                      <a:pt x="230540" y="461080"/>
                    </a:cubicBezTo>
                    <a:cubicBezTo>
                      <a:pt x="219293" y="466704"/>
                      <a:pt x="205234" y="463892"/>
                      <a:pt x="191175" y="463892"/>
                    </a:cubicBezTo>
                    <a:lnTo>
                      <a:pt x="191175" y="503257"/>
                    </a:lnTo>
                    <a:cubicBezTo>
                      <a:pt x="205234" y="503257"/>
                      <a:pt x="213669" y="480763"/>
                      <a:pt x="224916" y="472327"/>
                    </a:cubicBezTo>
                    <a:cubicBezTo>
                      <a:pt x="182739" y="514505"/>
                      <a:pt x="191175" y="562277"/>
                      <a:pt x="185551" y="612890"/>
                    </a:cubicBezTo>
                    <a:cubicBezTo>
                      <a:pt x="179927" y="612890"/>
                      <a:pt x="171492" y="615702"/>
                      <a:pt x="163057" y="612890"/>
                    </a:cubicBezTo>
                    <a:cubicBezTo>
                      <a:pt x="120879" y="671938"/>
                      <a:pt x="115256" y="745045"/>
                      <a:pt x="106820" y="812500"/>
                    </a:cubicBezTo>
                    <a:cubicBezTo>
                      <a:pt x="106820" y="812500"/>
                      <a:pt x="106820" y="815312"/>
                      <a:pt x="109632" y="818124"/>
                    </a:cubicBezTo>
                    <a:cubicBezTo>
                      <a:pt x="157433" y="745045"/>
                      <a:pt x="244599" y="702868"/>
                      <a:pt x="306431" y="683185"/>
                    </a:cubicBezTo>
                    <a:cubicBezTo>
                      <a:pt x="337361" y="674750"/>
                      <a:pt x="357043" y="635384"/>
                      <a:pt x="387973" y="610078"/>
                    </a:cubicBezTo>
                    <a:cubicBezTo>
                      <a:pt x="441397" y="556682"/>
                      <a:pt x="497605" y="511693"/>
                      <a:pt x="556653" y="466704"/>
                    </a:cubicBezTo>
                    <a:cubicBezTo>
                      <a:pt x="629760" y="407656"/>
                      <a:pt x="705651" y="354232"/>
                      <a:pt x="784382" y="303647"/>
                    </a:cubicBezTo>
                    <a:cubicBezTo>
                      <a:pt x="854677" y="255846"/>
                      <a:pt x="933379" y="219293"/>
                      <a:pt x="1003675" y="174304"/>
                    </a:cubicBezTo>
                    <a:cubicBezTo>
                      <a:pt x="1009298" y="171492"/>
                      <a:pt x="1006486" y="157433"/>
                      <a:pt x="1009298" y="151810"/>
                    </a:cubicBezTo>
                    <a:cubicBezTo>
                      <a:pt x="1012110" y="140562"/>
                      <a:pt x="1020545" y="126503"/>
                      <a:pt x="1031793" y="112444"/>
                    </a:cubicBezTo>
                    <a:cubicBezTo>
                      <a:pt x="1031793" y="118068"/>
                      <a:pt x="1028981" y="123691"/>
                      <a:pt x="1031793" y="129315"/>
                    </a:cubicBezTo>
                    <a:cubicBezTo>
                      <a:pt x="1037416" y="123691"/>
                      <a:pt x="1043040" y="120880"/>
                      <a:pt x="1048664" y="112444"/>
                    </a:cubicBezTo>
                    <a:cubicBezTo>
                      <a:pt x="1045852" y="115256"/>
                      <a:pt x="1045852" y="120880"/>
                      <a:pt x="1043040" y="126503"/>
                    </a:cubicBezTo>
                    <a:lnTo>
                      <a:pt x="1045852" y="157433"/>
                    </a:lnTo>
                    <a:cubicBezTo>
                      <a:pt x="1048664" y="148998"/>
                      <a:pt x="1048664" y="140562"/>
                      <a:pt x="1048664" y="132127"/>
                    </a:cubicBezTo>
                    <a:cubicBezTo>
                      <a:pt x="1048664" y="140562"/>
                      <a:pt x="1048664" y="148998"/>
                      <a:pt x="1051475" y="157433"/>
                    </a:cubicBezTo>
                    <a:cubicBezTo>
                      <a:pt x="1051475" y="154621"/>
                      <a:pt x="1172355" y="95601"/>
                      <a:pt x="1197661" y="95601"/>
                    </a:cubicBezTo>
                    <a:cubicBezTo>
                      <a:pt x="1200473" y="95601"/>
                      <a:pt x="1200473" y="104037"/>
                      <a:pt x="1217344" y="104037"/>
                    </a:cubicBezTo>
                    <a:cubicBezTo>
                      <a:pt x="1220156" y="106849"/>
                      <a:pt x="1220156" y="104037"/>
                      <a:pt x="1220156" y="109661"/>
                    </a:cubicBezTo>
                    <a:cubicBezTo>
                      <a:pt x="1220156" y="118068"/>
                      <a:pt x="1214532" y="118068"/>
                      <a:pt x="1217344" y="123691"/>
                    </a:cubicBezTo>
                    <a:cubicBezTo>
                      <a:pt x="1222968" y="120880"/>
                      <a:pt x="1225780" y="118068"/>
                      <a:pt x="1228591" y="118068"/>
                    </a:cubicBezTo>
                    <a:cubicBezTo>
                      <a:pt x="1225780" y="126503"/>
                      <a:pt x="1217344" y="132127"/>
                      <a:pt x="1211720" y="143374"/>
                    </a:cubicBezTo>
                    <a:cubicBezTo>
                      <a:pt x="1211720" y="143374"/>
                      <a:pt x="1217344" y="140562"/>
                      <a:pt x="1220156" y="137750"/>
                    </a:cubicBezTo>
                    <a:lnTo>
                      <a:pt x="1198446" y="163472"/>
                    </a:lnTo>
                    <a:lnTo>
                      <a:pt x="1185891" y="178346"/>
                    </a:lnTo>
                    <a:cubicBezTo>
                      <a:pt x="1145831" y="212088"/>
                      <a:pt x="1091544" y="228431"/>
                      <a:pt x="1051475" y="255846"/>
                    </a:cubicBezTo>
                    <a:cubicBezTo>
                      <a:pt x="1048664" y="328953"/>
                      <a:pt x="1045852" y="373914"/>
                      <a:pt x="1045852" y="382350"/>
                    </a:cubicBezTo>
                    <a:cubicBezTo>
                      <a:pt x="1045852" y="387973"/>
                      <a:pt x="1045852" y="393597"/>
                      <a:pt x="1048664" y="399220"/>
                    </a:cubicBezTo>
                    <a:cubicBezTo>
                      <a:pt x="1057099" y="396409"/>
                      <a:pt x="1071158" y="387973"/>
                      <a:pt x="1079593" y="387973"/>
                    </a:cubicBezTo>
                    <a:lnTo>
                      <a:pt x="1093652" y="387973"/>
                    </a:lnTo>
                    <a:lnTo>
                      <a:pt x="1093652" y="390785"/>
                    </a:lnTo>
                    <a:cubicBezTo>
                      <a:pt x="1102088" y="393597"/>
                      <a:pt x="1110523" y="390785"/>
                      <a:pt x="1118959" y="390785"/>
                    </a:cubicBezTo>
                    <a:cubicBezTo>
                      <a:pt x="1124582" y="390785"/>
                      <a:pt x="1130206" y="393597"/>
                      <a:pt x="1135830" y="399220"/>
                    </a:cubicBezTo>
                    <a:cubicBezTo>
                      <a:pt x="1121771" y="407656"/>
                      <a:pt x="1102088" y="416091"/>
                      <a:pt x="1085217" y="427339"/>
                    </a:cubicBezTo>
                    <a:cubicBezTo>
                      <a:pt x="1085217" y="427339"/>
                      <a:pt x="1082405" y="430150"/>
                      <a:pt x="1090841" y="430150"/>
                    </a:cubicBezTo>
                    <a:cubicBezTo>
                      <a:pt x="1096464" y="430150"/>
                      <a:pt x="1110523" y="424527"/>
                      <a:pt x="1118959" y="421715"/>
                    </a:cubicBezTo>
                    <a:cubicBezTo>
                      <a:pt x="1093652" y="435774"/>
                      <a:pt x="1065534" y="449833"/>
                      <a:pt x="1040228" y="461080"/>
                    </a:cubicBezTo>
                    <a:lnTo>
                      <a:pt x="1043040" y="466704"/>
                    </a:lnTo>
                    <a:cubicBezTo>
                      <a:pt x="1059911" y="461080"/>
                      <a:pt x="1076782" y="452645"/>
                      <a:pt x="1093652" y="447021"/>
                    </a:cubicBezTo>
                    <a:cubicBezTo>
                      <a:pt x="1076782" y="455457"/>
                      <a:pt x="1057099" y="466704"/>
                      <a:pt x="1040228" y="475139"/>
                    </a:cubicBezTo>
                    <a:cubicBezTo>
                      <a:pt x="1037416" y="497634"/>
                      <a:pt x="1034604" y="536999"/>
                      <a:pt x="1034604" y="545435"/>
                    </a:cubicBezTo>
                    <a:lnTo>
                      <a:pt x="1034604" y="581960"/>
                    </a:lnTo>
                    <a:cubicBezTo>
                      <a:pt x="1177979" y="500446"/>
                      <a:pt x="1318569" y="402032"/>
                      <a:pt x="1456320" y="379538"/>
                    </a:cubicBezTo>
                    <a:cubicBezTo>
                      <a:pt x="1459131" y="382350"/>
                      <a:pt x="1461943" y="387973"/>
                      <a:pt x="1464755" y="390785"/>
                    </a:cubicBezTo>
                    <a:cubicBezTo>
                      <a:pt x="1470379" y="393597"/>
                      <a:pt x="1478814" y="393597"/>
                      <a:pt x="1487249" y="393597"/>
                    </a:cubicBezTo>
                    <a:cubicBezTo>
                      <a:pt x="1492873" y="402032"/>
                      <a:pt x="1504120" y="407656"/>
                      <a:pt x="1504120" y="416091"/>
                    </a:cubicBezTo>
                    <a:cubicBezTo>
                      <a:pt x="1504120" y="421715"/>
                      <a:pt x="1492873" y="427339"/>
                      <a:pt x="1492873" y="432962"/>
                    </a:cubicBezTo>
                    <a:cubicBezTo>
                      <a:pt x="1492873" y="441398"/>
                      <a:pt x="1498497" y="432962"/>
                      <a:pt x="1498497" y="441398"/>
                    </a:cubicBezTo>
                    <a:cubicBezTo>
                      <a:pt x="1498497" y="447021"/>
                      <a:pt x="1484438" y="452645"/>
                      <a:pt x="1481626" y="458268"/>
                    </a:cubicBezTo>
                    <a:cubicBezTo>
                      <a:pt x="1476002" y="461080"/>
                      <a:pt x="1481626" y="469516"/>
                      <a:pt x="1476002" y="475139"/>
                    </a:cubicBezTo>
                    <a:cubicBezTo>
                      <a:pt x="1467567" y="483575"/>
                      <a:pt x="1450696" y="489198"/>
                      <a:pt x="1442261" y="492010"/>
                    </a:cubicBezTo>
                    <a:cubicBezTo>
                      <a:pt x="1411331" y="500446"/>
                      <a:pt x="1377589" y="503257"/>
                      <a:pt x="1349499" y="517316"/>
                    </a:cubicBezTo>
                    <a:cubicBezTo>
                      <a:pt x="1279204" y="545435"/>
                      <a:pt x="1208909" y="590395"/>
                      <a:pt x="1144265" y="632572"/>
                    </a:cubicBezTo>
                    <a:cubicBezTo>
                      <a:pt x="1110523" y="655067"/>
                      <a:pt x="1057099" y="671938"/>
                      <a:pt x="1034604" y="714115"/>
                    </a:cubicBezTo>
                    <a:cubicBezTo>
                      <a:pt x="1014922" y="745045"/>
                      <a:pt x="1006486" y="784410"/>
                      <a:pt x="995239" y="818124"/>
                    </a:cubicBezTo>
                    <a:cubicBezTo>
                      <a:pt x="995239" y="818124"/>
                      <a:pt x="995239" y="820935"/>
                      <a:pt x="998051" y="823747"/>
                    </a:cubicBezTo>
                    <a:cubicBezTo>
                      <a:pt x="1037416" y="767539"/>
                      <a:pt x="1082405" y="711303"/>
                      <a:pt x="1133018" y="711303"/>
                    </a:cubicBezTo>
                    <a:cubicBezTo>
                      <a:pt x="1141453" y="711303"/>
                      <a:pt x="1158296" y="714115"/>
                      <a:pt x="1169543" y="719738"/>
                    </a:cubicBezTo>
                    <a:cubicBezTo>
                      <a:pt x="1279204" y="781598"/>
                      <a:pt x="1262333" y="896854"/>
                      <a:pt x="1279204" y="981208"/>
                    </a:cubicBezTo>
                    <a:lnTo>
                      <a:pt x="1282016" y="1093653"/>
                    </a:lnTo>
                    <a:cubicBezTo>
                      <a:pt x="1282016" y="1138642"/>
                      <a:pt x="1279204" y="1183631"/>
                      <a:pt x="1276392" y="1228619"/>
                    </a:cubicBezTo>
                    <a:cubicBezTo>
                      <a:pt x="1265145" y="1327005"/>
                      <a:pt x="1251086" y="1428230"/>
                      <a:pt x="1242650" y="1526615"/>
                    </a:cubicBezTo>
                    <a:cubicBezTo>
                      <a:pt x="1228591" y="1678452"/>
                      <a:pt x="1225780" y="1847133"/>
                      <a:pt x="1161108" y="2001754"/>
                    </a:cubicBezTo>
                    <a:cubicBezTo>
                      <a:pt x="1152672" y="2018625"/>
                      <a:pt x="1135830" y="2052367"/>
                      <a:pt x="1118959" y="2072049"/>
                    </a:cubicBezTo>
                    <a:cubicBezTo>
                      <a:pt x="1121771" y="2069238"/>
                      <a:pt x="1124582" y="2063614"/>
                      <a:pt x="1124582" y="2055178"/>
                    </a:cubicBezTo>
                    <a:cubicBezTo>
                      <a:pt x="1116147" y="2060802"/>
                      <a:pt x="1110523" y="2072049"/>
                      <a:pt x="1104900" y="2077673"/>
                    </a:cubicBezTo>
                    <a:cubicBezTo>
                      <a:pt x="1104900" y="2074861"/>
                      <a:pt x="1099276" y="2074861"/>
                      <a:pt x="1096464" y="2069238"/>
                    </a:cubicBezTo>
                    <a:cubicBezTo>
                      <a:pt x="1090841" y="2074861"/>
                      <a:pt x="1088029" y="2080485"/>
                      <a:pt x="1085217" y="2086108"/>
                    </a:cubicBezTo>
                    <a:cubicBezTo>
                      <a:pt x="1085217" y="2086108"/>
                      <a:pt x="1082405" y="2086108"/>
                      <a:pt x="1082405" y="2080485"/>
                    </a:cubicBezTo>
                    <a:cubicBezTo>
                      <a:pt x="1082405" y="2072049"/>
                      <a:pt x="1088029" y="2072049"/>
                      <a:pt x="1090841" y="2066426"/>
                    </a:cubicBezTo>
                    <a:cubicBezTo>
                      <a:pt x="1090841" y="2066426"/>
                      <a:pt x="1090841" y="2063614"/>
                      <a:pt x="1088029" y="2060802"/>
                    </a:cubicBezTo>
                    <a:cubicBezTo>
                      <a:pt x="1085217" y="2063614"/>
                      <a:pt x="1082405" y="2069238"/>
                      <a:pt x="1076782" y="2074861"/>
                    </a:cubicBezTo>
                    <a:cubicBezTo>
                      <a:pt x="1110523" y="1984883"/>
                      <a:pt x="1113335" y="1889310"/>
                      <a:pt x="1127394" y="1799332"/>
                    </a:cubicBezTo>
                    <a:lnTo>
                      <a:pt x="1144265" y="1571604"/>
                    </a:lnTo>
                    <a:cubicBezTo>
                      <a:pt x="1158296" y="1431042"/>
                      <a:pt x="1177979" y="1287639"/>
                      <a:pt x="1189226" y="1144265"/>
                    </a:cubicBezTo>
                    <a:lnTo>
                      <a:pt x="1186414" y="947467"/>
                    </a:lnTo>
                    <a:cubicBezTo>
                      <a:pt x="1172355" y="891231"/>
                      <a:pt x="1197661" y="820935"/>
                      <a:pt x="1124582" y="770351"/>
                    </a:cubicBezTo>
                    <a:cubicBezTo>
                      <a:pt x="1124582" y="767539"/>
                      <a:pt x="1130206" y="767539"/>
                      <a:pt x="1133018" y="764727"/>
                    </a:cubicBezTo>
                    <a:cubicBezTo>
                      <a:pt x="1127394" y="759104"/>
                      <a:pt x="1107711" y="753480"/>
                      <a:pt x="1104900" y="753480"/>
                    </a:cubicBezTo>
                    <a:cubicBezTo>
                      <a:pt x="1099276" y="753480"/>
                      <a:pt x="1090841" y="761916"/>
                      <a:pt x="1082405" y="767539"/>
                    </a:cubicBezTo>
                    <a:cubicBezTo>
                      <a:pt x="1082405" y="767539"/>
                      <a:pt x="1082405" y="770351"/>
                      <a:pt x="1085217" y="773163"/>
                    </a:cubicBezTo>
                    <a:cubicBezTo>
                      <a:pt x="1093652" y="767539"/>
                      <a:pt x="1102088" y="764727"/>
                      <a:pt x="1110523" y="761916"/>
                    </a:cubicBezTo>
                    <a:cubicBezTo>
                      <a:pt x="1059911" y="773163"/>
                      <a:pt x="1026169" y="832183"/>
                      <a:pt x="1006486" y="871548"/>
                    </a:cubicBezTo>
                    <a:cubicBezTo>
                      <a:pt x="1005559" y="872476"/>
                      <a:pt x="1005249" y="872813"/>
                      <a:pt x="1005249" y="873123"/>
                    </a:cubicBezTo>
                    <a:cubicBezTo>
                      <a:pt x="1005249" y="873741"/>
                      <a:pt x="1006486" y="874360"/>
                      <a:pt x="1006486" y="879983"/>
                    </a:cubicBezTo>
                    <a:cubicBezTo>
                      <a:pt x="1006486" y="885607"/>
                      <a:pt x="964309" y="936220"/>
                      <a:pt x="958686" y="972773"/>
                    </a:cubicBezTo>
                    <a:lnTo>
                      <a:pt x="961497" y="978397"/>
                    </a:lnTo>
                    <a:cubicBezTo>
                      <a:pt x="1014922" y="961526"/>
                      <a:pt x="1043040" y="950279"/>
                      <a:pt x="1088029" y="950279"/>
                    </a:cubicBezTo>
                    <a:cubicBezTo>
                      <a:pt x="1096464" y="950279"/>
                      <a:pt x="1110523" y="947467"/>
                      <a:pt x="1118959" y="953090"/>
                    </a:cubicBezTo>
                    <a:cubicBezTo>
                      <a:pt x="1121771" y="953090"/>
                      <a:pt x="1124582" y="961526"/>
                      <a:pt x="1130206" y="964338"/>
                    </a:cubicBezTo>
                    <a:cubicBezTo>
                      <a:pt x="1130206" y="967149"/>
                      <a:pt x="1138641" y="969961"/>
                      <a:pt x="1141453" y="972773"/>
                    </a:cubicBezTo>
                    <a:cubicBezTo>
                      <a:pt x="1144265" y="975585"/>
                      <a:pt x="1144265" y="978397"/>
                      <a:pt x="1144265" y="984020"/>
                    </a:cubicBezTo>
                    <a:cubicBezTo>
                      <a:pt x="1144265" y="992456"/>
                      <a:pt x="1141453" y="1000891"/>
                      <a:pt x="1138641" y="1006515"/>
                    </a:cubicBezTo>
                    <a:cubicBezTo>
                      <a:pt x="1138641" y="1003703"/>
                      <a:pt x="1138641" y="998079"/>
                      <a:pt x="1135830" y="995268"/>
                    </a:cubicBezTo>
                    <a:cubicBezTo>
                      <a:pt x="1133018" y="998079"/>
                      <a:pt x="1133018" y="1003703"/>
                      <a:pt x="1130206" y="1009327"/>
                    </a:cubicBezTo>
                    <a:cubicBezTo>
                      <a:pt x="1127394" y="1020546"/>
                      <a:pt x="1118959" y="1031793"/>
                      <a:pt x="1110523" y="1043040"/>
                    </a:cubicBezTo>
                    <a:cubicBezTo>
                      <a:pt x="1113335" y="1031793"/>
                      <a:pt x="1118959" y="1034605"/>
                      <a:pt x="1116147" y="1020546"/>
                    </a:cubicBezTo>
                    <a:lnTo>
                      <a:pt x="1107649" y="1034356"/>
                    </a:lnTo>
                    <a:lnTo>
                      <a:pt x="1104900" y="1023357"/>
                    </a:lnTo>
                    <a:cubicBezTo>
                      <a:pt x="1085217" y="1054287"/>
                      <a:pt x="1051475" y="1090841"/>
                      <a:pt x="1051475" y="1113335"/>
                    </a:cubicBezTo>
                    <a:cubicBezTo>
                      <a:pt x="1059911" y="1104900"/>
                      <a:pt x="1065534" y="1085217"/>
                      <a:pt x="1073970" y="1085217"/>
                    </a:cubicBezTo>
                    <a:cubicBezTo>
                      <a:pt x="1079593" y="1085217"/>
                      <a:pt x="1073970" y="1088029"/>
                      <a:pt x="1076782" y="1090841"/>
                    </a:cubicBezTo>
                    <a:lnTo>
                      <a:pt x="1080141" y="1089009"/>
                    </a:lnTo>
                    <a:lnTo>
                      <a:pt x="1052881" y="1131261"/>
                    </a:lnTo>
                    <a:cubicBezTo>
                      <a:pt x="1043743" y="1150592"/>
                      <a:pt x="1036011" y="1170978"/>
                      <a:pt x="1026169" y="1192066"/>
                    </a:cubicBezTo>
                    <a:cubicBezTo>
                      <a:pt x="1028981" y="1194878"/>
                      <a:pt x="1026169" y="1194878"/>
                      <a:pt x="1031793" y="1194878"/>
                    </a:cubicBezTo>
                    <a:cubicBezTo>
                      <a:pt x="1043040" y="1194878"/>
                      <a:pt x="1127394" y="1172383"/>
                      <a:pt x="1161108" y="1172383"/>
                    </a:cubicBezTo>
                    <a:cubicBezTo>
                      <a:pt x="1155484" y="1175195"/>
                      <a:pt x="1141453" y="1183631"/>
                      <a:pt x="1127394" y="1189254"/>
                    </a:cubicBezTo>
                    <a:cubicBezTo>
                      <a:pt x="1127394" y="1189254"/>
                      <a:pt x="1124582" y="1192066"/>
                      <a:pt x="1133018" y="1192066"/>
                    </a:cubicBezTo>
                    <a:cubicBezTo>
                      <a:pt x="1138641" y="1192066"/>
                      <a:pt x="1163920" y="1183631"/>
                      <a:pt x="1177979" y="1178007"/>
                    </a:cubicBezTo>
                    <a:cubicBezTo>
                      <a:pt x="1172355" y="1183631"/>
                      <a:pt x="1163920" y="1189254"/>
                      <a:pt x="1158296" y="1194878"/>
                    </a:cubicBezTo>
                    <a:cubicBezTo>
                      <a:pt x="1161108" y="1197690"/>
                      <a:pt x="1166731" y="1194878"/>
                      <a:pt x="1172355" y="1192066"/>
                    </a:cubicBezTo>
                    <a:cubicBezTo>
                      <a:pt x="1102088" y="1262333"/>
                      <a:pt x="1037416" y="1296075"/>
                      <a:pt x="975557" y="1296075"/>
                    </a:cubicBezTo>
                    <a:cubicBezTo>
                      <a:pt x="961497" y="1296075"/>
                      <a:pt x="941815" y="1293263"/>
                      <a:pt x="927756" y="1282016"/>
                    </a:cubicBezTo>
                    <a:cubicBezTo>
                      <a:pt x="924972" y="1270768"/>
                      <a:pt x="936191" y="1253898"/>
                      <a:pt x="919349" y="1242650"/>
                    </a:cubicBezTo>
                    <a:cubicBezTo>
                      <a:pt x="913725" y="1248274"/>
                      <a:pt x="908101" y="1265145"/>
                      <a:pt x="908101" y="1284827"/>
                    </a:cubicBezTo>
                    <a:cubicBezTo>
                      <a:pt x="908101" y="1284827"/>
                      <a:pt x="899666" y="1282016"/>
                      <a:pt x="896854" y="1279204"/>
                    </a:cubicBezTo>
                    <a:cubicBezTo>
                      <a:pt x="891230" y="1290451"/>
                      <a:pt x="891230" y="1301698"/>
                      <a:pt x="885607" y="1312946"/>
                    </a:cubicBezTo>
                    <a:cubicBezTo>
                      <a:pt x="879983" y="1301698"/>
                      <a:pt x="879983" y="1287639"/>
                      <a:pt x="877171" y="1276392"/>
                    </a:cubicBezTo>
                    <a:cubicBezTo>
                      <a:pt x="863112" y="1290451"/>
                      <a:pt x="871548" y="1304510"/>
                      <a:pt x="854677" y="1318569"/>
                    </a:cubicBezTo>
                    <a:lnTo>
                      <a:pt x="854677" y="1298887"/>
                    </a:lnTo>
                    <a:cubicBezTo>
                      <a:pt x="846241" y="1301698"/>
                      <a:pt x="843430" y="1301698"/>
                      <a:pt x="840618" y="1304510"/>
                    </a:cubicBezTo>
                    <a:cubicBezTo>
                      <a:pt x="834994" y="1290451"/>
                      <a:pt x="823747" y="1267957"/>
                      <a:pt x="823747" y="1262333"/>
                    </a:cubicBezTo>
                    <a:lnTo>
                      <a:pt x="823747" y="1206125"/>
                    </a:lnTo>
                    <a:cubicBezTo>
                      <a:pt x="829371" y="1178007"/>
                      <a:pt x="832182" y="1147077"/>
                      <a:pt x="837806" y="1116147"/>
                    </a:cubicBezTo>
                    <a:cubicBezTo>
                      <a:pt x="860301" y="1003703"/>
                      <a:pt x="885607" y="877172"/>
                      <a:pt x="944627" y="767539"/>
                    </a:cubicBezTo>
                    <a:cubicBezTo>
                      <a:pt x="944627" y="767539"/>
                      <a:pt x="947438" y="764727"/>
                      <a:pt x="944627" y="759104"/>
                    </a:cubicBezTo>
                    <a:cubicBezTo>
                      <a:pt x="829371" y="829371"/>
                      <a:pt x="708463" y="916537"/>
                      <a:pt x="593207" y="975585"/>
                    </a:cubicBezTo>
                    <a:cubicBezTo>
                      <a:pt x="584772" y="981208"/>
                      <a:pt x="573524" y="978397"/>
                      <a:pt x="567901" y="981208"/>
                    </a:cubicBezTo>
                    <a:cubicBezTo>
                      <a:pt x="556653" y="984020"/>
                      <a:pt x="545406" y="995268"/>
                      <a:pt x="545406" y="984020"/>
                    </a:cubicBezTo>
                    <a:cubicBezTo>
                      <a:pt x="545406" y="978397"/>
                      <a:pt x="548218" y="978397"/>
                      <a:pt x="551030" y="975585"/>
                    </a:cubicBezTo>
                    <a:cubicBezTo>
                      <a:pt x="536971" y="969961"/>
                      <a:pt x="534159" y="972773"/>
                      <a:pt x="528535" y="972773"/>
                    </a:cubicBezTo>
                    <a:lnTo>
                      <a:pt x="528535" y="964338"/>
                    </a:lnTo>
                    <a:lnTo>
                      <a:pt x="534159" y="958714"/>
                    </a:lnTo>
                    <a:cubicBezTo>
                      <a:pt x="525724" y="953090"/>
                      <a:pt x="517288" y="944655"/>
                      <a:pt x="517288" y="936220"/>
                    </a:cubicBezTo>
                    <a:cubicBezTo>
                      <a:pt x="517288" y="930596"/>
                      <a:pt x="522912" y="927784"/>
                      <a:pt x="522912" y="924972"/>
                    </a:cubicBezTo>
                    <a:cubicBezTo>
                      <a:pt x="531347" y="874360"/>
                      <a:pt x="604454" y="837806"/>
                      <a:pt x="643819" y="806876"/>
                    </a:cubicBezTo>
                    <a:cubicBezTo>
                      <a:pt x="702839" y="761916"/>
                      <a:pt x="775946" y="705679"/>
                      <a:pt x="843430" y="671938"/>
                    </a:cubicBezTo>
                    <a:lnTo>
                      <a:pt x="837806" y="677561"/>
                    </a:lnTo>
                    <a:cubicBezTo>
                      <a:pt x="837806" y="677561"/>
                      <a:pt x="834994" y="680373"/>
                      <a:pt x="843430" y="680373"/>
                    </a:cubicBezTo>
                    <a:cubicBezTo>
                      <a:pt x="846242" y="680373"/>
                      <a:pt x="852568" y="676858"/>
                      <a:pt x="859598" y="672289"/>
                    </a:cubicBezTo>
                    <a:lnTo>
                      <a:pt x="864642" y="668724"/>
                    </a:lnTo>
                    <a:lnTo>
                      <a:pt x="854677" y="685997"/>
                    </a:lnTo>
                    <a:cubicBezTo>
                      <a:pt x="863112" y="680373"/>
                      <a:pt x="871548" y="674750"/>
                      <a:pt x="877171" y="669126"/>
                    </a:cubicBezTo>
                    <a:lnTo>
                      <a:pt x="857489" y="688809"/>
                    </a:lnTo>
                    <a:cubicBezTo>
                      <a:pt x="905289" y="663502"/>
                      <a:pt x="961497" y="649443"/>
                      <a:pt x="950250" y="601643"/>
                    </a:cubicBezTo>
                    <a:cubicBezTo>
                      <a:pt x="953062" y="573524"/>
                      <a:pt x="955874" y="545435"/>
                      <a:pt x="955874" y="514505"/>
                    </a:cubicBezTo>
                    <a:lnTo>
                      <a:pt x="851865" y="565089"/>
                    </a:lnTo>
                    <a:cubicBezTo>
                      <a:pt x="885607" y="545435"/>
                      <a:pt x="922160" y="525752"/>
                      <a:pt x="958686" y="506069"/>
                    </a:cubicBezTo>
                    <a:cubicBezTo>
                      <a:pt x="958686" y="506069"/>
                      <a:pt x="958686" y="503257"/>
                      <a:pt x="955874" y="500446"/>
                    </a:cubicBezTo>
                    <a:lnTo>
                      <a:pt x="843430" y="556682"/>
                    </a:lnTo>
                    <a:cubicBezTo>
                      <a:pt x="840618" y="553870"/>
                      <a:pt x="840618" y="548246"/>
                      <a:pt x="832182" y="548246"/>
                    </a:cubicBezTo>
                    <a:cubicBezTo>
                      <a:pt x="826559" y="548246"/>
                      <a:pt x="829371" y="551058"/>
                      <a:pt x="826559" y="553870"/>
                    </a:cubicBezTo>
                    <a:lnTo>
                      <a:pt x="826559" y="551058"/>
                    </a:lnTo>
                    <a:cubicBezTo>
                      <a:pt x="829371" y="545435"/>
                      <a:pt x="832182" y="536999"/>
                      <a:pt x="834994" y="534187"/>
                    </a:cubicBezTo>
                    <a:lnTo>
                      <a:pt x="826559" y="542623"/>
                    </a:lnTo>
                    <a:cubicBezTo>
                      <a:pt x="826559" y="539811"/>
                      <a:pt x="823747" y="542623"/>
                      <a:pt x="823747" y="534187"/>
                    </a:cubicBezTo>
                    <a:cubicBezTo>
                      <a:pt x="823747" y="511693"/>
                      <a:pt x="905289" y="463892"/>
                      <a:pt x="913725" y="461080"/>
                    </a:cubicBezTo>
                    <a:cubicBezTo>
                      <a:pt x="927756" y="452645"/>
                      <a:pt x="953062" y="444209"/>
                      <a:pt x="964309" y="432962"/>
                    </a:cubicBezTo>
                    <a:cubicBezTo>
                      <a:pt x="972745" y="424527"/>
                      <a:pt x="972745" y="407656"/>
                      <a:pt x="972745" y="396409"/>
                    </a:cubicBezTo>
                    <a:cubicBezTo>
                      <a:pt x="975557" y="385161"/>
                      <a:pt x="978368" y="371102"/>
                      <a:pt x="978368" y="357043"/>
                    </a:cubicBezTo>
                    <a:cubicBezTo>
                      <a:pt x="981180" y="334577"/>
                      <a:pt x="986804" y="309271"/>
                      <a:pt x="986804" y="283964"/>
                    </a:cubicBezTo>
                    <a:cubicBezTo>
                      <a:pt x="899666" y="326142"/>
                      <a:pt x="798441" y="382350"/>
                      <a:pt x="714087" y="441398"/>
                    </a:cubicBezTo>
                    <a:cubicBezTo>
                      <a:pt x="691620" y="455457"/>
                      <a:pt x="382349" y="685997"/>
                      <a:pt x="382349" y="702868"/>
                    </a:cubicBezTo>
                    <a:cubicBezTo>
                      <a:pt x="382349" y="708491"/>
                      <a:pt x="393597" y="719738"/>
                      <a:pt x="399220" y="728174"/>
                    </a:cubicBezTo>
                    <a:cubicBezTo>
                      <a:pt x="410468" y="742233"/>
                      <a:pt x="410468" y="756292"/>
                      <a:pt x="410468" y="770351"/>
                    </a:cubicBezTo>
                    <a:cubicBezTo>
                      <a:pt x="410468" y="829371"/>
                      <a:pt x="306431" y="1017734"/>
                      <a:pt x="210857" y="1017734"/>
                    </a:cubicBezTo>
                    <a:cubicBezTo>
                      <a:pt x="160245" y="1017734"/>
                      <a:pt x="163057" y="944655"/>
                      <a:pt x="163057" y="936220"/>
                    </a:cubicBezTo>
                    <a:cubicBezTo>
                      <a:pt x="163057" y="877172"/>
                      <a:pt x="202422" y="812500"/>
                      <a:pt x="244599" y="753480"/>
                    </a:cubicBezTo>
                    <a:lnTo>
                      <a:pt x="244599" y="750668"/>
                    </a:lnTo>
                    <a:cubicBezTo>
                      <a:pt x="224916" y="761916"/>
                      <a:pt x="193987" y="784410"/>
                      <a:pt x="185551" y="784410"/>
                    </a:cubicBezTo>
                    <a:cubicBezTo>
                      <a:pt x="179927" y="784410"/>
                      <a:pt x="185551" y="778786"/>
                      <a:pt x="182739" y="778786"/>
                    </a:cubicBezTo>
                    <a:cubicBezTo>
                      <a:pt x="154621" y="806876"/>
                      <a:pt x="115256" y="818124"/>
                      <a:pt x="101197" y="851865"/>
                    </a:cubicBezTo>
                    <a:cubicBezTo>
                      <a:pt x="84326" y="885607"/>
                      <a:pt x="95573" y="964338"/>
                      <a:pt x="95573" y="969961"/>
                    </a:cubicBezTo>
                    <a:lnTo>
                      <a:pt x="118068" y="1276392"/>
                    </a:lnTo>
                    <a:cubicBezTo>
                      <a:pt x="109632" y="1273580"/>
                      <a:pt x="101197" y="1273580"/>
                      <a:pt x="101197" y="1287639"/>
                    </a:cubicBezTo>
                    <a:cubicBezTo>
                      <a:pt x="95573" y="1287639"/>
                      <a:pt x="92761" y="1282016"/>
                      <a:pt x="87138" y="1276392"/>
                    </a:cubicBezTo>
                    <a:cubicBezTo>
                      <a:pt x="84326" y="1279204"/>
                      <a:pt x="87138" y="1284827"/>
                      <a:pt x="87138" y="1290451"/>
                    </a:cubicBezTo>
                    <a:cubicBezTo>
                      <a:pt x="47772" y="1256709"/>
                      <a:pt x="0" y="1090841"/>
                      <a:pt x="0" y="1031793"/>
                    </a:cubicBezTo>
                    <a:lnTo>
                      <a:pt x="0" y="896854"/>
                    </a:lnTo>
                    <a:cubicBezTo>
                      <a:pt x="2812" y="879983"/>
                      <a:pt x="5623" y="863113"/>
                      <a:pt x="5623" y="846242"/>
                    </a:cubicBezTo>
                    <a:cubicBezTo>
                      <a:pt x="14059" y="795629"/>
                      <a:pt x="28090" y="730986"/>
                      <a:pt x="47772" y="683185"/>
                    </a:cubicBezTo>
                    <a:cubicBezTo>
                      <a:pt x="59020" y="655067"/>
                      <a:pt x="87138" y="598831"/>
                      <a:pt x="87138" y="593207"/>
                    </a:cubicBezTo>
                    <a:cubicBezTo>
                      <a:pt x="87138" y="584772"/>
                      <a:pt x="67455" y="556682"/>
                      <a:pt x="56208" y="536999"/>
                    </a:cubicBezTo>
                    <a:cubicBezTo>
                      <a:pt x="64643" y="542623"/>
                      <a:pt x="75891" y="551058"/>
                      <a:pt x="89950" y="559494"/>
                    </a:cubicBezTo>
                    <a:cubicBezTo>
                      <a:pt x="87138" y="553870"/>
                      <a:pt x="75891" y="542623"/>
                      <a:pt x="75891" y="536999"/>
                    </a:cubicBezTo>
                    <a:cubicBezTo>
                      <a:pt x="75891" y="528564"/>
                      <a:pt x="61832" y="525752"/>
                      <a:pt x="56208" y="520128"/>
                    </a:cubicBezTo>
                    <a:cubicBezTo>
                      <a:pt x="64643" y="522940"/>
                      <a:pt x="75891" y="531375"/>
                      <a:pt x="89950" y="534187"/>
                    </a:cubicBezTo>
                    <a:cubicBezTo>
                      <a:pt x="87138" y="528564"/>
                      <a:pt x="78702" y="522940"/>
                      <a:pt x="73079" y="520128"/>
                    </a:cubicBezTo>
                    <a:cubicBezTo>
                      <a:pt x="78702" y="522940"/>
                      <a:pt x="87138" y="525752"/>
                      <a:pt x="95573" y="528564"/>
                    </a:cubicBezTo>
                    <a:lnTo>
                      <a:pt x="95573" y="444209"/>
                    </a:lnTo>
                    <a:cubicBezTo>
                      <a:pt x="89950" y="424527"/>
                      <a:pt x="89950" y="396409"/>
                      <a:pt x="84326" y="373914"/>
                    </a:cubicBezTo>
                    <a:cubicBezTo>
                      <a:pt x="59020" y="393597"/>
                      <a:pt x="30902" y="416091"/>
                      <a:pt x="5623" y="438586"/>
                    </a:cubicBezTo>
                    <a:cubicBezTo>
                      <a:pt x="11247" y="427339"/>
                      <a:pt x="84326" y="362667"/>
                      <a:pt x="84326" y="351420"/>
                    </a:cubicBezTo>
                    <a:cubicBezTo>
                      <a:pt x="84326" y="261470"/>
                      <a:pt x="28090" y="73107"/>
                      <a:pt x="30902" y="25306"/>
                    </a:cubicBezTo>
                    <a:cubicBezTo>
                      <a:pt x="36525" y="33742"/>
                      <a:pt x="39337" y="42177"/>
                      <a:pt x="42149" y="50613"/>
                    </a:cubicBezTo>
                    <a:cubicBezTo>
                      <a:pt x="44961" y="47801"/>
                      <a:pt x="44961" y="47801"/>
                      <a:pt x="44961" y="42177"/>
                    </a:cubicBezTo>
                    <a:cubicBezTo>
                      <a:pt x="44961" y="33742"/>
                      <a:pt x="39337" y="22494"/>
                      <a:pt x="36525" y="5624"/>
                    </a:cubicBezTo>
                    <a:cubicBezTo>
                      <a:pt x="39337" y="8435"/>
                      <a:pt x="47772" y="11247"/>
                      <a:pt x="53396" y="19683"/>
                    </a:cubicBezTo>
                    <a:cubicBezTo>
                      <a:pt x="56208" y="19683"/>
                      <a:pt x="59020" y="28118"/>
                      <a:pt x="61832" y="33742"/>
                    </a:cubicBezTo>
                    <a:cubicBezTo>
                      <a:pt x="61832" y="33742"/>
                      <a:pt x="64643" y="33742"/>
                      <a:pt x="64643" y="28118"/>
                    </a:cubicBezTo>
                    <a:cubicBezTo>
                      <a:pt x="64643" y="19683"/>
                      <a:pt x="59020" y="8435"/>
                      <a:pt x="56208" y="0"/>
                    </a:cubicBezTo>
                    <a:close/>
                    <a:moveTo>
                      <a:pt x="70267" y="652255"/>
                    </a:moveTo>
                    <a:cubicBezTo>
                      <a:pt x="47772" y="711303"/>
                      <a:pt x="28090" y="770351"/>
                      <a:pt x="25306" y="829371"/>
                    </a:cubicBezTo>
                    <a:cubicBezTo>
                      <a:pt x="33713" y="770351"/>
                      <a:pt x="47772" y="711303"/>
                      <a:pt x="70267" y="652255"/>
                    </a:cubicBezTo>
                    <a:close/>
                    <a:moveTo>
                      <a:pt x="328925" y="753480"/>
                    </a:moveTo>
                    <a:cubicBezTo>
                      <a:pt x="312054" y="753480"/>
                      <a:pt x="241787" y="843430"/>
                      <a:pt x="233352" y="860301"/>
                    </a:cubicBezTo>
                    <a:cubicBezTo>
                      <a:pt x="224916" y="874360"/>
                      <a:pt x="219293" y="905290"/>
                      <a:pt x="219293" y="910913"/>
                    </a:cubicBezTo>
                    <a:cubicBezTo>
                      <a:pt x="219293" y="919349"/>
                      <a:pt x="222105" y="927784"/>
                      <a:pt x="224916" y="933408"/>
                    </a:cubicBezTo>
                    <a:cubicBezTo>
                      <a:pt x="281124" y="922161"/>
                      <a:pt x="354231" y="837806"/>
                      <a:pt x="354231" y="787194"/>
                    </a:cubicBezTo>
                    <a:cubicBezTo>
                      <a:pt x="354231" y="787194"/>
                      <a:pt x="351420" y="753480"/>
                      <a:pt x="328925" y="753480"/>
                    </a:cubicBezTo>
                    <a:close/>
                    <a:moveTo>
                      <a:pt x="255818" y="992456"/>
                    </a:moveTo>
                    <a:cubicBezTo>
                      <a:pt x="247411" y="995268"/>
                      <a:pt x="236164" y="1000891"/>
                      <a:pt x="227728" y="1003703"/>
                    </a:cubicBezTo>
                    <a:cubicBezTo>
                      <a:pt x="236164" y="1003703"/>
                      <a:pt x="247411" y="998079"/>
                      <a:pt x="255818" y="992456"/>
                    </a:cubicBezTo>
                    <a:close/>
                    <a:moveTo>
                      <a:pt x="196798" y="1006515"/>
                    </a:moveTo>
                    <a:cubicBezTo>
                      <a:pt x="196798" y="1009327"/>
                      <a:pt x="202422" y="1009327"/>
                      <a:pt x="205234" y="1012110"/>
                    </a:cubicBezTo>
                    <a:lnTo>
                      <a:pt x="213669" y="1009327"/>
                    </a:lnTo>
                    <a:cubicBezTo>
                      <a:pt x="210857" y="1009327"/>
                      <a:pt x="205234" y="1006515"/>
                      <a:pt x="196798" y="1006515"/>
                    </a:cubicBezTo>
                    <a:close/>
                    <a:moveTo>
                      <a:pt x="1117553" y="985778"/>
                    </a:moveTo>
                    <a:cubicBezTo>
                      <a:pt x="1116147" y="986129"/>
                      <a:pt x="1114741" y="986832"/>
                      <a:pt x="1113335" y="986832"/>
                    </a:cubicBezTo>
                    <a:lnTo>
                      <a:pt x="1121771" y="986832"/>
                    </a:lnTo>
                    <a:cubicBezTo>
                      <a:pt x="1120365" y="985426"/>
                      <a:pt x="1118959" y="985426"/>
                      <a:pt x="1117553" y="985778"/>
                    </a:cubicBezTo>
                    <a:close/>
                    <a:moveTo>
                      <a:pt x="958686" y="986832"/>
                    </a:moveTo>
                    <a:lnTo>
                      <a:pt x="958686" y="995268"/>
                    </a:lnTo>
                    <a:cubicBezTo>
                      <a:pt x="958686" y="992456"/>
                      <a:pt x="967121" y="992456"/>
                      <a:pt x="969933" y="992456"/>
                    </a:cubicBezTo>
                    <a:cubicBezTo>
                      <a:pt x="967121" y="992456"/>
                      <a:pt x="961497" y="989644"/>
                      <a:pt x="958686" y="986832"/>
                    </a:cubicBezTo>
                    <a:close/>
                    <a:moveTo>
                      <a:pt x="953062" y="1012110"/>
                    </a:moveTo>
                    <a:cubicBezTo>
                      <a:pt x="941815" y="1082405"/>
                      <a:pt x="927756" y="1152701"/>
                      <a:pt x="922160" y="1220184"/>
                    </a:cubicBezTo>
                    <a:cubicBezTo>
                      <a:pt x="922160" y="1178007"/>
                      <a:pt x="995239" y="1118959"/>
                      <a:pt x="1028981" y="1088029"/>
                    </a:cubicBezTo>
                    <a:cubicBezTo>
                      <a:pt x="1043040" y="1071158"/>
                      <a:pt x="1057099" y="1051476"/>
                      <a:pt x="1068346" y="1034605"/>
                    </a:cubicBezTo>
                    <a:cubicBezTo>
                      <a:pt x="1045852" y="1040228"/>
                      <a:pt x="1003675" y="1048664"/>
                      <a:pt x="995239" y="1048664"/>
                    </a:cubicBezTo>
                    <a:cubicBezTo>
                      <a:pt x="983992" y="1048664"/>
                      <a:pt x="967121" y="1048664"/>
                      <a:pt x="958686" y="1040228"/>
                    </a:cubicBezTo>
                    <a:cubicBezTo>
                      <a:pt x="958686" y="1034605"/>
                      <a:pt x="967121" y="1026169"/>
                      <a:pt x="967121" y="1017734"/>
                    </a:cubicBezTo>
                    <a:cubicBezTo>
                      <a:pt x="967121" y="1012110"/>
                      <a:pt x="964309" y="1014922"/>
                      <a:pt x="964309" y="1012110"/>
                    </a:cubicBezTo>
                    <a:lnTo>
                      <a:pt x="953062" y="1012110"/>
                    </a:lnTo>
                    <a:close/>
                    <a:moveTo>
                      <a:pt x="1090841" y="1028981"/>
                    </a:moveTo>
                    <a:cubicBezTo>
                      <a:pt x="1085217" y="1040228"/>
                      <a:pt x="1076782" y="1054287"/>
                      <a:pt x="1071158" y="1065535"/>
                    </a:cubicBezTo>
                    <a:cubicBezTo>
                      <a:pt x="1079593" y="1054287"/>
                      <a:pt x="1088029" y="1040228"/>
                      <a:pt x="1090841" y="1028981"/>
                    </a:cubicBezTo>
                    <a:close/>
                    <a:moveTo>
                      <a:pt x="1102088" y="961526"/>
                    </a:moveTo>
                    <a:cubicBezTo>
                      <a:pt x="1104900" y="964338"/>
                      <a:pt x="1104900" y="967149"/>
                      <a:pt x="1113335" y="967149"/>
                    </a:cubicBezTo>
                    <a:cubicBezTo>
                      <a:pt x="1118959" y="967149"/>
                      <a:pt x="1118959" y="967149"/>
                      <a:pt x="1121771" y="964338"/>
                    </a:cubicBezTo>
                    <a:cubicBezTo>
                      <a:pt x="1116147" y="961526"/>
                      <a:pt x="1110523" y="961526"/>
                      <a:pt x="1102088" y="961526"/>
                    </a:cubicBezTo>
                    <a:close/>
                    <a:moveTo>
                      <a:pt x="1135830" y="975585"/>
                    </a:moveTo>
                    <a:cubicBezTo>
                      <a:pt x="1133018" y="978397"/>
                      <a:pt x="1135830" y="984020"/>
                      <a:pt x="1138641" y="986832"/>
                    </a:cubicBezTo>
                    <a:lnTo>
                      <a:pt x="1135830" y="975585"/>
                    </a:lnTo>
                    <a:close/>
                    <a:moveTo>
                      <a:pt x="1459131" y="452645"/>
                    </a:moveTo>
                    <a:cubicBezTo>
                      <a:pt x="1459131" y="455457"/>
                      <a:pt x="1461943" y="452645"/>
                      <a:pt x="1461943" y="452645"/>
                    </a:cubicBezTo>
                    <a:lnTo>
                      <a:pt x="1459131" y="452645"/>
                    </a:lnTo>
                    <a:close/>
                    <a:moveTo>
                      <a:pt x="1436637" y="483575"/>
                    </a:moveTo>
                    <a:cubicBezTo>
                      <a:pt x="1436637" y="483575"/>
                      <a:pt x="1428202" y="486387"/>
                      <a:pt x="1422578" y="489198"/>
                    </a:cubicBezTo>
                    <a:cubicBezTo>
                      <a:pt x="1422578" y="489198"/>
                      <a:pt x="1431013" y="486387"/>
                      <a:pt x="1436637" y="483575"/>
                    </a:cubicBezTo>
                    <a:close/>
                    <a:moveTo>
                      <a:pt x="1414142" y="492010"/>
                    </a:moveTo>
                    <a:cubicBezTo>
                      <a:pt x="1411331" y="492010"/>
                      <a:pt x="1405707" y="494822"/>
                      <a:pt x="1408519" y="494822"/>
                    </a:cubicBezTo>
                    <a:cubicBezTo>
                      <a:pt x="1411331" y="494822"/>
                      <a:pt x="1416954" y="492010"/>
                      <a:pt x="1414142" y="492010"/>
                    </a:cubicBezTo>
                    <a:close/>
                    <a:moveTo>
                      <a:pt x="126503" y="809688"/>
                    </a:moveTo>
                    <a:cubicBezTo>
                      <a:pt x="118068" y="818124"/>
                      <a:pt x="109632" y="829371"/>
                      <a:pt x="106820" y="837806"/>
                    </a:cubicBezTo>
                    <a:cubicBezTo>
                      <a:pt x="112444" y="829371"/>
                      <a:pt x="120879" y="818124"/>
                      <a:pt x="126503" y="809688"/>
                    </a:cubicBezTo>
                    <a:close/>
                    <a:moveTo>
                      <a:pt x="191175" y="216481"/>
                    </a:moveTo>
                    <a:cubicBezTo>
                      <a:pt x="188363" y="216481"/>
                      <a:pt x="182739" y="222105"/>
                      <a:pt x="179927" y="224917"/>
                    </a:cubicBezTo>
                    <a:cubicBezTo>
                      <a:pt x="182739" y="224917"/>
                      <a:pt x="188363" y="219293"/>
                      <a:pt x="191175" y="216481"/>
                    </a:cubicBezTo>
                    <a:close/>
                    <a:moveTo>
                      <a:pt x="177819" y="241085"/>
                    </a:moveTo>
                    <a:cubicBezTo>
                      <a:pt x="175007" y="242491"/>
                      <a:pt x="171492" y="247411"/>
                      <a:pt x="168680" y="258658"/>
                    </a:cubicBezTo>
                    <a:cubicBezTo>
                      <a:pt x="174304" y="255846"/>
                      <a:pt x="182739" y="253035"/>
                      <a:pt x="182739" y="244599"/>
                    </a:cubicBezTo>
                    <a:cubicBezTo>
                      <a:pt x="182739" y="241788"/>
                      <a:pt x="180630" y="239679"/>
                      <a:pt x="177819" y="241085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F25846F-ECFF-5A2E-691C-16A1733FBE65}"/>
                  </a:ext>
                </a:extLst>
              </p:cNvPr>
              <p:cNvSpPr/>
              <p:nvPr/>
            </p:nvSpPr>
            <p:spPr>
              <a:xfrm>
                <a:off x="6731384" y="1181347"/>
                <a:ext cx="267066" cy="402032"/>
              </a:xfrm>
              <a:custGeom>
                <a:avLst/>
                <a:gdLst>
                  <a:gd name="connsiteX0" fmla="*/ 210858 w 267066"/>
                  <a:gd name="connsiteY0" fmla="*/ 0 h 402032"/>
                  <a:gd name="connsiteX1" fmla="*/ 230540 w 267066"/>
                  <a:gd name="connsiteY1" fmla="*/ 11247 h 402032"/>
                  <a:gd name="connsiteX2" fmla="*/ 227729 w 267066"/>
                  <a:gd name="connsiteY2" fmla="*/ 0 h 402032"/>
                  <a:gd name="connsiteX3" fmla="*/ 236164 w 267066"/>
                  <a:gd name="connsiteY3" fmla="*/ 2811 h 402032"/>
                  <a:gd name="connsiteX4" fmla="*/ 230540 w 267066"/>
                  <a:gd name="connsiteY4" fmla="*/ 5623 h 402032"/>
                  <a:gd name="connsiteX5" fmla="*/ 247411 w 267066"/>
                  <a:gd name="connsiteY5" fmla="*/ 22494 h 402032"/>
                  <a:gd name="connsiteX6" fmla="*/ 247411 w 267066"/>
                  <a:gd name="connsiteY6" fmla="*/ 11247 h 402032"/>
                  <a:gd name="connsiteX7" fmla="*/ 267066 w 267066"/>
                  <a:gd name="connsiteY7" fmla="*/ 56236 h 402032"/>
                  <a:gd name="connsiteX8" fmla="*/ 89950 w 267066"/>
                  <a:gd name="connsiteY8" fmla="*/ 379537 h 402032"/>
                  <a:gd name="connsiteX9" fmla="*/ 64644 w 267066"/>
                  <a:gd name="connsiteY9" fmla="*/ 396408 h 402032"/>
                  <a:gd name="connsiteX10" fmla="*/ 47773 w 267066"/>
                  <a:gd name="connsiteY10" fmla="*/ 402032 h 402032"/>
                  <a:gd name="connsiteX11" fmla="*/ 44961 w 267066"/>
                  <a:gd name="connsiteY11" fmla="*/ 396408 h 402032"/>
                  <a:gd name="connsiteX12" fmla="*/ 50585 w 267066"/>
                  <a:gd name="connsiteY12" fmla="*/ 373914 h 402032"/>
                  <a:gd name="connsiteX13" fmla="*/ 44961 w 267066"/>
                  <a:gd name="connsiteY13" fmla="*/ 368290 h 402032"/>
                  <a:gd name="connsiteX14" fmla="*/ 36554 w 267066"/>
                  <a:gd name="connsiteY14" fmla="*/ 385161 h 402032"/>
                  <a:gd name="connsiteX15" fmla="*/ 33742 w 267066"/>
                  <a:gd name="connsiteY15" fmla="*/ 376726 h 402032"/>
                  <a:gd name="connsiteX16" fmla="*/ 39366 w 267066"/>
                  <a:gd name="connsiteY16" fmla="*/ 348607 h 402032"/>
                  <a:gd name="connsiteX17" fmla="*/ 33742 w 267066"/>
                  <a:gd name="connsiteY17" fmla="*/ 342984 h 402032"/>
                  <a:gd name="connsiteX18" fmla="*/ 22495 w 267066"/>
                  <a:gd name="connsiteY18" fmla="*/ 359855 h 402032"/>
                  <a:gd name="connsiteX19" fmla="*/ 22495 w 267066"/>
                  <a:gd name="connsiteY19" fmla="*/ 351419 h 402032"/>
                  <a:gd name="connsiteX20" fmla="*/ 202422 w 267066"/>
                  <a:gd name="connsiteY20" fmla="*/ 59047 h 402032"/>
                  <a:gd name="connsiteX21" fmla="*/ 202422 w 267066"/>
                  <a:gd name="connsiteY21" fmla="*/ 50612 h 402032"/>
                  <a:gd name="connsiteX22" fmla="*/ 30930 w 267066"/>
                  <a:gd name="connsiteY22" fmla="*/ 185551 h 402032"/>
                  <a:gd name="connsiteX23" fmla="*/ 39366 w 267066"/>
                  <a:gd name="connsiteY23" fmla="*/ 210857 h 402032"/>
                  <a:gd name="connsiteX24" fmla="*/ 53396 w 267066"/>
                  <a:gd name="connsiteY24" fmla="*/ 222104 h 402032"/>
                  <a:gd name="connsiteX25" fmla="*/ 25307 w 267066"/>
                  <a:gd name="connsiteY25" fmla="*/ 219292 h 402032"/>
                  <a:gd name="connsiteX26" fmla="*/ 33742 w 267066"/>
                  <a:gd name="connsiteY26" fmla="*/ 224916 h 402032"/>
                  <a:gd name="connsiteX27" fmla="*/ 5624 w 267066"/>
                  <a:gd name="connsiteY27" fmla="*/ 202422 h 402032"/>
                  <a:gd name="connsiteX28" fmla="*/ 4712 w 267066"/>
                  <a:gd name="connsiteY28" fmla="*/ 207287 h 402032"/>
                  <a:gd name="connsiteX29" fmla="*/ 2812 w 267066"/>
                  <a:gd name="connsiteY29" fmla="*/ 193986 h 402032"/>
                  <a:gd name="connsiteX30" fmla="*/ 0 w 267066"/>
                  <a:gd name="connsiteY30" fmla="*/ 163056 h 402032"/>
                  <a:gd name="connsiteX31" fmla="*/ 16871 w 267066"/>
                  <a:gd name="connsiteY31" fmla="*/ 132126 h 402032"/>
                  <a:gd name="connsiteX32" fmla="*/ 59020 w 267066"/>
                  <a:gd name="connsiteY32" fmla="*/ 95601 h 402032"/>
                  <a:gd name="connsiteX33" fmla="*/ 118068 w 267066"/>
                  <a:gd name="connsiteY33" fmla="*/ 56236 h 402032"/>
                  <a:gd name="connsiteX34" fmla="*/ 146186 w 267066"/>
                  <a:gd name="connsiteY34" fmla="*/ 39365 h 402032"/>
                  <a:gd name="connsiteX35" fmla="*/ 208046 w 267066"/>
                  <a:gd name="connsiteY35" fmla="*/ 16870 h 402032"/>
                  <a:gd name="connsiteX36" fmla="*/ 196799 w 267066"/>
                  <a:gd name="connsiteY36" fmla="*/ 11247 h 402032"/>
                  <a:gd name="connsiteX37" fmla="*/ 150404 w 267066"/>
                  <a:gd name="connsiteY37" fmla="*/ 26360 h 402032"/>
                  <a:gd name="connsiteX38" fmla="*/ 138137 w 267066"/>
                  <a:gd name="connsiteY38" fmla="*/ 32584 h 402032"/>
                  <a:gd name="connsiteX39" fmla="*/ 156379 w 267066"/>
                  <a:gd name="connsiteY39" fmla="*/ 22846 h 402032"/>
                  <a:gd name="connsiteX40" fmla="*/ 210858 w 267066"/>
                  <a:gd name="connsiteY40" fmla="*/ 0 h 402032"/>
                  <a:gd name="connsiteX41" fmla="*/ 202422 w 267066"/>
                  <a:gd name="connsiteY41" fmla="*/ 8435 h 402032"/>
                  <a:gd name="connsiteX42" fmla="*/ 213670 w 267066"/>
                  <a:gd name="connsiteY42" fmla="*/ 14059 h 402032"/>
                  <a:gd name="connsiteX43" fmla="*/ 216481 w 267066"/>
                  <a:gd name="connsiteY43" fmla="*/ 8435 h 402032"/>
                  <a:gd name="connsiteX44" fmla="*/ 202422 w 267066"/>
                  <a:gd name="connsiteY44" fmla="*/ 8435 h 402032"/>
                  <a:gd name="connsiteX45" fmla="*/ 64644 w 267066"/>
                  <a:gd name="connsiteY45" fmla="*/ 104036 h 402032"/>
                  <a:gd name="connsiteX46" fmla="*/ 19683 w 267066"/>
                  <a:gd name="connsiteY46" fmla="*/ 151809 h 402032"/>
                  <a:gd name="connsiteX47" fmla="*/ 64644 w 267066"/>
                  <a:gd name="connsiteY47" fmla="*/ 104036 h 402032"/>
                  <a:gd name="connsiteX48" fmla="*/ 216481 w 267066"/>
                  <a:gd name="connsiteY48" fmla="*/ 50612 h 402032"/>
                  <a:gd name="connsiteX49" fmla="*/ 208046 w 267066"/>
                  <a:gd name="connsiteY49" fmla="*/ 64671 h 402032"/>
                  <a:gd name="connsiteX50" fmla="*/ 216481 w 267066"/>
                  <a:gd name="connsiteY50" fmla="*/ 50612 h 40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66" h="402032">
                    <a:moveTo>
                      <a:pt x="210858" y="0"/>
                    </a:moveTo>
                    <a:cubicBezTo>
                      <a:pt x="219293" y="0"/>
                      <a:pt x="222105" y="5623"/>
                      <a:pt x="230540" y="11247"/>
                    </a:cubicBezTo>
                    <a:cubicBezTo>
                      <a:pt x="230540" y="8435"/>
                      <a:pt x="227729" y="2811"/>
                      <a:pt x="227729" y="0"/>
                    </a:cubicBezTo>
                    <a:cubicBezTo>
                      <a:pt x="230540" y="0"/>
                      <a:pt x="233352" y="2811"/>
                      <a:pt x="236164" y="2811"/>
                    </a:cubicBezTo>
                    <a:cubicBezTo>
                      <a:pt x="236164" y="2811"/>
                      <a:pt x="233352" y="2811"/>
                      <a:pt x="230540" y="5623"/>
                    </a:cubicBezTo>
                    <a:cubicBezTo>
                      <a:pt x="236164" y="11247"/>
                      <a:pt x="241788" y="14059"/>
                      <a:pt x="247411" y="22494"/>
                    </a:cubicBezTo>
                    <a:cubicBezTo>
                      <a:pt x="250223" y="19682"/>
                      <a:pt x="247411" y="14059"/>
                      <a:pt x="247411" y="11247"/>
                    </a:cubicBezTo>
                    <a:cubicBezTo>
                      <a:pt x="255847" y="19682"/>
                      <a:pt x="267066" y="44988"/>
                      <a:pt x="267066" y="56236"/>
                    </a:cubicBezTo>
                    <a:cubicBezTo>
                      <a:pt x="267066" y="157433"/>
                      <a:pt x="118068" y="340172"/>
                      <a:pt x="89950" y="379537"/>
                    </a:cubicBezTo>
                    <a:cubicBezTo>
                      <a:pt x="84326" y="387973"/>
                      <a:pt x="73079" y="390785"/>
                      <a:pt x="64644" y="396408"/>
                    </a:cubicBezTo>
                    <a:cubicBezTo>
                      <a:pt x="61832" y="399220"/>
                      <a:pt x="53396" y="399220"/>
                      <a:pt x="47773" y="402032"/>
                    </a:cubicBezTo>
                    <a:cubicBezTo>
                      <a:pt x="47773" y="402032"/>
                      <a:pt x="44961" y="402032"/>
                      <a:pt x="44961" y="396408"/>
                    </a:cubicBezTo>
                    <a:cubicBezTo>
                      <a:pt x="44961" y="387973"/>
                      <a:pt x="47773" y="382349"/>
                      <a:pt x="50585" y="373914"/>
                    </a:cubicBezTo>
                    <a:lnTo>
                      <a:pt x="44961" y="368290"/>
                    </a:lnTo>
                    <a:lnTo>
                      <a:pt x="36554" y="385161"/>
                    </a:lnTo>
                    <a:cubicBezTo>
                      <a:pt x="33742" y="382349"/>
                      <a:pt x="33742" y="385161"/>
                      <a:pt x="33742" y="376726"/>
                    </a:cubicBezTo>
                    <a:cubicBezTo>
                      <a:pt x="33742" y="371102"/>
                      <a:pt x="36554" y="362666"/>
                      <a:pt x="39366" y="348607"/>
                    </a:cubicBezTo>
                    <a:cubicBezTo>
                      <a:pt x="36554" y="348607"/>
                      <a:pt x="36554" y="345796"/>
                      <a:pt x="33742" y="342984"/>
                    </a:cubicBezTo>
                    <a:cubicBezTo>
                      <a:pt x="28118" y="348607"/>
                      <a:pt x="25307" y="357043"/>
                      <a:pt x="22495" y="359855"/>
                    </a:cubicBezTo>
                    <a:lnTo>
                      <a:pt x="22495" y="351419"/>
                    </a:lnTo>
                    <a:cubicBezTo>
                      <a:pt x="44961" y="255846"/>
                      <a:pt x="160245" y="154621"/>
                      <a:pt x="202422" y="59047"/>
                    </a:cubicBezTo>
                    <a:cubicBezTo>
                      <a:pt x="202422" y="59047"/>
                      <a:pt x="205234" y="56236"/>
                      <a:pt x="202422" y="50612"/>
                    </a:cubicBezTo>
                    <a:cubicBezTo>
                      <a:pt x="177116" y="53424"/>
                      <a:pt x="30930" y="148997"/>
                      <a:pt x="30930" y="185551"/>
                    </a:cubicBezTo>
                    <a:cubicBezTo>
                      <a:pt x="30930" y="191174"/>
                      <a:pt x="39366" y="202422"/>
                      <a:pt x="39366" y="210857"/>
                    </a:cubicBezTo>
                    <a:cubicBezTo>
                      <a:pt x="39366" y="216481"/>
                      <a:pt x="47773" y="219292"/>
                      <a:pt x="53396" y="222104"/>
                    </a:cubicBezTo>
                    <a:cubicBezTo>
                      <a:pt x="44961" y="219292"/>
                      <a:pt x="36554" y="219292"/>
                      <a:pt x="25307" y="219292"/>
                    </a:cubicBezTo>
                    <a:cubicBezTo>
                      <a:pt x="28118" y="222104"/>
                      <a:pt x="30930" y="224916"/>
                      <a:pt x="33742" y="224916"/>
                    </a:cubicBezTo>
                    <a:cubicBezTo>
                      <a:pt x="25307" y="222104"/>
                      <a:pt x="14059" y="210857"/>
                      <a:pt x="5624" y="202422"/>
                    </a:cubicBezTo>
                    <a:lnTo>
                      <a:pt x="4712" y="207287"/>
                    </a:lnTo>
                    <a:lnTo>
                      <a:pt x="2812" y="193986"/>
                    </a:lnTo>
                    <a:cubicBezTo>
                      <a:pt x="2812" y="165868"/>
                      <a:pt x="0" y="174303"/>
                      <a:pt x="0" y="163056"/>
                    </a:cubicBezTo>
                    <a:cubicBezTo>
                      <a:pt x="0" y="154621"/>
                      <a:pt x="14059" y="137750"/>
                      <a:pt x="16871" y="132126"/>
                    </a:cubicBezTo>
                    <a:cubicBezTo>
                      <a:pt x="30930" y="123691"/>
                      <a:pt x="42149" y="106848"/>
                      <a:pt x="59020" y="95601"/>
                    </a:cubicBezTo>
                    <a:cubicBezTo>
                      <a:pt x="75891" y="78730"/>
                      <a:pt x="95574" y="64671"/>
                      <a:pt x="118068" y="56236"/>
                    </a:cubicBezTo>
                    <a:cubicBezTo>
                      <a:pt x="126503" y="50612"/>
                      <a:pt x="140563" y="47800"/>
                      <a:pt x="146186" y="39365"/>
                    </a:cubicBezTo>
                    <a:cubicBezTo>
                      <a:pt x="165869" y="33741"/>
                      <a:pt x="188363" y="25306"/>
                      <a:pt x="208046" y="16870"/>
                    </a:cubicBezTo>
                    <a:cubicBezTo>
                      <a:pt x="205234" y="14059"/>
                      <a:pt x="202422" y="11247"/>
                      <a:pt x="196799" y="11247"/>
                    </a:cubicBezTo>
                    <a:cubicBezTo>
                      <a:pt x="186958" y="11247"/>
                      <a:pt x="167978" y="18277"/>
                      <a:pt x="150404" y="26360"/>
                    </a:cubicBezTo>
                    <a:lnTo>
                      <a:pt x="138137" y="32584"/>
                    </a:lnTo>
                    <a:lnTo>
                      <a:pt x="156379" y="22846"/>
                    </a:lnTo>
                    <a:cubicBezTo>
                      <a:pt x="179225" y="11247"/>
                      <a:pt x="203829" y="0"/>
                      <a:pt x="210858" y="0"/>
                    </a:cubicBezTo>
                    <a:close/>
                    <a:moveTo>
                      <a:pt x="202422" y="8435"/>
                    </a:moveTo>
                    <a:cubicBezTo>
                      <a:pt x="202422" y="11247"/>
                      <a:pt x="210858" y="11247"/>
                      <a:pt x="213670" y="14059"/>
                    </a:cubicBezTo>
                    <a:cubicBezTo>
                      <a:pt x="216481" y="11247"/>
                      <a:pt x="216481" y="8435"/>
                      <a:pt x="216481" y="8435"/>
                    </a:cubicBezTo>
                    <a:lnTo>
                      <a:pt x="202422" y="8435"/>
                    </a:lnTo>
                    <a:close/>
                    <a:moveTo>
                      <a:pt x="64644" y="104036"/>
                    </a:moveTo>
                    <a:cubicBezTo>
                      <a:pt x="47773" y="106848"/>
                      <a:pt x="25307" y="137750"/>
                      <a:pt x="19683" y="151809"/>
                    </a:cubicBezTo>
                    <a:cubicBezTo>
                      <a:pt x="33742" y="134938"/>
                      <a:pt x="47773" y="118067"/>
                      <a:pt x="64644" y="104036"/>
                    </a:cubicBezTo>
                    <a:close/>
                    <a:moveTo>
                      <a:pt x="216481" y="50612"/>
                    </a:moveTo>
                    <a:cubicBezTo>
                      <a:pt x="210858" y="56236"/>
                      <a:pt x="210858" y="61859"/>
                      <a:pt x="208046" y="64671"/>
                    </a:cubicBezTo>
                    <a:cubicBezTo>
                      <a:pt x="210858" y="61859"/>
                      <a:pt x="213670" y="56236"/>
                      <a:pt x="216481" y="5061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571B745-4545-1239-8751-D9B714624DC0}"/>
                </a:ext>
              </a:extLst>
            </p:cNvPr>
            <p:cNvGrpSpPr/>
            <p:nvPr/>
          </p:nvGrpSpPr>
          <p:grpSpPr>
            <a:xfrm>
              <a:off x="6096000" y="1144793"/>
              <a:ext cx="840618" cy="1138642"/>
              <a:chOff x="6096000" y="1144793"/>
              <a:chExt cx="840618" cy="1138642"/>
            </a:xfrm>
            <a:grp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9A7FC838-5704-8D37-8975-1ECB7880AAE9}"/>
                  </a:ext>
                </a:extLst>
              </p:cNvPr>
              <p:cNvSpPr/>
              <p:nvPr/>
            </p:nvSpPr>
            <p:spPr>
              <a:xfrm>
                <a:off x="6343383" y="1144793"/>
                <a:ext cx="427367" cy="728174"/>
              </a:xfrm>
              <a:custGeom>
                <a:avLst/>
                <a:gdLst>
                  <a:gd name="connsiteX0" fmla="*/ 385189 w 427367"/>
                  <a:gd name="connsiteY0" fmla="*/ 0 h 728174"/>
                  <a:gd name="connsiteX1" fmla="*/ 399248 w 427367"/>
                  <a:gd name="connsiteY1" fmla="*/ 25306 h 728174"/>
                  <a:gd name="connsiteX2" fmla="*/ 416119 w 427367"/>
                  <a:gd name="connsiteY2" fmla="*/ 36554 h 728174"/>
                  <a:gd name="connsiteX3" fmla="*/ 427367 w 427367"/>
                  <a:gd name="connsiteY3" fmla="*/ 64672 h 728174"/>
                  <a:gd name="connsiteX4" fmla="*/ 202450 w 427367"/>
                  <a:gd name="connsiteY4" fmla="*/ 312083 h 728174"/>
                  <a:gd name="connsiteX5" fmla="*/ 191203 w 427367"/>
                  <a:gd name="connsiteY5" fmla="*/ 421715 h 728174"/>
                  <a:gd name="connsiteX6" fmla="*/ 194015 w 427367"/>
                  <a:gd name="connsiteY6" fmla="*/ 463892 h 728174"/>
                  <a:gd name="connsiteX7" fmla="*/ 298023 w 427367"/>
                  <a:gd name="connsiteY7" fmla="*/ 373914 h 728174"/>
                  <a:gd name="connsiteX8" fmla="*/ 306459 w 427367"/>
                  <a:gd name="connsiteY8" fmla="*/ 373914 h 728174"/>
                  <a:gd name="connsiteX9" fmla="*/ 300835 w 427367"/>
                  <a:gd name="connsiteY9" fmla="*/ 382350 h 728174"/>
                  <a:gd name="connsiteX10" fmla="*/ 320518 w 427367"/>
                  <a:gd name="connsiteY10" fmla="*/ 390785 h 728174"/>
                  <a:gd name="connsiteX11" fmla="*/ 300835 w 427367"/>
                  <a:gd name="connsiteY11" fmla="*/ 424527 h 728174"/>
                  <a:gd name="connsiteX12" fmla="*/ 323330 w 427367"/>
                  <a:gd name="connsiteY12" fmla="*/ 404844 h 728174"/>
                  <a:gd name="connsiteX13" fmla="*/ 191203 w 427367"/>
                  <a:gd name="connsiteY13" fmla="*/ 534187 h 728174"/>
                  <a:gd name="connsiteX14" fmla="*/ 196826 w 427367"/>
                  <a:gd name="connsiteY14" fmla="*/ 683185 h 728174"/>
                  <a:gd name="connsiteX15" fmla="*/ 194015 w 427367"/>
                  <a:gd name="connsiteY15" fmla="*/ 691620 h 728174"/>
                  <a:gd name="connsiteX16" fmla="*/ 185579 w 427367"/>
                  <a:gd name="connsiteY16" fmla="*/ 691620 h 728174"/>
                  <a:gd name="connsiteX17" fmla="*/ 182767 w 427367"/>
                  <a:gd name="connsiteY17" fmla="*/ 674750 h 728174"/>
                  <a:gd name="connsiteX18" fmla="*/ 174332 w 427367"/>
                  <a:gd name="connsiteY18" fmla="*/ 711303 h 728174"/>
                  <a:gd name="connsiteX19" fmla="*/ 165897 w 427367"/>
                  <a:gd name="connsiteY19" fmla="*/ 700056 h 728174"/>
                  <a:gd name="connsiteX20" fmla="*/ 151837 w 427367"/>
                  <a:gd name="connsiteY20" fmla="*/ 705679 h 728174"/>
                  <a:gd name="connsiteX21" fmla="*/ 151837 w 427367"/>
                  <a:gd name="connsiteY21" fmla="*/ 722550 h 728174"/>
                  <a:gd name="connsiteX22" fmla="*/ 146214 w 427367"/>
                  <a:gd name="connsiteY22" fmla="*/ 728174 h 728174"/>
                  <a:gd name="connsiteX23" fmla="*/ 143402 w 427367"/>
                  <a:gd name="connsiteY23" fmla="*/ 711303 h 728174"/>
                  <a:gd name="connsiteX24" fmla="*/ 146214 w 427367"/>
                  <a:gd name="connsiteY24" fmla="*/ 663502 h 728174"/>
                  <a:gd name="connsiteX25" fmla="*/ 118096 w 427367"/>
                  <a:gd name="connsiteY25" fmla="*/ 722550 h 728174"/>
                  <a:gd name="connsiteX26" fmla="*/ 120908 w 427367"/>
                  <a:gd name="connsiteY26" fmla="*/ 688809 h 728174"/>
                  <a:gd name="connsiteX27" fmla="*/ 112472 w 427367"/>
                  <a:gd name="connsiteY27" fmla="*/ 700056 h 728174"/>
                  <a:gd name="connsiteX28" fmla="*/ 106849 w 427367"/>
                  <a:gd name="connsiteY28" fmla="*/ 697244 h 728174"/>
                  <a:gd name="connsiteX29" fmla="*/ 151837 w 427367"/>
                  <a:gd name="connsiteY29" fmla="*/ 427339 h 728174"/>
                  <a:gd name="connsiteX30" fmla="*/ 151837 w 427367"/>
                  <a:gd name="connsiteY30" fmla="*/ 500446 h 728174"/>
                  <a:gd name="connsiteX31" fmla="*/ 160273 w 427367"/>
                  <a:gd name="connsiteY31" fmla="*/ 407656 h 728174"/>
                  <a:gd name="connsiteX32" fmla="*/ 154649 w 427367"/>
                  <a:gd name="connsiteY32" fmla="*/ 494822 h 728174"/>
                  <a:gd name="connsiteX33" fmla="*/ 160273 w 427367"/>
                  <a:gd name="connsiteY33" fmla="*/ 500446 h 728174"/>
                  <a:gd name="connsiteX34" fmla="*/ 174332 w 427367"/>
                  <a:gd name="connsiteY34" fmla="*/ 348636 h 728174"/>
                  <a:gd name="connsiteX35" fmla="*/ 165897 w 427367"/>
                  <a:gd name="connsiteY35" fmla="*/ 362695 h 728174"/>
                  <a:gd name="connsiteX36" fmla="*/ 165897 w 427367"/>
                  <a:gd name="connsiteY36" fmla="*/ 368319 h 728174"/>
                  <a:gd name="connsiteX37" fmla="*/ 160273 w 427367"/>
                  <a:gd name="connsiteY37" fmla="*/ 362695 h 728174"/>
                  <a:gd name="connsiteX38" fmla="*/ 112472 w 427367"/>
                  <a:gd name="connsiteY38" fmla="*/ 413280 h 728174"/>
                  <a:gd name="connsiteX39" fmla="*/ 101225 w 427367"/>
                  <a:gd name="connsiteY39" fmla="*/ 413280 h 728174"/>
                  <a:gd name="connsiteX40" fmla="*/ 78730 w 427367"/>
                  <a:gd name="connsiteY40" fmla="*/ 432962 h 728174"/>
                  <a:gd name="connsiteX41" fmla="*/ 98413 w 427367"/>
                  <a:gd name="connsiteY41" fmla="*/ 390785 h 728174"/>
                  <a:gd name="connsiteX42" fmla="*/ 56236 w 427367"/>
                  <a:gd name="connsiteY42" fmla="*/ 430150 h 728174"/>
                  <a:gd name="connsiteX43" fmla="*/ 64671 w 427367"/>
                  <a:gd name="connsiteY43" fmla="*/ 399220 h 728174"/>
                  <a:gd name="connsiteX44" fmla="*/ 47801 w 427367"/>
                  <a:gd name="connsiteY44" fmla="*/ 407656 h 728174"/>
                  <a:gd name="connsiteX45" fmla="*/ 53424 w 427367"/>
                  <a:gd name="connsiteY45" fmla="*/ 373914 h 728174"/>
                  <a:gd name="connsiteX46" fmla="*/ 126531 w 427367"/>
                  <a:gd name="connsiteY46" fmla="*/ 298024 h 728174"/>
                  <a:gd name="connsiteX47" fmla="*/ 179956 w 427367"/>
                  <a:gd name="connsiteY47" fmla="*/ 233352 h 728174"/>
                  <a:gd name="connsiteX48" fmla="*/ 258658 w 427367"/>
                  <a:gd name="connsiteY48" fmla="*/ 126531 h 728174"/>
                  <a:gd name="connsiteX49" fmla="*/ 253034 w 427367"/>
                  <a:gd name="connsiteY49" fmla="*/ 123720 h 728174"/>
                  <a:gd name="connsiteX50" fmla="*/ 39365 w 427367"/>
                  <a:gd name="connsiteY50" fmla="*/ 182739 h 728174"/>
                  <a:gd name="connsiteX51" fmla="*/ 47801 w 427367"/>
                  <a:gd name="connsiteY51" fmla="*/ 177116 h 728174"/>
                  <a:gd name="connsiteX52" fmla="*/ 42177 w 427367"/>
                  <a:gd name="connsiteY52" fmla="*/ 174304 h 728174"/>
                  <a:gd name="connsiteX53" fmla="*/ 19683 w 427367"/>
                  <a:gd name="connsiteY53" fmla="*/ 182739 h 728174"/>
                  <a:gd name="connsiteX54" fmla="*/ 14059 w 427367"/>
                  <a:gd name="connsiteY54" fmla="*/ 179928 h 728174"/>
                  <a:gd name="connsiteX55" fmla="*/ 19683 w 427367"/>
                  <a:gd name="connsiteY55" fmla="*/ 174304 h 728174"/>
                  <a:gd name="connsiteX56" fmla="*/ 14059 w 427367"/>
                  <a:gd name="connsiteY56" fmla="*/ 171492 h 728174"/>
                  <a:gd name="connsiteX57" fmla="*/ 0 w 427367"/>
                  <a:gd name="connsiteY57" fmla="*/ 179928 h 728174"/>
                  <a:gd name="connsiteX58" fmla="*/ 8435 w 427367"/>
                  <a:gd name="connsiteY58" fmla="*/ 160245 h 728174"/>
                  <a:gd name="connsiteX59" fmla="*/ 36553 w 427367"/>
                  <a:gd name="connsiteY59" fmla="*/ 132155 h 728174"/>
                  <a:gd name="connsiteX60" fmla="*/ 314894 w 427367"/>
                  <a:gd name="connsiteY60" fmla="*/ 8435 h 728174"/>
                  <a:gd name="connsiteX61" fmla="*/ 385189 w 427367"/>
                  <a:gd name="connsiteY61" fmla="*/ 0 h 728174"/>
                  <a:gd name="connsiteX62" fmla="*/ 194015 w 427367"/>
                  <a:gd name="connsiteY62" fmla="*/ 334577 h 728174"/>
                  <a:gd name="connsiteX63" fmla="*/ 185579 w 427367"/>
                  <a:gd name="connsiteY63" fmla="*/ 413280 h 728174"/>
                  <a:gd name="connsiteX64" fmla="*/ 182767 w 427367"/>
                  <a:gd name="connsiteY64" fmla="*/ 483575 h 728174"/>
                  <a:gd name="connsiteX65" fmla="*/ 194015 w 427367"/>
                  <a:gd name="connsiteY65" fmla="*/ 334577 h 728174"/>
                  <a:gd name="connsiteX66" fmla="*/ 208046 w 427367"/>
                  <a:gd name="connsiteY66" fmla="*/ 494822 h 728174"/>
                  <a:gd name="connsiteX67" fmla="*/ 196826 w 427367"/>
                  <a:gd name="connsiteY67" fmla="*/ 511693 h 728174"/>
                  <a:gd name="connsiteX68" fmla="*/ 208046 w 427367"/>
                  <a:gd name="connsiteY68" fmla="*/ 49482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27367" h="728174">
                    <a:moveTo>
                      <a:pt x="385189" y="0"/>
                    </a:moveTo>
                    <a:cubicBezTo>
                      <a:pt x="393625" y="8435"/>
                      <a:pt x="390813" y="19683"/>
                      <a:pt x="399248" y="25306"/>
                    </a:cubicBezTo>
                    <a:cubicBezTo>
                      <a:pt x="402060" y="28118"/>
                      <a:pt x="413308" y="30930"/>
                      <a:pt x="416119" y="36554"/>
                    </a:cubicBezTo>
                    <a:cubicBezTo>
                      <a:pt x="418931" y="44989"/>
                      <a:pt x="427367" y="59048"/>
                      <a:pt x="427367" y="64672"/>
                    </a:cubicBezTo>
                    <a:cubicBezTo>
                      <a:pt x="427367" y="98413"/>
                      <a:pt x="213669" y="267094"/>
                      <a:pt x="202450" y="312083"/>
                    </a:cubicBezTo>
                    <a:cubicBezTo>
                      <a:pt x="194015" y="345824"/>
                      <a:pt x="194015" y="385161"/>
                      <a:pt x="191203" y="421715"/>
                    </a:cubicBezTo>
                    <a:lnTo>
                      <a:pt x="194015" y="463892"/>
                    </a:lnTo>
                    <a:cubicBezTo>
                      <a:pt x="219293" y="427339"/>
                      <a:pt x="261470" y="382350"/>
                      <a:pt x="298023" y="373914"/>
                    </a:cubicBezTo>
                    <a:lnTo>
                      <a:pt x="306459" y="373914"/>
                    </a:lnTo>
                    <a:cubicBezTo>
                      <a:pt x="306459" y="376726"/>
                      <a:pt x="303647" y="379538"/>
                      <a:pt x="300835" y="382350"/>
                    </a:cubicBezTo>
                    <a:cubicBezTo>
                      <a:pt x="306459" y="385161"/>
                      <a:pt x="312082" y="393597"/>
                      <a:pt x="320518" y="390785"/>
                    </a:cubicBezTo>
                    <a:cubicBezTo>
                      <a:pt x="317706" y="396409"/>
                      <a:pt x="298023" y="407656"/>
                      <a:pt x="300835" y="424527"/>
                    </a:cubicBezTo>
                    <a:cubicBezTo>
                      <a:pt x="306459" y="418903"/>
                      <a:pt x="314894" y="410468"/>
                      <a:pt x="323330" y="404844"/>
                    </a:cubicBezTo>
                    <a:cubicBezTo>
                      <a:pt x="306459" y="449833"/>
                      <a:pt x="191203" y="503257"/>
                      <a:pt x="191203" y="534187"/>
                    </a:cubicBezTo>
                    <a:lnTo>
                      <a:pt x="196826" y="683185"/>
                    </a:lnTo>
                    <a:cubicBezTo>
                      <a:pt x="196826" y="685997"/>
                      <a:pt x="196826" y="688809"/>
                      <a:pt x="194015" y="691620"/>
                    </a:cubicBezTo>
                    <a:lnTo>
                      <a:pt x="185579" y="691620"/>
                    </a:lnTo>
                    <a:cubicBezTo>
                      <a:pt x="185579" y="685997"/>
                      <a:pt x="185579" y="680373"/>
                      <a:pt x="182767" y="674750"/>
                    </a:cubicBezTo>
                    <a:cubicBezTo>
                      <a:pt x="177144" y="685997"/>
                      <a:pt x="177144" y="700056"/>
                      <a:pt x="174332" y="711303"/>
                    </a:cubicBezTo>
                    <a:cubicBezTo>
                      <a:pt x="171520" y="711303"/>
                      <a:pt x="168708" y="705679"/>
                      <a:pt x="165897" y="700056"/>
                    </a:cubicBezTo>
                    <a:cubicBezTo>
                      <a:pt x="163085" y="700056"/>
                      <a:pt x="163085" y="708491"/>
                      <a:pt x="151837" y="705679"/>
                    </a:cubicBezTo>
                    <a:lnTo>
                      <a:pt x="151837" y="722550"/>
                    </a:lnTo>
                    <a:cubicBezTo>
                      <a:pt x="149026" y="722550"/>
                      <a:pt x="149026" y="725362"/>
                      <a:pt x="146214" y="728174"/>
                    </a:cubicBezTo>
                    <a:cubicBezTo>
                      <a:pt x="143402" y="722550"/>
                      <a:pt x="143402" y="719738"/>
                      <a:pt x="143402" y="711303"/>
                    </a:cubicBezTo>
                    <a:cubicBezTo>
                      <a:pt x="143402" y="705679"/>
                      <a:pt x="146214" y="680373"/>
                      <a:pt x="146214" y="663502"/>
                    </a:cubicBezTo>
                    <a:cubicBezTo>
                      <a:pt x="132155" y="677561"/>
                      <a:pt x="134967" y="711303"/>
                      <a:pt x="118096" y="722550"/>
                    </a:cubicBezTo>
                    <a:cubicBezTo>
                      <a:pt x="120908" y="708491"/>
                      <a:pt x="120908" y="700056"/>
                      <a:pt x="120908" y="688809"/>
                    </a:cubicBezTo>
                    <a:cubicBezTo>
                      <a:pt x="118096" y="691620"/>
                      <a:pt x="115284" y="697244"/>
                      <a:pt x="112472" y="700056"/>
                    </a:cubicBezTo>
                    <a:cubicBezTo>
                      <a:pt x="112472" y="700056"/>
                      <a:pt x="109660" y="700056"/>
                      <a:pt x="106849" y="697244"/>
                    </a:cubicBezTo>
                    <a:cubicBezTo>
                      <a:pt x="132155" y="607266"/>
                      <a:pt x="146214" y="517316"/>
                      <a:pt x="151837" y="427339"/>
                    </a:cubicBezTo>
                    <a:lnTo>
                      <a:pt x="151837" y="500446"/>
                    </a:lnTo>
                    <a:lnTo>
                      <a:pt x="160273" y="407656"/>
                    </a:lnTo>
                    <a:cubicBezTo>
                      <a:pt x="160273" y="435774"/>
                      <a:pt x="157461" y="466704"/>
                      <a:pt x="154649" y="494822"/>
                    </a:cubicBezTo>
                    <a:lnTo>
                      <a:pt x="160273" y="500446"/>
                    </a:lnTo>
                    <a:lnTo>
                      <a:pt x="174332" y="348636"/>
                    </a:lnTo>
                    <a:cubicBezTo>
                      <a:pt x="165897" y="354260"/>
                      <a:pt x="165897" y="357072"/>
                      <a:pt x="165897" y="362695"/>
                    </a:cubicBezTo>
                    <a:lnTo>
                      <a:pt x="165897" y="368319"/>
                    </a:lnTo>
                    <a:lnTo>
                      <a:pt x="160273" y="362695"/>
                    </a:lnTo>
                    <a:cubicBezTo>
                      <a:pt x="143402" y="379538"/>
                      <a:pt x="129343" y="399220"/>
                      <a:pt x="112472" y="413280"/>
                    </a:cubicBezTo>
                    <a:cubicBezTo>
                      <a:pt x="109660" y="416091"/>
                      <a:pt x="104037" y="413280"/>
                      <a:pt x="101225" y="413280"/>
                    </a:cubicBezTo>
                    <a:cubicBezTo>
                      <a:pt x="95601" y="421715"/>
                      <a:pt x="87166" y="430150"/>
                      <a:pt x="78730" y="432962"/>
                    </a:cubicBezTo>
                    <a:cubicBezTo>
                      <a:pt x="84354" y="416091"/>
                      <a:pt x="98413" y="404844"/>
                      <a:pt x="98413" y="390785"/>
                    </a:cubicBezTo>
                    <a:cubicBezTo>
                      <a:pt x="84354" y="402032"/>
                      <a:pt x="70295" y="418903"/>
                      <a:pt x="56236" y="430150"/>
                    </a:cubicBezTo>
                    <a:cubicBezTo>
                      <a:pt x="59048" y="421715"/>
                      <a:pt x="61860" y="410468"/>
                      <a:pt x="64671" y="399220"/>
                    </a:cubicBezTo>
                    <a:cubicBezTo>
                      <a:pt x="59048" y="402032"/>
                      <a:pt x="53424" y="407656"/>
                      <a:pt x="47801" y="407656"/>
                    </a:cubicBezTo>
                    <a:cubicBezTo>
                      <a:pt x="53424" y="396409"/>
                      <a:pt x="47801" y="382350"/>
                      <a:pt x="53424" y="373914"/>
                    </a:cubicBezTo>
                    <a:cubicBezTo>
                      <a:pt x="70295" y="343012"/>
                      <a:pt x="104037" y="323330"/>
                      <a:pt x="126531" y="298024"/>
                    </a:cubicBezTo>
                    <a:cubicBezTo>
                      <a:pt x="146214" y="278341"/>
                      <a:pt x="163085" y="255846"/>
                      <a:pt x="179956" y="233352"/>
                    </a:cubicBezTo>
                    <a:cubicBezTo>
                      <a:pt x="208046" y="199610"/>
                      <a:pt x="233352" y="163057"/>
                      <a:pt x="258658" y="126531"/>
                    </a:cubicBezTo>
                    <a:cubicBezTo>
                      <a:pt x="258658" y="126531"/>
                      <a:pt x="255846" y="123720"/>
                      <a:pt x="253034" y="123720"/>
                    </a:cubicBezTo>
                    <a:lnTo>
                      <a:pt x="39365" y="182739"/>
                    </a:lnTo>
                    <a:cubicBezTo>
                      <a:pt x="42177" y="179928"/>
                      <a:pt x="44989" y="179928"/>
                      <a:pt x="47801" y="177116"/>
                    </a:cubicBezTo>
                    <a:cubicBezTo>
                      <a:pt x="47801" y="177116"/>
                      <a:pt x="47801" y="174304"/>
                      <a:pt x="42177" y="174304"/>
                    </a:cubicBezTo>
                    <a:cubicBezTo>
                      <a:pt x="33742" y="174304"/>
                      <a:pt x="28118" y="182739"/>
                      <a:pt x="19683" y="182739"/>
                    </a:cubicBezTo>
                    <a:cubicBezTo>
                      <a:pt x="14059" y="182739"/>
                      <a:pt x="16871" y="177116"/>
                      <a:pt x="14059" y="179928"/>
                    </a:cubicBezTo>
                    <a:lnTo>
                      <a:pt x="19683" y="174304"/>
                    </a:lnTo>
                    <a:cubicBezTo>
                      <a:pt x="19683" y="174304"/>
                      <a:pt x="19683" y="171492"/>
                      <a:pt x="14059" y="171492"/>
                    </a:cubicBezTo>
                    <a:cubicBezTo>
                      <a:pt x="5623" y="171492"/>
                      <a:pt x="5623" y="177116"/>
                      <a:pt x="0" y="179928"/>
                    </a:cubicBezTo>
                    <a:cubicBezTo>
                      <a:pt x="14059" y="160245"/>
                      <a:pt x="8435" y="160245"/>
                      <a:pt x="8435" y="160245"/>
                    </a:cubicBezTo>
                    <a:cubicBezTo>
                      <a:pt x="8435" y="151810"/>
                      <a:pt x="28118" y="137779"/>
                      <a:pt x="36553" y="132155"/>
                    </a:cubicBezTo>
                    <a:cubicBezTo>
                      <a:pt x="129343" y="61860"/>
                      <a:pt x="219293" y="33742"/>
                      <a:pt x="314894" y="8435"/>
                    </a:cubicBezTo>
                    <a:cubicBezTo>
                      <a:pt x="334577" y="2812"/>
                      <a:pt x="362695" y="0"/>
                      <a:pt x="385189" y="0"/>
                    </a:cubicBezTo>
                    <a:close/>
                    <a:moveTo>
                      <a:pt x="194015" y="334577"/>
                    </a:moveTo>
                    <a:cubicBezTo>
                      <a:pt x="191203" y="359883"/>
                      <a:pt x="188391" y="387973"/>
                      <a:pt x="185579" y="413280"/>
                    </a:cubicBezTo>
                    <a:cubicBezTo>
                      <a:pt x="182767" y="472328"/>
                      <a:pt x="182767" y="477951"/>
                      <a:pt x="182767" y="483575"/>
                    </a:cubicBezTo>
                    <a:lnTo>
                      <a:pt x="194015" y="334577"/>
                    </a:lnTo>
                    <a:close/>
                    <a:moveTo>
                      <a:pt x="208046" y="494822"/>
                    </a:moveTo>
                    <a:cubicBezTo>
                      <a:pt x="202450" y="500446"/>
                      <a:pt x="196826" y="506069"/>
                      <a:pt x="196826" y="511693"/>
                    </a:cubicBezTo>
                    <a:cubicBezTo>
                      <a:pt x="202450" y="506069"/>
                      <a:pt x="205234" y="500446"/>
                      <a:pt x="208046" y="49482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6DB4B08-0828-2066-6B74-62BE2F8B92FD}"/>
                  </a:ext>
                </a:extLst>
              </p:cNvPr>
              <p:cNvSpPr/>
              <p:nvPr/>
            </p:nvSpPr>
            <p:spPr>
              <a:xfrm>
                <a:off x="6096000" y="1319098"/>
                <a:ext cx="213669" cy="371131"/>
              </a:xfrm>
              <a:custGeom>
                <a:avLst/>
                <a:gdLst>
                  <a:gd name="connsiteX0" fmla="*/ 67455 w 213669"/>
                  <a:gd name="connsiteY0" fmla="*/ 0 h 371131"/>
                  <a:gd name="connsiteX1" fmla="*/ 95573 w 213669"/>
                  <a:gd name="connsiteY1" fmla="*/ 11247 h 371131"/>
                  <a:gd name="connsiteX2" fmla="*/ 109632 w 213669"/>
                  <a:gd name="connsiteY2" fmla="*/ 16871 h 371131"/>
                  <a:gd name="connsiteX3" fmla="*/ 213669 w 213669"/>
                  <a:gd name="connsiteY3" fmla="*/ 309271 h 371131"/>
                  <a:gd name="connsiteX4" fmla="*/ 202422 w 213669"/>
                  <a:gd name="connsiteY4" fmla="*/ 309271 h 371131"/>
                  <a:gd name="connsiteX5" fmla="*/ 199610 w 213669"/>
                  <a:gd name="connsiteY5" fmla="*/ 345824 h 371131"/>
                  <a:gd name="connsiteX6" fmla="*/ 185551 w 213669"/>
                  <a:gd name="connsiteY6" fmla="*/ 345824 h 371131"/>
                  <a:gd name="connsiteX7" fmla="*/ 177116 w 213669"/>
                  <a:gd name="connsiteY7" fmla="*/ 357071 h 371131"/>
                  <a:gd name="connsiteX8" fmla="*/ 168680 w 213669"/>
                  <a:gd name="connsiteY8" fmla="*/ 357071 h 371131"/>
                  <a:gd name="connsiteX9" fmla="*/ 154621 w 213669"/>
                  <a:gd name="connsiteY9" fmla="*/ 368319 h 371131"/>
                  <a:gd name="connsiteX10" fmla="*/ 143374 w 213669"/>
                  <a:gd name="connsiteY10" fmla="*/ 362695 h 371131"/>
                  <a:gd name="connsiteX11" fmla="*/ 132127 w 213669"/>
                  <a:gd name="connsiteY11" fmla="*/ 371131 h 371131"/>
                  <a:gd name="connsiteX12" fmla="*/ 120880 w 213669"/>
                  <a:gd name="connsiteY12" fmla="*/ 331765 h 371131"/>
                  <a:gd name="connsiteX13" fmla="*/ 104009 w 213669"/>
                  <a:gd name="connsiteY13" fmla="*/ 328953 h 371131"/>
                  <a:gd name="connsiteX14" fmla="*/ 64643 w 213669"/>
                  <a:gd name="connsiteY14" fmla="*/ 146214 h 371131"/>
                  <a:gd name="connsiteX15" fmla="*/ 22466 w 213669"/>
                  <a:gd name="connsiteY15" fmla="*/ 89978 h 371131"/>
                  <a:gd name="connsiteX16" fmla="*/ 2784 w 213669"/>
                  <a:gd name="connsiteY16" fmla="*/ 59048 h 371131"/>
                  <a:gd name="connsiteX17" fmla="*/ 2784 w 213669"/>
                  <a:gd name="connsiteY17" fmla="*/ 50613 h 371131"/>
                  <a:gd name="connsiteX18" fmla="*/ 14031 w 213669"/>
                  <a:gd name="connsiteY18" fmla="*/ 42177 h 371131"/>
                  <a:gd name="connsiteX19" fmla="*/ 0 w 213669"/>
                  <a:gd name="connsiteY19" fmla="*/ 28118 h 371131"/>
                  <a:gd name="connsiteX20" fmla="*/ 11219 w 213669"/>
                  <a:gd name="connsiteY20" fmla="*/ 25306 h 371131"/>
                  <a:gd name="connsiteX21" fmla="*/ 50584 w 213669"/>
                  <a:gd name="connsiteY21" fmla="*/ 33742 h 371131"/>
                  <a:gd name="connsiteX22" fmla="*/ 25278 w 213669"/>
                  <a:gd name="connsiteY22" fmla="*/ 19683 h 371131"/>
                  <a:gd name="connsiteX23" fmla="*/ 36525 w 213669"/>
                  <a:gd name="connsiteY23" fmla="*/ 11247 h 371131"/>
                  <a:gd name="connsiteX24" fmla="*/ 67455 w 213669"/>
                  <a:gd name="connsiteY24" fmla="*/ 25306 h 371131"/>
                  <a:gd name="connsiteX25" fmla="*/ 81514 w 213669"/>
                  <a:gd name="connsiteY25" fmla="*/ 22494 h 371131"/>
                  <a:gd name="connsiteX26" fmla="*/ 56208 w 213669"/>
                  <a:gd name="connsiteY26" fmla="*/ 5624 h 371131"/>
                  <a:gd name="connsiteX27" fmla="*/ 67455 w 213669"/>
                  <a:gd name="connsiteY27" fmla="*/ 0 h 37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3669" h="371131">
                    <a:moveTo>
                      <a:pt x="67455" y="0"/>
                    </a:moveTo>
                    <a:cubicBezTo>
                      <a:pt x="75891" y="0"/>
                      <a:pt x="87138" y="8435"/>
                      <a:pt x="95573" y="11247"/>
                    </a:cubicBezTo>
                    <a:cubicBezTo>
                      <a:pt x="95573" y="14059"/>
                      <a:pt x="104009" y="11247"/>
                      <a:pt x="109632" y="16871"/>
                    </a:cubicBezTo>
                    <a:cubicBezTo>
                      <a:pt x="199610" y="106849"/>
                      <a:pt x="185551" y="210857"/>
                      <a:pt x="213669" y="309271"/>
                    </a:cubicBezTo>
                    <a:cubicBezTo>
                      <a:pt x="210857" y="312083"/>
                      <a:pt x="202422" y="312083"/>
                      <a:pt x="202422" y="309271"/>
                    </a:cubicBezTo>
                    <a:cubicBezTo>
                      <a:pt x="202422" y="320518"/>
                      <a:pt x="199610" y="334577"/>
                      <a:pt x="199610" y="345824"/>
                    </a:cubicBezTo>
                    <a:cubicBezTo>
                      <a:pt x="196798" y="348636"/>
                      <a:pt x="191175" y="348636"/>
                      <a:pt x="185551" y="345824"/>
                    </a:cubicBezTo>
                    <a:cubicBezTo>
                      <a:pt x="182739" y="348636"/>
                      <a:pt x="182739" y="354260"/>
                      <a:pt x="177116" y="357071"/>
                    </a:cubicBezTo>
                    <a:cubicBezTo>
                      <a:pt x="177116" y="359883"/>
                      <a:pt x="171492" y="359883"/>
                      <a:pt x="168680" y="357071"/>
                    </a:cubicBezTo>
                    <a:cubicBezTo>
                      <a:pt x="165869" y="362695"/>
                      <a:pt x="163057" y="368319"/>
                      <a:pt x="154621" y="368319"/>
                    </a:cubicBezTo>
                    <a:cubicBezTo>
                      <a:pt x="148998" y="368319"/>
                      <a:pt x="151810" y="362695"/>
                      <a:pt x="143374" y="362695"/>
                    </a:cubicBezTo>
                    <a:cubicBezTo>
                      <a:pt x="137750" y="362695"/>
                      <a:pt x="134939" y="371131"/>
                      <a:pt x="132127" y="371131"/>
                    </a:cubicBezTo>
                    <a:cubicBezTo>
                      <a:pt x="118068" y="365507"/>
                      <a:pt x="120880" y="348636"/>
                      <a:pt x="120880" y="331765"/>
                    </a:cubicBezTo>
                    <a:cubicBezTo>
                      <a:pt x="115256" y="331765"/>
                      <a:pt x="109632" y="331765"/>
                      <a:pt x="104009" y="328953"/>
                    </a:cubicBezTo>
                    <a:cubicBezTo>
                      <a:pt x="95573" y="269905"/>
                      <a:pt x="84326" y="205234"/>
                      <a:pt x="64643" y="146214"/>
                    </a:cubicBezTo>
                    <a:cubicBezTo>
                      <a:pt x="59020" y="126531"/>
                      <a:pt x="42149" y="101225"/>
                      <a:pt x="22466" y="89978"/>
                    </a:cubicBezTo>
                    <a:cubicBezTo>
                      <a:pt x="19655" y="81542"/>
                      <a:pt x="22466" y="56236"/>
                      <a:pt x="2784" y="59048"/>
                    </a:cubicBezTo>
                    <a:lnTo>
                      <a:pt x="2784" y="50613"/>
                    </a:lnTo>
                    <a:cubicBezTo>
                      <a:pt x="5595" y="47801"/>
                      <a:pt x="11219" y="44989"/>
                      <a:pt x="14031" y="42177"/>
                    </a:cubicBezTo>
                    <a:cubicBezTo>
                      <a:pt x="11219" y="39365"/>
                      <a:pt x="5595" y="36553"/>
                      <a:pt x="0" y="28118"/>
                    </a:cubicBezTo>
                    <a:cubicBezTo>
                      <a:pt x="2784" y="28118"/>
                      <a:pt x="5595" y="25306"/>
                      <a:pt x="11219" y="25306"/>
                    </a:cubicBezTo>
                    <a:cubicBezTo>
                      <a:pt x="25278" y="25306"/>
                      <a:pt x="25278" y="33742"/>
                      <a:pt x="50584" y="33742"/>
                    </a:cubicBezTo>
                    <a:cubicBezTo>
                      <a:pt x="42149" y="28118"/>
                      <a:pt x="33714" y="19683"/>
                      <a:pt x="25278" y="19683"/>
                    </a:cubicBezTo>
                    <a:cubicBezTo>
                      <a:pt x="28090" y="11247"/>
                      <a:pt x="30902" y="11247"/>
                      <a:pt x="36525" y="11247"/>
                    </a:cubicBezTo>
                    <a:cubicBezTo>
                      <a:pt x="42149" y="11247"/>
                      <a:pt x="56208" y="16871"/>
                      <a:pt x="67455" y="25306"/>
                    </a:cubicBezTo>
                    <a:lnTo>
                      <a:pt x="81514" y="22494"/>
                    </a:lnTo>
                    <a:cubicBezTo>
                      <a:pt x="75891" y="14059"/>
                      <a:pt x="59020" y="5624"/>
                      <a:pt x="56208" y="5624"/>
                    </a:cubicBezTo>
                    <a:cubicBezTo>
                      <a:pt x="59020" y="2812"/>
                      <a:pt x="61832" y="0"/>
                      <a:pt x="67455" y="0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7301F4C-7E50-707C-8B7C-0CC318D681E2}"/>
                  </a:ext>
                </a:extLst>
              </p:cNvPr>
              <p:cNvSpPr/>
              <p:nvPr/>
            </p:nvSpPr>
            <p:spPr>
              <a:xfrm>
                <a:off x="6143773" y="1555261"/>
                <a:ext cx="792845" cy="728174"/>
              </a:xfrm>
              <a:custGeom>
                <a:avLst/>
                <a:gdLst>
                  <a:gd name="connsiteX0" fmla="*/ 792845 w 792845"/>
                  <a:gd name="connsiteY0" fmla="*/ 0 h 728174"/>
                  <a:gd name="connsiteX1" fmla="*/ 770351 w 792845"/>
                  <a:gd name="connsiteY1" fmla="*/ 36553 h 728174"/>
                  <a:gd name="connsiteX2" fmla="*/ 792845 w 792845"/>
                  <a:gd name="connsiteY2" fmla="*/ 14059 h 728174"/>
                  <a:gd name="connsiteX3" fmla="*/ 671937 w 792845"/>
                  <a:gd name="connsiteY3" fmla="*/ 179955 h 728174"/>
                  <a:gd name="connsiteX4" fmla="*/ 548246 w 792845"/>
                  <a:gd name="connsiteY4" fmla="*/ 323330 h 728174"/>
                  <a:gd name="connsiteX5" fmla="*/ 73107 w 792845"/>
                  <a:gd name="connsiteY5" fmla="*/ 728174 h 728174"/>
                  <a:gd name="connsiteX6" fmla="*/ 47800 w 792845"/>
                  <a:gd name="connsiteY6" fmla="*/ 708491 h 728174"/>
                  <a:gd name="connsiteX7" fmla="*/ 25306 w 792845"/>
                  <a:gd name="connsiteY7" fmla="*/ 708491 h 728174"/>
                  <a:gd name="connsiteX8" fmla="*/ 14059 w 792845"/>
                  <a:gd name="connsiteY8" fmla="*/ 691620 h 728174"/>
                  <a:gd name="connsiteX9" fmla="*/ 0 w 792845"/>
                  <a:gd name="connsiteY9" fmla="*/ 677561 h 728174"/>
                  <a:gd name="connsiteX10" fmla="*/ 8435 w 792845"/>
                  <a:gd name="connsiteY10" fmla="*/ 643819 h 728174"/>
                  <a:gd name="connsiteX11" fmla="*/ 28118 w 792845"/>
                  <a:gd name="connsiteY11" fmla="*/ 604482 h 728174"/>
                  <a:gd name="connsiteX12" fmla="*/ 42177 w 792845"/>
                  <a:gd name="connsiteY12" fmla="*/ 601670 h 728174"/>
                  <a:gd name="connsiteX13" fmla="*/ 44989 w 792845"/>
                  <a:gd name="connsiteY13" fmla="*/ 607294 h 728174"/>
                  <a:gd name="connsiteX14" fmla="*/ 163084 w 792845"/>
                  <a:gd name="connsiteY14" fmla="*/ 506069 h 728174"/>
                  <a:gd name="connsiteX15" fmla="*/ 157461 w 792845"/>
                  <a:gd name="connsiteY15" fmla="*/ 500445 h 728174"/>
                  <a:gd name="connsiteX16" fmla="*/ 208045 w 792845"/>
                  <a:gd name="connsiteY16" fmla="*/ 295211 h 728174"/>
                  <a:gd name="connsiteX17" fmla="*/ 191174 w 792845"/>
                  <a:gd name="connsiteY17" fmla="*/ 165896 h 728174"/>
                  <a:gd name="connsiteX18" fmla="*/ 193986 w 792845"/>
                  <a:gd name="connsiteY18" fmla="*/ 123719 h 728174"/>
                  <a:gd name="connsiteX19" fmla="*/ 205233 w 792845"/>
                  <a:gd name="connsiteY19" fmla="*/ 146214 h 728174"/>
                  <a:gd name="connsiteX20" fmla="*/ 210857 w 792845"/>
                  <a:gd name="connsiteY20" fmla="*/ 137778 h 728174"/>
                  <a:gd name="connsiteX21" fmla="*/ 205233 w 792845"/>
                  <a:gd name="connsiteY21" fmla="*/ 109660 h 728174"/>
                  <a:gd name="connsiteX22" fmla="*/ 222104 w 792845"/>
                  <a:gd name="connsiteY22" fmla="*/ 123719 h 728174"/>
                  <a:gd name="connsiteX23" fmla="*/ 216481 w 792845"/>
                  <a:gd name="connsiteY23" fmla="*/ 112472 h 728174"/>
                  <a:gd name="connsiteX24" fmla="*/ 286776 w 792845"/>
                  <a:gd name="connsiteY24" fmla="*/ 312082 h 728174"/>
                  <a:gd name="connsiteX25" fmla="*/ 281152 w 792845"/>
                  <a:gd name="connsiteY25" fmla="*/ 399248 h 728174"/>
                  <a:gd name="connsiteX26" fmla="*/ 722550 w 792845"/>
                  <a:gd name="connsiteY26" fmla="*/ 33741 h 728174"/>
                  <a:gd name="connsiteX27" fmla="*/ 742233 w 792845"/>
                  <a:gd name="connsiteY27" fmla="*/ 25306 h 728174"/>
                  <a:gd name="connsiteX28" fmla="*/ 736609 w 792845"/>
                  <a:gd name="connsiteY28" fmla="*/ 33741 h 728174"/>
                  <a:gd name="connsiteX29" fmla="*/ 742233 w 792845"/>
                  <a:gd name="connsiteY29" fmla="*/ 36553 h 728174"/>
                  <a:gd name="connsiteX30" fmla="*/ 792845 w 792845"/>
                  <a:gd name="connsiteY30" fmla="*/ 0 h 728174"/>
                  <a:gd name="connsiteX31" fmla="*/ 14059 w 792845"/>
                  <a:gd name="connsiteY31" fmla="*/ 663502 h 728174"/>
                  <a:gd name="connsiteX32" fmla="*/ 16870 w 792845"/>
                  <a:gd name="connsiteY32" fmla="*/ 669126 h 728174"/>
                  <a:gd name="connsiteX33" fmla="*/ 14059 w 792845"/>
                  <a:gd name="connsiteY33" fmla="*/ 66350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2845" h="728174">
                    <a:moveTo>
                      <a:pt x="792845" y="0"/>
                    </a:moveTo>
                    <a:cubicBezTo>
                      <a:pt x="784410" y="11247"/>
                      <a:pt x="770351" y="16871"/>
                      <a:pt x="770351" y="36553"/>
                    </a:cubicBezTo>
                    <a:lnTo>
                      <a:pt x="792845" y="14059"/>
                    </a:lnTo>
                    <a:cubicBezTo>
                      <a:pt x="756292" y="67483"/>
                      <a:pt x="716926" y="123719"/>
                      <a:pt x="671937" y="179955"/>
                    </a:cubicBezTo>
                    <a:cubicBezTo>
                      <a:pt x="635384" y="227728"/>
                      <a:pt x="593235" y="275529"/>
                      <a:pt x="548246" y="323330"/>
                    </a:cubicBezTo>
                    <a:cubicBezTo>
                      <a:pt x="494822" y="379566"/>
                      <a:pt x="137778" y="728174"/>
                      <a:pt x="73107" y="728174"/>
                    </a:cubicBezTo>
                    <a:cubicBezTo>
                      <a:pt x="64671" y="728174"/>
                      <a:pt x="59048" y="716926"/>
                      <a:pt x="47800" y="708491"/>
                    </a:cubicBezTo>
                    <a:cubicBezTo>
                      <a:pt x="42177" y="708491"/>
                      <a:pt x="33741" y="711303"/>
                      <a:pt x="25306" y="708491"/>
                    </a:cubicBezTo>
                    <a:cubicBezTo>
                      <a:pt x="19682" y="705679"/>
                      <a:pt x="16870" y="697244"/>
                      <a:pt x="14059" y="691620"/>
                    </a:cubicBezTo>
                    <a:cubicBezTo>
                      <a:pt x="0" y="694432"/>
                      <a:pt x="0" y="685996"/>
                      <a:pt x="0" y="677561"/>
                    </a:cubicBezTo>
                    <a:cubicBezTo>
                      <a:pt x="0" y="669126"/>
                      <a:pt x="8435" y="655067"/>
                      <a:pt x="8435" y="643819"/>
                    </a:cubicBezTo>
                    <a:cubicBezTo>
                      <a:pt x="11247" y="629788"/>
                      <a:pt x="33741" y="624165"/>
                      <a:pt x="28118" y="604482"/>
                    </a:cubicBezTo>
                    <a:cubicBezTo>
                      <a:pt x="30930" y="604482"/>
                      <a:pt x="33741" y="601670"/>
                      <a:pt x="42177" y="601670"/>
                    </a:cubicBezTo>
                    <a:cubicBezTo>
                      <a:pt x="47800" y="601670"/>
                      <a:pt x="39365" y="607294"/>
                      <a:pt x="44989" y="607294"/>
                    </a:cubicBezTo>
                    <a:cubicBezTo>
                      <a:pt x="44989" y="607294"/>
                      <a:pt x="163084" y="520128"/>
                      <a:pt x="163084" y="506069"/>
                    </a:cubicBezTo>
                    <a:cubicBezTo>
                      <a:pt x="163084" y="497634"/>
                      <a:pt x="157461" y="506069"/>
                      <a:pt x="157461" y="500445"/>
                    </a:cubicBezTo>
                    <a:cubicBezTo>
                      <a:pt x="157461" y="469515"/>
                      <a:pt x="208045" y="393625"/>
                      <a:pt x="208045" y="295211"/>
                    </a:cubicBezTo>
                    <a:cubicBezTo>
                      <a:pt x="208045" y="286776"/>
                      <a:pt x="196798" y="208045"/>
                      <a:pt x="191174" y="165896"/>
                    </a:cubicBezTo>
                    <a:cubicBezTo>
                      <a:pt x="191174" y="129343"/>
                      <a:pt x="193986" y="126531"/>
                      <a:pt x="193986" y="123719"/>
                    </a:cubicBezTo>
                    <a:cubicBezTo>
                      <a:pt x="196798" y="129343"/>
                      <a:pt x="199610" y="137778"/>
                      <a:pt x="205233" y="146214"/>
                    </a:cubicBezTo>
                    <a:cubicBezTo>
                      <a:pt x="208045" y="143402"/>
                      <a:pt x="210857" y="146214"/>
                      <a:pt x="210857" y="137778"/>
                    </a:cubicBezTo>
                    <a:cubicBezTo>
                      <a:pt x="210857" y="132155"/>
                      <a:pt x="205233" y="118096"/>
                      <a:pt x="205233" y="109660"/>
                    </a:cubicBezTo>
                    <a:cubicBezTo>
                      <a:pt x="210857" y="120907"/>
                      <a:pt x="222104" y="129343"/>
                      <a:pt x="222104" y="123719"/>
                    </a:cubicBezTo>
                    <a:cubicBezTo>
                      <a:pt x="222104" y="118096"/>
                      <a:pt x="216481" y="115284"/>
                      <a:pt x="216481" y="112472"/>
                    </a:cubicBezTo>
                    <a:cubicBezTo>
                      <a:pt x="272717" y="165896"/>
                      <a:pt x="286776" y="250223"/>
                      <a:pt x="286776" y="312082"/>
                    </a:cubicBezTo>
                    <a:cubicBezTo>
                      <a:pt x="286776" y="317706"/>
                      <a:pt x="283964" y="362695"/>
                      <a:pt x="281152" y="399248"/>
                    </a:cubicBezTo>
                    <a:cubicBezTo>
                      <a:pt x="421715" y="264282"/>
                      <a:pt x="579176" y="143402"/>
                      <a:pt x="722550" y="33741"/>
                    </a:cubicBezTo>
                    <a:cubicBezTo>
                      <a:pt x="722550" y="30930"/>
                      <a:pt x="739421" y="30930"/>
                      <a:pt x="742233" y="25306"/>
                    </a:cubicBezTo>
                    <a:cubicBezTo>
                      <a:pt x="745044" y="25306"/>
                      <a:pt x="739421" y="30930"/>
                      <a:pt x="736609" y="33741"/>
                    </a:cubicBezTo>
                    <a:cubicBezTo>
                      <a:pt x="739421" y="36553"/>
                      <a:pt x="736609" y="36553"/>
                      <a:pt x="742233" y="36553"/>
                    </a:cubicBezTo>
                    <a:cubicBezTo>
                      <a:pt x="750668" y="36553"/>
                      <a:pt x="775974" y="11247"/>
                      <a:pt x="792845" y="0"/>
                    </a:cubicBezTo>
                    <a:close/>
                    <a:moveTo>
                      <a:pt x="14059" y="663502"/>
                    </a:moveTo>
                    <a:cubicBezTo>
                      <a:pt x="14059" y="669126"/>
                      <a:pt x="16870" y="669126"/>
                      <a:pt x="16870" y="669126"/>
                    </a:cubicBezTo>
                    <a:cubicBezTo>
                      <a:pt x="19682" y="666314"/>
                      <a:pt x="14059" y="663502"/>
                      <a:pt x="14059" y="66350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6ED189E-9F86-FC33-86E8-78AD372D6B7A}"/>
              </a:ext>
            </a:extLst>
          </p:cNvPr>
          <p:cNvGrpSpPr/>
          <p:nvPr/>
        </p:nvGrpSpPr>
        <p:grpSpPr>
          <a:xfrm>
            <a:off x="5142533" y="512033"/>
            <a:ext cx="1912191" cy="914400"/>
            <a:chOff x="3041887" y="1607160"/>
            <a:chExt cx="1912191" cy="91440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BE95186-04AE-ABAB-C252-F9D0A5C719BE}"/>
                </a:ext>
              </a:extLst>
            </p:cNvPr>
            <p:cNvGrpSpPr/>
            <p:nvPr/>
          </p:nvGrpSpPr>
          <p:grpSpPr>
            <a:xfrm>
              <a:off x="3041887" y="1607160"/>
              <a:ext cx="914400" cy="914400"/>
              <a:chOff x="3041887" y="1607160"/>
              <a:chExt cx="914400" cy="91440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FE4C0D82-B8A4-935B-07B5-612E6E187FDA}"/>
                  </a:ext>
                </a:extLst>
              </p:cNvPr>
              <p:cNvSpPr/>
              <p:nvPr/>
            </p:nvSpPr>
            <p:spPr>
              <a:xfrm>
                <a:off x="3041887" y="1607160"/>
                <a:ext cx="914400" cy="914400"/>
              </a:xfrm>
              <a:prstGeom prst="ellipse">
                <a:avLst/>
              </a:prstGeom>
              <a:solidFill>
                <a:srgbClr val="90C32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0E68085-4F28-5907-B552-774191A65224}"/>
                  </a:ext>
                </a:extLst>
              </p:cNvPr>
              <p:cNvSpPr txBox="1"/>
              <p:nvPr/>
            </p:nvSpPr>
            <p:spPr>
              <a:xfrm>
                <a:off x="3175979" y="1636995"/>
                <a:ext cx="63671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latin typeface="美呗嘿嘿体" panose="00000500000000000000" pitchFamily="2" charset="-122"/>
                    <a:ea typeface="美呗嘿嘿体" panose="00000500000000000000" pitchFamily="2" charset="-122"/>
                  </a:rPr>
                  <a:t>录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19E69BA8-23D5-A579-653B-C7ED4889FB3A}"/>
                </a:ext>
              </a:extLst>
            </p:cNvPr>
            <p:cNvGrpSpPr/>
            <p:nvPr/>
          </p:nvGrpSpPr>
          <p:grpSpPr>
            <a:xfrm>
              <a:off x="4039678" y="1607160"/>
              <a:ext cx="914400" cy="914400"/>
              <a:chOff x="3041887" y="1607160"/>
              <a:chExt cx="914400" cy="914400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9C58B5DC-56C1-6338-A9CD-33839667E9BD}"/>
                  </a:ext>
                </a:extLst>
              </p:cNvPr>
              <p:cNvSpPr/>
              <p:nvPr/>
            </p:nvSpPr>
            <p:spPr>
              <a:xfrm>
                <a:off x="3041887" y="1607160"/>
                <a:ext cx="914400" cy="914400"/>
              </a:xfrm>
              <a:prstGeom prst="ellipse">
                <a:avLst/>
              </a:prstGeom>
              <a:solidFill>
                <a:srgbClr val="D9E25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0B90FC0B-50EB-97DC-B3F2-771CE77F2BD2}"/>
                  </a:ext>
                </a:extLst>
              </p:cNvPr>
              <p:cNvSpPr txBox="1"/>
              <p:nvPr/>
            </p:nvSpPr>
            <p:spPr>
              <a:xfrm>
                <a:off x="3188679" y="1636995"/>
                <a:ext cx="63671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bg1"/>
                    </a:solidFill>
                    <a:latin typeface="美呗嘿嘿体" panose="00000500000000000000" pitchFamily="2" charset="-122"/>
                    <a:ea typeface="美呗嘿嘿体" panose="00000500000000000000" pitchFamily="2" charset="-122"/>
                  </a:rPr>
                  <a:t>目</a:t>
                </a:r>
              </a:p>
            </p:txBody>
          </p:sp>
        </p:grp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2A88D6E1-DF14-4371-83F1-2C2233C7A272}"/>
              </a:ext>
            </a:extLst>
          </p:cNvPr>
          <p:cNvGrpSpPr/>
          <p:nvPr/>
        </p:nvGrpSpPr>
        <p:grpSpPr>
          <a:xfrm>
            <a:off x="8352657" y="3429000"/>
            <a:ext cx="2126562" cy="3017519"/>
            <a:chOff x="4097238" y="2942839"/>
            <a:chExt cx="2126562" cy="3017519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AAE1E28-95D1-3293-DAF3-C88C47C23552}"/>
                </a:ext>
              </a:extLst>
            </p:cNvPr>
            <p:cNvSpPr/>
            <p:nvPr/>
          </p:nvSpPr>
          <p:spPr>
            <a:xfrm>
              <a:off x="5770029" y="3705791"/>
              <a:ext cx="368484" cy="1048702"/>
            </a:xfrm>
            <a:custGeom>
              <a:avLst/>
              <a:gdLst>
                <a:gd name="connsiteX0" fmla="*/ 348615 w 368484"/>
                <a:gd name="connsiteY0" fmla="*/ 1048703 h 1048702"/>
                <a:gd name="connsiteX1" fmla="*/ 324612 w 368484"/>
                <a:gd name="connsiteY1" fmla="*/ 1041845 h 1048702"/>
                <a:gd name="connsiteX2" fmla="*/ 341186 w 368484"/>
                <a:gd name="connsiteY2" fmla="*/ 829247 h 1048702"/>
                <a:gd name="connsiteX3" fmla="*/ 221171 w 368484"/>
                <a:gd name="connsiteY3" fmla="*/ 609219 h 1048702"/>
                <a:gd name="connsiteX4" fmla="*/ 124016 w 368484"/>
                <a:gd name="connsiteY4" fmla="*/ 551498 h 1048702"/>
                <a:gd name="connsiteX5" fmla="*/ 10287 w 368484"/>
                <a:gd name="connsiteY5" fmla="*/ 300038 h 1048702"/>
                <a:gd name="connsiteX6" fmla="*/ 17717 w 368484"/>
                <a:gd name="connsiteY6" fmla="*/ 212598 h 1048702"/>
                <a:gd name="connsiteX7" fmla="*/ 0 w 368484"/>
                <a:gd name="connsiteY7" fmla="*/ 5715 h 1048702"/>
                <a:gd name="connsiteX8" fmla="*/ 24574 w 368484"/>
                <a:gd name="connsiteY8" fmla="*/ 0 h 1048702"/>
                <a:gd name="connsiteX9" fmla="*/ 42863 w 368484"/>
                <a:gd name="connsiteY9" fmla="*/ 213170 h 1048702"/>
                <a:gd name="connsiteX10" fmla="*/ 35433 w 368484"/>
                <a:gd name="connsiteY10" fmla="*/ 304038 h 1048702"/>
                <a:gd name="connsiteX11" fmla="*/ 133731 w 368484"/>
                <a:gd name="connsiteY11" fmla="*/ 528638 h 1048702"/>
                <a:gd name="connsiteX12" fmla="*/ 236029 w 368484"/>
                <a:gd name="connsiteY12" fmla="*/ 589788 h 1048702"/>
                <a:gd name="connsiteX13" fmla="*/ 366332 w 368484"/>
                <a:gd name="connsiteY13" fmla="*/ 828104 h 1048702"/>
                <a:gd name="connsiteX14" fmla="*/ 348615 w 368484"/>
                <a:gd name="connsiteY14" fmla="*/ 1048703 h 104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8484" h="1048702">
                  <a:moveTo>
                    <a:pt x="348615" y="1048703"/>
                  </a:moveTo>
                  <a:lnTo>
                    <a:pt x="324612" y="1041845"/>
                  </a:lnTo>
                  <a:cubicBezTo>
                    <a:pt x="345758" y="965835"/>
                    <a:pt x="345186" y="884111"/>
                    <a:pt x="341186" y="829247"/>
                  </a:cubicBezTo>
                  <a:cubicBezTo>
                    <a:pt x="334899" y="741807"/>
                    <a:pt x="290894" y="661797"/>
                    <a:pt x="221171" y="609219"/>
                  </a:cubicBezTo>
                  <a:cubicBezTo>
                    <a:pt x="190881" y="586359"/>
                    <a:pt x="158306" y="566928"/>
                    <a:pt x="124016" y="551498"/>
                  </a:cubicBezTo>
                  <a:cubicBezTo>
                    <a:pt x="-6286" y="500063"/>
                    <a:pt x="4001" y="346329"/>
                    <a:pt x="10287" y="300038"/>
                  </a:cubicBezTo>
                  <a:cubicBezTo>
                    <a:pt x="14288" y="270891"/>
                    <a:pt x="17145" y="241745"/>
                    <a:pt x="17717" y="212598"/>
                  </a:cubicBezTo>
                  <a:cubicBezTo>
                    <a:pt x="19431" y="143447"/>
                    <a:pt x="13144" y="73724"/>
                    <a:pt x="0" y="5715"/>
                  </a:cubicBezTo>
                  <a:lnTo>
                    <a:pt x="24574" y="0"/>
                  </a:lnTo>
                  <a:cubicBezTo>
                    <a:pt x="38291" y="70295"/>
                    <a:pt x="44577" y="141732"/>
                    <a:pt x="42863" y="213170"/>
                  </a:cubicBezTo>
                  <a:cubicBezTo>
                    <a:pt x="42291" y="243459"/>
                    <a:pt x="39434" y="273749"/>
                    <a:pt x="35433" y="304038"/>
                  </a:cubicBezTo>
                  <a:cubicBezTo>
                    <a:pt x="28004" y="357188"/>
                    <a:pt x="23432" y="484632"/>
                    <a:pt x="133731" y="528638"/>
                  </a:cubicBezTo>
                  <a:cubicBezTo>
                    <a:pt x="169736" y="545211"/>
                    <a:pt x="204597" y="565785"/>
                    <a:pt x="236029" y="589788"/>
                  </a:cubicBezTo>
                  <a:cubicBezTo>
                    <a:pt x="311468" y="646938"/>
                    <a:pt x="358902" y="733806"/>
                    <a:pt x="366332" y="828104"/>
                  </a:cubicBezTo>
                  <a:cubicBezTo>
                    <a:pt x="370332" y="884111"/>
                    <a:pt x="370903" y="969264"/>
                    <a:pt x="348615" y="1048703"/>
                  </a:cubicBezTo>
                  <a:close/>
                </a:path>
              </a:pathLst>
            </a:custGeom>
            <a:solidFill>
              <a:srgbClr val="FDF38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397F13F-3192-D1D5-5D26-8FD53F4A4FAF}"/>
                </a:ext>
              </a:extLst>
            </p:cNvPr>
            <p:cNvSpPr/>
            <p:nvPr/>
          </p:nvSpPr>
          <p:spPr>
            <a:xfrm>
              <a:off x="5722902" y="3705220"/>
              <a:ext cx="269896" cy="1081278"/>
            </a:xfrm>
            <a:custGeom>
              <a:avLst/>
              <a:gdLst>
                <a:gd name="connsiteX0" fmla="*/ 218006 w 269896"/>
                <a:gd name="connsiteY0" fmla="*/ 1081278 h 1081278"/>
                <a:gd name="connsiteX1" fmla="*/ 210576 w 269896"/>
                <a:gd name="connsiteY1" fmla="*/ 1077849 h 1081278"/>
                <a:gd name="connsiteX2" fmla="*/ 260296 w 269896"/>
                <a:gd name="connsiteY2" fmla="*/ 867537 h 1081278"/>
                <a:gd name="connsiteX3" fmla="*/ 172857 w 269896"/>
                <a:gd name="connsiteY3" fmla="*/ 625221 h 1081278"/>
                <a:gd name="connsiteX4" fmla="*/ 84275 w 269896"/>
                <a:gd name="connsiteY4" fmla="*/ 552069 h 1081278"/>
                <a:gd name="connsiteX5" fmla="*/ 13980 w 269896"/>
                <a:gd name="connsiteY5" fmla="*/ 296037 h 1081278"/>
                <a:gd name="connsiteX6" fmla="*/ 35126 w 269896"/>
                <a:gd name="connsiteY6" fmla="*/ 209741 h 1081278"/>
                <a:gd name="connsiteX7" fmla="*/ 49413 w 269896"/>
                <a:gd name="connsiteY7" fmla="*/ 571 h 1081278"/>
                <a:gd name="connsiteX8" fmla="*/ 57986 w 269896"/>
                <a:gd name="connsiteY8" fmla="*/ 0 h 1081278"/>
                <a:gd name="connsiteX9" fmla="*/ 43698 w 269896"/>
                <a:gd name="connsiteY9" fmla="*/ 211455 h 1081278"/>
                <a:gd name="connsiteX10" fmla="*/ 22553 w 269896"/>
                <a:gd name="connsiteY10" fmla="*/ 298894 h 1081278"/>
                <a:gd name="connsiteX11" fmla="*/ 88846 w 269896"/>
                <a:gd name="connsiteY11" fmla="*/ 545783 h 1081278"/>
                <a:gd name="connsiteX12" fmla="*/ 179144 w 269896"/>
                <a:gd name="connsiteY12" fmla="*/ 620649 h 1081278"/>
                <a:gd name="connsiteX13" fmla="*/ 268869 w 269896"/>
                <a:gd name="connsiteY13" fmla="*/ 869251 h 1081278"/>
                <a:gd name="connsiteX14" fmla="*/ 218006 w 269896"/>
                <a:gd name="connsiteY14" fmla="*/ 1081278 h 108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9896" h="1081278">
                  <a:moveTo>
                    <a:pt x="218006" y="1081278"/>
                  </a:moveTo>
                  <a:lnTo>
                    <a:pt x="210576" y="1077849"/>
                  </a:lnTo>
                  <a:cubicBezTo>
                    <a:pt x="243723" y="1004697"/>
                    <a:pt x="255725" y="922973"/>
                    <a:pt x="260296" y="867537"/>
                  </a:cubicBezTo>
                  <a:cubicBezTo>
                    <a:pt x="267155" y="777811"/>
                    <a:pt x="235722" y="689801"/>
                    <a:pt x="172857" y="625221"/>
                  </a:cubicBezTo>
                  <a:cubicBezTo>
                    <a:pt x="145996" y="597789"/>
                    <a:pt x="116279" y="573214"/>
                    <a:pt x="84275" y="552069"/>
                  </a:cubicBezTo>
                  <a:cubicBezTo>
                    <a:pt x="-31169" y="484061"/>
                    <a:pt x="1407" y="338899"/>
                    <a:pt x="13980" y="296037"/>
                  </a:cubicBezTo>
                  <a:cubicBezTo>
                    <a:pt x="22553" y="267462"/>
                    <a:pt x="29411" y="238887"/>
                    <a:pt x="35126" y="209741"/>
                  </a:cubicBezTo>
                  <a:cubicBezTo>
                    <a:pt x="47699" y="140589"/>
                    <a:pt x="52271" y="70294"/>
                    <a:pt x="49413" y="571"/>
                  </a:cubicBezTo>
                  <a:lnTo>
                    <a:pt x="57986" y="0"/>
                  </a:lnTo>
                  <a:cubicBezTo>
                    <a:pt x="60843" y="70866"/>
                    <a:pt x="55700" y="141732"/>
                    <a:pt x="43698" y="211455"/>
                  </a:cubicBezTo>
                  <a:cubicBezTo>
                    <a:pt x="37983" y="241173"/>
                    <a:pt x="31125" y="270319"/>
                    <a:pt x="22553" y="298894"/>
                  </a:cubicBezTo>
                  <a:cubicBezTo>
                    <a:pt x="6551" y="352044"/>
                    <a:pt x="-18595" y="482346"/>
                    <a:pt x="88846" y="545783"/>
                  </a:cubicBezTo>
                  <a:cubicBezTo>
                    <a:pt x="121422" y="567499"/>
                    <a:pt x="151711" y="592646"/>
                    <a:pt x="179144" y="620649"/>
                  </a:cubicBezTo>
                  <a:cubicBezTo>
                    <a:pt x="243151" y="686943"/>
                    <a:pt x="276299" y="777240"/>
                    <a:pt x="268869" y="869251"/>
                  </a:cubicBezTo>
                  <a:cubicBezTo>
                    <a:pt x="264297" y="924687"/>
                    <a:pt x="251724" y="1007554"/>
                    <a:pt x="218006" y="108127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15358BB-6560-B618-A100-B567263330F5}"/>
                </a:ext>
              </a:extLst>
            </p:cNvPr>
            <p:cNvSpPr/>
            <p:nvPr/>
          </p:nvSpPr>
          <p:spPr>
            <a:xfrm>
              <a:off x="5651395" y="3696076"/>
              <a:ext cx="211882" cy="1100137"/>
            </a:xfrm>
            <a:custGeom>
              <a:avLst/>
              <a:gdLst>
                <a:gd name="connsiteX0" fmla="*/ 114062 w 211882"/>
                <a:gd name="connsiteY0" fmla="*/ 1100138 h 1100137"/>
                <a:gd name="connsiteX1" fmla="*/ 93488 w 211882"/>
                <a:gd name="connsiteY1" fmla="*/ 1085850 h 1100137"/>
                <a:gd name="connsiteX2" fmla="*/ 177499 w 211882"/>
                <a:gd name="connsiteY2" fmla="*/ 889825 h 1100137"/>
                <a:gd name="connsiteX3" fmla="*/ 134636 w 211882"/>
                <a:gd name="connsiteY3" fmla="*/ 642938 h 1100137"/>
                <a:gd name="connsiteX4" fmla="*/ 61484 w 211882"/>
                <a:gd name="connsiteY4" fmla="*/ 556641 h 1100137"/>
                <a:gd name="connsiteX5" fmla="*/ 35195 w 211882"/>
                <a:gd name="connsiteY5" fmla="*/ 282321 h 1100137"/>
                <a:gd name="connsiteX6" fmla="*/ 70628 w 211882"/>
                <a:gd name="connsiteY6" fmla="*/ 201739 h 1100137"/>
                <a:gd name="connsiteX7" fmla="*/ 120349 w 211882"/>
                <a:gd name="connsiteY7" fmla="*/ 0 h 1100137"/>
                <a:gd name="connsiteX8" fmla="*/ 145495 w 211882"/>
                <a:gd name="connsiteY8" fmla="*/ 2858 h 1100137"/>
                <a:gd name="connsiteX9" fmla="*/ 94060 w 211882"/>
                <a:gd name="connsiteY9" fmla="*/ 210312 h 1100137"/>
                <a:gd name="connsiteX10" fmla="*/ 57484 w 211882"/>
                <a:gd name="connsiteY10" fmla="*/ 293751 h 1100137"/>
                <a:gd name="connsiteX11" fmla="*/ 78058 w 211882"/>
                <a:gd name="connsiteY11" fmla="*/ 538353 h 1100137"/>
                <a:gd name="connsiteX12" fmla="*/ 155210 w 211882"/>
                <a:gd name="connsiteY12" fmla="*/ 629221 h 1100137"/>
                <a:gd name="connsiteX13" fmla="*/ 201502 w 211882"/>
                <a:gd name="connsiteY13" fmla="*/ 896683 h 1100137"/>
                <a:gd name="connsiteX14" fmla="*/ 114062 w 211882"/>
                <a:gd name="connsiteY14" fmla="*/ 1100138 h 1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882" h="1100137">
                  <a:moveTo>
                    <a:pt x="114062" y="1100138"/>
                  </a:moveTo>
                  <a:lnTo>
                    <a:pt x="93488" y="1085850"/>
                  </a:lnTo>
                  <a:cubicBezTo>
                    <a:pt x="138065" y="1020699"/>
                    <a:pt x="163783" y="943546"/>
                    <a:pt x="177499" y="889825"/>
                  </a:cubicBezTo>
                  <a:cubicBezTo>
                    <a:pt x="199216" y="805243"/>
                    <a:pt x="183785" y="715518"/>
                    <a:pt x="134636" y="642938"/>
                  </a:cubicBezTo>
                  <a:cubicBezTo>
                    <a:pt x="113491" y="611505"/>
                    <a:pt x="88916" y="582930"/>
                    <a:pt x="61484" y="556641"/>
                  </a:cubicBezTo>
                  <a:cubicBezTo>
                    <a:pt x="-44815" y="465773"/>
                    <a:pt x="14621" y="323469"/>
                    <a:pt x="35195" y="282321"/>
                  </a:cubicBezTo>
                  <a:cubicBezTo>
                    <a:pt x="48340" y="256032"/>
                    <a:pt x="60341" y="229171"/>
                    <a:pt x="70628" y="201739"/>
                  </a:cubicBezTo>
                  <a:cubicBezTo>
                    <a:pt x="94631" y="136588"/>
                    <a:pt x="111205" y="69151"/>
                    <a:pt x="120349" y="0"/>
                  </a:cubicBezTo>
                  <a:lnTo>
                    <a:pt x="145495" y="2858"/>
                  </a:lnTo>
                  <a:cubicBezTo>
                    <a:pt x="135779" y="73723"/>
                    <a:pt x="118634" y="143446"/>
                    <a:pt x="94060" y="210312"/>
                  </a:cubicBezTo>
                  <a:cubicBezTo>
                    <a:pt x="83201" y="238887"/>
                    <a:pt x="71200" y="266319"/>
                    <a:pt x="57484" y="293751"/>
                  </a:cubicBezTo>
                  <a:cubicBezTo>
                    <a:pt x="33481" y="341185"/>
                    <a:pt x="-12239" y="460629"/>
                    <a:pt x="78058" y="538353"/>
                  </a:cubicBezTo>
                  <a:cubicBezTo>
                    <a:pt x="107204" y="565785"/>
                    <a:pt x="132922" y="596074"/>
                    <a:pt x="155210" y="629221"/>
                  </a:cubicBezTo>
                  <a:cubicBezTo>
                    <a:pt x="208360" y="707517"/>
                    <a:pt x="224933" y="804672"/>
                    <a:pt x="201502" y="896683"/>
                  </a:cubicBezTo>
                  <a:cubicBezTo>
                    <a:pt x="187214" y="951548"/>
                    <a:pt x="160354" y="1032129"/>
                    <a:pt x="114062" y="110013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D2EF0BD-40C2-3F59-C252-88DF8BA5C65E}"/>
                </a:ext>
              </a:extLst>
            </p:cNvPr>
            <p:cNvSpPr/>
            <p:nvPr/>
          </p:nvSpPr>
          <p:spPr>
            <a:xfrm>
              <a:off x="4176058" y="4168135"/>
              <a:ext cx="264090" cy="389763"/>
            </a:xfrm>
            <a:custGeom>
              <a:avLst/>
              <a:gdLst>
                <a:gd name="connsiteX0" fmla="*/ 58 w 264090"/>
                <a:gd name="connsiteY0" fmla="*/ 15431 h 389763"/>
                <a:gd name="connsiteX1" fmla="*/ 32062 w 264090"/>
                <a:gd name="connsiteY1" fmla="*/ 292036 h 389763"/>
                <a:gd name="connsiteX2" fmla="*/ 217799 w 264090"/>
                <a:gd name="connsiteY2" fmla="*/ 389763 h 389763"/>
                <a:gd name="connsiteX3" fmla="*/ 264091 w 264090"/>
                <a:gd name="connsiteY3" fmla="*/ 299466 h 389763"/>
                <a:gd name="connsiteX4" fmla="*/ 109214 w 264090"/>
                <a:gd name="connsiteY4" fmla="*/ 223456 h 389763"/>
                <a:gd name="connsiteX5" fmla="*/ 62923 w 264090"/>
                <a:gd name="connsiteY5" fmla="*/ 0 h 389763"/>
                <a:gd name="connsiteX6" fmla="*/ 58 w 264090"/>
                <a:gd name="connsiteY6" fmla="*/ 15431 h 38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090" h="389763">
                  <a:moveTo>
                    <a:pt x="58" y="15431"/>
                  </a:moveTo>
                  <a:cubicBezTo>
                    <a:pt x="-1085" y="18859"/>
                    <a:pt x="14917" y="268034"/>
                    <a:pt x="32062" y="292036"/>
                  </a:cubicBezTo>
                  <a:cubicBezTo>
                    <a:pt x="49207" y="316039"/>
                    <a:pt x="217799" y="389763"/>
                    <a:pt x="217799" y="389763"/>
                  </a:cubicBezTo>
                  <a:lnTo>
                    <a:pt x="264091" y="299466"/>
                  </a:lnTo>
                  <a:lnTo>
                    <a:pt x="109214" y="223456"/>
                  </a:lnTo>
                  <a:lnTo>
                    <a:pt x="62923" y="0"/>
                  </a:lnTo>
                  <a:lnTo>
                    <a:pt x="58" y="154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08884C6-01BD-5647-761A-38F91817B530}"/>
                </a:ext>
              </a:extLst>
            </p:cNvPr>
            <p:cNvSpPr/>
            <p:nvPr/>
          </p:nvSpPr>
          <p:spPr>
            <a:xfrm>
              <a:off x="4308704" y="4419024"/>
              <a:ext cx="169164" cy="156590"/>
            </a:xfrm>
            <a:custGeom>
              <a:avLst/>
              <a:gdLst>
                <a:gd name="connsiteX0" fmla="*/ 169164 w 169164"/>
                <a:gd name="connsiteY0" fmla="*/ 46291 h 156590"/>
                <a:gd name="connsiteX1" fmla="*/ 52578 w 169164"/>
                <a:gd name="connsiteY1" fmla="*/ 0 h 156590"/>
                <a:gd name="connsiteX2" fmla="*/ 0 w 169164"/>
                <a:gd name="connsiteY2" fmla="*/ 107442 h 156590"/>
                <a:gd name="connsiteX3" fmla="*/ 97727 w 169164"/>
                <a:gd name="connsiteY3" fmla="*/ 156591 h 156590"/>
                <a:gd name="connsiteX4" fmla="*/ 169164 w 169164"/>
                <a:gd name="connsiteY4" fmla="*/ 46291 h 15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164" h="156590">
                  <a:moveTo>
                    <a:pt x="169164" y="46291"/>
                  </a:moveTo>
                  <a:lnTo>
                    <a:pt x="52578" y="0"/>
                  </a:lnTo>
                  <a:lnTo>
                    <a:pt x="0" y="107442"/>
                  </a:lnTo>
                  <a:lnTo>
                    <a:pt x="97727" y="156591"/>
                  </a:lnTo>
                  <a:lnTo>
                    <a:pt x="169164" y="46291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9670B24-BFA8-B17C-19FC-B26E7A49B554}"/>
                </a:ext>
              </a:extLst>
            </p:cNvPr>
            <p:cNvSpPr/>
            <p:nvPr/>
          </p:nvSpPr>
          <p:spPr>
            <a:xfrm>
              <a:off x="4308704" y="4457314"/>
              <a:ext cx="152590" cy="114871"/>
            </a:xfrm>
            <a:custGeom>
              <a:avLst/>
              <a:gdLst>
                <a:gd name="connsiteX0" fmla="*/ 138875 w 152590"/>
                <a:gd name="connsiteY0" fmla="*/ 0 h 114871"/>
                <a:gd name="connsiteX1" fmla="*/ 77153 w 152590"/>
                <a:gd name="connsiteY1" fmla="*/ 80010 h 114871"/>
                <a:gd name="connsiteX2" fmla="*/ 10287 w 152590"/>
                <a:gd name="connsiteY2" fmla="*/ 51435 h 114871"/>
                <a:gd name="connsiteX3" fmla="*/ 0 w 152590"/>
                <a:gd name="connsiteY3" fmla="*/ 69152 h 114871"/>
                <a:gd name="connsiteX4" fmla="*/ 90869 w 152590"/>
                <a:gd name="connsiteY4" fmla="*/ 114872 h 114871"/>
                <a:gd name="connsiteX5" fmla="*/ 152591 w 152590"/>
                <a:gd name="connsiteY5" fmla="*/ 2286 h 114871"/>
                <a:gd name="connsiteX6" fmla="*/ 138875 w 152590"/>
                <a:gd name="connsiteY6" fmla="*/ 0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90" h="114871">
                  <a:moveTo>
                    <a:pt x="138875" y="0"/>
                  </a:moveTo>
                  <a:cubicBezTo>
                    <a:pt x="138875" y="0"/>
                    <a:pt x="94298" y="41148"/>
                    <a:pt x="77153" y="80010"/>
                  </a:cubicBezTo>
                  <a:lnTo>
                    <a:pt x="10287" y="51435"/>
                  </a:lnTo>
                  <a:lnTo>
                    <a:pt x="0" y="69152"/>
                  </a:lnTo>
                  <a:lnTo>
                    <a:pt x="90869" y="114872"/>
                  </a:lnTo>
                  <a:lnTo>
                    <a:pt x="152591" y="2286"/>
                  </a:lnTo>
                  <a:lnTo>
                    <a:pt x="13887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2C91D0E-2A85-1D86-C978-159BF683A4C8}"/>
                </a:ext>
              </a:extLst>
            </p:cNvPr>
            <p:cNvSpPr/>
            <p:nvPr/>
          </p:nvSpPr>
          <p:spPr>
            <a:xfrm>
              <a:off x="4647032" y="5237411"/>
              <a:ext cx="485203" cy="493882"/>
            </a:xfrm>
            <a:custGeom>
              <a:avLst/>
              <a:gdLst>
                <a:gd name="connsiteX0" fmla="*/ 0 w 485203"/>
                <a:gd name="connsiteY0" fmla="*/ 55436 h 493882"/>
                <a:gd name="connsiteX1" fmla="*/ 92583 w 485203"/>
                <a:gd name="connsiteY1" fmla="*/ 292037 h 493882"/>
                <a:gd name="connsiteX2" fmla="*/ 453199 w 485203"/>
                <a:gd name="connsiteY2" fmla="*/ 493776 h 493882"/>
                <a:gd name="connsiteX3" fmla="*/ 485204 w 485203"/>
                <a:gd name="connsiteY3" fmla="*/ 424053 h 493882"/>
                <a:gd name="connsiteX4" fmla="*/ 276034 w 485203"/>
                <a:gd name="connsiteY4" fmla="*/ 230886 h 493882"/>
                <a:gd name="connsiteX5" fmla="*/ 204026 w 485203"/>
                <a:gd name="connsiteY5" fmla="*/ 184023 h 493882"/>
                <a:gd name="connsiteX6" fmla="*/ 175451 w 485203"/>
                <a:gd name="connsiteY6" fmla="*/ 0 h 493882"/>
                <a:gd name="connsiteX7" fmla="*/ 0 w 485203"/>
                <a:gd name="connsiteY7" fmla="*/ 55436 h 49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203" h="493882">
                  <a:moveTo>
                    <a:pt x="0" y="55436"/>
                  </a:moveTo>
                  <a:cubicBezTo>
                    <a:pt x="0" y="55436"/>
                    <a:pt x="68009" y="268605"/>
                    <a:pt x="92583" y="292037"/>
                  </a:cubicBezTo>
                  <a:cubicBezTo>
                    <a:pt x="117158" y="315468"/>
                    <a:pt x="453199" y="498920"/>
                    <a:pt x="453199" y="493776"/>
                  </a:cubicBezTo>
                  <a:cubicBezTo>
                    <a:pt x="453199" y="488633"/>
                    <a:pt x="485204" y="424053"/>
                    <a:pt x="485204" y="424053"/>
                  </a:cubicBezTo>
                  <a:cubicBezTo>
                    <a:pt x="485204" y="424053"/>
                    <a:pt x="293751" y="241745"/>
                    <a:pt x="276034" y="230886"/>
                  </a:cubicBezTo>
                  <a:cubicBezTo>
                    <a:pt x="256032" y="218885"/>
                    <a:pt x="204026" y="184023"/>
                    <a:pt x="204026" y="184023"/>
                  </a:cubicBezTo>
                  <a:lnTo>
                    <a:pt x="175451" y="0"/>
                  </a:lnTo>
                  <a:lnTo>
                    <a:pt x="0" y="5543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95F9916-AF1A-9D94-C522-F7C244BE009D}"/>
                </a:ext>
              </a:extLst>
            </p:cNvPr>
            <p:cNvSpPr/>
            <p:nvPr/>
          </p:nvSpPr>
          <p:spPr>
            <a:xfrm>
              <a:off x="4778477" y="5242555"/>
              <a:ext cx="353186" cy="430911"/>
            </a:xfrm>
            <a:custGeom>
              <a:avLst/>
              <a:gdLst>
                <a:gd name="connsiteX0" fmla="*/ 0 w 353186"/>
                <a:gd name="connsiteY0" fmla="*/ 4572 h 430911"/>
                <a:gd name="connsiteX1" fmla="*/ 6287 w 353186"/>
                <a:gd name="connsiteY1" fmla="*/ 80010 h 430911"/>
                <a:gd name="connsiteX2" fmla="*/ 45720 w 353186"/>
                <a:gd name="connsiteY2" fmla="*/ 189166 h 430911"/>
                <a:gd name="connsiteX3" fmla="*/ 56579 w 353186"/>
                <a:gd name="connsiteY3" fmla="*/ 200596 h 430911"/>
                <a:gd name="connsiteX4" fmla="*/ 173736 w 353186"/>
                <a:gd name="connsiteY4" fmla="*/ 280035 h 430911"/>
                <a:gd name="connsiteX5" fmla="*/ 346901 w 353186"/>
                <a:gd name="connsiteY5" fmla="*/ 430911 h 430911"/>
                <a:gd name="connsiteX6" fmla="*/ 353187 w 353186"/>
                <a:gd name="connsiteY6" fmla="*/ 418338 h 430911"/>
                <a:gd name="connsiteX7" fmla="*/ 144018 w 353186"/>
                <a:gd name="connsiteY7" fmla="*/ 225743 h 430911"/>
                <a:gd name="connsiteX8" fmla="*/ 72009 w 353186"/>
                <a:gd name="connsiteY8" fmla="*/ 178879 h 430911"/>
                <a:gd name="connsiteX9" fmla="*/ 45720 w 353186"/>
                <a:gd name="connsiteY9" fmla="*/ 25718 h 430911"/>
                <a:gd name="connsiteX10" fmla="*/ 17145 w 353186"/>
                <a:gd name="connsiteY10" fmla="*/ 0 h 430911"/>
                <a:gd name="connsiteX11" fmla="*/ 0 w 353186"/>
                <a:gd name="connsiteY11" fmla="*/ 4572 h 43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3186" h="430911">
                  <a:moveTo>
                    <a:pt x="0" y="4572"/>
                  </a:moveTo>
                  <a:lnTo>
                    <a:pt x="6287" y="80010"/>
                  </a:lnTo>
                  <a:lnTo>
                    <a:pt x="45720" y="189166"/>
                  </a:lnTo>
                  <a:cubicBezTo>
                    <a:pt x="47434" y="194310"/>
                    <a:pt x="51435" y="198882"/>
                    <a:pt x="56579" y="200596"/>
                  </a:cubicBezTo>
                  <a:cubicBezTo>
                    <a:pt x="77724" y="208598"/>
                    <a:pt x="133731" y="243459"/>
                    <a:pt x="173736" y="280035"/>
                  </a:cubicBezTo>
                  <a:lnTo>
                    <a:pt x="346901" y="430911"/>
                  </a:lnTo>
                  <a:lnTo>
                    <a:pt x="353187" y="418338"/>
                  </a:lnTo>
                  <a:cubicBezTo>
                    <a:pt x="353187" y="418338"/>
                    <a:pt x="161734" y="236029"/>
                    <a:pt x="144018" y="225743"/>
                  </a:cubicBezTo>
                  <a:cubicBezTo>
                    <a:pt x="124016" y="213741"/>
                    <a:pt x="72009" y="178879"/>
                    <a:pt x="72009" y="178879"/>
                  </a:cubicBezTo>
                  <a:lnTo>
                    <a:pt x="45720" y="25718"/>
                  </a:lnTo>
                  <a:lnTo>
                    <a:pt x="17145" y="0"/>
                  </a:lnTo>
                  <a:lnTo>
                    <a:pt x="0" y="45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14F9AAB-1D1C-AA73-5DFB-FAA366A3950F}"/>
                </a:ext>
              </a:extLst>
            </p:cNvPr>
            <p:cNvSpPr/>
            <p:nvPr/>
          </p:nvSpPr>
          <p:spPr>
            <a:xfrm>
              <a:off x="5053109" y="5646708"/>
              <a:ext cx="147643" cy="263381"/>
            </a:xfrm>
            <a:custGeom>
              <a:avLst/>
              <a:gdLst>
                <a:gd name="connsiteX0" fmla="*/ 67697 w 147643"/>
                <a:gd name="connsiteY0" fmla="*/ 5613 h 263381"/>
                <a:gd name="connsiteX1" fmla="*/ 59124 w 147643"/>
                <a:gd name="connsiteY1" fmla="*/ 43332 h 263381"/>
                <a:gd name="connsiteX2" fmla="*/ 48837 w 147643"/>
                <a:gd name="connsiteY2" fmla="*/ 54762 h 263381"/>
                <a:gd name="connsiteX3" fmla="*/ 12832 w 147643"/>
                <a:gd name="connsiteY3" fmla="*/ 67335 h 263381"/>
                <a:gd name="connsiteX4" fmla="*/ 831 w 147643"/>
                <a:gd name="connsiteY4" fmla="*/ 86766 h 263381"/>
                <a:gd name="connsiteX5" fmla="*/ 12261 w 147643"/>
                <a:gd name="connsiteY5" fmla="*/ 169062 h 263381"/>
                <a:gd name="connsiteX6" fmla="*/ 831 w 147643"/>
                <a:gd name="connsiteY6" fmla="*/ 222211 h 263381"/>
                <a:gd name="connsiteX7" fmla="*/ 18547 w 147643"/>
                <a:gd name="connsiteY7" fmla="*/ 262216 h 263381"/>
                <a:gd name="connsiteX8" fmla="*/ 29977 w 147643"/>
                <a:gd name="connsiteY8" fmla="*/ 259359 h 263381"/>
                <a:gd name="connsiteX9" fmla="*/ 144849 w 147643"/>
                <a:gd name="connsiteY9" fmla="*/ 61620 h 263381"/>
                <a:gd name="connsiteX10" fmla="*/ 137991 w 147643"/>
                <a:gd name="connsiteY10" fmla="*/ 34759 h 263381"/>
                <a:gd name="connsiteX11" fmla="*/ 79698 w 147643"/>
                <a:gd name="connsiteY11" fmla="*/ 1041 h 263381"/>
                <a:gd name="connsiteX12" fmla="*/ 68840 w 147643"/>
                <a:gd name="connsiteY12" fmla="*/ 3898 h 263381"/>
                <a:gd name="connsiteX13" fmla="*/ 67697 w 147643"/>
                <a:gd name="connsiteY13" fmla="*/ 5613 h 26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7643" h="263381">
                  <a:moveTo>
                    <a:pt x="67697" y="5613"/>
                  </a:moveTo>
                  <a:lnTo>
                    <a:pt x="59124" y="43332"/>
                  </a:lnTo>
                  <a:cubicBezTo>
                    <a:pt x="57981" y="49047"/>
                    <a:pt x="53980" y="53047"/>
                    <a:pt x="48837" y="54762"/>
                  </a:cubicBezTo>
                  <a:lnTo>
                    <a:pt x="12832" y="67335"/>
                  </a:lnTo>
                  <a:cubicBezTo>
                    <a:pt x="4832" y="70192"/>
                    <a:pt x="-312" y="78193"/>
                    <a:pt x="831" y="86766"/>
                  </a:cubicBezTo>
                  <a:lnTo>
                    <a:pt x="12261" y="169062"/>
                  </a:lnTo>
                  <a:lnTo>
                    <a:pt x="831" y="222211"/>
                  </a:lnTo>
                  <a:cubicBezTo>
                    <a:pt x="-2598" y="238213"/>
                    <a:pt x="4832" y="254215"/>
                    <a:pt x="18547" y="262216"/>
                  </a:cubicBezTo>
                  <a:cubicBezTo>
                    <a:pt x="22548" y="264502"/>
                    <a:pt x="27692" y="263360"/>
                    <a:pt x="29977" y="259359"/>
                  </a:cubicBezTo>
                  <a:lnTo>
                    <a:pt x="144849" y="61620"/>
                  </a:lnTo>
                  <a:cubicBezTo>
                    <a:pt x="150564" y="52476"/>
                    <a:pt x="147135" y="40474"/>
                    <a:pt x="137991" y="34759"/>
                  </a:cubicBezTo>
                  <a:lnTo>
                    <a:pt x="79698" y="1041"/>
                  </a:lnTo>
                  <a:cubicBezTo>
                    <a:pt x="75697" y="-1245"/>
                    <a:pt x="71125" y="469"/>
                    <a:pt x="68840" y="3898"/>
                  </a:cubicBezTo>
                  <a:cubicBezTo>
                    <a:pt x="68268" y="4470"/>
                    <a:pt x="68268" y="5041"/>
                    <a:pt x="67697" y="561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EB83E5-ECB9-B77A-C19D-CB745CDBB1D9}"/>
                </a:ext>
              </a:extLst>
            </p:cNvPr>
            <p:cNvSpPr/>
            <p:nvPr/>
          </p:nvSpPr>
          <p:spPr>
            <a:xfrm>
              <a:off x="5065370" y="5683181"/>
              <a:ext cx="135361" cy="226907"/>
            </a:xfrm>
            <a:custGeom>
              <a:avLst/>
              <a:gdLst>
                <a:gd name="connsiteX0" fmla="*/ 128016 w 135361"/>
                <a:gd name="connsiteY0" fmla="*/ 0 h 226907"/>
                <a:gd name="connsiteX1" fmla="*/ 0 w 135361"/>
                <a:gd name="connsiteY1" fmla="*/ 220599 h 226907"/>
                <a:gd name="connsiteX2" fmla="*/ 6858 w 135361"/>
                <a:gd name="connsiteY2" fmla="*/ 225743 h 226907"/>
                <a:gd name="connsiteX3" fmla="*/ 18288 w 135361"/>
                <a:gd name="connsiteY3" fmla="*/ 222885 h 226907"/>
                <a:gd name="connsiteX4" fmla="*/ 132588 w 135361"/>
                <a:gd name="connsiteY4" fmla="*/ 25146 h 226907"/>
                <a:gd name="connsiteX5" fmla="*/ 128016 w 135361"/>
                <a:gd name="connsiteY5" fmla="*/ 0 h 22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361" h="226907">
                  <a:moveTo>
                    <a:pt x="128016" y="0"/>
                  </a:moveTo>
                  <a:lnTo>
                    <a:pt x="0" y="220599"/>
                  </a:lnTo>
                  <a:cubicBezTo>
                    <a:pt x="1714" y="222314"/>
                    <a:pt x="4001" y="224028"/>
                    <a:pt x="6858" y="225743"/>
                  </a:cubicBezTo>
                  <a:cubicBezTo>
                    <a:pt x="10859" y="228029"/>
                    <a:pt x="16002" y="226886"/>
                    <a:pt x="18288" y="222885"/>
                  </a:cubicBezTo>
                  <a:lnTo>
                    <a:pt x="132588" y="25146"/>
                  </a:lnTo>
                  <a:cubicBezTo>
                    <a:pt x="137731" y="16574"/>
                    <a:pt x="135446" y="5715"/>
                    <a:pt x="128016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FE8993C-BAD0-B9A2-53E4-734B0A556BB2}"/>
                </a:ext>
              </a:extLst>
            </p:cNvPr>
            <p:cNvSpPr/>
            <p:nvPr/>
          </p:nvSpPr>
          <p:spPr>
            <a:xfrm>
              <a:off x="5054511" y="5743608"/>
              <a:ext cx="24003" cy="8308"/>
            </a:xfrm>
            <a:custGeom>
              <a:avLst/>
              <a:gdLst>
                <a:gd name="connsiteX0" fmla="*/ 22289 w 24003"/>
                <a:gd name="connsiteY0" fmla="*/ 3581 h 8308"/>
                <a:gd name="connsiteX1" fmla="*/ 2286 w 24003"/>
                <a:gd name="connsiteY1" fmla="*/ 8153 h 8308"/>
                <a:gd name="connsiteX2" fmla="*/ 0 w 24003"/>
                <a:gd name="connsiteY2" fmla="*/ 7010 h 8308"/>
                <a:gd name="connsiteX3" fmla="*/ 1715 w 24003"/>
                <a:gd name="connsiteY3" fmla="*/ 4724 h 8308"/>
                <a:gd name="connsiteX4" fmla="*/ 21717 w 24003"/>
                <a:gd name="connsiteY4" fmla="*/ 152 h 8308"/>
                <a:gd name="connsiteX5" fmla="*/ 24003 w 24003"/>
                <a:gd name="connsiteY5" fmla="*/ 1867 h 8308"/>
                <a:gd name="connsiteX6" fmla="*/ 24003 w 24003"/>
                <a:gd name="connsiteY6" fmla="*/ 3009 h 8308"/>
                <a:gd name="connsiteX7" fmla="*/ 22289 w 24003"/>
                <a:gd name="connsiteY7" fmla="*/ 3581 h 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" h="8308">
                  <a:moveTo>
                    <a:pt x="22289" y="3581"/>
                  </a:moveTo>
                  <a:lnTo>
                    <a:pt x="2286" y="8153"/>
                  </a:lnTo>
                  <a:cubicBezTo>
                    <a:pt x="1143" y="8724"/>
                    <a:pt x="0" y="7582"/>
                    <a:pt x="0" y="7010"/>
                  </a:cubicBezTo>
                  <a:cubicBezTo>
                    <a:pt x="0" y="5867"/>
                    <a:pt x="572" y="4724"/>
                    <a:pt x="1715" y="4724"/>
                  </a:cubicBezTo>
                  <a:lnTo>
                    <a:pt x="21717" y="152"/>
                  </a:lnTo>
                  <a:cubicBezTo>
                    <a:pt x="22860" y="-419"/>
                    <a:pt x="24003" y="724"/>
                    <a:pt x="24003" y="1867"/>
                  </a:cubicBezTo>
                  <a:cubicBezTo>
                    <a:pt x="24003" y="2438"/>
                    <a:pt x="24003" y="3009"/>
                    <a:pt x="24003" y="3009"/>
                  </a:cubicBezTo>
                  <a:cubicBezTo>
                    <a:pt x="23432" y="3009"/>
                    <a:pt x="22860" y="3581"/>
                    <a:pt x="22289" y="358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1E6935B-3319-615A-7A33-9B570BFC2DD2}"/>
                </a:ext>
              </a:extLst>
            </p:cNvPr>
            <p:cNvSpPr/>
            <p:nvPr/>
          </p:nvSpPr>
          <p:spPr>
            <a:xfrm>
              <a:off x="5056074" y="5756749"/>
              <a:ext cx="24154" cy="8880"/>
            </a:xfrm>
            <a:custGeom>
              <a:avLst/>
              <a:gdLst>
                <a:gd name="connsiteX0" fmla="*/ 22440 w 24154"/>
                <a:gd name="connsiteY0" fmla="*/ 4156 h 8880"/>
                <a:gd name="connsiteX1" fmla="*/ 2438 w 24154"/>
                <a:gd name="connsiteY1" fmla="*/ 8728 h 8880"/>
                <a:gd name="connsiteX2" fmla="*/ 152 w 24154"/>
                <a:gd name="connsiteY2" fmla="*/ 7013 h 8880"/>
                <a:gd name="connsiteX3" fmla="*/ 1867 w 24154"/>
                <a:gd name="connsiteY3" fmla="*/ 4728 h 8880"/>
                <a:gd name="connsiteX4" fmla="*/ 21869 w 24154"/>
                <a:gd name="connsiteY4" fmla="*/ 156 h 8880"/>
                <a:gd name="connsiteX5" fmla="*/ 24155 w 24154"/>
                <a:gd name="connsiteY5" fmla="*/ 1298 h 8880"/>
                <a:gd name="connsiteX6" fmla="*/ 24155 w 24154"/>
                <a:gd name="connsiteY6" fmla="*/ 2442 h 8880"/>
                <a:gd name="connsiteX7" fmla="*/ 22440 w 24154"/>
                <a:gd name="connsiteY7" fmla="*/ 4156 h 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4" h="8880">
                  <a:moveTo>
                    <a:pt x="22440" y="4156"/>
                  </a:moveTo>
                  <a:lnTo>
                    <a:pt x="2438" y="8728"/>
                  </a:lnTo>
                  <a:cubicBezTo>
                    <a:pt x="1295" y="9300"/>
                    <a:pt x="152" y="8157"/>
                    <a:pt x="152" y="7013"/>
                  </a:cubicBezTo>
                  <a:cubicBezTo>
                    <a:pt x="-420" y="5871"/>
                    <a:pt x="723" y="4728"/>
                    <a:pt x="1867" y="4728"/>
                  </a:cubicBezTo>
                  <a:lnTo>
                    <a:pt x="21869" y="156"/>
                  </a:lnTo>
                  <a:cubicBezTo>
                    <a:pt x="23012" y="-416"/>
                    <a:pt x="24155" y="727"/>
                    <a:pt x="24155" y="1298"/>
                  </a:cubicBezTo>
                  <a:cubicBezTo>
                    <a:pt x="24155" y="1870"/>
                    <a:pt x="24155" y="2442"/>
                    <a:pt x="24155" y="2442"/>
                  </a:cubicBezTo>
                  <a:cubicBezTo>
                    <a:pt x="23583" y="3585"/>
                    <a:pt x="23012" y="4156"/>
                    <a:pt x="22440" y="415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B72571C-ABF5-71D0-A042-0D8C2BBA8E82}"/>
                </a:ext>
              </a:extLst>
            </p:cNvPr>
            <p:cNvSpPr/>
            <p:nvPr/>
          </p:nvSpPr>
          <p:spPr>
            <a:xfrm>
              <a:off x="5058288" y="5770621"/>
              <a:ext cx="23655" cy="8572"/>
            </a:xfrm>
            <a:custGeom>
              <a:avLst/>
              <a:gdLst>
                <a:gd name="connsiteX0" fmla="*/ 22513 w 23655"/>
                <a:gd name="connsiteY0" fmla="*/ 4000 h 8572"/>
                <a:gd name="connsiteX1" fmla="*/ 2510 w 23655"/>
                <a:gd name="connsiteY1" fmla="*/ 8573 h 8572"/>
                <a:gd name="connsiteX2" fmla="*/ 224 w 23655"/>
                <a:gd name="connsiteY2" fmla="*/ 6858 h 8572"/>
                <a:gd name="connsiteX3" fmla="*/ 1367 w 23655"/>
                <a:gd name="connsiteY3" fmla="*/ 4572 h 8572"/>
                <a:gd name="connsiteX4" fmla="*/ 21370 w 23655"/>
                <a:gd name="connsiteY4" fmla="*/ 0 h 8572"/>
                <a:gd name="connsiteX5" fmla="*/ 23656 w 23655"/>
                <a:gd name="connsiteY5" fmla="*/ 1714 h 8572"/>
                <a:gd name="connsiteX6" fmla="*/ 23656 w 23655"/>
                <a:gd name="connsiteY6" fmla="*/ 2858 h 8572"/>
                <a:gd name="connsiteX7" fmla="*/ 22513 w 23655"/>
                <a:gd name="connsiteY7" fmla="*/ 4000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55" h="8572">
                  <a:moveTo>
                    <a:pt x="22513" y="4000"/>
                  </a:moveTo>
                  <a:lnTo>
                    <a:pt x="2510" y="8573"/>
                  </a:lnTo>
                  <a:cubicBezTo>
                    <a:pt x="1367" y="8573"/>
                    <a:pt x="224" y="8001"/>
                    <a:pt x="224" y="6858"/>
                  </a:cubicBezTo>
                  <a:cubicBezTo>
                    <a:pt x="-347" y="5715"/>
                    <a:pt x="224" y="4572"/>
                    <a:pt x="1367" y="4572"/>
                  </a:cubicBezTo>
                  <a:lnTo>
                    <a:pt x="21370" y="0"/>
                  </a:lnTo>
                  <a:cubicBezTo>
                    <a:pt x="22513" y="0"/>
                    <a:pt x="23656" y="571"/>
                    <a:pt x="23656" y="1714"/>
                  </a:cubicBezTo>
                  <a:cubicBezTo>
                    <a:pt x="23656" y="2286"/>
                    <a:pt x="23656" y="2858"/>
                    <a:pt x="23656" y="2858"/>
                  </a:cubicBezTo>
                  <a:cubicBezTo>
                    <a:pt x="23656" y="3429"/>
                    <a:pt x="23084" y="4000"/>
                    <a:pt x="22513" y="400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40EF3E4-E07B-EA01-B890-B6726725129B}"/>
                </a:ext>
              </a:extLst>
            </p:cNvPr>
            <p:cNvSpPr/>
            <p:nvPr/>
          </p:nvSpPr>
          <p:spPr>
            <a:xfrm>
              <a:off x="4372558" y="4082255"/>
              <a:ext cx="510503" cy="504195"/>
            </a:xfrm>
            <a:custGeom>
              <a:avLst/>
              <a:gdLst>
                <a:gd name="connsiteX0" fmla="*/ 53875 w 510503"/>
                <a:gd name="connsiteY0" fmla="*/ 44732 h 504195"/>
                <a:gd name="connsiteX1" fmla="*/ 145315 w 510503"/>
                <a:gd name="connsiteY1" fmla="*/ 155 h 504195"/>
                <a:gd name="connsiteX2" fmla="*/ 240756 w 510503"/>
                <a:gd name="connsiteY2" fmla="*/ 35016 h 504195"/>
                <a:gd name="connsiteX3" fmla="*/ 346483 w 510503"/>
                <a:gd name="connsiteY3" fmla="*/ 192750 h 504195"/>
                <a:gd name="connsiteX4" fmla="*/ 391060 w 510503"/>
                <a:gd name="connsiteY4" fmla="*/ 229326 h 504195"/>
                <a:gd name="connsiteX5" fmla="*/ 411634 w 510503"/>
                <a:gd name="connsiteY5" fmla="*/ 297335 h 504195"/>
                <a:gd name="connsiteX6" fmla="*/ 422493 w 510503"/>
                <a:gd name="connsiteY6" fmla="*/ 368201 h 504195"/>
                <a:gd name="connsiteX7" fmla="*/ 476785 w 510503"/>
                <a:gd name="connsiteY7" fmla="*/ 408206 h 504195"/>
                <a:gd name="connsiteX8" fmla="*/ 509932 w 510503"/>
                <a:gd name="connsiteY8" fmla="*/ 401348 h 504195"/>
                <a:gd name="connsiteX9" fmla="*/ 510504 w 510503"/>
                <a:gd name="connsiteY9" fmla="*/ 401348 h 504195"/>
                <a:gd name="connsiteX10" fmla="*/ 510504 w 510503"/>
                <a:gd name="connsiteY10" fmla="*/ 401919 h 504195"/>
                <a:gd name="connsiteX11" fmla="*/ 500788 w 510503"/>
                <a:gd name="connsiteY11" fmla="*/ 428780 h 504195"/>
                <a:gd name="connsiteX12" fmla="*/ 467641 w 510503"/>
                <a:gd name="connsiteY12" fmla="*/ 447639 h 504195"/>
                <a:gd name="connsiteX13" fmla="*/ 453354 w 510503"/>
                <a:gd name="connsiteY13" fmla="*/ 463070 h 504195"/>
                <a:gd name="connsiteX14" fmla="*/ 475642 w 510503"/>
                <a:gd name="connsiteY14" fmla="*/ 475643 h 504195"/>
                <a:gd name="connsiteX15" fmla="*/ 475642 w 510503"/>
                <a:gd name="connsiteY15" fmla="*/ 476214 h 504195"/>
                <a:gd name="connsiteX16" fmla="*/ 321909 w 510503"/>
                <a:gd name="connsiteY16" fmla="*/ 488787 h 504195"/>
                <a:gd name="connsiteX17" fmla="*/ 241899 w 510503"/>
                <a:gd name="connsiteY17" fmla="*/ 408777 h 504195"/>
                <a:gd name="connsiteX18" fmla="*/ 32730 w 510503"/>
                <a:gd name="connsiteY18" fmla="*/ 313909 h 504195"/>
                <a:gd name="connsiteX19" fmla="*/ 53875 w 510503"/>
                <a:gd name="connsiteY19" fmla="*/ 44732 h 50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0503" h="504195">
                  <a:moveTo>
                    <a:pt x="53875" y="44732"/>
                  </a:moveTo>
                  <a:cubicBezTo>
                    <a:pt x="66448" y="7584"/>
                    <a:pt x="110454" y="1869"/>
                    <a:pt x="145315" y="155"/>
                  </a:cubicBezTo>
                  <a:cubicBezTo>
                    <a:pt x="180748" y="-1560"/>
                    <a:pt x="215038" y="11014"/>
                    <a:pt x="240756" y="35016"/>
                  </a:cubicBezTo>
                  <a:cubicBezTo>
                    <a:pt x="287619" y="78450"/>
                    <a:pt x="297906" y="151602"/>
                    <a:pt x="346483" y="192750"/>
                  </a:cubicBezTo>
                  <a:cubicBezTo>
                    <a:pt x="361342" y="205324"/>
                    <a:pt x="379059" y="214467"/>
                    <a:pt x="391060" y="229326"/>
                  </a:cubicBezTo>
                  <a:cubicBezTo>
                    <a:pt x="405919" y="248186"/>
                    <a:pt x="409920" y="273332"/>
                    <a:pt x="411634" y="297335"/>
                  </a:cubicBezTo>
                  <a:cubicBezTo>
                    <a:pt x="413349" y="321338"/>
                    <a:pt x="413349" y="345912"/>
                    <a:pt x="422493" y="368201"/>
                  </a:cubicBezTo>
                  <a:cubicBezTo>
                    <a:pt x="431637" y="390489"/>
                    <a:pt x="452782" y="409921"/>
                    <a:pt x="476785" y="408206"/>
                  </a:cubicBezTo>
                  <a:cubicBezTo>
                    <a:pt x="476785" y="408206"/>
                    <a:pt x="499645" y="407634"/>
                    <a:pt x="509932" y="401348"/>
                  </a:cubicBezTo>
                  <a:lnTo>
                    <a:pt x="510504" y="401348"/>
                  </a:lnTo>
                  <a:lnTo>
                    <a:pt x="510504" y="401919"/>
                  </a:lnTo>
                  <a:cubicBezTo>
                    <a:pt x="509932" y="406491"/>
                    <a:pt x="506503" y="423065"/>
                    <a:pt x="500788" y="428780"/>
                  </a:cubicBezTo>
                  <a:cubicBezTo>
                    <a:pt x="491644" y="437924"/>
                    <a:pt x="479643" y="444211"/>
                    <a:pt x="467641" y="447639"/>
                  </a:cubicBezTo>
                  <a:cubicBezTo>
                    <a:pt x="460783" y="449354"/>
                    <a:pt x="452211" y="451640"/>
                    <a:pt x="453354" y="463070"/>
                  </a:cubicBezTo>
                  <a:cubicBezTo>
                    <a:pt x="457926" y="472786"/>
                    <a:pt x="466498" y="474500"/>
                    <a:pt x="475642" y="475643"/>
                  </a:cubicBezTo>
                  <a:cubicBezTo>
                    <a:pt x="475642" y="475643"/>
                    <a:pt x="476214" y="476214"/>
                    <a:pt x="475642" y="476214"/>
                  </a:cubicBezTo>
                  <a:cubicBezTo>
                    <a:pt x="429922" y="504789"/>
                    <a:pt x="368772" y="515648"/>
                    <a:pt x="321909" y="488787"/>
                  </a:cubicBezTo>
                  <a:cubicBezTo>
                    <a:pt x="288762" y="469928"/>
                    <a:pt x="268188" y="436209"/>
                    <a:pt x="241899" y="408777"/>
                  </a:cubicBezTo>
                  <a:cubicBezTo>
                    <a:pt x="189892" y="354485"/>
                    <a:pt x="74449" y="376202"/>
                    <a:pt x="32730" y="313909"/>
                  </a:cubicBezTo>
                  <a:cubicBezTo>
                    <a:pt x="-11847" y="248186"/>
                    <a:pt x="-16419" y="53304"/>
                    <a:pt x="53875" y="447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34D990F-A80B-CED9-C862-0253C667A771}"/>
                </a:ext>
              </a:extLst>
            </p:cNvPr>
            <p:cNvSpPr/>
            <p:nvPr/>
          </p:nvSpPr>
          <p:spPr>
            <a:xfrm>
              <a:off x="4559593" y="4092703"/>
              <a:ext cx="318896" cy="365234"/>
            </a:xfrm>
            <a:custGeom>
              <a:avLst/>
              <a:gdLst>
                <a:gd name="connsiteX0" fmla="*/ 318897 w 318896"/>
                <a:gd name="connsiteY0" fmla="*/ 345186 h 365234"/>
                <a:gd name="connsiteX1" fmla="*/ 318326 w 318896"/>
                <a:gd name="connsiteY1" fmla="*/ 346329 h 365234"/>
                <a:gd name="connsiteX2" fmla="*/ 316611 w 318896"/>
                <a:gd name="connsiteY2" fmla="*/ 350329 h 365234"/>
                <a:gd name="connsiteX3" fmla="*/ 305181 w 318896"/>
                <a:gd name="connsiteY3" fmla="*/ 360616 h 365234"/>
                <a:gd name="connsiteX4" fmla="*/ 280606 w 318896"/>
                <a:gd name="connsiteY4" fmla="*/ 363474 h 365234"/>
                <a:gd name="connsiteX5" fmla="*/ 254889 w 318896"/>
                <a:gd name="connsiteY5" fmla="*/ 343471 h 365234"/>
                <a:gd name="connsiteX6" fmla="*/ 242888 w 318896"/>
                <a:gd name="connsiteY6" fmla="*/ 305753 h 365234"/>
                <a:gd name="connsiteX7" fmla="*/ 238316 w 318896"/>
                <a:gd name="connsiteY7" fmla="*/ 260604 h 365234"/>
                <a:gd name="connsiteX8" fmla="*/ 230886 w 318896"/>
                <a:gd name="connsiteY8" fmla="*/ 237744 h 365234"/>
                <a:gd name="connsiteX9" fmla="*/ 214884 w 318896"/>
                <a:gd name="connsiteY9" fmla="*/ 218884 h 365234"/>
                <a:gd name="connsiteX10" fmla="*/ 167449 w 318896"/>
                <a:gd name="connsiteY10" fmla="*/ 193738 h 365234"/>
                <a:gd name="connsiteX11" fmla="*/ 147447 w 318896"/>
                <a:gd name="connsiteY11" fmla="*/ 174879 h 365234"/>
                <a:gd name="connsiteX12" fmla="*/ 134303 w 318896"/>
                <a:gd name="connsiteY12" fmla="*/ 151448 h 365234"/>
                <a:gd name="connsiteX13" fmla="*/ 118301 w 318896"/>
                <a:gd name="connsiteY13" fmla="*/ 104013 h 365234"/>
                <a:gd name="connsiteX14" fmla="*/ 109156 w 318896"/>
                <a:gd name="connsiteY14" fmla="*/ 82868 h 365234"/>
                <a:gd name="connsiteX15" fmla="*/ 96584 w 318896"/>
                <a:gd name="connsiteY15" fmla="*/ 65151 h 365234"/>
                <a:gd name="connsiteX16" fmla="*/ 68009 w 318896"/>
                <a:gd name="connsiteY16" fmla="*/ 37719 h 365234"/>
                <a:gd name="connsiteX17" fmla="*/ 19431 w 318896"/>
                <a:gd name="connsiteY17" fmla="*/ 7429 h 365234"/>
                <a:gd name="connsiteX18" fmla="*/ 5144 w 318896"/>
                <a:gd name="connsiteY18" fmla="*/ 1714 h 365234"/>
                <a:gd name="connsiteX19" fmla="*/ 1143 w 318896"/>
                <a:gd name="connsiteY19" fmla="*/ 571 h 365234"/>
                <a:gd name="connsiteX20" fmla="*/ 0 w 318896"/>
                <a:gd name="connsiteY20" fmla="*/ 0 h 365234"/>
                <a:gd name="connsiteX21" fmla="*/ 20003 w 318896"/>
                <a:gd name="connsiteY21" fmla="*/ 6286 h 365234"/>
                <a:gd name="connsiteX22" fmla="*/ 69151 w 318896"/>
                <a:gd name="connsiteY22" fmla="*/ 36004 h 365234"/>
                <a:gd name="connsiteX23" fmla="*/ 98298 w 318896"/>
                <a:gd name="connsiteY23" fmla="*/ 63436 h 365234"/>
                <a:gd name="connsiteX24" fmla="*/ 110871 w 318896"/>
                <a:gd name="connsiteY24" fmla="*/ 81724 h 365234"/>
                <a:gd name="connsiteX25" fmla="*/ 120015 w 318896"/>
                <a:gd name="connsiteY25" fmla="*/ 103441 h 365234"/>
                <a:gd name="connsiteX26" fmla="*/ 136017 w 318896"/>
                <a:gd name="connsiteY26" fmla="*/ 150876 h 365234"/>
                <a:gd name="connsiteX27" fmla="*/ 148590 w 318896"/>
                <a:gd name="connsiteY27" fmla="*/ 173736 h 365234"/>
                <a:gd name="connsiteX28" fmla="*/ 168021 w 318896"/>
                <a:gd name="connsiteY28" fmla="*/ 192024 h 365234"/>
                <a:gd name="connsiteX29" fmla="*/ 215456 w 318896"/>
                <a:gd name="connsiteY29" fmla="*/ 217741 h 365234"/>
                <a:gd name="connsiteX30" fmla="*/ 232029 w 318896"/>
                <a:gd name="connsiteY30" fmla="*/ 237744 h 365234"/>
                <a:gd name="connsiteX31" fmla="*/ 239459 w 318896"/>
                <a:gd name="connsiteY31" fmla="*/ 261747 h 365234"/>
                <a:gd name="connsiteX32" fmla="*/ 244031 w 318896"/>
                <a:gd name="connsiteY32" fmla="*/ 306895 h 365234"/>
                <a:gd name="connsiteX33" fmla="*/ 255461 w 318896"/>
                <a:gd name="connsiteY33" fmla="*/ 344043 h 365234"/>
                <a:gd name="connsiteX34" fmla="*/ 279464 w 318896"/>
                <a:gd name="connsiteY34" fmla="*/ 364045 h 365234"/>
                <a:gd name="connsiteX35" fmla="*/ 302895 w 318896"/>
                <a:gd name="connsiteY35" fmla="*/ 361759 h 365234"/>
                <a:gd name="connsiteX36" fmla="*/ 314325 w 318896"/>
                <a:gd name="connsiteY36" fmla="*/ 352044 h 365234"/>
                <a:gd name="connsiteX37" fmla="*/ 318897 w 318896"/>
                <a:gd name="connsiteY37" fmla="*/ 345186 h 36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8896" h="365234">
                  <a:moveTo>
                    <a:pt x="318897" y="345186"/>
                  </a:moveTo>
                  <a:cubicBezTo>
                    <a:pt x="318897" y="345758"/>
                    <a:pt x="318897" y="346329"/>
                    <a:pt x="318326" y="346329"/>
                  </a:cubicBezTo>
                  <a:cubicBezTo>
                    <a:pt x="317754" y="347472"/>
                    <a:pt x="317183" y="349186"/>
                    <a:pt x="316611" y="350329"/>
                  </a:cubicBezTo>
                  <a:cubicBezTo>
                    <a:pt x="313754" y="354901"/>
                    <a:pt x="309753" y="358330"/>
                    <a:pt x="305181" y="360616"/>
                  </a:cubicBezTo>
                  <a:cubicBezTo>
                    <a:pt x="297751" y="364617"/>
                    <a:pt x="288608" y="365188"/>
                    <a:pt x="280606" y="363474"/>
                  </a:cubicBezTo>
                  <a:cubicBezTo>
                    <a:pt x="269748" y="360045"/>
                    <a:pt x="260604" y="353187"/>
                    <a:pt x="254889" y="343471"/>
                  </a:cubicBezTo>
                  <a:cubicBezTo>
                    <a:pt x="248031" y="332041"/>
                    <a:pt x="244031" y="318897"/>
                    <a:pt x="242888" y="305753"/>
                  </a:cubicBezTo>
                  <a:cubicBezTo>
                    <a:pt x="241173" y="291465"/>
                    <a:pt x="241173" y="276034"/>
                    <a:pt x="238316" y="260604"/>
                  </a:cubicBezTo>
                  <a:cubicBezTo>
                    <a:pt x="237173" y="252603"/>
                    <a:pt x="234315" y="245173"/>
                    <a:pt x="230886" y="237744"/>
                  </a:cubicBezTo>
                  <a:cubicBezTo>
                    <a:pt x="227457" y="230314"/>
                    <a:pt x="221742" y="223456"/>
                    <a:pt x="214884" y="218884"/>
                  </a:cubicBezTo>
                  <a:cubicBezTo>
                    <a:pt x="201168" y="208598"/>
                    <a:pt x="183451" y="203454"/>
                    <a:pt x="167449" y="193738"/>
                  </a:cubicBezTo>
                  <a:cubicBezTo>
                    <a:pt x="159449" y="188595"/>
                    <a:pt x="152591" y="182308"/>
                    <a:pt x="147447" y="174879"/>
                  </a:cubicBezTo>
                  <a:cubicBezTo>
                    <a:pt x="142304" y="167449"/>
                    <a:pt x="137731" y="159448"/>
                    <a:pt x="134303" y="151448"/>
                  </a:cubicBezTo>
                  <a:cubicBezTo>
                    <a:pt x="127444" y="135445"/>
                    <a:pt x="123444" y="118872"/>
                    <a:pt x="118301" y="104013"/>
                  </a:cubicBezTo>
                  <a:cubicBezTo>
                    <a:pt x="116014" y="96583"/>
                    <a:pt x="112586" y="89725"/>
                    <a:pt x="109156" y="82868"/>
                  </a:cubicBezTo>
                  <a:cubicBezTo>
                    <a:pt x="105728" y="76581"/>
                    <a:pt x="101727" y="70294"/>
                    <a:pt x="96584" y="65151"/>
                  </a:cubicBezTo>
                  <a:cubicBezTo>
                    <a:pt x="88011" y="55435"/>
                    <a:pt x="78296" y="46291"/>
                    <a:pt x="68009" y="37719"/>
                  </a:cubicBezTo>
                  <a:cubicBezTo>
                    <a:pt x="53149" y="25718"/>
                    <a:pt x="37148" y="15430"/>
                    <a:pt x="19431" y="7429"/>
                  </a:cubicBezTo>
                  <a:cubicBezTo>
                    <a:pt x="14859" y="5143"/>
                    <a:pt x="9716" y="3429"/>
                    <a:pt x="5144" y="1714"/>
                  </a:cubicBezTo>
                  <a:lnTo>
                    <a:pt x="1143" y="571"/>
                  </a:lnTo>
                  <a:lnTo>
                    <a:pt x="0" y="0"/>
                  </a:lnTo>
                  <a:cubicBezTo>
                    <a:pt x="6858" y="1143"/>
                    <a:pt x="13716" y="3429"/>
                    <a:pt x="20003" y="6286"/>
                  </a:cubicBezTo>
                  <a:cubicBezTo>
                    <a:pt x="37719" y="13716"/>
                    <a:pt x="54293" y="24003"/>
                    <a:pt x="69151" y="36004"/>
                  </a:cubicBezTo>
                  <a:cubicBezTo>
                    <a:pt x="79439" y="44005"/>
                    <a:pt x="89154" y="53149"/>
                    <a:pt x="98298" y="63436"/>
                  </a:cubicBezTo>
                  <a:cubicBezTo>
                    <a:pt x="103441" y="69151"/>
                    <a:pt x="107442" y="75438"/>
                    <a:pt x="110871" y="81724"/>
                  </a:cubicBezTo>
                  <a:cubicBezTo>
                    <a:pt x="114300" y="88583"/>
                    <a:pt x="117729" y="96012"/>
                    <a:pt x="120015" y="103441"/>
                  </a:cubicBezTo>
                  <a:cubicBezTo>
                    <a:pt x="125730" y="118872"/>
                    <a:pt x="129731" y="134874"/>
                    <a:pt x="136017" y="150876"/>
                  </a:cubicBezTo>
                  <a:cubicBezTo>
                    <a:pt x="139446" y="158877"/>
                    <a:pt x="143446" y="166878"/>
                    <a:pt x="148590" y="173736"/>
                  </a:cubicBezTo>
                  <a:cubicBezTo>
                    <a:pt x="153734" y="181165"/>
                    <a:pt x="160591" y="186880"/>
                    <a:pt x="168021" y="192024"/>
                  </a:cubicBezTo>
                  <a:cubicBezTo>
                    <a:pt x="183451" y="201739"/>
                    <a:pt x="201168" y="206883"/>
                    <a:pt x="215456" y="217741"/>
                  </a:cubicBezTo>
                  <a:cubicBezTo>
                    <a:pt x="222314" y="222885"/>
                    <a:pt x="228029" y="229743"/>
                    <a:pt x="232029" y="237744"/>
                  </a:cubicBezTo>
                  <a:cubicBezTo>
                    <a:pt x="235458" y="245173"/>
                    <a:pt x="238316" y="253174"/>
                    <a:pt x="239459" y="261747"/>
                  </a:cubicBezTo>
                  <a:cubicBezTo>
                    <a:pt x="242316" y="277749"/>
                    <a:pt x="242316" y="293179"/>
                    <a:pt x="244031" y="306895"/>
                  </a:cubicBezTo>
                  <a:cubicBezTo>
                    <a:pt x="245174" y="320040"/>
                    <a:pt x="248603" y="332613"/>
                    <a:pt x="255461" y="344043"/>
                  </a:cubicBezTo>
                  <a:cubicBezTo>
                    <a:pt x="260604" y="353187"/>
                    <a:pt x="269176" y="360616"/>
                    <a:pt x="279464" y="364045"/>
                  </a:cubicBezTo>
                  <a:cubicBezTo>
                    <a:pt x="287464" y="366331"/>
                    <a:pt x="295466" y="365188"/>
                    <a:pt x="302895" y="361759"/>
                  </a:cubicBezTo>
                  <a:cubicBezTo>
                    <a:pt x="307467" y="359473"/>
                    <a:pt x="311468" y="356044"/>
                    <a:pt x="314325" y="352044"/>
                  </a:cubicBezTo>
                  <a:cubicBezTo>
                    <a:pt x="318326" y="346900"/>
                    <a:pt x="318897" y="345186"/>
                    <a:pt x="318897" y="345186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F9E76EF-1324-2FA9-970E-5986BECB2A77}"/>
                </a:ext>
              </a:extLst>
            </p:cNvPr>
            <p:cNvSpPr/>
            <p:nvPr/>
          </p:nvSpPr>
          <p:spPr>
            <a:xfrm>
              <a:off x="4459580" y="4291008"/>
              <a:ext cx="148590" cy="216598"/>
            </a:xfrm>
            <a:custGeom>
              <a:avLst/>
              <a:gdLst>
                <a:gd name="connsiteX0" fmla="*/ 0 w 148590"/>
                <a:gd name="connsiteY0" fmla="*/ 216599 h 216598"/>
                <a:gd name="connsiteX1" fmla="*/ 2858 w 148590"/>
                <a:gd name="connsiteY1" fmla="*/ 0 h 216598"/>
                <a:gd name="connsiteX2" fmla="*/ 129731 w 148590"/>
                <a:gd name="connsiteY2" fmla="*/ 0 h 216598"/>
                <a:gd name="connsiteX3" fmla="*/ 138874 w 148590"/>
                <a:gd name="connsiteY3" fmla="*/ 44006 h 216598"/>
                <a:gd name="connsiteX4" fmla="*/ 148590 w 148590"/>
                <a:gd name="connsiteY4" fmla="*/ 185166 h 216598"/>
                <a:gd name="connsiteX5" fmla="*/ 0 w 148590"/>
                <a:gd name="connsiteY5" fmla="*/ 216599 h 21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590" h="216598">
                  <a:moveTo>
                    <a:pt x="0" y="216599"/>
                  </a:moveTo>
                  <a:lnTo>
                    <a:pt x="2858" y="0"/>
                  </a:lnTo>
                  <a:lnTo>
                    <a:pt x="129731" y="0"/>
                  </a:lnTo>
                  <a:lnTo>
                    <a:pt x="138874" y="44006"/>
                  </a:lnTo>
                  <a:lnTo>
                    <a:pt x="148590" y="185166"/>
                  </a:lnTo>
                  <a:lnTo>
                    <a:pt x="0" y="21659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05025F0-C9DE-ADD6-2D44-25DADDAFC29F}"/>
                </a:ext>
              </a:extLst>
            </p:cNvPr>
            <p:cNvSpPr/>
            <p:nvPr/>
          </p:nvSpPr>
          <p:spPr>
            <a:xfrm>
              <a:off x="4451008" y="4377645"/>
              <a:ext cx="106921" cy="34514"/>
            </a:xfrm>
            <a:custGeom>
              <a:avLst/>
              <a:gdLst>
                <a:gd name="connsiteX0" fmla="*/ 0 w 106921"/>
                <a:gd name="connsiteY0" fmla="*/ 32228 h 34514"/>
                <a:gd name="connsiteX1" fmla="*/ 19431 w 106921"/>
                <a:gd name="connsiteY1" fmla="*/ 34514 h 34514"/>
                <a:gd name="connsiteX2" fmla="*/ 65723 w 106921"/>
                <a:gd name="connsiteY2" fmla="*/ 18512 h 34514"/>
                <a:gd name="connsiteX3" fmla="*/ 105728 w 106921"/>
                <a:gd name="connsiteY3" fmla="*/ 4796 h 34514"/>
                <a:gd name="connsiteX4" fmla="*/ 106299 w 106921"/>
                <a:gd name="connsiteY4" fmla="*/ 1367 h 34514"/>
                <a:gd name="connsiteX5" fmla="*/ 102870 w 106921"/>
                <a:gd name="connsiteY5" fmla="*/ 224 h 34514"/>
                <a:gd name="connsiteX6" fmla="*/ 72009 w 106921"/>
                <a:gd name="connsiteY6" fmla="*/ 11654 h 34514"/>
                <a:gd name="connsiteX7" fmla="*/ 69723 w 106921"/>
                <a:gd name="connsiteY7" fmla="*/ 12226 h 34514"/>
                <a:gd name="connsiteX8" fmla="*/ 63436 w 106921"/>
                <a:gd name="connsiteY8" fmla="*/ 12797 h 34514"/>
                <a:gd name="connsiteX9" fmla="*/ 62865 w 106921"/>
                <a:gd name="connsiteY9" fmla="*/ 12797 h 34514"/>
                <a:gd name="connsiteX10" fmla="*/ 58864 w 106921"/>
                <a:gd name="connsiteY10" fmla="*/ 13369 h 34514"/>
                <a:gd name="connsiteX11" fmla="*/ 48006 w 106921"/>
                <a:gd name="connsiteY11" fmla="*/ 13369 h 34514"/>
                <a:gd name="connsiteX12" fmla="*/ 3429 w 106921"/>
                <a:gd name="connsiteY12" fmla="*/ 796 h 34514"/>
                <a:gd name="connsiteX13" fmla="*/ 0 w 106921"/>
                <a:gd name="connsiteY13" fmla="*/ 32228 h 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921" h="34514">
                  <a:moveTo>
                    <a:pt x="0" y="32228"/>
                  </a:moveTo>
                  <a:cubicBezTo>
                    <a:pt x="6286" y="33943"/>
                    <a:pt x="12573" y="34514"/>
                    <a:pt x="19431" y="34514"/>
                  </a:cubicBezTo>
                  <a:cubicBezTo>
                    <a:pt x="36004" y="34514"/>
                    <a:pt x="52578" y="28799"/>
                    <a:pt x="65723" y="18512"/>
                  </a:cubicBezTo>
                  <a:cubicBezTo>
                    <a:pt x="80010" y="16798"/>
                    <a:pt x="93726" y="12226"/>
                    <a:pt x="105728" y="4796"/>
                  </a:cubicBezTo>
                  <a:cubicBezTo>
                    <a:pt x="106871" y="4225"/>
                    <a:pt x="107442" y="2510"/>
                    <a:pt x="106299" y="1367"/>
                  </a:cubicBezTo>
                  <a:cubicBezTo>
                    <a:pt x="105728" y="224"/>
                    <a:pt x="104013" y="-347"/>
                    <a:pt x="102870" y="224"/>
                  </a:cubicBezTo>
                  <a:cubicBezTo>
                    <a:pt x="93154" y="5939"/>
                    <a:pt x="82868" y="9940"/>
                    <a:pt x="72009" y="11654"/>
                  </a:cubicBezTo>
                  <a:cubicBezTo>
                    <a:pt x="71438" y="11654"/>
                    <a:pt x="70294" y="12226"/>
                    <a:pt x="69723" y="12226"/>
                  </a:cubicBezTo>
                  <a:cubicBezTo>
                    <a:pt x="67437" y="12797"/>
                    <a:pt x="65151" y="12797"/>
                    <a:pt x="63436" y="12797"/>
                  </a:cubicBezTo>
                  <a:lnTo>
                    <a:pt x="62865" y="12797"/>
                  </a:lnTo>
                  <a:cubicBezTo>
                    <a:pt x="61722" y="13369"/>
                    <a:pt x="60008" y="13369"/>
                    <a:pt x="58864" y="13369"/>
                  </a:cubicBezTo>
                  <a:lnTo>
                    <a:pt x="48006" y="13369"/>
                  </a:lnTo>
                  <a:cubicBezTo>
                    <a:pt x="32576" y="12797"/>
                    <a:pt x="17145" y="8797"/>
                    <a:pt x="3429" y="796"/>
                  </a:cubicBezTo>
                  <a:lnTo>
                    <a:pt x="0" y="3222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B4AAB96-3E07-551B-E88A-95461EA2E171}"/>
                </a:ext>
              </a:extLst>
            </p:cNvPr>
            <p:cNvSpPr/>
            <p:nvPr/>
          </p:nvSpPr>
          <p:spPr>
            <a:xfrm>
              <a:off x="4402988" y="4137274"/>
              <a:ext cx="199472" cy="254323"/>
            </a:xfrm>
            <a:custGeom>
              <a:avLst/>
              <a:gdLst>
                <a:gd name="connsiteX0" fmla="*/ 1156 w 199472"/>
                <a:gd name="connsiteY0" fmla="*/ 159449 h 254323"/>
                <a:gd name="connsiteX1" fmla="*/ 13 w 199472"/>
                <a:gd name="connsiteY1" fmla="*/ 68580 h 254323"/>
                <a:gd name="connsiteX2" fmla="*/ 40590 w 199472"/>
                <a:gd name="connsiteY2" fmla="*/ 1143 h 254323"/>
                <a:gd name="connsiteX3" fmla="*/ 165748 w 199472"/>
                <a:gd name="connsiteY3" fmla="*/ 0 h 254323"/>
                <a:gd name="connsiteX4" fmla="*/ 197752 w 199472"/>
                <a:gd name="connsiteY4" fmla="*/ 32004 h 254323"/>
                <a:gd name="connsiteX5" fmla="*/ 199467 w 199472"/>
                <a:gd name="connsiteY5" fmla="*/ 157163 h 254323"/>
                <a:gd name="connsiteX6" fmla="*/ 105169 w 199472"/>
                <a:gd name="connsiteY6" fmla="*/ 254318 h 254323"/>
                <a:gd name="connsiteX7" fmla="*/ 97740 w 199472"/>
                <a:gd name="connsiteY7" fmla="*/ 254318 h 254323"/>
                <a:gd name="connsiteX8" fmla="*/ 1156 w 199472"/>
                <a:gd name="connsiteY8" fmla="*/ 159449 h 2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472" h="254323">
                  <a:moveTo>
                    <a:pt x="1156" y="159449"/>
                  </a:moveTo>
                  <a:lnTo>
                    <a:pt x="13" y="68580"/>
                  </a:lnTo>
                  <a:cubicBezTo>
                    <a:pt x="-558" y="45720"/>
                    <a:pt x="17730" y="1715"/>
                    <a:pt x="40590" y="1143"/>
                  </a:cubicBezTo>
                  <a:lnTo>
                    <a:pt x="165748" y="0"/>
                  </a:lnTo>
                  <a:cubicBezTo>
                    <a:pt x="183465" y="0"/>
                    <a:pt x="197752" y="14288"/>
                    <a:pt x="197752" y="32004"/>
                  </a:cubicBezTo>
                  <a:lnTo>
                    <a:pt x="199467" y="157163"/>
                  </a:lnTo>
                  <a:cubicBezTo>
                    <a:pt x="200038" y="210312"/>
                    <a:pt x="157747" y="253746"/>
                    <a:pt x="105169" y="254318"/>
                  </a:cubicBezTo>
                  <a:lnTo>
                    <a:pt x="97740" y="254318"/>
                  </a:lnTo>
                  <a:cubicBezTo>
                    <a:pt x="45162" y="254889"/>
                    <a:pt x="1728" y="212598"/>
                    <a:pt x="1156" y="159449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9A15FC8-29F7-5030-23E2-CD247F7711CF}"/>
                </a:ext>
              </a:extLst>
            </p:cNvPr>
            <p:cNvSpPr/>
            <p:nvPr/>
          </p:nvSpPr>
          <p:spPr>
            <a:xfrm>
              <a:off x="4572166" y="4287579"/>
              <a:ext cx="24003" cy="14858"/>
            </a:xfrm>
            <a:custGeom>
              <a:avLst/>
              <a:gdLst>
                <a:gd name="connsiteX0" fmla="*/ 0 w 24003"/>
                <a:gd name="connsiteY0" fmla="*/ 6858 h 14858"/>
                <a:gd name="connsiteX1" fmla="*/ 24003 w 24003"/>
                <a:gd name="connsiteY1" fmla="*/ 14859 h 14858"/>
                <a:gd name="connsiteX2" fmla="*/ 17145 w 24003"/>
                <a:gd name="connsiteY2" fmla="*/ 0 h 14858"/>
                <a:gd name="connsiteX3" fmla="*/ 0 w 24003"/>
                <a:gd name="connsiteY3" fmla="*/ 6858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14858">
                  <a:moveTo>
                    <a:pt x="0" y="6858"/>
                  </a:moveTo>
                  <a:lnTo>
                    <a:pt x="24003" y="14859"/>
                  </a:lnTo>
                  <a:lnTo>
                    <a:pt x="17145" y="0"/>
                  </a:lnTo>
                  <a:lnTo>
                    <a:pt x="0" y="685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D0E09F4-3073-D71B-8AA2-5F469879D1EA}"/>
                </a:ext>
              </a:extLst>
            </p:cNvPr>
            <p:cNvSpPr/>
            <p:nvPr/>
          </p:nvSpPr>
          <p:spPr>
            <a:xfrm>
              <a:off x="4504103" y="4248091"/>
              <a:ext cx="20628" cy="20676"/>
            </a:xfrm>
            <a:custGeom>
              <a:avLst/>
              <a:gdLst>
                <a:gd name="connsiteX0" fmla="*/ 20628 w 20628"/>
                <a:gd name="connsiteY0" fmla="*/ 9198 h 20676"/>
                <a:gd name="connsiteX1" fmla="*/ 9198 w 20628"/>
                <a:gd name="connsiteY1" fmla="*/ 54 h 20676"/>
                <a:gd name="connsiteX2" fmla="*/ 54 w 20628"/>
                <a:gd name="connsiteY2" fmla="*/ 11484 h 20676"/>
                <a:gd name="connsiteX3" fmla="*/ 10913 w 20628"/>
                <a:gd name="connsiteY3" fmla="*/ 20628 h 20676"/>
                <a:gd name="connsiteX4" fmla="*/ 20628 w 20628"/>
                <a:gd name="connsiteY4" fmla="*/ 9198 h 2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28" h="20676">
                  <a:moveTo>
                    <a:pt x="20628" y="9198"/>
                  </a:moveTo>
                  <a:cubicBezTo>
                    <a:pt x="20057" y="3483"/>
                    <a:pt x="14913" y="-517"/>
                    <a:pt x="9198" y="54"/>
                  </a:cubicBezTo>
                  <a:cubicBezTo>
                    <a:pt x="3483" y="626"/>
                    <a:pt x="-517" y="5769"/>
                    <a:pt x="54" y="11484"/>
                  </a:cubicBezTo>
                  <a:cubicBezTo>
                    <a:pt x="626" y="16628"/>
                    <a:pt x="5198" y="21200"/>
                    <a:pt x="10913" y="20628"/>
                  </a:cubicBezTo>
                  <a:cubicBezTo>
                    <a:pt x="16628" y="20057"/>
                    <a:pt x="20628" y="14913"/>
                    <a:pt x="20628" y="919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F8427B6-F625-EF62-4199-5C1A9C95D672}"/>
                </a:ext>
              </a:extLst>
            </p:cNvPr>
            <p:cNvSpPr/>
            <p:nvPr/>
          </p:nvSpPr>
          <p:spPr>
            <a:xfrm>
              <a:off x="4516159" y="4256718"/>
              <a:ext cx="5000" cy="4571"/>
            </a:xfrm>
            <a:custGeom>
              <a:avLst/>
              <a:gdLst>
                <a:gd name="connsiteX0" fmla="*/ 4572 w 5000"/>
                <a:gd name="connsiteY0" fmla="*/ 2286 h 4571"/>
                <a:gd name="connsiteX1" fmla="*/ 2286 w 5000"/>
                <a:gd name="connsiteY1" fmla="*/ 0 h 4571"/>
                <a:gd name="connsiteX2" fmla="*/ 0 w 5000"/>
                <a:gd name="connsiteY2" fmla="*/ 2286 h 4571"/>
                <a:gd name="connsiteX3" fmla="*/ 2286 w 5000"/>
                <a:gd name="connsiteY3" fmla="*/ 4572 h 4571"/>
                <a:gd name="connsiteX4" fmla="*/ 4572 w 5000"/>
                <a:gd name="connsiteY4" fmla="*/ 2286 h 4571"/>
                <a:gd name="connsiteX5" fmla="*/ 4572 w 5000"/>
                <a:gd name="connsiteY5" fmla="*/ 2286 h 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" h="4571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4000" y="4572"/>
                    <a:pt x="5143" y="3429"/>
                    <a:pt x="4572" y="2286"/>
                  </a:cubicBezTo>
                  <a:cubicBezTo>
                    <a:pt x="5143" y="2286"/>
                    <a:pt x="5143" y="2286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F0E3268-C891-2162-EEF2-0A808B6FAC66}"/>
                </a:ext>
              </a:extLst>
            </p:cNvPr>
            <p:cNvSpPr/>
            <p:nvPr/>
          </p:nvSpPr>
          <p:spPr>
            <a:xfrm>
              <a:off x="4423576" y="4251003"/>
              <a:ext cx="20573" cy="20573"/>
            </a:xfrm>
            <a:custGeom>
              <a:avLst/>
              <a:gdLst>
                <a:gd name="connsiteX0" fmla="*/ 20574 w 20573"/>
                <a:gd name="connsiteY0" fmla="*/ 9716 h 20573"/>
                <a:gd name="connsiteX1" fmla="*/ 9716 w 20573"/>
                <a:gd name="connsiteY1" fmla="*/ 0 h 20573"/>
                <a:gd name="connsiteX2" fmla="*/ 0 w 20573"/>
                <a:gd name="connsiteY2" fmla="*/ 10859 h 20573"/>
                <a:gd name="connsiteX3" fmla="*/ 10858 w 20573"/>
                <a:gd name="connsiteY3" fmla="*/ 20574 h 20573"/>
                <a:gd name="connsiteX4" fmla="*/ 20574 w 20573"/>
                <a:gd name="connsiteY4" fmla="*/ 9716 h 2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73" h="20573">
                  <a:moveTo>
                    <a:pt x="20574" y="9716"/>
                  </a:moveTo>
                  <a:cubicBezTo>
                    <a:pt x="20003" y="4001"/>
                    <a:pt x="15431" y="0"/>
                    <a:pt x="9716" y="0"/>
                  </a:cubicBezTo>
                  <a:cubicBezTo>
                    <a:pt x="4001" y="571"/>
                    <a:pt x="0" y="5144"/>
                    <a:pt x="0" y="10859"/>
                  </a:cubicBezTo>
                  <a:cubicBezTo>
                    <a:pt x="571" y="16574"/>
                    <a:pt x="5143" y="20574"/>
                    <a:pt x="10858" y="20574"/>
                  </a:cubicBezTo>
                  <a:cubicBezTo>
                    <a:pt x="16573" y="20574"/>
                    <a:pt x="20574" y="15431"/>
                    <a:pt x="20574" y="97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9F0C88F-FF27-E8BA-15AE-9E6ABCFBF6B2}"/>
                </a:ext>
              </a:extLst>
            </p:cNvPr>
            <p:cNvSpPr/>
            <p:nvPr/>
          </p:nvSpPr>
          <p:spPr>
            <a:xfrm>
              <a:off x="4436149" y="4260146"/>
              <a:ext cx="4571" cy="4572"/>
            </a:xfrm>
            <a:custGeom>
              <a:avLst/>
              <a:gdLst>
                <a:gd name="connsiteX0" fmla="*/ 4572 w 4571"/>
                <a:gd name="connsiteY0" fmla="*/ 2286 h 4572"/>
                <a:gd name="connsiteX1" fmla="*/ 2286 w 4571"/>
                <a:gd name="connsiteY1" fmla="*/ 0 h 4572"/>
                <a:gd name="connsiteX2" fmla="*/ 0 w 4571"/>
                <a:gd name="connsiteY2" fmla="*/ 2286 h 4572"/>
                <a:gd name="connsiteX3" fmla="*/ 2286 w 4571"/>
                <a:gd name="connsiteY3" fmla="*/ 4572 h 4572"/>
                <a:gd name="connsiteX4" fmla="*/ 4572 w 4571"/>
                <a:gd name="connsiteY4" fmla="*/ 2286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1" h="4572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3429" y="4572"/>
                    <a:pt x="4572" y="3429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6B9ABF0-DCD7-B685-1600-7FC3D32054D2}"/>
                </a:ext>
              </a:extLst>
            </p:cNvPr>
            <p:cNvSpPr/>
            <p:nvPr/>
          </p:nvSpPr>
          <p:spPr>
            <a:xfrm>
              <a:off x="4464152" y="4284155"/>
              <a:ext cx="27431" cy="25717"/>
            </a:xfrm>
            <a:custGeom>
              <a:avLst/>
              <a:gdLst>
                <a:gd name="connsiteX0" fmla="*/ 0 w 27431"/>
                <a:gd name="connsiteY0" fmla="*/ 11430 h 25717"/>
                <a:gd name="connsiteX1" fmla="*/ 12002 w 27431"/>
                <a:gd name="connsiteY1" fmla="*/ 0 h 25717"/>
                <a:gd name="connsiteX2" fmla="*/ 14859 w 27431"/>
                <a:gd name="connsiteY2" fmla="*/ 3429 h 25717"/>
                <a:gd name="connsiteX3" fmla="*/ 12002 w 27431"/>
                <a:gd name="connsiteY3" fmla="*/ 6286 h 25717"/>
                <a:gd name="connsiteX4" fmla="*/ 5715 w 27431"/>
                <a:gd name="connsiteY4" fmla="*/ 12573 h 25717"/>
                <a:gd name="connsiteX5" fmla="*/ 10859 w 27431"/>
                <a:gd name="connsiteY5" fmla="*/ 18859 h 25717"/>
                <a:gd name="connsiteX6" fmla="*/ 11430 w 27431"/>
                <a:gd name="connsiteY6" fmla="*/ 18859 h 25717"/>
                <a:gd name="connsiteX7" fmla="*/ 24574 w 27431"/>
                <a:gd name="connsiteY7" fmla="*/ 19431 h 25717"/>
                <a:gd name="connsiteX8" fmla="*/ 27432 w 27431"/>
                <a:gd name="connsiteY8" fmla="*/ 22860 h 25717"/>
                <a:gd name="connsiteX9" fmla="*/ 24574 w 27431"/>
                <a:gd name="connsiteY9" fmla="*/ 25718 h 25717"/>
                <a:gd name="connsiteX10" fmla="*/ 11430 w 27431"/>
                <a:gd name="connsiteY10" fmla="*/ 25146 h 25717"/>
                <a:gd name="connsiteX11" fmla="*/ 572 w 27431"/>
                <a:gd name="connsiteY11" fmla="*/ 14859 h 25717"/>
                <a:gd name="connsiteX12" fmla="*/ 0 w 27431"/>
                <a:gd name="connsiteY12" fmla="*/ 1143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431" h="25717">
                  <a:moveTo>
                    <a:pt x="0" y="11430"/>
                  </a:moveTo>
                  <a:cubicBezTo>
                    <a:pt x="0" y="5143"/>
                    <a:pt x="5715" y="0"/>
                    <a:pt x="12002" y="0"/>
                  </a:cubicBezTo>
                  <a:cubicBezTo>
                    <a:pt x="13716" y="571"/>
                    <a:pt x="14288" y="1714"/>
                    <a:pt x="14859" y="3429"/>
                  </a:cubicBezTo>
                  <a:cubicBezTo>
                    <a:pt x="14288" y="5143"/>
                    <a:pt x="13144" y="5715"/>
                    <a:pt x="12002" y="6286"/>
                  </a:cubicBezTo>
                  <a:cubicBezTo>
                    <a:pt x="8573" y="6286"/>
                    <a:pt x="6287" y="9144"/>
                    <a:pt x="5715" y="12573"/>
                  </a:cubicBezTo>
                  <a:cubicBezTo>
                    <a:pt x="5144" y="15430"/>
                    <a:pt x="7429" y="18288"/>
                    <a:pt x="10859" y="18859"/>
                  </a:cubicBezTo>
                  <a:lnTo>
                    <a:pt x="11430" y="18859"/>
                  </a:lnTo>
                  <a:lnTo>
                    <a:pt x="24574" y="19431"/>
                  </a:lnTo>
                  <a:cubicBezTo>
                    <a:pt x="26289" y="20003"/>
                    <a:pt x="26861" y="21145"/>
                    <a:pt x="27432" y="22860"/>
                  </a:cubicBezTo>
                  <a:cubicBezTo>
                    <a:pt x="26861" y="24574"/>
                    <a:pt x="25718" y="25146"/>
                    <a:pt x="24574" y="25718"/>
                  </a:cubicBezTo>
                  <a:lnTo>
                    <a:pt x="11430" y="25146"/>
                  </a:lnTo>
                  <a:cubicBezTo>
                    <a:pt x="5715" y="25146"/>
                    <a:pt x="572" y="20574"/>
                    <a:pt x="572" y="14859"/>
                  </a:cubicBezTo>
                  <a:cubicBezTo>
                    <a:pt x="0" y="12573"/>
                    <a:pt x="0" y="12001"/>
                    <a:pt x="0" y="1143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686EE00-D691-B11D-7356-BD5BC13394A8}"/>
                </a:ext>
              </a:extLst>
            </p:cNvPr>
            <p:cNvSpPr/>
            <p:nvPr/>
          </p:nvSpPr>
          <p:spPr>
            <a:xfrm>
              <a:off x="4462772" y="4324160"/>
              <a:ext cx="49028" cy="22129"/>
            </a:xfrm>
            <a:custGeom>
              <a:avLst/>
              <a:gdLst>
                <a:gd name="connsiteX0" fmla="*/ 47100 w 49028"/>
                <a:gd name="connsiteY0" fmla="*/ 0 h 22129"/>
                <a:gd name="connsiteX1" fmla="*/ 48814 w 49028"/>
                <a:gd name="connsiteY1" fmla="*/ 2286 h 22129"/>
                <a:gd name="connsiteX2" fmla="*/ 15667 w 49028"/>
                <a:gd name="connsiteY2" fmla="*/ 21145 h 22129"/>
                <a:gd name="connsiteX3" fmla="*/ 237 w 49028"/>
                <a:gd name="connsiteY3" fmla="*/ 9715 h 22129"/>
                <a:gd name="connsiteX4" fmla="*/ 808 w 49028"/>
                <a:gd name="connsiteY4" fmla="*/ 7429 h 22129"/>
                <a:gd name="connsiteX5" fmla="*/ 1380 w 49028"/>
                <a:gd name="connsiteY5" fmla="*/ 7429 h 22129"/>
                <a:gd name="connsiteX6" fmla="*/ 47100 w 49028"/>
                <a:gd name="connsiteY6" fmla="*/ 0 h 2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28" h="22129">
                  <a:moveTo>
                    <a:pt x="47100" y="0"/>
                  </a:moveTo>
                  <a:cubicBezTo>
                    <a:pt x="48814" y="0"/>
                    <a:pt x="49386" y="1143"/>
                    <a:pt x="48814" y="2286"/>
                  </a:cubicBezTo>
                  <a:cubicBezTo>
                    <a:pt x="44814" y="16573"/>
                    <a:pt x="29955" y="25146"/>
                    <a:pt x="15667" y="21145"/>
                  </a:cubicBezTo>
                  <a:cubicBezTo>
                    <a:pt x="9381" y="19431"/>
                    <a:pt x="3666" y="15430"/>
                    <a:pt x="237" y="9715"/>
                  </a:cubicBezTo>
                  <a:cubicBezTo>
                    <a:pt x="-335" y="8573"/>
                    <a:pt x="237" y="8001"/>
                    <a:pt x="808" y="7429"/>
                  </a:cubicBezTo>
                  <a:lnTo>
                    <a:pt x="1380" y="7429"/>
                  </a:lnTo>
                  <a:lnTo>
                    <a:pt x="47100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8039D7-07AF-8E17-8679-8BF81C186CD0}"/>
                </a:ext>
              </a:extLst>
            </p:cNvPr>
            <p:cNvSpPr/>
            <p:nvPr/>
          </p:nvSpPr>
          <p:spPr>
            <a:xfrm>
              <a:off x="4433776" y="4080894"/>
              <a:ext cx="255866" cy="404843"/>
            </a:xfrm>
            <a:custGeom>
              <a:avLst/>
              <a:gdLst>
                <a:gd name="connsiteX0" fmla="*/ 203541 w 255866"/>
                <a:gd name="connsiteY0" fmla="*/ 92956 h 404843"/>
                <a:gd name="connsiteX1" fmla="*/ 200683 w 255866"/>
                <a:gd name="connsiteY1" fmla="*/ 93527 h 404843"/>
                <a:gd name="connsiteX2" fmla="*/ 186967 w 255866"/>
                <a:gd name="connsiteY2" fmla="*/ 45521 h 404843"/>
                <a:gd name="connsiteX3" fmla="*/ 113816 w 255866"/>
                <a:gd name="connsiteY3" fmla="*/ 950 h 404843"/>
                <a:gd name="connsiteX4" fmla="*/ 29233 w 255866"/>
                <a:gd name="connsiteY4" fmla="*/ 12946 h 404843"/>
                <a:gd name="connsiteX5" fmla="*/ 87 w 255866"/>
                <a:gd name="connsiteY5" fmla="*/ 39235 h 404843"/>
                <a:gd name="connsiteX6" fmla="*/ 5802 w 255866"/>
                <a:gd name="connsiteY6" fmla="*/ 60380 h 404843"/>
                <a:gd name="connsiteX7" fmla="*/ 86955 w 255866"/>
                <a:gd name="connsiteY7" fmla="*/ 110672 h 404843"/>
                <a:gd name="connsiteX8" fmla="*/ 109243 w 255866"/>
                <a:gd name="connsiteY8" fmla="*/ 113530 h 404843"/>
                <a:gd name="connsiteX9" fmla="*/ 123531 w 255866"/>
                <a:gd name="connsiteY9" fmla="*/ 135252 h 404843"/>
                <a:gd name="connsiteX10" fmla="*/ 127531 w 255866"/>
                <a:gd name="connsiteY10" fmla="*/ 147820 h 404843"/>
                <a:gd name="connsiteX11" fmla="*/ 132103 w 255866"/>
                <a:gd name="connsiteY11" fmla="*/ 183830 h 404843"/>
                <a:gd name="connsiteX12" fmla="*/ 155535 w 255866"/>
                <a:gd name="connsiteY12" fmla="*/ 222686 h 404843"/>
                <a:gd name="connsiteX13" fmla="*/ 132103 w 255866"/>
                <a:gd name="connsiteY13" fmla="*/ 290695 h 404843"/>
                <a:gd name="connsiteX14" fmla="*/ 147534 w 255866"/>
                <a:gd name="connsiteY14" fmla="*/ 318132 h 404843"/>
                <a:gd name="connsiteX15" fmla="*/ 156678 w 255866"/>
                <a:gd name="connsiteY15" fmla="*/ 347845 h 404843"/>
                <a:gd name="connsiteX16" fmla="*/ 156678 w 255866"/>
                <a:gd name="connsiteY16" fmla="*/ 362704 h 404843"/>
                <a:gd name="connsiteX17" fmla="*/ 180109 w 255866"/>
                <a:gd name="connsiteY17" fmla="*/ 403857 h 404843"/>
                <a:gd name="connsiteX18" fmla="*/ 228116 w 255866"/>
                <a:gd name="connsiteY18" fmla="*/ 385564 h 404843"/>
                <a:gd name="connsiteX19" fmla="*/ 249261 w 255866"/>
                <a:gd name="connsiteY19" fmla="*/ 336415 h 404843"/>
                <a:gd name="connsiteX20" fmla="*/ 203541 w 255866"/>
                <a:gd name="connsiteY20" fmla="*/ 92956 h 404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5866" h="404843">
                  <a:moveTo>
                    <a:pt x="203541" y="92956"/>
                  </a:moveTo>
                  <a:lnTo>
                    <a:pt x="200683" y="93527"/>
                  </a:lnTo>
                  <a:cubicBezTo>
                    <a:pt x="199541" y="76382"/>
                    <a:pt x="194968" y="60380"/>
                    <a:pt x="186967" y="45521"/>
                  </a:cubicBezTo>
                  <a:cubicBezTo>
                    <a:pt x="171537" y="19232"/>
                    <a:pt x="142962" y="4379"/>
                    <a:pt x="113816" y="950"/>
                  </a:cubicBezTo>
                  <a:cubicBezTo>
                    <a:pt x="84669" y="-2479"/>
                    <a:pt x="56094" y="3802"/>
                    <a:pt x="29233" y="12946"/>
                  </a:cubicBezTo>
                  <a:cubicBezTo>
                    <a:pt x="16089" y="17518"/>
                    <a:pt x="1801" y="24947"/>
                    <a:pt x="87" y="39235"/>
                  </a:cubicBezTo>
                  <a:cubicBezTo>
                    <a:pt x="-484" y="46664"/>
                    <a:pt x="1801" y="54094"/>
                    <a:pt x="5802" y="60380"/>
                  </a:cubicBezTo>
                  <a:cubicBezTo>
                    <a:pt x="22376" y="90098"/>
                    <a:pt x="53236" y="108958"/>
                    <a:pt x="86955" y="110672"/>
                  </a:cubicBezTo>
                  <a:cubicBezTo>
                    <a:pt x="94384" y="109529"/>
                    <a:pt x="101814" y="110672"/>
                    <a:pt x="109243" y="113530"/>
                  </a:cubicBezTo>
                  <a:cubicBezTo>
                    <a:pt x="117244" y="118102"/>
                    <a:pt x="119531" y="126109"/>
                    <a:pt x="123531" y="135252"/>
                  </a:cubicBezTo>
                  <a:cubicBezTo>
                    <a:pt x="125246" y="139253"/>
                    <a:pt x="126388" y="143248"/>
                    <a:pt x="127531" y="147820"/>
                  </a:cubicBezTo>
                  <a:cubicBezTo>
                    <a:pt x="130389" y="159821"/>
                    <a:pt x="126960" y="172400"/>
                    <a:pt x="132103" y="183830"/>
                  </a:cubicBezTo>
                  <a:cubicBezTo>
                    <a:pt x="138390" y="198117"/>
                    <a:pt x="153249" y="207827"/>
                    <a:pt x="155535" y="222686"/>
                  </a:cubicBezTo>
                  <a:cubicBezTo>
                    <a:pt x="159536" y="246689"/>
                    <a:pt x="128674" y="266692"/>
                    <a:pt x="132103" y="290695"/>
                  </a:cubicBezTo>
                  <a:cubicBezTo>
                    <a:pt x="133818" y="300982"/>
                    <a:pt x="141247" y="309560"/>
                    <a:pt x="147534" y="318132"/>
                  </a:cubicBezTo>
                  <a:cubicBezTo>
                    <a:pt x="153821" y="326705"/>
                    <a:pt x="160107" y="336986"/>
                    <a:pt x="156678" y="347845"/>
                  </a:cubicBezTo>
                  <a:cubicBezTo>
                    <a:pt x="154963" y="352988"/>
                    <a:pt x="158964" y="357560"/>
                    <a:pt x="156678" y="362704"/>
                  </a:cubicBezTo>
                  <a:cubicBezTo>
                    <a:pt x="149820" y="379277"/>
                    <a:pt x="162393" y="399857"/>
                    <a:pt x="180109" y="403857"/>
                  </a:cubicBezTo>
                  <a:cubicBezTo>
                    <a:pt x="197826" y="407858"/>
                    <a:pt x="216114" y="399280"/>
                    <a:pt x="228116" y="385564"/>
                  </a:cubicBezTo>
                  <a:cubicBezTo>
                    <a:pt x="238974" y="371276"/>
                    <a:pt x="246403" y="354131"/>
                    <a:pt x="249261" y="336415"/>
                  </a:cubicBezTo>
                  <a:cubicBezTo>
                    <a:pt x="266406" y="251833"/>
                    <a:pt x="249832" y="164965"/>
                    <a:pt x="203541" y="929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0C6DE1F-F2C5-FDB7-F6A7-5B4B932A3F4B}"/>
                </a:ext>
              </a:extLst>
            </p:cNvPr>
            <p:cNvSpPr/>
            <p:nvPr/>
          </p:nvSpPr>
          <p:spPr>
            <a:xfrm>
              <a:off x="4409913" y="4224505"/>
              <a:ext cx="39951" cy="8270"/>
            </a:xfrm>
            <a:custGeom>
              <a:avLst/>
              <a:gdLst>
                <a:gd name="connsiteX0" fmla="*/ 39951 w 39951"/>
                <a:gd name="connsiteY0" fmla="*/ 5358 h 8270"/>
                <a:gd name="connsiteX1" fmla="*/ 20520 w 39951"/>
                <a:gd name="connsiteY1" fmla="*/ 6501 h 8270"/>
                <a:gd name="connsiteX2" fmla="*/ 518 w 39951"/>
                <a:gd name="connsiteY2" fmla="*/ 7644 h 8270"/>
                <a:gd name="connsiteX3" fmla="*/ 4518 w 39951"/>
                <a:gd name="connsiteY3" fmla="*/ 3643 h 8270"/>
                <a:gd name="connsiteX4" fmla="*/ 19377 w 39951"/>
                <a:gd name="connsiteY4" fmla="*/ 214 h 8270"/>
                <a:gd name="connsiteX5" fmla="*/ 34808 w 39951"/>
                <a:gd name="connsiteY5" fmla="*/ 1929 h 8270"/>
                <a:gd name="connsiteX6" fmla="*/ 39951 w 39951"/>
                <a:gd name="connsiteY6" fmla="*/ 5358 h 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1" h="8270">
                  <a:moveTo>
                    <a:pt x="39951" y="5358"/>
                  </a:moveTo>
                  <a:cubicBezTo>
                    <a:pt x="38808" y="7072"/>
                    <a:pt x="30235" y="5929"/>
                    <a:pt x="20520" y="6501"/>
                  </a:cubicBezTo>
                  <a:cubicBezTo>
                    <a:pt x="10805" y="7072"/>
                    <a:pt x="2232" y="9358"/>
                    <a:pt x="518" y="7644"/>
                  </a:cubicBezTo>
                  <a:cubicBezTo>
                    <a:pt x="-1197" y="5929"/>
                    <a:pt x="1660" y="5358"/>
                    <a:pt x="4518" y="3643"/>
                  </a:cubicBezTo>
                  <a:cubicBezTo>
                    <a:pt x="9090" y="1357"/>
                    <a:pt x="14234" y="214"/>
                    <a:pt x="19377" y="214"/>
                  </a:cubicBezTo>
                  <a:cubicBezTo>
                    <a:pt x="24520" y="-357"/>
                    <a:pt x="29664" y="214"/>
                    <a:pt x="34808" y="1929"/>
                  </a:cubicBezTo>
                  <a:cubicBezTo>
                    <a:pt x="38237" y="3072"/>
                    <a:pt x="39951" y="4786"/>
                    <a:pt x="39951" y="535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E831408-DF2B-97CD-DC37-6794A5507067}"/>
                </a:ext>
              </a:extLst>
            </p:cNvPr>
            <p:cNvSpPr/>
            <p:nvPr/>
          </p:nvSpPr>
          <p:spPr>
            <a:xfrm>
              <a:off x="4492619" y="4220483"/>
              <a:ext cx="39078" cy="9413"/>
            </a:xfrm>
            <a:custGeom>
              <a:avLst/>
              <a:gdLst>
                <a:gd name="connsiteX0" fmla="*/ 108 w 39078"/>
                <a:gd name="connsiteY0" fmla="*/ 8797 h 9413"/>
                <a:gd name="connsiteX1" fmla="*/ 19539 w 39078"/>
                <a:gd name="connsiteY1" fmla="*/ 7082 h 9413"/>
                <a:gd name="connsiteX2" fmla="*/ 38970 w 39078"/>
                <a:gd name="connsiteY2" fmla="*/ 4796 h 9413"/>
                <a:gd name="connsiteX3" fmla="*/ 34398 w 39078"/>
                <a:gd name="connsiteY3" fmla="*/ 1367 h 9413"/>
                <a:gd name="connsiteX4" fmla="*/ 19539 w 39078"/>
                <a:gd name="connsiteY4" fmla="*/ 224 h 9413"/>
                <a:gd name="connsiteX5" fmla="*/ 4680 w 39078"/>
                <a:gd name="connsiteY5" fmla="*/ 4225 h 9413"/>
                <a:gd name="connsiteX6" fmla="*/ 108 w 39078"/>
                <a:gd name="connsiteY6" fmla="*/ 8797 h 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78" h="9413">
                  <a:moveTo>
                    <a:pt x="108" y="8797"/>
                  </a:moveTo>
                  <a:cubicBezTo>
                    <a:pt x="1251" y="10511"/>
                    <a:pt x="9824" y="8225"/>
                    <a:pt x="19539" y="7082"/>
                  </a:cubicBezTo>
                  <a:cubicBezTo>
                    <a:pt x="29255" y="5939"/>
                    <a:pt x="37827" y="6511"/>
                    <a:pt x="38970" y="4796"/>
                  </a:cubicBezTo>
                  <a:cubicBezTo>
                    <a:pt x="39542" y="3653"/>
                    <a:pt x="37827" y="2510"/>
                    <a:pt x="34398" y="1367"/>
                  </a:cubicBezTo>
                  <a:cubicBezTo>
                    <a:pt x="29255" y="224"/>
                    <a:pt x="24683" y="-347"/>
                    <a:pt x="19539" y="224"/>
                  </a:cubicBezTo>
                  <a:cubicBezTo>
                    <a:pt x="14396" y="796"/>
                    <a:pt x="9252" y="1939"/>
                    <a:pt x="4680" y="4225"/>
                  </a:cubicBezTo>
                  <a:cubicBezTo>
                    <a:pt x="1251" y="6511"/>
                    <a:pt x="-463" y="8225"/>
                    <a:pt x="108" y="8797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D44F175-F8B4-B822-3989-1D0D78E15485}"/>
                </a:ext>
              </a:extLst>
            </p:cNvPr>
            <p:cNvSpPr/>
            <p:nvPr/>
          </p:nvSpPr>
          <p:spPr>
            <a:xfrm>
              <a:off x="4334076" y="5216266"/>
              <a:ext cx="198084" cy="668097"/>
            </a:xfrm>
            <a:custGeom>
              <a:avLst/>
              <a:gdLst>
                <a:gd name="connsiteX0" fmla="*/ 79213 w 198084"/>
                <a:gd name="connsiteY0" fmla="*/ 0 h 668097"/>
                <a:gd name="connsiteX1" fmla="*/ 917 w 198084"/>
                <a:gd name="connsiteY1" fmla="*/ 209169 h 668097"/>
                <a:gd name="connsiteX2" fmla="*/ 38065 w 198084"/>
                <a:gd name="connsiteY2" fmla="*/ 668084 h 668097"/>
                <a:gd name="connsiteX3" fmla="*/ 114074 w 198084"/>
                <a:gd name="connsiteY3" fmla="*/ 660083 h 668097"/>
                <a:gd name="connsiteX4" fmla="*/ 148936 w 198084"/>
                <a:gd name="connsiteY4" fmla="*/ 327469 h 668097"/>
                <a:gd name="connsiteX5" fmla="*/ 142078 w 198084"/>
                <a:gd name="connsiteY5" fmla="*/ 247459 h 668097"/>
                <a:gd name="connsiteX6" fmla="*/ 198085 w 198084"/>
                <a:gd name="connsiteY6" fmla="*/ 148590 h 668097"/>
                <a:gd name="connsiteX7" fmla="*/ 79213 w 198084"/>
                <a:gd name="connsiteY7" fmla="*/ 0 h 66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084" h="668097">
                  <a:moveTo>
                    <a:pt x="79213" y="0"/>
                  </a:moveTo>
                  <a:cubicBezTo>
                    <a:pt x="79213" y="0"/>
                    <a:pt x="8347" y="176022"/>
                    <a:pt x="917" y="209169"/>
                  </a:cubicBezTo>
                  <a:cubicBezTo>
                    <a:pt x="-6512" y="242316"/>
                    <a:pt x="33493" y="670941"/>
                    <a:pt x="38065" y="668084"/>
                  </a:cubicBezTo>
                  <a:cubicBezTo>
                    <a:pt x="42637" y="665226"/>
                    <a:pt x="114074" y="660083"/>
                    <a:pt x="114074" y="660083"/>
                  </a:cubicBezTo>
                  <a:cubicBezTo>
                    <a:pt x="114074" y="660083"/>
                    <a:pt x="148364" y="348615"/>
                    <a:pt x="148936" y="327469"/>
                  </a:cubicBezTo>
                  <a:cubicBezTo>
                    <a:pt x="148936" y="304038"/>
                    <a:pt x="142078" y="247459"/>
                    <a:pt x="142078" y="247459"/>
                  </a:cubicBezTo>
                  <a:lnTo>
                    <a:pt x="198085" y="148590"/>
                  </a:lnTo>
                  <a:lnTo>
                    <a:pt x="792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B5D02A9-4BC5-D757-B6D2-57E6F2CFFC4E}"/>
                </a:ext>
              </a:extLst>
            </p:cNvPr>
            <p:cNvSpPr/>
            <p:nvPr/>
          </p:nvSpPr>
          <p:spPr>
            <a:xfrm>
              <a:off x="4433863" y="5339139"/>
              <a:ext cx="99441" cy="538924"/>
            </a:xfrm>
            <a:custGeom>
              <a:avLst/>
              <a:gdLst>
                <a:gd name="connsiteX0" fmla="*/ 73724 w 99441"/>
                <a:gd name="connsiteY0" fmla="*/ 0 h 538924"/>
                <a:gd name="connsiteX1" fmla="*/ 16574 w 99441"/>
                <a:gd name="connsiteY1" fmla="*/ 108013 h 538924"/>
                <a:gd name="connsiteX2" fmla="*/ 12001 w 99441"/>
                <a:gd name="connsiteY2" fmla="*/ 123444 h 538924"/>
                <a:gd name="connsiteX3" fmla="*/ 17145 w 99441"/>
                <a:gd name="connsiteY3" fmla="*/ 327469 h 538924"/>
                <a:gd name="connsiteX4" fmla="*/ 0 w 99441"/>
                <a:gd name="connsiteY4" fmla="*/ 538924 h 538924"/>
                <a:gd name="connsiteX5" fmla="*/ 13716 w 99441"/>
                <a:gd name="connsiteY5" fmla="*/ 537781 h 538924"/>
                <a:gd name="connsiteX6" fmla="*/ 48578 w 99441"/>
                <a:gd name="connsiteY6" fmla="*/ 205168 h 538924"/>
                <a:gd name="connsiteX7" fmla="*/ 41719 w 99441"/>
                <a:gd name="connsiteY7" fmla="*/ 125158 h 538924"/>
                <a:gd name="connsiteX8" fmla="*/ 99441 w 99441"/>
                <a:gd name="connsiteY8" fmla="*/ 26289 h 538924"/>
                <a:gd name="connsiteX9" fmla="*/ 73724 w 99441"/>
                <a:gd name="connsiteY9" fmla="*/ 0 h 53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41" h="538924">
                  <a:moveTo>
                    <a:pt x="73724" y="0"/>
                  </a:moveTo>
                  <a:lnTo>
                    <a:pt x="16574" y="108013"/>
                  </a:lnTo>
                  <a:cubicBezTo>
                    <a:pt x="12573" y="112014"/>
                    <a:pt x="11430" y="117729"/>
                    <a:pt x="12001" y="123444"/>
                  </a:cubicBezTo>
                  <a:cubicBezTo>
                    <a:pt x="16002" y="145161"/>
                    <a:pt x="28575" y="274320"/>
                    <a:pt x="17145" y="327469"/>
                  </a:cubicBezTo>
                  <a:lnTo>
                    <a:pt x="0" y="538924"/>
                  </a:lnTo>
                  <a:lnTo>
                    <a:pt x="13716" y="537781"/>
                  </a:lnTo>
                  <a:cubicBezTo>
                    <a:pt x="13716" y="537781"/>
                    <a:pt x="48006" y="226314"/>
                    <a:pt x="48578" y="205168"/>
                  </a:cubicBezTo>
                  <a:cubicBezTo>
                    <a:pt x="48578" y="181737"/>
                    <a:pt x="41719" y="125158"/>
                    <a:pt x="41719" y="125158"/>
                  </a:cubicBezTo>
                  <a:lnTo>
                    <a:pt x="99441" y="26289"/>
                  </a:lnTo>
                  <a:lnTo>
                    <a:pt x="73724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A85A09B-8201-C51C-F94C-09F43F90242C}"/>
                </a:ext>
              </a:extLst>
            </p:cNvPr>
            <p:cNvSpPr/>
            <p:nvPr/>
          </p:nvSpPr>
          <p:spPr>
            <a:xfrm>
              <a:off x="4204691" y="5843487"/>
              <a:ext cx="256031" cy="116871"/>
            </a:xfrm>
            <a:custGeom>
              <a:avLst/>
              <a:gdLst>
                <a:gd name="connsiteX0" fmla="*/ 245745 w 256031"/>
                <a:gd name="connsiteY0" fmla="*/ 19716 h 116871"/>
                <a:gd name="connsiteX1" fmla="*/ 209169 w 256031"/>
                <a:gd name="connsiteY1" fmla="*/ 31718 h 116871"/>
                <a:gd name="connsiteX2" fmla="*/ 193738 w 256031"/>
                <a:gd name="connsiteY2" fmla="*/ 28860 h 116871"/>
                <a:gd name="connsiteX3" fmla="*/ 164592 w 256031"/>
                <a:gd name="connsiteY3" fmla="*/ 4286 h 116871"/>
                <a:gd name="connsiteX4" fmla="*/ 141732 w 256031"/>
                <a:gd name="connsiteY4" fmla="*/ 4286 h 116871"/>
                <a:gd name="connsiteX5" fmla="*/ 76581 w 256031"/>
                <a:gd name="connsiteY5" fmla="*/ 55721 h 116871"/>
                <a:gd name="connsiteX6" fmla="*/ 25146 w 256031"/>
                <a:gd name="connsiteY6" fmla="*/ 73438 h 116871"/>
                <a:gd name="connsiteX7" fmla="*/ 0 w 256031"/>
                <a:gd name="connsiteY7" fmla="*/ 108870 h 116871"/>
                <a:gd name="connsiteX8" fmla="*/ 8001 w 256031"/>
                <a:gd name="connsiteY8" fmla="*/ 116871 h 116871"/>
                <a:gd name="connsiteX9" fmla="*/ 236601 w 256031"/>
                <a:gd name="connsiteY9" fmla="*/ 114585 h 116871"/>
                <a:gd name="connsiteX10" fmla="*/ 256032 w 256031"/>
                <a:gd name="connsiteY10" fmla="*/ 95155 h 116871"/>
                <a:gd name="connsiteX11" fmla="*/ 255460 w 256031"/>
                <a:gd name="connsiteY11" fmla="*/ 27718 h 116871"/>
                <a:gd name="connsiteX12" fmla="*/ 247459 w 256031"/>
                <a:gd name="connsiteY12" fmla="*/ 19716 h 116871"/>
                <a:gd name="connsiteX13" fmla="*/ 245745 w 256031"/>
                <a:gd name="connsiteY13" fmla="*/ 19716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031" h="116871">
                  <a:moveTo>
                    <a:pt x="245745" y="19716"/>
                  </a:moveTo>
                  <a:lnTo>
                    <a:pt x="209169" y="31718"/>
                  </a:lnTo>
                  <a:cubicBezTo>
                    <a:pt x="204025" y="33433"/>
                    <a:pt x="197739" y="32290"/>
                    <a:pt x="193738" y="28860"/>
                  </a:cubicBezTo>
                  <a:lnTo>
                    <a:pt x="164592" y="4286"/>
                  </a:lnTo>
                  <a:cubicBezTo>
                    <a:pt x="157734" y="-1429"/>
                    <a:pt x="148590" y="-1429"/>
                    <a:pt x="141732" y="4286"/>
                  </a:cubicBezTo>
                  <a:lnTo>
                    <a:pt x="76581" y="55721"/>
                  </a:lnTo>
                  <a:lnTo>
                    <a:pt x="25146" y="73438"/>
                  </a:lnTo>
                  <a:cubicBezTo>
                    <a:pt x="9715" y="78581"/>
                    <a:pt x="0" y="92869"/>
                    <a:pt x="0" y="108870"/>
                  </a:cubicBezTo>
                  <a:cubicBezTo>
                    <a:pt x="0" y="113443"/>
                    <a:pt x="4000" y="116871"/>
                    <a:pt x="8001" y="116871"/>
                  </a:cubicBezTo>
                  <a:lnTo>
                    <a:pt x="236601" y="114585"/>
                  </a:lnTo>
                  <a:cubicBezTo>
                    <a:pt x="247459" y="114585"/>
                    <a:pt x="256032" y="105441"/>
                    <a:pt x="256032" y="95155"/>
                  </a:cubicBezTo>
                  <a:lnTo>
                    <a:pt x="255460" y="27718"/>
                  </a:lnTo>
                  <a:cubicBezTo>
                    <a:pt x="255460" y="23145"/>
                    <a:pt x="252031" y="19716"/>
                    <a:pt x="247459" y="19716"/>
                  </a:cubicBezTo>
                  <a:cubicBezTo>
                    <a:pt x="246888" y="19145"/>
                    <a:pt x="246316" y="19145"/>
                    <a:pt x="245745" y="197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2C8250A-078C-A781-A414-588B2988BF8F}"/>
                </a:ext>
              </a:extLst>
            </p:cNvPr>
            <p:cNvSpPr/>
            <p:nvPr/>
          </p:nvSpPr>
          <p:spPr>
            <a:xfrm>
              <a:off x="4204691" y="5940928"/>
              <a:ext cx="256603" cy="18288"/>
            </a:xfrm>
            <a:custGeom>
              <a:avLst/>
              <a:gdLst>
                <a:gd name="connsiteX0" fmla="*/ 256603 w 256603"/>
                <a:gd name="connsiteY0" fmla="*/ 0 h 18288"/>
                <a:gd name="connsiteX1" fmla="*/ 1143 w 256603"/>
                <a:gd name="connsiteY1" fmla="*/ 2286 h 18288"/>
                <a:gd name="connsiteX2" fmla="*/ 0 w 256603"/>
                <a:gd name="connsiteY2" fmla="*/ 10287 h 18288"/>
                <a:gd name="connsiteX3" fmla="*/ 8001 w 256603"/>
                <a:gd name="connsiteY3" fmla="*/ 18288 h 18288"/>
                <a:gd name="connsiteX4" fmla="*/ 236601 w 256603"/>
                <a:gd name="connsiteY4" fmla="*/ 16002 h 18288"/>
                <a:gd name="connsiteX5" fmla="*/ 256603 w 256603"/>
                <a:gd name="connsiteY5" fmla="*/ 0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3" h="18288">
                  <a:moveTo>
                    <a:pt x="256603" y="0"/>
                  </a:moveTo>
                  <a:lnTo>
                    <a:pt x="1143" y="2286"/>
                  </a:lnTo>
                  <a:cubicBezTo>
                    <a:pt x="571" y="5144"/>
                    <a:pt x="0" y="8001"/>
                    <a:pt x="0" y="10287"/>
                  </a:cubicBezTo>
                  <a:cubicBezTo>
                    <a:pt x="0" y="14860"/>
                    <a:pt x="4000" y="18288"/>
                    <a:pt x="8001" y="18288"/>
                  </a:cubicBezTo>
                  <a:lnTo>
                    <a:pt x="236601" y="16002"/>
                  </a:lnTo>
                  <a:cubicBezTo>
                    <a:pt x="246316" y="16574"/>
                    <a:pt x="254889" y="9145"/>
                    <a:pt x="256603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FC96B1E-9325-8E6E-58A6-19AC9A9C09B1}"/>
                </a:ext>
              </a:extLst>
            </p:cNvPr>
            <p:cNvSpPr/>
            <p:nvPr/>
          </p:nvSpPr>
          <p:spPr>
            <a:xfrm>
              <a:off x="4331707" y="5855346"/>
              <a:ext cx="18002" cy="18716"/>
            </a:xfrm>
            <a:custGeom>
              <a:avLst/>
              <a:gdLst>
                <a:gd name="connsiteX0" fmla="*/ 14716 w 18002"/>
                <a:gd name="connsiteY0" fmla="*/ 18145 h 18716"/>
                <a:gd name="connsiteX1" fmla="*/ 429 w 18002"/>
                <a:gd name="connsiteY1" fmla="*/ 3287 h 18716"/>
                <a:gd name="connsiteX2" fmla="*/ 429 w 18002"/>
                <a:gd name="connsiteY2" fmla="*/ 429 h 18716"/>
                <a:gd name="connsiteX3" fmla="*/ 3286 w 18002"/>
                <a:gd name="connsiteY3" fmla="*/ 429 h 18716"/>
                <a:gd name="connsiteX4" fmla="*/ 17574 w 18002"/>
                <a:gd name="connsiteY4" fmla="*/ 15288 h 18716"/>
                <a:gd name="connsiteX5" fmla="*/ 17574 w 18002"/>
                <a:gd name="connsiteY5" fmla="*/ 18145 h 18716"/>
                <a:gd name="connsiteX6" fmla="*/ 16431 w 18002"/>
                <a:gd name="connsiteY6" fmla="*/ 18717 h 18716"/>
                <a:gd name="connsiteX7" fmla="*/ 14716 w 1800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0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574" y="15288"/>
                  </a:lnTo>
                  <a:cubicBezTo>
                    <a:pt x="18145" y="15859"/>
                    <a:pt x="18145" y="17574"/>
                    <a:pt x="17574" y="18145"/>
                  </a:cubicBezTo>
                  <a:cubicBezTo>
                    <a:pt x="17002" y="18717"/>
                    <a:pt x="17002" y="18717"/>
                    <a:pt x="16431" y="18717"/>
                  </a:cubicBezTo>
                  <a:cubicBezTo>
                    <a:pt x="15288" y="18145"/>
                    <a:pt x="14716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3605DE8-773D-AC50-26D0-CA7E4B1879FA}"/>
                </a:ext>
              </a:extLst>
            </p:cNvPr>
            <p:cNvSpPr/>
            <p:nvPr/>
          </p:nvSpPr>
          <p:spPr>
            <a:xfrm>
              <a:off x="4320848" y="5863918"/>
              <a:ext cx="17662" cy="18716"/>
            </a:xfrm>
            <a:custGeom>
              <a:avLst/>
              <a:gdLst>
                <a:gd name="connsiteX0" fmla="*/ 14716 w 17662"/>
                <a:gd name="connsiteY0" fmla="*/ 18145 h 18716"/>
                <a:gd name="connsiteX1" fmla="*/ 429 w 17662"/>
                <a:gd name="connsiteY1" fmla="*/ 3287 h 18716"/>
                <a:gd name="connsiteX2" fmla="*/ 429 w 17662"/>
                <a:gd name="connsiteY2" fmla="*/ 429 h 18716"/>
                <a:gd name="connsiteX3" fmla="*/ 3286 w 17662"/>
                <a:gd name="connsiteY3" fmla="*/ 429 h 18716"/>
                <a:gd name="connsiteX4" fmla="*/ 17002 w 17662"/>
                <a:gd name="connsiteY4" fmla="*/ 15288 h 18716"/>
                <a:gd name="connsiteX5" fmla="*/ 17002 w 17662"/>
                <a:gd name="connsiteY5" fmla="*/ 18145 h 18716"/>
                <a:gd name="connsiteX6" fmla="*/ 15859 w 17662"/>
                <a:gd name="connsiteY6" fmla="*/ 18717 h 18716"/>
                <a:gd name="connsiteX7" fmla="*/ 14716 w 1766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002" y="15288"/>
                  </a:lnTo>
                  <a:cubicBezTo>
                    <a:pt x="17574" y="15859"/>
                    <a:pt x="18145" y="17574"/>
                    <a:pt x="17002" y="18145"/>
                  </a:cubicBezTo>
                  <a:cubicBezTo>
                    <a:pt x="16430" y="18717"/>
                    <a:pt x="15859" y="18717"/>
                    <a:pt x="15859" y="18717"/>
                  </a:cubicBezTo>
                  <a:cubicBezTo>
                    <a:pt x="15859" y="18145"/>
                    <a:pt x="15288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7962E8B-3D2F-2593-4146-E5C96AE75502}"/>
                </a:ext>
              </a:extLst>
            </p:cNvPr>
            <p:cNvSpPr/>
            <p:nvPr/>
          </p:nvSpPr>
          <p:spPr>
            <a:xfrm>
              <a:off x="4310043" y="5871972"/>
              <a:ext cx="18520" cy="19235"/>
            </a:xfrm>
            <a:custGeom>
              <a:avLst/>
              <a:gdLst>
                <a:gd name="connsiteX0" fmla="*/ 14663 w 18520"/>
                <a:gd name="connsiteY0" fmla="*/ 18664 h 19235"/>
                <a:gd name="connsiteX1" fmla="*/ 947 w 18520"/>
                <a:gd name="connsiteY1" fmla="*/ 3805 h 19235"/>
                <a:gd name="connsiteX2" fmla="*/ 376 w 18520"/>
                <a:gd name="connsiteY2" fmla="*/ 947 h 19235"/>
                <a:gd name="connsiteX3" fmla="*/ 3233 w 18520"/>
                <a:gd name="connsiteY3" fmla="*/ 375 h 19235"/>
                <a:gd name="connsiteX4" fmla="*/ 3804 w 18520"/>
                <a:gd name="connsiteY4" fmla="*/ 947 h 19235"/>
                <a:gd name="connsiteX5" fmla="*/ 18092 w 18520"/>
                <a:gd name="connsiteY5" fmla="*/ 15806 h 19235"/>
                <a:gd name="connsiteX6" fmla="*/ 18092 w 18520"/>
                <a:gd name="connsiteY6" fmla="*/ 18664 h 19235"/>
                <a:gd name="connsiteX7" fmla="*/ 16949 w 18520"/>
                <a:gd name="connsiteY7" fmla="*/ 19235 h 19235"/>
                <a:gd name="connsiteX8" fmla="*/ 14663 w 18520"/>
                <a:gd name="connsiteY8" fmla="*/ 18664 h 1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0" h="19235">
                  <a:moveTo>
                    <a:pt x="14663" y="18664"/>
                  </a:moveTo>
                  <a:lnTo>
                    <a:pt x="947" y="3805"/>
                  </a:lnTo>
                  <a:cubicBezTo>
                    <a:pt x="-196" y="3233"/>
                    <a:pt x="-196" y="2090"/>
                    <a:pt x="376" y="947"/>
                  </a:cubicBezTo>
                  <a:cubicBezTo>
                    <a:pt x="947" y="-196"/>
                    <a:pt x="2090" y="-196"/>
                    <a:pt x="3233" y="375"/>
                  </a:cubicBezTo>
                  <a:cubicBezTo>
                    <a:pt x="3233" y="375"/>
                    <a:pt x="3233" y="375"/>
                    <a:pt x="3804" y="947"/>
                  </a:cubicBezTo>
                  <a:lnTo>
                    <a:pt x="18092" y="15806"/>
                  </a:lnTo>
                  <a:cubicBezTo>
                    <a:pt x="18663" y="16378"/>
                    <a:pt x="18663" y="18092"/>
                    <a:pt x="18092" y="18664"/>
                  </a:cubicBezTo>
                  <a:cubicBezTo>
                    <a:pt x="17521" y="19235"/>
                    <a:pt x="16949" y="19235"/>
                    <a:pt x="16949" y="19235"/>
                  </a:cubicBezTo>
                  <a:cubicBezTo>
                    <a:pt x="15234" y="19235"/>
                    <a:pt x="14663" y="18664"/>
                    <a:pt x="14663" y="1866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D0BED55-8259-73F8-5196-19294F275806}"/>
                </a:ext>
              </a:extLst>
            </p:cNvPr>
            <p:cNvSpPr/>
            <p:nvPr/>
          </p:nvSpPr>
          <p:spPr>
            <a:xfrm>
              <a:off x="4352709" y="5021956"/>
              <a:ext cx="262890" cy="385762"/>
            </a:xfrm>
            <a:custGeom>
              <a:avLst/>
              <a:gdLst>
                <a:gd name="connsiteX0" fmla="*/ 101727 w 262890"/>
                <a:gd name="connsiteY0" fmla="*/ 24574 h 385762"/>
                <a:gd name="connsiteX1" fmla="*/ 0 w 262890"/>
                <a:gd name="connsiteY1" fmla="*/ 316039 h 385762"/>
                <a:gd name="connsiteX2" fmla="*/ 170879 w 262890"/>
                <a:gd name="connsiteY2" fmla="*/ 385763 h 385762"/>
                <a:gd name="connsiteX3" fmla="*/ 262890 w 262890"/>
                <a:gd name="connsiteY3" fmla="*/ 232600 h 385762"/>
                <a:gd name="connsiteX4" fmla="*/ 213741 w 262890"/>
                <a:gd name="connsiteY4" fmla="*/ 0 h 385762"/>
                <a:gd name="connsiteX5" fmla="*/ 101727 w 262890"/>
                <a:gd name="connsiteY5" fmla="*/ 24574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90" h="385762">
                  <a:moveTo>
                    <a:pt x="101727" y="24574"/>
                  </a:moveTo>
                  <a:cubicBezTo>
                    <a:pt x="102870" y="28003"/>
                    <a:pt x="0" y="316039"/>
                    <a:pt x="0" y="316039"/>
                  </a:cubicBezTo>
                  <a:lnTo>
                    <a:pt x="170879" y="385763"/>
                  </a:lnTo>
                  <a:lnTo>
                    <a:pt x="262890" y="232600"/>
                  </a:lnTo>
                  <a:lnTo>
                    <a:pt x="213741" y="0"/>
                  </a:lnTo>
                  <a:lnTo>
                    <a:pt x="101727" y="24574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1AA9910-9B34-EF74-328B-DAE67D785532}"/>
                </a:ext>
              </a:extLst>
            </p:cNvPr>
            <p:cNvSpPr/>
            <p:nvPr/>
          </p:nvSpPr>
          <p:spPr>
            <a:xfrm>
              <a:off x="4491013" y="5132833"/>
              <a:ext cx="124586" cy="274891"/>
            </a:xfrm>
            <a:custGeom>
              <a:avLst/>
              <a:gdLst>
                <a:gd name="connsiteX0" fmla="*/ 76009 w 124586"/>
                <a:gd name="connsiteY0" fmla="*/ 7429 h 274891"/>
                <a:gd name="connsiteX1" fmla="*/ 89154 w 124586"/>
                <a:gd name="connsiteY1" fmla="*/ 85725 h 274891"/>
                <a:gd name="connsiteX2" fmla="*/ 80581 w 124586"/>
                <a:gd name="connsiteY2" fmla="*/ 129730 h 274891"/>
                <a:gd name="connsiteX3" fmla="*/ 0 w 124586"/>
                <a:gd name="connsiteY3" fmla="*/ 262318 h 274891"/>
                <a:gd name="connsiteX4" fmla="*/ 32576 w 124586"/>
                <a:gd name="connsiteY4" fmla="*/ 274891 h 274891"/>
                <a:gd name="connsiteX5" fmla="*/ 124587 w 124586"/>
                <a:gd name="connsiteY5" fmla="*/ 121729 h 274891"/>
                <a:gd name="connsiteX6" fmla="*/ 77724 w 124586"/>
                <a:gd name="connsiteY6" fmla="*/ 0 h 274891"/>
                <a:gd name="connsiteX7" fmla="*/ 76009 w 124586"/>
                <a:gd name="connsiteY7" fmla="*/ 7429 h 2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86" h="274891">
                  <a:moveTo>
                    <a:pt x="76009" y="7429"/>
                  </a:moveTo>
                  <a:lnTo>
                    <a:pt x="89154" y="85725"/>
                  </a:lnTo>
                  <a:cubicBezTo>
                    <a:pt x="91440" y="101155"/>
                    <a:pt x="88583" y="116586"/>
                    <a:pt x="80581" y="129730"/>
                  </a:cubicBezTo>
                  <a:lnTo>
                    <a:pt x="0" y="262318"/>
                  </a:lnTo>
                  <a:lnTo>
                    <a:pt x="32576" y="274891"/>
                  </a:lnTo>
                  <a:lnTo>
                    <a:pt x="124587" y="121729"/>
                  </a:lnTo>
                  <a:lnTo>
                    <a:pt x="77724" y="0"/>
                  </a:lnTo>
                  <a:lnTo>
                    <a:pt x="76009" y="742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9E08A65-62E5-0B8E-025F-B36143444061}"/>
                </a:ext>
              </a:extLst>
            </p:cNvPr>
            <p:cNvSpPr/>
            <p:nvPr/>
          </p:nvSpPr>
          <p:spPr>
            <a:xfrm>
              <a:off x="4537304" y="4949953"/>
              <a:ext cx="321754" cy="458342"/>
            </a:xfrm>
            <a:custGeom>
              <a:avLst/>
              <a:gdLst>
                <a:gd name="connsiteX0" fmla="*/ 0 w 321754"/>
                <a:gd name="connsiteY0" fmla="*/ 97726 h 458342"/>
                <a:gd name="connsiteX1" fmla="*/ 131445 w 321754"/>
                <a:gd name="connsiteY1" fmla="*/ 458343 h 458342"/>
                <a:gd name="connsiteX2" fmla="*/ 321755 w 321754"/>
                <a:gd name="connsiteY2" fmla="*/ 402336 h 458342"/>
                <a:gd name="connsiteX3" fmla="*/ 278321 w 321754"/>
                <a:gd name="connsiteY3" fmla="*/ 195453 h 458342"/>
                <a:gd name="connsiteX4" fmla="*/ 270891 w 321754"/>
                <a:gd name="connsiteY4" fmla="*/ 157734 h 458342"/>
                <a:gd name="connsiteX5" fmla="*/ 233172 w 321754"/>
                <a:gd name="connsiteY5" fmla="*/ 34290 h 458342"/>
                <a:gd name="connsiteX6" fmla="*/ 202883 w 321754"/>
                <a:gd name="connsiteY6" fmla="*/ 0 h 458342"/>
                <a:gd name="connsiteX7" fmla="*/ 0 w 321754"/>
                <a:gd name="connsiteY7" fmla="*/ 97726 h 45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1754" h="458342">
                  <a:moveTo>
                    <a:pt x="0" y="97726"/>
                  </a:moveTo>
                  <a:cubicBezTo>
                    <a:pt x="0" y="101727"/>
                    <a:pt x="131445" y="458343"/>
                    <a:pt x="131445" y="458343"/>
                  </a:cubicBezTo>
                  <a:lnTo>
                    <a:pt x="321755" y="402336"/>
                  </a:lnTo>
                  <a:lnTo>
                    <a:pt x="278321" y="195453"/>
                  </a:lnTo>
                  <a:cubicBezTo>
                    <a:pt x="274320" y="182880"/>
                    <a:pt x="272034" y="170307"/>
                    <a:pt x="270891" y="157734"/>
                  </a:cubicBezTo>
                  <a:cubicBezTo>
                    <a:pt x="268034" y="127444"/>
                    <a:pt x="258318" y="65151"/>
                    <a:pt x="233172" y="34290"/>
                  </a:cubicBezTo>
                  <a:cubicBezTo>
                    <a:pt x="216027" y="13144"/>
                    <a:pt x="202883" y="0"/>
                    <a:pt x="202883" y="0"/>
                  </a:cubicBezTo>
                  <a:lnTo>
                    <a:pt x="0" y="97726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A5124D7-D334-D455-218B-FFD7634761B4}"/>
                </a:ext>
              </a:extLst>
            </p:cNvPr>
            <p:cNvSpPr/>
            <p:nvPr/>
          </p:nvSpPr>
          <p:spPr>
            <a:xfrm>
              <a:off x="4384142" y="4426402"/>
              <a:ext cx="400621" cy="657861"/>
            </a:xfrm>
            <a:custGeom>
              <a:avLst/>
              <a:gdLst>
                <a:gd name="connsiteX0" fmla="*/ 317183 w 400621"/>
                <a:gd name="connsiteY0" fmla="*/ 598405 h 657861"/>
                <a:gd name="connsiteX1" fmla="*/ 400622 w 400621"/>
                <a:gd name="connsiteY1" fmla="*/ 554400 h 657861"/>
                <a:gd name="connsiteX2" fmla="*/ 326327 w 400621"/>
                <a:gd name="connsiteY2" fmla="*/ 414954 h 657861"/>
                <a:gd name="connsiteX3" fmla="*/ 276606 w 400621"/>
                <a:gd name="connsiteY3" fmla="*/ 188069 h 657861"/>
                <a:gd name="connsiteX4" fmla="*/ 185738 w 400621"/>
                <a:gd name="connsiteY4" fmla="*/ 45 h 657861"/>
                <a:gd name="connsiteX5" fmla="*/ 184023 w 400621"/>
                <a:gd name="connsiteY5" fmla="*/ 45 h 657861"/>
                <a:gd name="connsiteX6" fmla="*/ 0 w 400621"/>
                <a:gd name="connsiteY6" fmla="*/ 197212 h 657861"/>
                <a:gd name="connsiteX7" fmla="*/ 572 w 400621"/>
                <a:gd name="connsiteY7" fmla="*/ 266935 h 657861"/>
                <a:gd name="connsiteX8" fmla="*/ 26861 w 400621"/>
                <a:gd name="connsiteY8" fmla="*/ 562972 h 657861"/>
                <a:gd name="connsiteX9" fmla="*/ 43434 w 400621"/>
                <a:gd name="connsiteY9" fmla="*/ 657842 h 657861"/>
                <a:gd name="connsiteX10" fmla="*/ 317183 w 400621"/>
                <a:gd name="connsiteY10" fmla="*/ 598405 h 65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621" h="657861">
                  <a:moveTo>
                    <a:pt x="317183" y="598405"/>
                  </a:moveTo>
                  <a:cubicBezTo>
                    <a:pt x="342900" y="588690"/>
                    <a:pt x="387477" y="565830"/>
                    <a:pt x="400622" y="554400"/>
                  </a:cubicBezTo>
                  <a:cubicBezTo>
                    <a:pt x="400622" y="554400"/>
                    <a:pt x="341757" y="462960"/>
                    <a:pt x="326327" y="414954"/>
                  </a:cubicBezTo>
                  <a:cubicBezTo>
                    <a:pt x="310896" y="366948"/>
                    <a:pt x="281178" y="244647"/>
                    <a:pt x="276606" y="188069"/>
                  </a:cubicBezTo>
                  <a:cubicBezTo>
                    <a:pt x="272034" y="131490"/>
                    <a:pt x="249174" y="-2813"/>
                    <a:pt x="185738" y="45"/>
                  </a:cubicBezTo>
                  <a:lnTo>
                    <a:pt x="184023" y="45"/>
                  </a:lnTo>
                  <a:cubicBezTo>
                    <a:pt x="56579" y="4617"/>
                    <a:pt x="10859" y="92628"/>
                    <a:pt x="0" y="197212"/>
                  </a:cubicBezTo>
                  <a:lnTo>
                    <a:pt x="572" y="266935"/>
                  </a:lnTo>
                  <a:cubicBezTo>
                    <a:pt x="0" y="363519"/>
                    <a:pt x="18859" y="512109"/>
                    <a:pt x="26861" y="562972"/>
                  </a:cubicBezTo>
                  <a:cubicBezTo>
                    <a:pt x="36004" y="620122"/>
                    <a:pt x="43434" y="657842"/>
                    <a:pt x="43434" y="657842"/>
                  </a:cubicBezTo>
                  <a:cubicBezTo>
                    <a:pt x="43434" y="657842"/>
                    <a:pt x="151448" y="660699"/>
                    <a:pt x="317183" y="59840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CD62F79-480B-B4C5-521C-EA0EAF14456D}"/>
                </a:ext>
              </a:extLst>
            </p:cNvPr>
            <p:cNvSpPr/>
            <p:nvPr/>
          </p:nvSpPr>
          <p:spPr>
            <a:xfrm>
              <a:off x="4384142" y="4500742"/>
              <a:ext cx="113156" cy="212026"/>
            </a:xfrm>
            <a:custGeom>
              <a:avLst/>
              <a:gdLst>
                <a:gd name="connsiteX0" fmla="*/ 0 w 113156"/>
                <a:gd name="connsiteY0" fmla="*/ 184595 h 212026"/>
                <a:gd name="connsiteX1" fmla="*/ 17717 w 113156"/>
                <a:gd name="connsiteY1" fmla="*/ 189167 h 212026"/>
                <a:gd name="connsiteX2" fmla="*/ 40577 w 113156"/>
                <a:gd name="connsiteY2" fmla="*/ 143447 h 212026"/>
                <a:gd name="connsiteX3" fmla="*/ 31433 w 113156"/>
                <a:gd name="connsiteY3" fmla="*/ 136017 h 212026"/>
                <a:gd name="connsiteX4" fmla="*/ 102299 w 113156"/>
                <a:gd name="connsiteY4" fmla="*/ 0 h 212026"/>
                <a:gd name="connsiteX5" fmla="*/ 113157 w 113156"/>
                <a:gd name="connsiteY5" fmla="*/ 5715 h 212026"/>
                <a:gd name="connsiteX6" fmla="*/ 66866 w 113156"/>
                <a:gd name="connsiteY6" fmla="*/ 145161 h 212026"/>
                <a:gd name="connsiteX7" fmla="*/ 22289 w 113156"/>
                <a:gd name="connsiteY7" fmla="*/ 212027 h 212026"/>
                <a:gd name="connsiteX8" fmla="*/ 0 w 113156"/>
                <a:gd name="connsiteY8" fmla="*/ 209169 h 212026"/>
                <a:gd name="connsiteX9" fmla="*/ 0 w 113156"/>
                <a:gd name="connsiteY9" fmla="*/ 184595 h 2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156" h="212026">
                  <a:moveTo>
                    <a:pt x="0" y="184595"/>
                  </a:moveTo>
                  <a:lnTo>
                    <a:pt x="17717" y="189167"/>
                  </a:lnTo>
                  <a:lnTo>
                    <a:pt x="40577" y="143447"/>
                  </a:lnTo>
                  <a:lnTo>
                    <a:pt x="31433" y="136017"/>
                  </a:lnTo>
                  <a:lnTo>
                    <a:pt x="102299" y="0"/>
                  </a:lnTo>
                  <a:lnTo>
                    <a:pt x="113157" y="5715"/>
                  </a:lnTo>
                  <a:lnTo>
                    <a:pt x="66866" y="145161"/>
                  </a:lnTo>
                  <a:lnTo>
                    <a:pt x="22289" y="212027"/>
                  </a:lnTo>
                  <a:lnTo>
                    <a:pt x="0" y="209169"/>
                  </a:lnTo>
                  <a:lnTo>
                    <a:pt x="0" y="18459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EAABC16-200B-0F71-43D1-BD08140E223D}"/>
                </a:ext>
              </a:extLst>
            </p:cNvPr>
            <p:cNvSpPr/>
            <p:nvPr/>
          </p:nvSpPr>
          <p:spPr>
            <a:xfrm>
              <a:off x="4389286" y="4574471"/>
              <a:ext cx="221741" cy="272266"/>
            </a:xfrm>
            <a:custGeom>
              <a:avLst/>
              <a:gdLst>
                <a:gd name="connsiteX0" fmla="*/ 4001 w 221741"/>
                <a:gd name="connsiteY0" fmla="*/ 262319 h 272266"/>
                <a:gd name="connsiteX1" fmla="*/ 16002 w 221741"/>
                <a:gd name="connsiteY1" fmla="*/ 267462 h 272266"/>
                <a:gd name="connsiteX2" fmla="*/ 87439 w 221741"/>
                <a:gd name="connsiteY2" fmla="*/ 248031 h 272266"/>
                <a:gd name="connsiteX3" fmla="*/ 99441 w 221741"/>
                <a:gd name="connsiteY3" fmla="*/ 227457 h 272266"/>
                <a:gd name="connsiteX4" fmla="*/ 153733 w 221741"/>
                <a:gd name="connsiteY4" fmla="*/ 126873 h 272266"/>
                <a:gd name="connsiteX5" fmla="*/ 162306 w 221741"/>
                <a:gd name="connsiteY5" fmla="*/ 130874 h 272266"/>
                <a:gd name="connsiteX6" fmla="*/ 221742 w 221741"/>
                <a:gd name="connsiteY6" fmla="*/ 1143 h 272266"/>
                <a:gd name="connsiteX7" fmla="*/ 210312 w 221741"/>
                <a:gd name="connsiteY7" fmla="*/ 0 h 272266"/>
                <a:gd name="connsiteX8" fmla="*/ 0 w 221741"/>
                <a:gd name="connsiteY8" fmla="*/ 225171 h 272266"/>
                <a:gd name="connsiteX9" fmla="*/ 4001 w 221741"/>
                <a:gd name="connsiteY9" fmla="*/ 262319 h 27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741" h="272266">
                  <a:moveTo>
                    <a:pt x="4001" y="262319"/>
                  </a:moveTo>
                  <a:lnTo>
                    <a:pt x="16002" y="267462"/>
                  </a:lnTo>
                  <a:cubicBezTo>
                    <a:pt x="41148" y="278321"/>
                    <a:pt x="70866" y="270320"/>
                    <a:pt x="87439" y="248031"/>
                  </a:cubicBezTo>
                  <a:cubicBezTo>
                    <a:pt x="92011" y="241745"/>
                    <a:pt x="96012" y="234887"/>
                    <a:pt x="99441" y="227457"/>
                  </a:cubicBezTo>
                  <a:lnTo>
                    <a:pt x="153733" y="126873"/>
                  </a:lnTo>
                  <a:lnTo>
                    <a:pt x="162306" y="130874"/>
                  </a:lnTo>
                  <a:lnTo>
                    <a:pt x="221742" y="1143"/>
                  </a:lnTo>
                  <a:lnTo>
                    <a:pt x="210312" y="0"/>
                  </a:lnTo>
                  <a:lnTo>
                    <a:pt x="0" y="225171"/>
                  </a:lnTo>
                  <a:lnTo>
                    <a:pt x="4001" y="26231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A24FF15-FBF3-2126-3B9B-AA726C9682C1}"/>
                </a:ext>
              </a:extLst>
            </p:cNvPr>
            <p:cNvSpPr/>
            <p:nvPr/>
          </p:nvSpPr>
          <p:spPr>
            <a:xfrm>
              <a:off x="4146197" y="4571769"/>
              <a:ext cx="392822" cy="246792"/>
            </a:xfrm>
            <a:custGeom>
              <a:avLst/>
              <a:gdLst>
                <a:gd name="connsiteX0" fmla="*/ 293381 w 392822"/>
                <a:gd name="connsiteY0" fmla="*/ 67859 h 246792"/>
                <a:gd name="connsiteX1" fmla="*/ 261377 w 392822"/>
                <a:gd name="connsiteY1" fmla="*/ 131867 h 246792"/>
                <a:gd name="connsiteX2" fmla="*/ 112787 w 392822"/>
                <a:gd name="connsiteY2" fmla="*/ 65573 h 246792"/>
                <a:gd name="connsiteX3" fmla="*/ 100214 w 392822"/>
                <a:gd name="connsiteY3" fmla="*/ 30140 h 246792"/>
                <a:gd name="connsiteX4" fmla="*/ 73925 w 392822"/>
                <a:gd name="connsiteY4" fmla="*/ 5566 h 246792"/>
                <a:gd name="connsiteX5" fmla="*/ 55637 w 392822"/>
                <a:gd name="connsiteY5" fmla="*/ 994 h 246792"/>
                <a:gd name="connsiteX6" fmla="*/ 46493 w 392822"/>
                <a:gd name="connsiteY6" fmla="*/ 13566 h 246792"/>
                <a:gd name="connsiteX7" fmla="*/ 28205 w 392822"/>
                <a:gd name="connsiteY7" fmla="*/ 27854 h 246792"/>
                <a:gd name="connsiteX8" fmla="*/ 11060 w 392822"/>
                <a:gd name="connsiteY8" fmla="*/ 45571 h 246792"/>
                <a:gd name="connsiteX9" fmla="*/ 1916 w 392822"/>
                <a:gd name="connsiteY9" fmla="*/ 67287 h 246792"/>
                <a:gd name="connsiteX10" fmla="*/ 55065 w 392822"/>
                <a:gd name="connsiteY10" fmla="*/ 109579 h 246792"/>
                <a:gd name="connsiteX11" fmla="*/ 289380 w 392822"/>
                <a:gd name="connsiteY11" fmla="*/ 246739 h 246792"/>
                <a:gd name="connsiteX12" fmla="*/ 320813 w 392822"/>
                <a:gd name="connsiteY12" fmla="*/ 235309 h 246792"/>
                <a:gd name="connsiteX13" fmla="*/ 335100 w 392822"/>
                <a:gd name="connsiteY13" fmla="*/ 217592 h 246792"/>
                <a:gd name="connsiteX14" fmla="*/ 392822 w 392822"/>
                <a:gd name="connsiteY14" fmla="*/ 117579 h 246792"/>
                <a:gd name="connsiteX15" fmla="*/ 293381 w 392822"/>
                <a:gd name="connsiteY15" fmla="*/ 67859 h 2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822" h="246792">
                  <a:moveTo>
                    <a:pt x="293381" y="67859"/>
                  </a:moveTo>
                  <a:lnTo>
                    <a:pt x="261377" y="131867"/>
                  </a:lnTo>
                  <a:lnTo>
                    <a:pt x="112787" y="65573"/>
                  </a:lnTo>
                  <a:cubicBezTo>
                    <a:pt x="111644" y="61572"/>
                    <a:pt x="103072" y="35284"/>
                    <a:pt x="100214" y="30140"/>
                  </a:cubicBezTo>
                  <a:cubicBezTo>
                    <a:pt x="97928" y="26139"/>
                    <a:pt x="85355" y="14709"/>
                    <a:pt x="73925" y="5566"/>
                  </a:cubicBezTo>
                  <a:cubicBezTo>
                    <a:pt x="69353" y="422"/>
                    <a:pt x="61923" y="-1293"/>
                    <a:pt x="55637" y="994"/>
                  </a:cubicBezTo>
                  <a:cubicBezTo>
                    <a:pt x="51065" y="3279"/>
                    <a:pt x="47065" y="3279"/>
                    <a:pt x="46493" y="13566"/>
                  </a:cubicBezTo>
                  <a:cubicBezTo>
                    <a:pt x="46493" y="13566"/>
                    <a:pt x="28205" y="5566"/>
                    <a:pt x="28205" y="27854"/>
                  </a:cubicBezTo>
                  <a:cubicBezTo>
                    <a:pt x="28205" y="27854"/>
                    <a:pt x="7060" y="26139"/>
                    <a:pt x="11060" y="45571"/>
                  </a:cubicBezTo>
                  <a:cubicBezTo>
                    <a:pt x="11060" y="45571"/>
                    <a:pt x="-5513" y="48428"/>
                    <a:pt x="1916" y="67287"/>
                  </a:cubicBezTo>
                  <a:cubicBezTo>
                    <a:pt x="7631" y="81575"/>
                    <a:pt x="39635" y="101006"/>
                    <a:pt x="55065" y="109579"/>
                  </a:cubicBezTo>
                  <a:cubicBezTo>
                    <a:pt x="55065" y="109579"/>
                    <a:pt x="235088" y="242166"/>
                    <a:pt x="289380" y="246739"/>
                  </a:cubicBezTo>
                  <a:cubicBezTo>
                    <a:pt x="300810" y="247310"/>
                    <a:pt x="312240" y="243309"/>
                    <a:pt x="320813" y="235309"/>
                  </a:cubicBezTo>
                  <a:cubicBezTo>
                    <a:pt x="326528" y="230165"/>
                    <a:pt x="331672" y="224450"/>
                    <a:pt x="335100" y="217592"/>
                  </a:cubicBezTo>
                  <a:lnTo>
                    <a:pt x="392822" y="117579"/>
                  </a:lnTo>
                  <a:lnTo>
                    <a:pt x="293381" y="6785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28FBF3E-55A4-4173-0F9C-A74694EEE15C}"/>
                </a:ext>
              </a:extLst>
            </p:cNvPr>
            <p:cNvSpPr/>
            <p:nvPr/>
          </p:nvSpPr>
          <p:spPr>
            <a:xfrm>
              <a:off x="4153174" y="4080690"/>
              <a:ext cx="102380" cy="115443"/>
            </a:xfrm>
            <a:custGeom>
              <a:avLst/>
              <a:gdLst>
                <a:gd name="connsiteX0" fmla="*/ 84664 w 102380"/>
                <a:gd name="connsiteY0" fmla="*/ 0 h 115443"/>
                <a:gd name="connsiteX1" fmla="*/ 70948 w 102380"/>
                <a:gd name="connsiteY1" fmla="*/ 10287 h 115443"/>
                <a:gd name="connsiteX2" fmla="*/ 44087 w 102380"/>
                <a:gd name="connsiteY2" fmla="*/ 16574 h 115443"/>
                <a:gd name="connsiteX3" fmla="*/ 20085 w 102380"/>
                <a:gd name="connsiteY3" fmla="*/ 28004 h 115443"/>
                <a:gd name="connsiteX4" fmla="*/ 82 w 102380"/>
                <a:gd name="connsiteY4" fmla="*/ 49721 h 115443"/>
                <a:gd name="connsiteX5" fmla="*/ 24085 w 102380"/>
                <a:gd name="connsiteY5" fmla="*/ 115443 h 115443"/>
                <a:gd name="connsiteX6" fmla="*/ 85807 w 102380"/>
                <a:gd name="connsiteY6" fmla="*/ 95441 h 115443"/>
                <a:gd name="connsiteX7" fmla="*/ 102380 w 102380"/>
                <a:gd name="connsiteY7" fmla="*/ 52578 h 115443"/>
                <a:gd name="connsiteX8" fmla="*/ 98380 w 102380"/>
                <a:gd name="connsiteY8" fmla="*/ 12573 h 115443"/>
                <a:gd name="connsiteX9" fmla="*/ 84664 w 102380"/>
                <a:gd name="connsiteY9" fmla="*/ 0 h 11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380" h="115443">
                  <a:moveTo>
                    <a:pt x="84664" y="0"/>
                  </a:moveTo>
                  <a:cubicBezTo>
                    <a:pt x="78377" y="572"/>
                    <a:pt x="73234" y="4572"/>
                    <a:pt x="70948" y="10287"/>
                  </a:cubicBezTo>
                  <a:cubicBezTo>
                    <a:pt x="70948" y="10287"/>
                    <a:pt x="53232" y="-2286"/>
                    <a:pt x="44087" y="16574"/>
                  </a:cubicBezTo>
                  <a:cubicBezTo>
                    <a:pt x="44087" y="16574"/>
                    <a:pt x="25228" y="10287"/>
                    <a:pt x="20085" y="28004"/>
                  </a:cubicBezTo>
                  <a:cubicBezTo>
                    <a:pt x="9226" y="29718"/>
                    <a:pt x="653" y="38862"/>
                    <a:pt x="82" y="49721"/>
                  </a:cubicBezTo>
                  <a:cubicBezTo>
                    <a:pt x="-1633" y="69152"/>
                    <a:pt x="24085" y="115443"/>
                    <a:pt x="24085" y="115443"/>
                  </a:cubicBezTo>
                  <a:lnTo>
                    <a:pt x="85807" y="95441"/>
                  </a:lnTo>
                  <a:cubicBezTo>
                    <a:pt x="85807" y="95441"/>
                    <a:pt x="102380" y="58293"/>
                    <a:pt x="102380" y="52578"/>
                  </a:cubicBezTo>
                  <a:cubicBezTo>
                    <a:pt x="102380" y="48578"/>
                    <a:pt x="99523" y="25146"/>
                    <a:pt x="98380" y="12573"/>
                  </a:cubicBezTo>
                  <a:cubicBezTo>
                    <a:pt x="97237" y="5144"/>
                    <a:pt x="91522" y="0"/>
                    <a:pt x="8466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82C48B4-3158-E149-C98B-A1E034721001}"/>
                </a:ext>
              </a:extLst>
            </p:cNvPr>
            <p:cNvSpPr/>
            <p:nvPr/>
          </p:nvSpPr>
          <p:spPr>
            <a:xfrm>
              <a:off x="4156685" y="4108699"/>
              <a:ext cx="46097" cy="43642"/>
            </a:xfrm>
            <a:custGeom>
              <a:avLst/>
              <a:gdLst>
                <a:gd name="connsiteX0" fmla="*/ 0 w 46097"/>
                <a:gd name="connsiteY0" fmla="*/ 18860 h 43642"/>
                <a:gd name="connsiteX1" fmla="*/ 18288 w 46097"/>
                <a:gd name="connsiteY1" fmla="*/ 43434 h 43642"/>
                <a:gd name="connsiteX2" fmla="*/ 20003 w 46097"/>
                <a:gd name="connsiteY2" fmla="*/ 5715 h 43642"/>
                <a:gd name="connsiteX3" fmla="*/ 38862 w 46097"/>
                <a:gd name="connsiteY3" fmla="*/ 34290 h 43642"/>
                <a:gd name="connsiteX4" fmla="*/ 42863 w 46097"/>
                <a:gd name="connsiteY4" fmla="*/ 0 h 4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" h="43642">
                  <a:moveTo>
                    <a:pt x="0" y="18860"/>
                  </a:moveTo>
                  <a:cubicBezTo>
                    <a:pt x="0" y="18860"/>
                    <a:pt x="5144" y="46292"/>
                    <a:pt x="18288" y="43434"/>
                  </a:cubicBezTo>
                  <a:cubicBezTo>
                    <a:pt x="18288" y="43434"/>
                    <a:pt x="32576" y="41720"/>
                    <a:pt x="20003" y="5715"/>
                  </a:cubicBezTo>
                  <a:cubicBezTo>
                    <a:pt x="20003" y="5715"/>
                    <a:pt x="28004" y="37148"/>
                    <a:pt x="38862" y="34290"/>
                  </a:cubicBezTo>
                  <a:cubicBezTo>
                    <a:pt x="38862" y="34290"/>
                    <a:pt x="52006" y="28575"/>
                    <a:pt x="42863" y="0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DAE5D52-FE57-D46D-1B63-1DF976486947}"/>
                </a:ext>
              </a:extLst>
            </p:cNvPr>
            <p:cNvSpPr/>
            <p:nvPr/>
          </p:nvSpPr>
          <p:spPr>
            <a:xfrm>
              <a:off x="5115662" y="2942839"/>
              <a:ext cx="1108138" cy="794385"/>
            </a:xfrm>
            <a:custGeom>
              <a:avLst/>
              <a:gdLst>
                <a:gd name="connsiteX0" fmla="*/ 390906 w 1108138"/>
                <a:gd name="connsiteY0" fmla="*/ 0 h 794385"/>
                <a:gd name="connsiteX1" fmla="*/ 0 w 1108138"/>
                <a:gd name="connsiteY1" fmla="*/ 590360 h 794385"/>
                <a:gd name="connsiteX2" fmla="*/ 671513 w 1108138"/>
                <a:gd name="connsiteY2" fmla="*/ 794385 h 794385"/>
                <a:gd name="connsiteX3" fmla="*/ 1108138 w 1108138"/>
                <a:gd name="connsiteY3" fmla="*/ 316040 h 794385"/>
                <a:gd name="connsiteX4" fmla="*/ 390906 w 1108138"/>
                <a:gd name="connsiteY4" fmla="*/ 0 h 79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138" h="794385">
                  <a:moveTo>
                    <a:pt x="390906" y="0"/>
                  </a:moveTo>
                  <a:lnTo>
                    <a:pt x="0" y="590360"/>
                  </a:lnTo>
                  <a:cubicBezTo>
                    <a:pt x="0" y="590360"/>
                    <a:pt x="404051" y="556070"/>
                    <a:pt x="671513" y="794385"/>
                  </a:cubicBezTo>
                  <a:cubicBezTo>
                    <a:pt x="671513" y="794385"/>
                    <a:pt x="765810" y="417195"/>
                    <a:pt x="1108138" y="316040"/>
                  </a:cubicBezTo>
                  <a:lnTo>
                    <a:pt x="390906" y="0"/>
                  </a:ln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D25C44E-5AD3-ED1A-2BB7-7CF4062B6400}"/>
                </a:ext>
              </a:extLst>
            </p:cNvPr>
            <p:cNvSpPr/>
            <p:nvPr/>
          </p:nvSpPr>
          <p:spPr>
            <a:xfrm>
              <a:off x="5284254" y="2942839"/>
              <a:ext cx="614934" cy="441198"/>
            </a:xfrm>
            <a:custGeom>
              <a:avLst/>
              <a:gdLst>
                <a:gd name="connsiteX0" fmla="*/ 222314 w 614934"/>
                <a:gd name="connsiteY0" fmla="*/ 0 h 441198"/>
                <a:gd name="connsiteX1" fmla="*/ 0 w 614934"/>
                <a:gd name="connsiteY1" fmla="*/ 334328 h 441198"/>
                <a:gd name="connsiteX2" fmla="*/ 383477 w 614934"/>
                <a:gd name="connsiteY2" fmla="*/ 441198 h 441198"/>
                <a:gd name="connsiteX3" fmla="*/ 614934 w 614934"/>
                <a:gd name="connsiteY3" fmla="*/ 173165 h 441198"/>
                <a:gd name="connsiteX4" fmla="*/ 222314 w 614934"/>
                <a:gd name="connsiteY4" fmla="*/ 0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934" h="441198">
                  <a:moveTo>
                    <a:pt x="222314" y="0"/>
                  </a:moveTo>
                  <a:lnTo>
                    <a:pt x="0" y="334328"/>
                  </a:lnTo>
                  <a:cubicBezTo>
                    <a:pt x="0" y="334328"/>
                    <a:pt x="189167" y="302895"/>
                    <a:pt x="383477" y="441198"/>
                  </a:cubicBezTo>
                  <a:cubicBezTo>
                    <a:pt x="383477" y="441198"/>
                    <a:pt x="421767" y="258318"/>
                    <a:pt x="614934" y="173165"/>
                  </a:cubicBezTo>
                  <a:lnTo>
                    <a:pt x="22231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20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9C9D4A4-AC77-EFA3-1F73-BB14DB5CE9A1}"/>
                </a:ext>
              </a:extLst>
            </p:cNvPr>
            <p:cNvSpPr/>
            <p:nvPr/>
          </p:nvSpPr>
          <p:spPr>
            <a:xfrm>
              <a:off x="5212817" y="3170868"/>
              <a:ext cx="814959" cy="380618"/>
            </a:xfrm>
            <a:custGeom>
              <a:avLst/>
              <a:gdLst>
                <a:gd name="connsiteX0" fmla="*/ 512064 w 814959"/>
                <a:gd name="connsiteY0" fmla="*/ 380619 h 380618"/>
                <a:gd name="connsiteX1" fmla="*/ 509207 w 814959"/>
                <a:gd name="connsiteY1" fmla="*/ 377761 h 380618"/>
                <a:gd name="connsiteX2" fmla="*/ 572 w 814959"/>
                <a:gd name="connsiteY2" fmla="*/ 214884 h 380618"/>
                <a:gd name="connsiteX3" fmla="*/ 0 w 814959"/>
                <a:gd name="connsiteY3" fmla="*/ 210884 h 380618"/>
                <a:gd name="connsiteX4" fmla="*/ 508635 w 814959"/>
                <a:gd name="connsiteY4" fmla="*/ 372618 h 380618"/>
                <a:gd name="connsiteX5" fmla="*/ 813816 w 814959"/>
                <a:gd name="connsiteY5" fmla="*/ 0 h 380618"/>
                <a:gd name="connsiteX6" fmla="*/ 814959 w 814959"/>
                <a:gd name="connsiteY6" fmla="*/ 4001 h 380618"/>
                <a:gd name="connsiteX7" fmla="*/ 512064 w 814959"/>
                <a:gd name="connsiteY7" fmla="*/ 377190 h 380618"/>
                <a:gd name="connsiteX8" fmla="*/ 512064 w 814959"/>
                <a:gd name="connsiteY8" fmla="*/ 380619 h 38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959" h="380618">
                  <a:moveTo>
                    <a:pt x="512064" y="380619"/>
                  </a:moveTo>
                  <a:lnTo>
                    <a:pt x="509207" y="377761"/>
                  </a:lnTo>
                  <a:cubicBezTo>
                    <a:pt x="305753" y="190309"/>
                    <a:pt x="4001" y="214313"/>
                    <a:pt x="572" y="214884"/>
                  </a:cubicBezTo>
                  <a:lnTo>
                    <a:pt x="0" y="210884"/>
                  </a:lnTo>
                  <a:cubicBezTo>
                    <a:pt x="2858" y="210884"/>
                    <a:pt x="304038" y="186881"/>
                    <a:pt x="508635" y="372618"/>
                  </a:cubicBezTo>
                  <a:cubicBezTo>
                    <a:pt x="514922" y="337756"/>
                    <a:pt x="570357" y="73724"/>
                    <a:pt x="813816" y="0"/>
                  </a:cubicBezTo>
                  <a:lnTo>
                    <a:pt x="814959" y="4001"/>
                  </a:lnTo>
                  <a:cubicBezTo>
                    <a:pt x="557784" y="81724"/>
                    <a:pt x="512636" y="374333"/>
                    <a:pt x="512064" y="377190"/>
                  </a:cubicBezTo>
                  <a:lnTo>
                    <a:pt x="512064" y="38061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36E89F7-ABE2-1BBB-5CE3-94C190DEF8A8}"/>
                </a:ext>
              </a:extLst>
            </p:cNvPr>
            <p:cNvSpPr/>
            <p:nvPr/>
          </p:nvSpPr>
          <p:spPr>
            <a:xfrm>
              <a:off x="5509471" y="2963207"/>
              <a:ext cx="273502" cy="752174"/>
            </a:xfrm>
            <a:custGeom>
              <a:avLst/>
              <a:gdLst>
                <a:gd name="connsiteX0" fmla="*/ 3761 w 273502"/>
                <a:gd name="connsiteY0" fmla="*/ 0 h 752174"/>
                <a:gd name="connsiteX1" fmla="*/ 0 w 273502"/>
                <a:gd name="connsiteY1" fmla="*/ 1349 h 752174"/>
                <a:gd name="connsiteX2" fmla="*/ 269737 w 273502"/>
                <a:gd name="connsiteY2" fmla="*/ 752174 h 752174"/>
                <a:gd name="connsiteX3" fmla="*/ 273503 w 273502"/>
                <a:gd name="connsiteY3" fmla="*/ 750820 h 752174"/>
                <a:gd name="connsiteX4" fmla="*/ 3761 w 273502"/>
                <a:gd name="connsiteY4" fmla="*/ 0 h 75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02" h="752174">
                  <a:moveTo>
                    <a:pt x="3761" y="0"/>
                  </a:moveTo>
                  <a:lnTo>
                    <a:pt x="0" y="1349"/>
                  </a:lnTo>
                  <a:lnTo>
                    <a:pt x="269737" y="752174"/>
                  </a:lnTo>
                  <a:lnTo>
                    <a:pt x="273503" y="750820"/>
                  </a:lnTo>
                  <a:lnTo>
                    <a:pt x="376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E8226F9-86AC-56C1-1A71-29F8956B25CA}"/>
                </a:ext>
              </a:extLst>
            </p:cNvPr>
            <p:cNvSpPr/>
            <p:nvPr/>
          </p:nvSpPr>
          <p:spPr>
            <a:xfrm>
              <a:off x="4249268" y="2994274"/>
              <a:ext cx="1312589" cy="1134999"/>
            </a:xfrm>
            <a:custGeom>
              <a:avLst/>
              <a:gdLst>
                <a:gd name="connsiteX0" fmla="*/ 777240 w 1312589"/>
                <a:gd name="connsiteY0" fmla="*/ 1134999 h 1134999"/>
                <a:gd name="connsiteX1" fmla="*/ 662940 w 1312589"/>
                <a:gd name="connsiteY1" fmla="*/ 1122426 h 1134999"/>
                <a:gd name="connsiteX2" fmla="*/ 505206 w 1312589"/>
                <a:gd name="connsiteY2" fmla="*/ 1055561 h 1134999"/>
                <a:gd name="connsiteX3" fmla="*/ 2858 w 1312589"/>
                <a:gd name="connsiteY3" fmla="*/ 1110425 h 1134999"/>
                <a:gd name="connsiteX4" fmla="*/ 0 w 1312589"/>
                <a:gd name="connsiteY4" fmla="*/ 1107567 h 1134999"/>
                <a:gd name="connsiteX5" fmla="*/ 507492 w 1312589"/>
                <a:gd name="connsiteY5" fmla="*/ 1052132 h 1134999"/>
                <a:gd name="connsiteX6" fmla="*/ 663511 w 1312589"/>
                <a:gd name="connsiteY6" fmla="*/ 1118426 h 1134999"/>
                <a:gd name="connsiteX7" fmla="*/ 776668 w 1312589"/>
                <a:gd name="connsiteY7" fmla="*/ 1130999 h 1134999"/>
                <a:gd name="connsiteX8" fmla="*/ 1193292 w 1312589"/>
                <a:gd name="connsiteY8" fmla="*/ 903542 h 1134999"/>
                <a:gd name="connsiteX9" fmla="*/ 1209866 w 1312589"/>
                <a:gd name="connsiteY9" fmla="*/ 876681 h 1134999"/>
                <a:gd name="connsiteX10" fmla="*/ 1270444 w 1312589"/>
                <a:gd name="connsiteY10" fmla="*/ 1143 h 1134999"/>
                <a:gd name="connsiteX11" fmla="*/ 1274445 w 1312589"/>
                <a:gd name="connsiteY11" fmla="*/ 0 h 1134999"/>
                <a:gd name="connsiteX12" fmla="*/ 1213294 w 1312589"/>
                <a:gd name="connsiteY12" fmla="*/ 878396 h 1134999"/>
                <a:gd name="connsiteX13" fmla="*/ 1196721 w 1312589"/>
                <a:gd name="connsiteY13" fmla="*/ 905828 h 1134999"/>
                <a:gd name="connsiteX14" fmla="*/ 777240 w 1312589"/>
                <a:gd name="connsiteY14" fmla="*/ 1134999 h 11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2589" h="1134999">
                  <a:moveTo>
                    <a:pt x="777240" y="1134999"/>
                  </a:moveTo>
                  <a:cubicBezTo>
                    <a:pt x="738949" y="1134999"/>
                    <a:pt x="700659" y="1130427"/>
                    <a:pt x="662940" y="1122426"/>
                  </a:cubicBezTo>
                  <a:cubicBezTo>
                    <a:pt x="606933" y="1109853"/>
                    <a:pt x="553212" y="1086993"/>
                    <a:pt x="505206" y="1055561"/>
                  </a:cubicBezTo>
                  <a:cubicBezTo>
                    <a:pt x="423481" y="1002983"/>
                    <a:pt x="210883" y="902399"/>
                    <a:pt x="2858" y="1110425"/>
                  </a:cubicBezTo>
                  <a:lnTo>
                    <a:pt x="0" y="1107567"/>
                  </a:lnTo>
                  <a:cubicBezTo>
                    <a:pt x="210312" y="897255"/>
                    <a:pt x="424624" y="998982"/>
                    <a:pt x="507492" y="1052132"/>
                  </a:cubicBezTo>
                  <a:cubicBezTo>
                    <a:pt x="554926" y="1083564"/>
                    <a:pt x="608076" y="1105853"/>
                    <a:pt x="663511" y="1118426"/>
                  </a:cubicBezTo>
                  <a:cubicBezTo>
                    <a:pt x="700659" y="1126998"/>
                    <a:pt x="738378" y="1130999"/>
                    <a:pt x="776668" y="1130999"/>
                  </a:cubicBezTo>
                  <a:cubicBezTo>
                    <a:pt x="1010412" y="1130999"/>
                    <a:pt x="1151573" y="961835"/>
                    <a:pt x="1193292" y="903542"/>
                  </a:cubicBezTo>
                  <a:cubicBezTo>
                    <a:pt x="1199578" y="894969"/>
                    <a:pt x="1204722" y="886397"/>
                    <a:pt x="1209866" y="876681"/>
                  </a:cubicBezTo>
                  <a:cubicBezTo>
                    <a:pt x="1387602" y="530924"/>
                    <a:pt x="1272159" y="6858"/>
                    <a:pt x="1270444" y="1143"/>
                  </a:cubicBezTo>
                  <a:lnTo>
                    <a:pt x="1274445" y="0"/>
                  </a:lnTo>
                  <a:cubicBezTo>
                    <a:pt x="1275588" y="5144"/>
                    <a:pt x="1391603" y="530924"/>
                    <a:pt x="1213294" y="878396"/>
                  </a:cubicBezTo>
                  <a:cubicBezTo>
                    <a:pt x="1208151" y="888111"/>
                    <a:pt x="1203008" y="896684"/>
                    <a:pt x="1196721" y="905828"/>
                  </a:cubicBezTo>
                  <a:cubicBezTo>
                    <a:pt x="1155001" y="964692"/>
                    <a:pt x="1012698" y="1134999"/>
                    <a:pt x="777240" y="113499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25F2830-9F8A-0C5D-B79D-ACA4E7F6120D}"/>
                </a:ext>
              </a:extLst>
            </p:cNvPr>
            <p:cNvSpPr/>
            <p:nvPr/>
          </p:nvSpPr>
          <p:spPr>
            <a:xfrm>
              <a:off x="5174195" y="2998777"/>
              <a:ext cx="331429" cy="495198"/>
            </a:xfrm>
            <a:custGeom>
              <a:avLst/>
              <a:gdLst>
                <a:gd name="connsiteX0" fmla="*/ 329053 w 331429"/>
                <a:gd name="connsiteY0" fmla="*/ 0 h 495198"/>
                <a:gd name="connsiteX1" fmla="*/ 0 w 331429"/>
                <a:gd name="connsiteY1" fmla="*/ 493616 h 495198"/>
                <a:gd name="connsiteX2" fmla="*/ 2378 w 331429"/>
                <a:gd name="connsiteY2" fmla="*/ 495199 h 495198"/>
                <a:gd name="connsiteX3" fmla="*/ 331430 w 331429"/>
                <a:gd name="connsiteY3" fmla="*/ 1583 h 495198"/>
                <a:gd name="connsiteX4" fmla="*/ 329053 w 331429"/>
                <a:gd name="connsiteY4" fmla="*/ 0 h 49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29" h="495198">
                  <a:moveTo>
                    <a:pt x="329053" y="0"/>
                  </a:moveTo>
                  <a:lnTo>
                    <a:pt x="0" y="493616"/>
                  </a:lnTo>
                  <a:lnTo>
                    <a:pt x="2378" y="495199"/>
                  </a:lnTo>
                  <a:lnTo>
                    <a:pt x="331430" y="1583"/>
                  </a:lnTo>
                  <a:lnTo>
                    <a:pt x="32905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719EDDA-1B5B-E4C7-ABBD-B70B1CAF4D50}"/>
                </a:ext>
              </a:extLst>
            </p:cNvPr>
            <p:cNvSpPr/>
            <p:nvPr/>
          </p:nvSpPr>
          <p:spPr>
            <a:xfrm>
              <a:off x="5539144" y="2982844"/>
              <a:ext cx="600075" cy="267462"/>
            </a:xfrm>
            <a:custGeom>
              <a:avLst/>
              <a:gdLst>
                <a:gd name="connsiteX0" fmla="*/ 598360 w 600075"/>
                <a:gd name="connsiteY0" fmla="*/ 267462 h 267462"/>
                <a:gd name="connsiteX1" fmla="*/ 0 w 600075"/>
                <a:gd name="connsiteY1" fmla="*/ 2858 h 267462"/>
                <a:gd name="connsiteX2" fmla="*/ 1714 w 600075"/>
                <a:gd name="connsiteY2" fmla="*/ 0 h 267462"/>
                <a:gd name="connsiteX3" fmla="*/ 600075 w 600075"/>
                <a:gd name="connsiteY3" fmla="*/ 264605 h 267462"/>
                <a:gd name="connsiteX4" fmla="*/ 598360 w 600075"/>
                <a:gd name="connsiteY4" fmla="*/ 26746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67462">
                  <a:moveTo>
                    <a:pt x="598360" y="267462"/>
                  </a:moveTo>
                  <a:lnTo>
                    <a:pt x="0" y="2858"/>
                  </a:lnTo>
                  <a:lnTo>
                    <a:pt x="1714" y="0"/>
                  </a:lnTo>
                  <a:lnTo>
                    <a:pt x="600075" y="264605"/>
                  </a:lnTo>
                  <a:lnTo>
                    <a:pt x="598360" y="26746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9F1E2AC-FC36-05E8-F187-9E87138F139E}"/>
                </a:ext>
              </a:extLst>
            </p:cNvPr>
            <p:cNvSpPr/>
            <p:nvPr/>
          </p:nvSpPr>
          <p:spPr>
            <a:xfrm>
              <a:off x="5557580" y="3456532"/>
              <a:ext cx="178588" cy="134028"/>
            </a:xfrm>
            <a:custGeom>
              <a:avLst/>
              <a:gdLst>
                <a:gd name="connsiteX0" fmla="*/ 2383 w 178588"/>
                <a:gd name="connsiteY0" fmla="*/ 0 h 134028"/>
                <a:gd name="connsiteX1" fmla="*/ 0 w 178588"/>
                <a:gd name="connsiteY1" fmla="*/ 3212 h 134028"/>
                <a:gd name="connsiteX2" fmla="*/ 176199 w 178588"/>
                <a:gd name="connsiteY2" fmla="*/ 134028 h 134028"/>
                <a:gd name="connsiteX3" fmla="*/ 178588 w 178588"/>
                <a:gd name="connsiteY3" fmla="*/ 130816 h 134028"/>
                <a:gd name="connsiteX4" fmla="*/ 2383 w 178588"/>
                <a:gd name="connsiteY4" fmla="*/ 0 h 13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88" h="134028">
                  <a:moveTo>
                    <a:pt x="2383" y="0"/>
                  </a:moveTo>
                  <a:lnTo>
                    <a:pt x="0" y="3212"/>
                  </a:lnTo>
                  <a:lnTo>
                    <a:pt x="176199" y="134028"/>
                  </a:lnTo>
                  <a:lnTo>
                    <a:pt x="178588" y="130816"/>
                  </a:lnTo>
                  <a:lnTo>
                    <a:pt x="2383" y="0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A57FC3C-048A-2538-D12A-21F84B5CCB2A}"/>
                </a:ext>
              </a:extLst>
            </p:cNvPr>
            <p:cNvSpPr/>
            <p:nvPr/>
          </p:nvSpPr>
          <p:spPr>
            <a:xfrm>
              <a:off x="4424719" y="4500742"/>
              <a:ext cx="183451" cy="193738"/>
            </a:xfrm>
            <a:custGeom>
              <a:avLst/>
              <a:gdLst>
                <a:gd name="connsiteX0" fmla="*/ 183451 w 183451"/>
                <a:gd name="connsiteY0" fmla="*/ 74867 h 193738"/>
                <a:gd name="connsiteX1" fmla="*/ 122301 w 183451"/>
                <a:gd name="connsiteY1" fmla="*/ 193739 h 193738"/>
                <a:gd name="connsiteX2" fmla="*/ 0 w 183451"/>
                <a:gd name="connsiteY2" fmla="*/ 134303 h 193738"/>
                <a:gd name="connsiteX3" fmla="*/ 66294 w 183451"/>
                <a:gd name="connsiteY3" fmla="*/ 0 h 193738"/>
                <a:gd name="connsiteX4" fmla="*/ 183451 w 183451"/>
                <a:gd name="connsiteY4" fmla="*/ 74867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51" h="193738">
                  <a:moveTo>
                    <a:pt x="183451" y="74867"/>
                  </a:moveTo>
                  <a:lnTo>
                    <a:pt x="122301" y="193739"/>
                  </a:lnTo>
                  <a:lnTo>
                    <a:pt x="0" y="134303"/>
                  </a:lnTo>
                  <a:lnTo>
                    <a:pt x="66294" y="0"/>
                  </a:lnTo>
                  <a:lnTo>
                    <a:pt x="183451" y="74867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37BBB26-60AC-3D15-BCB9-88E2BA914179}"/>
                </a:ext>
              </a:extLst>
            </p:cNvPr>
            <p:cNvSpPr/>
            <p:nvPr/>
          </p:nvSpPr>
          <p:spPr>
            <a:xfrm>
              <a:off x="4526446" y="4448179"/>
              <a:ext cx="93440" cy="89139"/>
            </a:xfrm>
            <a:custGeom>
              <a:avLst/>
              <a:gdLst>
                <a:gd name="connsiteX0" fmla="*/ 0 w 93440"/>
                <a:gd name="connsiteY0" fmla="*/ 6843 h 89139"/>
                <a:gd name="connsiteX1" fmla="*/ 46863 w 93440"/>
                <a:gd name="connsiteY1" fmla="*/ 557 h 89139"/>
                <a:gd name="connsiteX2" fmla="*/ 85725 w 93440"/>
                <a:gd name="connsiteY2" fmla="*/ 31989 h 89139"/>
                <a:gd name="connsiteX3" fmla="*/ 92583 w 93440"/>
                <a:gd name="connsiteY3" fmla="*/ 89139 h 8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89139">
                  <a:moveTo>
                    <a:pt x="0" y="6843"/>
                  </a:moveTo>
                  <a:cubicBezTo>
                    <a:pt x="14859" y="1128"/>
                    <a:pt x="31433" y="-1158"/>
                    <a:pt x="46863" y="557"/>
                  </a:cubicBezTo>
                  <a:cubicBezTo>
                    <a:pt x="64579" y="3414"/>
                    <a:pt x="78867" y="15416"/>
                    <a:pt x="85725" y="31989"/>
                  </a:cubicBezTo>
                  <a:cubicBezTo>
                    <a:pt x="92583" y="50277"/>
                    <a:pt x="94869" y="69708"/>
                    <a:pt x="92583" y="89139"/>
                  </a:cubicBezTo>
                </a:path>
              </a:pathLst>
            </a:custGeom>
            <a:noFill/>
            <a:ln w="4172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6678E81-A90E-4928-5CC8-B77BAD36FBAD}"/>
                </a:ext>
              </a:extLst>
            </p:cNvPr>
            <p:cNvSpPr/>
            <p:nvPr/>
          </p:nvSpPr>
          <p:spPr>
            <a:xfrm>
              <a:off x="4224122" y="4092120"/>
              <a:ext cx="2857" cy="13716"/>
            </a:xfrm>
            <a:custGeom>
              <a:avLst/>
              <a:gdLst>
                <a:gd name="connsiteX0" fmla="*/ 0 w 2857"/>
                <a:gd name="connsiteY0" fmla="*/ 0 h 13716"/>
                <a:gd name="connsiteX1" fmla="*/ 2858 w 2857"/>
                <a:gd name="connsiteY1" fmla="*/ 13716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" h="13716">
                  <a:moveTo>
                    <a:pt x="0" y="0"/>
                  </a:moveTo>
                  <a:lnTo>
                    <a:pt x="2858" y="13716"/>
                  </a:ln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DA03B13-1C8C-B205-2DB4-3CFAC752D2B7}"/>
                </a:ext>
              </a:extLst>
            </p:cNvPr>
            <p:cNvSpPr/>
            <p:nvPr/>
          </p:nvSpPr>
          <p:spPr>
            <a:xfrm>
              <a:off x="4192966" y="4103918"/>
              <a:ext cx="56302" cy="75640"/>
            </a:xfrm>
            <a:custGeom>
              <a:avLst/>
              <a:gdLst>
                <a:gd name="connsiteX0" fmla="*/ 6581 w 56302"/>
                <a:gd name="connsiteY0" fmla="*/ 75641 h 75640"/>
                <a:gd name="connsiteX1" fmla="*/ 23155 w 56302"/>
                <a:gd name="connsiteY1" fmla="*/ 23634 h 75640"/>
                <a:gd name="connsiteX2" fmla="*/ 28870 w 56302"/>
                <a:gd name="connsiteY2" fmla="*/ 20777 h 75640"/>
                <a:gd name="connsiteX3" fmla="*/ 1438 w 56302"/>
                <a:gd name="connsiteY3" fmla="*/ 8204 h 75640"/>
                <a:gd name="connsiteX4" fmla="*/ 8868 w 56302"/>
                <a:gd name="connsiteY4" fmla="*/ 203 h 75640"/>
                <a:gd name="connsiteX5" fmla="*/ 41443 w 56302"/>
                <a:gd name="connsiteY5" fmla="*/ 203 h 75640"/>
                <a:gd name="connsiteX6" fmla="*/ 56302 w 56302"/>
                <a:gd name="connsiteY6" fmla="*/ 25920 h 7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02" h="75640">
                  <a:moveTo>
                    <a:pt x="6581" y="75641"/>
                  </a:moveTo>
                  <a:cubicBezTo>
                    <a:pt x="6581" y="75641"/>
                    <a:pt x="-8849" y="41922"/>
                    <a:pt x="23155" y="23634"/>
                  </a:cubicBezTo>
                  <a:lnTo>
                    <a:pt x="28870" y="20777"/>
                  </a:lnTo>
                  <a:cubicBezTo>
                    <a:pt x="18011" y="23634"/>
                    <a:pt x="6581" y="18491"/>
                    <a:pt x="1438" y="8204"/>
                  </a:cubicBezTo>
                  <a:cubicBezTo>
                    <a:pt x="1438" y="8204"/>
                    <a:pt x="-4849" y="-1512"/>
                    <a:pt x="8868" y="203"/>
                  </a:cubicBezTo>
                  <a:lnTo>
                    <a:pt x="41443" y="203"/>
                  </a:lnTo>
                  <a:cubicBezTo>
                    <a:pt x="41443" y="203"/>
                    <a:pt x="50015" y="-2083"/>
                    <a:pt x="56302" y="2592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6551414-3374-ACB0-CF84-1940C29EDB5A}"/>
                </a:ext>
              </a:extLst>
            </p:cNvPr>
            <p:cNvSpPr/>
            <p:nvPr/>
          </p:nvSpPr>
          <p:spPr>
            <a:xfrm>
              <a:off x="4194311" y="4105627"/>
              <a:ext cx="53814" cy="72223"/>
            </a:xfrm>
            <a:custGeom>
              <a:avLst/>
              <a:gdLst>
                <a:gd name="connsiteX0" fmla="*/ 5808 w 53814"/>
                <a:gd name="connsiteY0" fmla="*/ 72223 h 72223"/>
                <a:gd name="connsiteX1" fmla="*/ 21811 w 53814"/>
                <a:gd name="connsiteY1" fmla="*/ 22503 h 72223"/>
                <a:gd name="connsiteX2" fmla="*/ 27526 w 53814"/>
                <a:gd name="connsiteY2" fmla="*/ 19645 h 72223"/>
                <a:gd name="connsiteX3" fmla="*/ 1236 w 53814"/>
                <a:gd name="connsiteY3" fmla="*/ 7644 h 72223"/>
                <a:gd name="connsiteX4" fmla="*/ 8666 w 53814"/>
                <a:gd name="connsiteY4" fmla="*/ 214 h 72223"/>
                <a:gd name="connsiteX5" fmla="*/ 39527 w 53814"/>
                <a:gd name="connsiteY5" fmla="*/ 214 h 72223"/>
                <a:gd name="connsiteX6" fmla="*/ 53814 w 53814"/>
                <a:gd name="connsiteY6" fmla="*/ 24789 h 7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814" h="72223">
                  <a:moveTo>
                    <a:pt x="5808" y="72223"/>
                  </a:moveTo>
                  <a:cubicBezTo>
                    <a:pt x="5808" y="72223"/>
                    <a:pt x="-12479" y="39648"/>
                    <a:pt x="21811" y="22503"/>
                  </a:cubicBezTo>
                  <a:lnTo>
                    <a:pt x="27526" y="19645"/>
                  </a:lnTo>
                  <a:cubicBezTo>
                    <a:pt x="27526" y="19645"/>
                    <a:pt x="8666" y="18502"/>
                    <a:pt x="1236" y="7644"/>
                  </a:cubicBezTo>
                  <a:cubicBezTo>
                    <a:pt x="1236" y="7644"/>
                    <a:pt x="-4479" y="-1500"/>
                    <a:pt x="8666" y="214"/>
                  </a:cubicBezTo>
                  <a:lnTo>
                    <a:pt x="39527" y="214"/>
                  </a:lnTo>
                  <a:cubicBezTo>
                    <a:pt x="39527" y="214"/>
                    <a:pt x="47528" y="-2072"/>
                    <a:pt x="53814" y="24789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B4A68B0-72B8-6D0B-6022-2507A330E663}"/>
                </a:ext>
              </a:extLst>
            </p:cNvPr>
            <p:cNvSpPr/>
            <p:nvPr/>
          </p:nvSpPr>
          <p:spPr>
            <a:xfrm>
              <a:off x="4146184" y="4627055"/>
              <a:ext cx="329398" cy="190934"/>
            </a:xfrm>
            <a:custGeom>
              <a:avLst/>
              <a:gdLst>
                <a:gd name="connsiteX0" fmla="*/ 247102 w 329398"/>
                <a:gd name="connsiteY0" fmla="*/ 158305 h 190934"/>
                <a:gd name="connsiteX1" fmla="*/ 54507 w 329398"/>
                <a:gd name="connsiteY1" fmla="*/ 45720 h 190934"/>
                <a:gd name="connsiteX2" fmla="*/ 214 w 329398"/>
                <a:gd name="connsiteY2" fmla="*/ 0 h 190934"/>
                <a:gd name="connsiteX3" fmla="*/ 1929 w 329398"/>
                <a:gd name="connsiteY3" fmla="*/ 11430 h 190934"/>
                <a:gd name="connsiteX4" fmla="*/ 55078 w 329398"/>
                <a:gd name="connsiteY4" fmla="*/ 53721 h 190934"/>
                <a:gd name="connsiteX5" fmla="*/ 289393 w 329398"/>
                <a:gd name="connsiteY5" fmla="*/ 190881 h 190934"/>
                <a:gd name="connsiteX6" fmla="*/ 320826 w 329398"/>
                <a:gd name="connsiteY6" fmla="*/ 179451 h 190934"/>
                <a:gd name="connsiteX7" fmla="*/ 329398 w 329398"/>
                <a:gd name="connsiteY7" fmla="*/ 170878 h 190934"/>
                <a:gd name="connsiteX8" fmla="*/ 247102 w 329398"/>
                <a:gd name="connsiteY8" fmla="*/ 158305 h 19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398" h="190934">
                  <a:moveTo>
                    <a:pt x="247102" y="158305"/>
                  </a:moveTo>
                  <a:cubicBezTo>
                    <a:pt x="191095" y="136017"/>
                    <a:pt x="54507" y="45720"/>
                    <a:pt x="54507" y="45720"/>
                  </a:cubicBezTo>
                  <a:cubicBezTo>
                    <a:pt x="4786" y="13144"/>
                    <a:pt x="214" y="2286"/>
                    <a:pt x="214" y="0"/>
                  </a:cubicBezTo>
                  <a:cubicBezTo>
                    <a:pt x="-357" y="4000"/>
                    <a:pt x="214" y="8001"/>
                    <a:pt x="1929" y="11430"/>
                  </a:cubicBezTo>
                  <a:cubicBezTo>
                    <a:pt x="7644" y="25718"/>
                    <a:pt x="39648" y="45148"/>
                    <a:pt x="55078" y="53721"/>
                  </a:cubicBezTo>
                  <a:cubicBezTo>
                    <a:pt x="55078" y="53721"/>
                    <a:pt x="235101" y="186309"/>
                    <a:pt x="289393" y="190881"/>
                  </a:cubicBezTo>
                  <a:cubicBezTo>
                    <a:pt x="300823" y="191453"/>
                    <a:pt x="312253" y="187452"/>
                    <a:pt x="320826" y="179451"/>
                  </a:cubicBezTo>
                  <a:cubicBezTo>
                    <a:pt x="323683" y="177165"/>
                    <a:pt x="326541" y="174308"/>
                    <a:pt x="329398" y="170878"/>
                  </a:cubicBezTo>
                  <a:cubicBezTo>
                    <a:pt x="304824" y="191453"/>
                    <a:pt x="247102" y="158305"/>
                    <a:pt x="247102" y="15830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58D8DC4-F3A2-625A-3539-92536D352A0B}"/>
                </a:ext>
              </a:extLst>
            </p:cNvPr>
            <p:cNvSpPr/>
            <p:nvPr/>
          </p:nvSpPr>
          <p:spPr>
            <a:xfrm>
              <a:off x="4176116" y="4193281"/>
              <a:ext cx="142875" cy="327469"/>
            </a:xfrm>
            <a:custGeom>
              <a:avLst/>
              <a:gdLst>
                <a:gd name="connsiteX0" fmla="*/ 66865 w 142875"/>
                <a:gd name="connsiteY0" fmla="*/ 273177 h 327469"/>
                <a:gd name="connsiteX1" fmla="*/ 142875 w 142875"/>
                <a:gd name="connsiteY1" fmla="*/ 315468 h 327469"/>
                <a:gd name="connsiteX2" fmla="*/ 136017 w 142875"/>
                <a:gd name="connsiteY2" fmla="*/ 327469 h 327469"/>
                <a:gd name="connsiteX3" fmla="*/ 32004 w 142875"/>
                <a:gd name="connsiteY3" fmla="*/ 267462 h 327469"/>
                <a:gd name="connsiteX4" fmla="*/ 0 w 142875"/>
                <a:gd name="connsiteY4" fmla="*/ 1714 h 327469"/>
                <a:gd name="connsiteX5" fmla="*/ 6858 w 142875"/>
                <a:gd name="connsiteY5" fmla="*/ 0 h 327469"/>
                <a:gd name="connsiteX6" fmla="*/ 22860 w 142875"/>
                <a:gd name="connsiteY6" fmla="*/ 124587 h 327469"/>
                <a:gd name="connsiteX7" fmla="*/ 38862 w 142875"/>
                <a:gd name="connsiteY7" fmla="*/ 238887 h 327469"/>
                <a:gd name="connsiteX8" fmla="*/ 66865 w 142875"/>
                <a:gd name="connsiteY8" fmla="*/ 273177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5" h="327469">
                  <a:moveTo>
                    <a:pt x="66865" y="273177"/>
                  </a:moveTo>
                  <a:lnTo>
                    <a:pt x="142875" y="315468"/>
                  </a:lnTo>
                  <a:lnTo>
                    <a:pt x="136017" y="327469"/>
                  </a:lnTo>
                  <a:cubicBezTo>
                    <a:pt x="90297" y="305753"/>
                    <a:pt x="40576" y="279463"/>
                    <a:pt x="32004" y="267462"/>
                  </a:cubicBezTo>
                  <a:cubicBezTo>
                    <a:pt x="17145" y="246316"/>
                    <a:pt x="2858" y="50863"/>
                    <a:pt x="0" y="1714"/>
                  </a:cubicBezTo>
                  <a:lnTo>
                    <a:pt x="6858" y="0"/>
                  </a:lnTo>
                  <a:lnTo>
                    <a:pt x="22860" y="124587"/>
                  </a:lnTo>
                  <a:cubicBezTo>
                    <a:pt x="24574" y="144018"/>
                    <a:pt x="36004" y="219456"/>
                    <a:pt x="38862" y="238887"/>
                  </a:cubicBezTo>
                  <a:cubicBezTo>
                    <a:pt x="41148" y="254318"/>
                    <a:pt x="52006" y="267462"/>
                    <a:pt x="66865" y="27317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20C2385-27C9-5BE0-6B0A-461F720528CB}"/>
                </a:ext>
              </a:extLst>
            </p:cNvPr>
            <p:cNvSpPr/>
            <p:nvPr/>
          </p:nvSpPr>
          <p:spPr>
            <a:xfrm>
              <a:off x="4275557" y="4384734"/>
              <a:ext cx="9715" cy="10286"/>
            </a:xfrm>
            <a:custGeom>
              <a:avLst/>
              <a:gdLst>
                <a:gd name="connsiteX0" fmla="*/ 9716 w 9715"/>
                <a:gd name="connsiteY0" fmla="*/ 6858 h 10286"/>
                <a:gd name="connsiteX1" fmla="*/ 0 w 9715"/>
                <a:gd name="connsiteY1" fmla="*/ 10287 h 10286"/>
                <a:gd name="connsiteX2" fmla="*/ 8573 w 9715"/>
                <a:gd name="connsiteY2" fmla="*/ 0 h 10286"/>
                <a:gd name="connsiteX3" fmla="*/ 9716 w 9715"/>
                <a:gd name="connsiteY3" fmla="*/ 6858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" h="10286">
                  <a:moveTo>
                    <a:pt x="9716" y="6858"/>
                  </a:moveTo>
                  <a:lnTo>
                    <a:pt x="0" y="10287"/>
                  </a:lnTo>
                  <a:lnTo>
                    <a:pt x="8573" y="0"/>
                  </a:lnTo>
                  <a:lnTo>
                    <a:pt x="9716" y="685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4B428F0-0B10-57CA-D411-4C78362D2096}"/>
                </a:ext>
              </a:extLst>
            </p:cNvPr>
            <p:cNvSpPr/>
            <p:nvPr/>
          </p:nvSpPr>
          <p:spPr>
            <a:xfrm>
              <a:off x="4407002" y="4695052"/>
              <a:ext cx="13144" cy="16002"/>
            </a:xfrm>
            <a:custGeom>
              <a:avLst/>
              <a:gdLst>
                <a:gd name="connsiteX0" fmla="*/ 0 w 13144"/>
                <a:gd name="connsiteY0" fmla="*/ 8573 h 16002"/>
                <a:gd name="connsiteX1" fmla="*/ 13144 w 13144"/>
                <a:gd name="connsiteY1" fmla="*/ 16002 h 16002"/>
                <a:gd name="connsiteX2" fmla="*/ 4572 w 13144"/>
                <a:gd name="connsiteY2" fmla="*/ 0 h 16002"/>
                <a:gd name="connsiteX3" fmla="*/ 0 w 13144"/>
                <a:gd name="connsiteY3" fmla="*/ 8573 h 1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4" h="16002">
                  <a:moveTo>
                    <a:pt x="0" y="8573"/>
                  </a:moveTo>
                  <a:lnTo>
                    <a:pt x="13144" y="16002"/>
                  </a:lnTo>
                  <a:lnTo>
                    <a:pt x="4572" y="0"/>
                  </a:lnTo>
                  <a:lnTo>
                    <a:pt x="0" y="857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68981B3-EABA-A978-9B9D-A8E374CCFB83}"/>
                </a:ext>
              </a:extLst>
            </p:cNvPr>
            <p:cNvSpPr/>
            <p:nvPr/>
          </p:nvSpPr>
          <p:spPr>
            <a:xfrm>
              <a:off x="4153256" y="4138423"/>
              <a:ext cx="28575" cy="56578"/>
            </a:xfrm>
            <a:custGeom>
              <a:avLst/>
              <a:gdLst>
                <a:gd name="connsiteX0" fmla="*/ 28575 w 28575"/>
                <a:gd name="connsiteY0" fmla="*/ 54864 h 56578"/>
                <a:gd name="connsiteX1" fmla="*/ 0 w 28575"/>
                <a:gd name="connsiteY1" fmla="*/ 0 h 56578"/>
                <a:gd name="connsiteX2" fmla="*/ 21717 w 28575"/>
                <a:gd name="connsiteY2" fmla="*/ 56578 h 56578"/>
                <a:gd name="connsiteX3" fmla="*/ 28575 w 28575"/>
                <a:gd name="connsiteY3" fmla="*/ 54864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6578">
                  <a:moveTo>
                    <a:pt x="28575" y="54864"/>
                  </a:moveTo>
                  <a:cubicBezTo>
                    <a:pt x="17145" y="37719"/>
                    <a:pt x="8001" y="18859"/>
                    <a:pt x="0" y="0"/>
                  </a:cubicBezTo>
                  <a:cubicBezTo>
                    <a:pt x="5715" y="19431"/>
                    <a:pt x="12573" y="38290"/>
                    <a:pt x="21717" y="56578"/>
                  </a:cubicBezTo>
                  <a:lnTo>
                    <a:pt x="28575" y="5486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C36255C-67B4-8120-3CD7-B8104240077D}"/>
                </a:ext>
              </a:extLst>
            </p:cNvPr>
            <p:cNvSpPr/>
            <p:nvPr/>
          </p:nvSpPr>
          <p:spPr>
            <a:xfrm>
              <a:off x="4423576" y="5089970"/>
              <a:ext cx="48577" cy="54863"/>
            </a:xfrm>
            <a:custGeom>
              <a:avLst/>
              <a:gdLst>
                <a:gd name="connsiteX0" fmla="*/ 1143 w 48577"/>
                <a:gd name="connsiteY0" fmla="*/ 54864 h 54863"/>
                <a:gd name="connsiteX1" fmla="*/ 0 w 48577"/>
                <a:gd name="connsiteY1" fmla="*/ 50863 h 54863"/>
                <a:gd name="connsiteX2" fmla="*/ 44577 w 48577"/>
                <a:gd name="connsiteY2" fmla="*/ 0 h 54863"/>
                <a:gd name="connsiteX3" fmla="*/ 48578 w 48577"/>
                <a:gd name="connsiteY3" fmla="*/ 571 h 54863"/>
                <a:gd name="connsiteX4" fmla="*/ 1143 w 48577"/>
                <a:gd name="connsiteY4" fmla="*/ 54864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77" h="54863">
                  <a:moveTo>
                    <a:pt x="1143" y="54864"/>
                  </a:moveTo>
                  <a:lnTo>
                    <a:pt x="0" y="50863"/>
                  </a:lnTo>
                  <a:cubicBezTo>
                    <a:pt x="41148" y="35433"/>
                    <a:pt x="44577" y="1143"/>
                    <a:pt x="44577" y="0"/>
                  </a:cubicBezTo>
                  <a:lnTo>
                    <a:pt x="48578" y="571"/>
                  </a:lnTo>
                  <a:cubicBezTo>
                    <a:pt x="48578" y="571"/>
                    <a:pt x="44577" y="38862"/>
                    <a:pt x="1143" y="5486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5FC348B-DE9E-DFCA-B0FE-CA41F91482F9}"/>
                </a:ext>
              </a:extLst>
            </p:cNvPr>
            <p:cNvSpPr/>
            <p:nvPr/>
          </p:nvSpPr>
          <p:spPr>
            <a:xfrm>
              <a:off x="4097238" y="4125844"/>
              <a:ext cx="116596" cy="291465"/>
            </a:xfrm>
            <a:custGeom>
              <a:avLst/>
              <a:gdLst>
                <a:gd name="connsiteX0" fmla="*/ 4011 w 116596"/>
                <a:gd name="connsiteY0" fmla="*/ 291465 h 291465"/>
                <a:gd name="connsiteX1" fmla="*/ 114311 w 116596"/>
                <a:gd name="connsiteY1" fmla="*/ 0 h 291465"/>
                <a:gd name="connsiteX2" fmla="*/ 116597 w 116596"/>
                <a:gd name="connsiteY2" fmla="*/ 3429 h 291465"/>
                <a:gd name="connsiteX3" fmla="*/ 8012 w 116596"/>
                <a:gd name="connsiteY3" fmla="*/ 290894 h 291465"/>
                <a:gd name="connsiteX4" fmla="*/ 4011 w 116596"/>
                <a:gd name="connsiteY4" fmla="*/ 291465 h 29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96" h="291465">
                  <a:moveTo>
                    <a:pt x="4011" y="291465"/>
                  </a:moveTo>
                  <a:cubicBezTo>
                    <a:pt x="-13705" y="181737"/>
                    <a:pt x="28014" y="70295"/>
                    <a:pt x="114311" y="0"/>
                  </a:cubicBezTo>
                  <a:lnTo>
                    <a:pt x="116597" y="3429"/>
                  </a:lnTo>
                  <a:cubicBezTo>
                    <a:pt x="31443" y="73152"/>
                    <a:pt x="-9705" y="182309"/>
                    <a:pt x="8012" y="290894"/>
                  </a:cubicBezTo>
                  <a:lnTo>
                    <a:pt x="4011" y="29146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5C224EB-291D-D956-217D-000344C9F7C4}"/>
                </a:ext>
              </a:extLst>
            </p:cNvPr>
            <p:cNvSpPr/>
            <p:nvPr/>
          </p:nvSpPr>
          <p:spPr>
            <a:xfrm>
              <a:off x="4559593" y="4219806"/>
              <a:ext cx="48391" cy="72349"/>
            </a:xfrm>
            <a:custGeom>
              <a:avLst/>
              <a:gdLst>
                <a:gd name="connsiteX0" fmla="*/ 0 w 48391"/>
                <a:gd name="connsiteY0" fmla="*/ 72350 h 72349"/>
                <a:gd name="connsiteX1" fmla="*/ 1714 w 48391"/>
                <a:gd name="connsiteY1" fmla="*/ 28344 h 72349"/>
                <a:gd name="connsiteX2" fmla="*/ 48006 w 48391"/>
                <a:gd name="connsiteY2" fmla="*/ 31773 h 72349"/>
                <a:gd name="connsiteX3" fmla="*/ 4001 w 48391"/>
                <a:gd name="connsiteY3" fmla="*/ 71778 h 72349"/>
                <a:gd name="connsiteX4" fmla="*/ 0 w 48391"/>
                <a:gd name="connsiteY4" fmla="*/ 72350 h 7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91" h="72349">
                  <a:moveTo>
                    <a:pt x="0" y="72350"/>
                  </a:moveTo>
                  <a:lnTo>
                    <a:pt x="1714" y="28344"/>
                  </a:lnTo>
                  <a:cubicBezTo>
                    <a:pt x="5144" y="-11661"/>
                    <a:pt x="53149" y="-8232"/>
                    <a:pt x="48006" y="31773"/>
                  </a:cubicBezTo>
                  <a:cubicBezTo>
                    <a:pt x="42863" y="71778"/>
                    <a:pt x="4001" y="71778"/>
                    <a:pt x="4001" y="71778"/>
                  </a:cubicBezTo>
                  <a:lnTo>
                    <a:pt x="0" y="7235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C44D1EA-D129-3E27-74C0-00B2298C70FB}"/>
                </a:ext>
              </a:extLst>
            </p:cNvPr>
            <p:cNvSpPr/>
            <p:nvPr/>
          </p:nvSpPr>
          <p:spPr>
            <a:xfrm>
              <a:off x="4570877" y="4228837"/>
              <a:ext cx="24944" cy="31612"/>
            </a:xfrm>
            <a:custGeom>
              <a:avLst/>
              <a:gdLst>
                <a:gd name="connsiteX0" fmla="*/ 24720 w 24944"/>
                <a:gd name="connsiteY0" fmla="*/ 6163 h 31612"/>
                <a:gd name="connsiteX1" fmla="*/ 21291 w 24944"/>
                <a:gd name="connsiteY1" fmla="*/ 7307 h 31612"/>
                <a:gd name="connsiteX2" fmla="*/ 9289 w 24944"/>
                <a:gd name="connsiteY2" fmla="*/ 7878 h 31612"/>
                <a:gd name="connsiteX3" fmla="*/ 7575 w 24944"/>
                <a:gd name="connsiteY3" fmla="*/ 11307 h 31612"/>
                <a:gd name="connsiteX4" fmla="*/ 5289 w 24944"/>
                <a:gd name="connsiteY4" fmla="*/ 24452 h 31612"/>
                <a:gd name="connsiteX5" fmla="*/ 5289 w 24944"/>
                <a:gd name="connsiteY5" fmla="*/ 29023 h 31612"/>
                <a:gd name="connsiteX6" fmla="*/ 146 w 24944"/>
                <a:gd name="connsiteY6" fmla="*/ 29023 h 31612"/>
                <a:gd name="connsiteX7" fmla="*/ 146 w 24944"/>
                <a:gd name="connsiteY7" fmla="*/ 25023 h 31612"/>
                <a:gd name="connsiteX8" fmla="*/ 3003 w 24944"/>
                <a:gd name="connsiteY8" fmla="*/ 9021 h 31612"/>
                <a:gd name="connsiteX9" fmla="*/ 11576 w 24944"/>
                <a:gd name="connsiteY9" fmla="*/ 448 h 31612"/>
                <a:gd name="connsiteX10" fmla="*/ 23577 w 24944"/>
                <a:gd name="connsiteY10" fmla="*/ 2734 h 31612"/>
                <a:gd name="connsiteX11" fmla="*/ 24720 w 24944"/>
                <a:gd name="connsiteY11" fmla="*/ 6163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44" h="31612">
                  <a:moveTo>
                    <a:pt x="24720" y="6163"/>
                  </a:moveTo>
                  <a:cubicBezTo>
                    <a:pt x="24149" y="7307"/>
                    <a:pt x="22434" y="7878"/>
                    <a:pt x="21291" y="7307"/>
                  </a:cubicBezTo>
                  <a:cubicBezTo>
                    <a:pt x="17862" y="4449"/>
                    <a:pt x="12147" y="4449"/>
                    <a:pt x="9289" y="7878"/>
                  </a:cubicBezTo>
                  <a:cubicBezTo>
                    <a:pt x="8718" y="9021"/>
                    <a:pt x="7575" y="10164"/>
                    <a:pt x="7575" y="11307"/>
                  </a:cubicBezTo>
                  <a:cubicBezTo>
                    <a:pt x="5861" y="15307"/>
                    <a:pt x="4718" y="19879"/>
                    <a:pt x="5289" y="24452"/>
                  </a:cubicBezTo>
                  <a:lnTo>
                    <a:pt x="5289" y="29023"/>
                  </a:lnTo>
                  <a:cubicBezTo>
                    <a:pt x="5289" y="33024"/>
                    <a:pt x="146" y="31881"/>
                    <a:pt x="146" y="29023"/>
                  </a:cubicBezTo>
                  <a:lnTo>
                    <a:pt x="146" y="25023"/>
                  </a:lnTo>
                  <a:cubicBezTo>
                    <a:pt x="-426" y="19308"/>
                    <a:pt x="717" y="14164"/>
                    <a:pt x="3003" y="9021"/>
                  </a:cubicBezTo>
                  <a:cubicBezTo>
                    <a:pt x="4718" y="5020"/>
                    <a:pt x="7575" y="2163"/>
                    <a:pt x="11576" y="448"/>
                  </a:cubicBezTo>
                  <a:cubicBezTo>
                    <a:pt x="15576" y="-695"/>
                    <a:pt x="20148" y="448"/>
                    <a:pt x="23577" y="2734"/>
                  </a:cubicBezTo>
                  <a:cubicBezTo>
                    <a:pt x="24720" y="3877"/>
                    <a:pt x="25292" y="5020"/>
                    <a:pt x="24720" y="616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2259790" y="1993536"/>
            <a:ext cx="3603501" cy="756429"/>
            <a:chOff x="2172070" y="1829627"/>
            <a:chExt cx="3603501" cy="75642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CD8F61D-4AEA-2232-686D-9E910D81C54A}"/>
                </a:ext>
              </a:extLst>
            </p:cNvPr>
            <p:cNvSpPr txBox="1"/>
            <p:nvPr/>
          </p:nvSpPr>
          <p:spPr>
            <a:xfrm>
              <a:off x="2455689" y="1853466"/>
              <a:ext cx="6431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051BBC0-97EC-51C4-B113-95D1FF60D9DE}"/>
              </a:ext>
            </a:extLst>
          </p:cNvPr>
          <p:cNvGrpSpPr/>
          <p:nvPr/>
        </p:nvGrpSpPr>
        <p:grpSpPr>
          <a:xfrm>
            <a:off x="6278782" y="1993536"/>
            <a:ext cx="3603501" cy="756429"/>
            <a:chOff x="2172070" y="1829627"/>
            <a:chExt cx="3603501" cy="756429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9F71B14-C58F-C0B3-B496-D77306EDC69D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F861C3E-ABC4-F351-D594-44C452F726D3}"/>
                </a:ext>
              </a:extLst>
            </p:cNvPr>
            <p:cNvSpPr txBox="1"/>
            <p:nvPr/>
          </p:nvSpPr>
          <p:spPr>
            <a:xfrm>
              <a:off x="2455689" y="1853466"/>
              <a:ext cx="7008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DCAAB0B-9E6F-79D6-0783-D23480C7E645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286EA13-32B4-FF0A-F2F6-A611C1B5B12F}"/>
              </a:ext>
            </a:extLst>
          </p:cNvPr>
          <p:cNvGrpSpPr/>
          <p:nvPr/>
        </p:nvGrpSpPr>
        <p:grpSpPr>
          <a:xfrm>
            <a:off x="2259790" y="3314014"/>
            <a:ext cx="3603501" cy="756429"/>
            <a:chOff x="2172070" y="1829627"/>
            <a:chExt cx="3603501" cy="756429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CE36A48-F244-EA53-8DC7-A423E4C63829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81A297E-AA7E-47AB-038E-45C559BC0616}"/>
                </a:ext>
              </a:extLst>
            </p:cNvPr>
            <p:cNvSpPr txBox="1"/>
            <p:nvPr/>
          </p:nvSpPr>
          <p:spPr>
            <a:xfrm>
              <a:off x="2455689" y="1853466"/>
              <a:ext cx="70564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83D6CE1-915D-6C75-7886-109DDA05B4E1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5AB8648-3580-561B-6513-BC0E1BF2AD17}"/>
              </a:ext>
            </a:extLst>
          </p:cNvPr>
          <p:cNvGrpSpPr/>
          <p:nvPr/>
        </p:nvGrpSpPr>
        <p:grpSpPr>
          <a:xfrm>
            <a:off x="6278782" y="3314014"/>
            <a:ext cx="3603501" cy="756429"/>
            <a:chOff x="2172070" y="1829627"/>
            <a:chExt cx="3603501" cy="756429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5534713-A181-713C-1D98-1A74415BF7B6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6BE5013-8073-0CBC-EA51-0C466A0F1FA2}"/>
                </a:ext>
              </a:extLst>
            </p:cNvPr>
            <p:cNvSpPr txBox="1"/>
            <p:nvPr/>
          </p:nvSpPr>
          <p:spPr>
            <a:xfrm>
              <a:off x="2455689" y="1853466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C186FF0-098D-61A2-17BC-BAC7B8BD7E32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5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3E1D727C-77D2-2D7B-219D-9460E2A688A9}"/>
              </a:ext>
            </a:extLst>
          </p:cNvPr>
          <p:cNvSpPr/>
          <p:nvPr/>
        </p:nvSpPr>
        <p:spPr>
          <a:xfrm>
            <a:off x="2979420" y="3113768"/>
            <a:ext cx="664845" cy="664210"/>
          </a:xfrm>
          <a:prstGeom prst="ellipse">
            <a:avLst/>
          </a:prstGeom>
          <a:solidFill>
            <a:srgbClr val="90C3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Freeform 126">
            <a:extLst>
              <a:ext uri="{FF2B5EF4-FFF2-40B4-BE49-F238E27FC236}">
                <a16:creationId xmlns:a16="http://schemas.microsoft.com/office/drawing/2014/main" id="{9E030D31-76B7-7D2F-ABA7-37D35D6B5CA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162093" y="3260191"/>
            <a:ext cx="299499" cy="371364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cs typeface="+mn-ea"/>
              <a:sym typeface="+mn-lt"/>
            </a:endParaRPr>
          </a:p>
        </p:txBody>
      </p:sp>
      <p:grpSp>
        <p:nvGrpSpPr>
          <p:cNvPr id="5" name="组合 38">
            <a:extLst>
              <a:ext uri="{FF2B5EF4-FFF2-40B4-BE49-F238E27FC236}">
                <a16:creationId xmlns:a16="http://schemas.microsoft.com/office/drawing/2014/main" id="{268EEE44-0CC8-5EC0-1BBD-7318D58AEDC7}"/>
              </a:ext>
            </a:extLst>
          </p:cNvPr>
          <p:cNvGrpSpPr/>
          <p:nvPr/>
        </p:nvGrpSpPr>
        <p:grpSpPr>
          <a:xfrm>
            <a:off x="4600575" y="1643743"/>
            <a:ext cx="664210" cy="665480"/>
            <a:chOff x="8125599" y="1434035"/>
            <a:chExt cx="2036802" cy="203680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3AC8DE7-B4C2-F201-4478-1FE934E68DBF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FDF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261" descr="D:\51PPT模板网\51pptmoban.com\图片.jpg">
              <a:extLst>
                <a:ext uri="{FF2B5EF4-FFF2-40B4-BE49-F238E27FC236}">
                  <a16:creationId xmlns:a16="http://schemas.microsoft.com/office/drawing/2014/main" id="{2665E8BF-4C82-4E68-C5AD-AC7A0DAF9CDA}"/>
                </a:ext>
              </a:extLst>
            </p:cNvPr>
            <p:cNvSpPr/>
            <p:nvPr/>
          </p:nvSpPr>
          <p:spPr bwMode="auto">
            <a:xfrm>
              <a:off x="8626664" y="1967638"/>
              <a:ext cx="1002134" cy="10021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 dirty="0">
                <a:cs typeface="+mn-ea"/>
                <a:sym typeface="+mn-lt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FC5E67E2-49D7-21DA-136E-FA497F35FF9F}"/>
              </a:ext>
            </a:extLst>
          </p:cNvPr>
          <p:cNvSpPr/>
          <p:nvPr/>
        </p:nvSpPr>
        <p:spPr>
          <a:xfrm>
            <a:off x="6863715" y="1637393"/>
            <a:ext cx="664845" cy="664210"/>
          </a:xfrm>
          <a:prstGeom prst="ellipse">
            <a:avLst/>
          </a:prstGeom>
          <a:solidFill>
            <a:srgbClr val="D9E2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" name="组合 45">
            <a:extLst>
              <a:ext uri="{FF2B5EF4-FFF2-40B4-BE49-F238E27FC236}">
                <a16:creationId xmlns:a16="http://schemas.microsoft.com/office/drawing/2014/main" id="{EEF5A6E1-2BD7-9C2C-3C37-3994D01B68AF}"/>
              </a:ext>
            </a:extLst>
          </p:cNvPr>
          <p:cNvGrpSpPr>
            <a:grpSpLocks noChangeAspect="1"/>
          </p:cNvGrpSpPr>
          <p:nvPr/>
        </p:nvGrpSpPr>
        <p:grpSpPr>
          <a:xfrm>
            <a:off x="6992016" y="1786181"/>
            <a:ext cx="427815" cy="366634"/>
            <a:chOff x="5084763" y="971548"/>
            <a:chExt cx="323865" cy="277813"/>
          </a:xfrm>
          <a:solidFill>
            <a:schemeClr val="bg1">
              <a:lumMod val="95000"/>
            </a:schemeClr>
          </a:solidFill>
        </p:grpSpPr>
        <p:sp>
          <p:nvSpPr>
            <p:cNvPr id="11" name="Freeform 301">
              <a:extLst>
                <a:ext uri="{FF2B5EF4-FFF2-40B4-BE49-F238E27FC236}">
                  <a16:creationId xmlns:a16="http://schemas.microsoft.com/office/drawing/2014/main" id="{595FD940-BE83-5D84-F04E-9CA995FD70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302">
              <a:extLst>
                <a:ext uri="{FF2B5EF4-FFF2-40B4-BE49-F238E27FC236}">
                  <a16:creationId xmlns:a16="http://schemas.microsoft.com/office/drawing/2014/main" id="{EAF47D06-1176-3D84-D446-5D9A734BA4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303">
              <a:extLst>
                <a:ext uri="{FF2B5EF4-FFF2-40B4-BE49-F238E27FC236}">
                  <a16:creationId xmlns:a16="http://schemas.microsoft.com/office/drawing/2014/main" id="{AE4DD45D-3003-561F-1B9F-9243506CF2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49">
            <a:extLst>
              <a:ext uri="{FF2B5EF4-FFF2-40B4-BE49-F238E27FC236}">
                <a16:creationId xmlns:a16="http://schemas.microsoft.com/office/drawing/2014/main" id="{C43BF08B-6900-C072-238B-C53B9EC0E93C}"/>
              </a:ext>
            </a:extLst>
          </p:cNvPr>
          <p:cNvGrpSpPr/>
          <p:nvPr/>
        </p:nvGrpSpPr>
        <p:grpSpPr>
          <a:xfrm>
            <a:off x="8625205" y="3031218"/>
            <a:ext cx="664845" cy="664210"/>
            <a:chOff x="8125599" y="1434035"/>
            <a:chExt cx="2036802" cy="2036802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578E449-FC80-98BE-41B2-CA771879EF1E}"/>
                </a:ext>
              </a:extLst>
            </p:cNvPr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C570B042-3088-DFE9-F25B-00E0DF9F114F}"/>
                </a:ext>
              </a:extLst>
            </p:cNvPr>
            <p:cNvSpPr>
              <a:spLocks noEditPoints="1"/>
            </p:cNvSpPr>
            <p:nvPr/>
          </p:nvSpPr>
          <p:spPr bwMode="auto">
            <a:xfrm rot="19469485">
              <a:off x="8581113" y="1817967"/>
              <a:ext cx="1158308" cy="1236399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2" tIns="34281" rIns="68562" bIns="3428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8" name="图片 27" descr="D:\51PPT模板网\51pptmoban.com\图片.jpg">
            <a:extLst>
              <a:ext uri="{FF2B5EF4-FFF2-40B4-BE49-F238E27FC236}">
                <a16:creationId xmlns:a16="http://schemas.microsoft.com/office/drawing/2014/main" id="{ABF2285A-1687-7A72-3D6E-A0795960B8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6880" y="2892788"/>
            <a:ext cx="6238240" cy="6492240"/>
          </a:xfrm>
          <a:prstGeom prst="ellipse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842C67D7-9419-5343-5588-2E5FEDD877DC}"/>
              </a:ext>
            </a:extLst>
          </p:cNvPr>
          <p:cNvGrpSpPr/>
          <p:nvPr/>
        </p:nvGrpSpPr>
        <p:grpSpPr>
          <a:xfrm>
            <a:off x="7669057" y="1549852"/>
            <a:ext cx="2859096" cy="791122"/>
            <a:chOff x="-94764" y="1931934"/>
            <a:chExt cx="2859096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152FE05-039E-781B-BCEC-4AD5AAA4D91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3D0B8C1-6443-3D6D-4CFB-9606AECEDF0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F2456AF-BD0A-4253-F84F-A33E44C6E93E}"/>
              </a:ext>
            </a:extLst>
          </p:cNvPr>
          <p:cNvGrpSpPr/>
          <p:nvPr/>
        </p:nvGrpSpPr>
        <p:grpSpPr>
          <a:xfrm>
            <a:off x="1591756" y="1549852"/>
            <a:ext cx="2874408" cy="791122"/>
            <a:chOff x="-94764" y="1931934"/>
            <a:chExt cx="2874408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3D3BCBE-728E-752A-9A41-D2774858144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A2D9929-8B72-DEF0-9CF1-2AC66239D62B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2C3F840-E5E5-93A1-12FB-1C1FBB76FDF6}"/>
              </a:ext>
            </a:extLst>
          </p:cNvPr>
          <p:cNvGrpSpPr/>
          <p:nvPr/>
        </p:nvGrpSpPr>
        <p:grpSpPr>
          <a:xfrm>
            <a:off x="9332904" y="2923448"/>
            <a:ext cx="2235567" cy="1021955"/>
            <a:chOff x="-94764" y="1931934"/>
            <a:chExt cx="2235567" cy="10219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F9A8100-B139-39D8-6374-54C6286AC960}"/>
                </a:ext>
              </a:extLst>
            </p:cNvPr>
            <p:cNvSpPr txBox="1"/>
            <p:nvPr/>
          </p:nvSpPr>
          <p:spPr>
            <a:xfrm>
              <a:off x="-94764" y="2190603"/>
              <a:ext cx="21766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91168CB-55A3-6880-A37C-BBBEE04FB1D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363C054-FFCC-B3F5-6265-EBEDA964C5E2}"/>
              </a:ext>
            </a:extLst>
          </p:cNvPr>
          <p:cNvGrpSpPr/>
          <p:nvPr/>
        </p:nvGrpSpPr>
        <p:grpSpPr>
          <a:xfrm>
            <a:off x="682421" y="2923448"/>
            <a:ext cx="2235567" cy="1021955"/>
            <a:chOff x="544077" y="1931934"/>
            <a:chExt cx="2235567" cy="10219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BED66AD-DD78-5506-FBE8-F1BDDB9F280F}"/>
                </a:ext>
              </a:extLst>
            </p:cNvPr>
            <p:cNvSpPr txBox="1"/>
            <p:nvPr/>
          </p:nvSpPr>
          <p:spPr>
            <a:xfrm>
              <a:off x="809394" y="2190603"/>
              <a:ext cx="195493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568DA10-E46A-B2C5-DF4B-9808C85A0686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612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730024" y="1088571"/>
            <a:ext cx="5764985" cy="4147261"/>
            <a:chOff x="306009" y="929899"/>
            <a:chExt cx="4286280" cy="2794372"/>
          </a:xfrm>
        </p:grpSpPr>
        <p:graphicFrame>
          <p:nvGraphicFramePr>
            <p:cNvPr id="7" name="Chart 1"/>
            <p:cNvGraphicFramePr/>
            <p:nvPr>
              <p:extLst>
                <p:ext uri="{D42A27DB-BD31-4B8C-83A1-F6EECF244321}">
                  <p14:modId xmlns:p14="http://schemas.microsoft.com/office/powerpoint/2010/main" val="1546889352"/>
                </p:ext>
              </p:extLst>
            </p:nvPr>
          </p:nvGraphicFramePr>
          <p:xfrm>
            <a:off x="306009" y="929899"/>
            <a:ext cx="4286280" cy="25717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Rectangle 11"/>
            <p:cNvSpPr/>
            <p:nvPr/>
          </p:nvSpPr>
          <p:spPr>
            <a:xfrm>
              <a:off x="642911" y="3496461"/>
              <a:ext cx="530984" cy="2278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2025</a:t>
              </a:r>
            </a:p>
          </p:txBody>
        </p:sp>
        <p:sp>
          <p:nvSpPr>
            <p:cNvPr id="9" name="Rectangle 12"/>
            <p:cNvSpPr/>
            <p:nvPr/>
          </p:nvSpPr>
          <p:spPr>
            <a:xfrm>
              <a:off x="1643042" y="3496461"/>
              <a:ext cx="530984" cy="2278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2026</a:t>
              </a:r>
            </a:p>
          </p:txBody>
        </p:sp>
        <p:sp>
          <p:nvSpPr>
            <p:cNvPr id="10" name="Rectangle 13"/>
            <p:cNvSpPr/>
            <p:nvPr/>
          </p:nvSpPr>
          <p:spPr>
            <a:xfrm>
              <a:off x="2694322" y="3496461"/>
              <a:ext cx="530984" cy="2278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2027</a:t>
              </a: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3729139" y="3496461"/>
              <a:ext cx="530984" cy="2278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2028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177115-F814-6B40-C8DD-8D4F3666DD46}"/>
              </a:ext>
            </a:extLst>
          </p:cNvPr>
          <p:cNvGrpSpPr/>
          <p:nvPr/>
        </p:nvGrpSpPr>
        <p:grpSpPr>
          <a:xfrm>
            <a:off x="7205155" y="1747791"/>
            <a:ext cx="4256821" cy="791122"/>
            <a:chOff x="7205155" y="1747791"/>
            <a:chExt cx="4256821" cy="79112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2E3C15F6-DE40-B886-94C8-50F735F90A10}"/>
                </a:ext>
              </a:extLst>
            </p:cNvPr>
            <p:cNvGrpSpPr/>
            <p:nvPr/>
          </p:nvGrpSpPr>
          <p:grpSpPr>
            <a:xfrm>
              <a:off x="8007795" y="1747791"/>
              <a:ext cx="3454181" cy="791122"/>
              <a:chOff x="-94764" y="1931934"/>
              <a:chExt cx="3454181" cy="791122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8F73D1B-B9AF-B2F5-A343-75AAB28A5EC6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3454181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7D243F6-48DB-B55C-DC44-04DC5D8831EA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EF454C3-11E6-B94A-9CB8-BB0FFF379290}"/>
                </a:ext>
              </a:extLst>
            </p:cNvPr>
            <p:cNvSpPr/>
            <p:nvPr/>
          </p:nvSpPr>
          <p:spPr>
            <a:xfrm>
              <a:off x="7205155" y="1838684"/>
              <a:ext cx="692595" cy="692595"/>
            </a:xfrm>
            <a:prstGeom prst="ellipse">
              <a:avLst/>
            </a:prstGeom>
            <a:solidFill>
              <a:srgbClr val="FDF3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C738056-897A-5981-D7ED-39A5F18B65FD}"/>
              </a:ext>
            </a:extLst>
          </p:cNvPr>
          <p:cNvGrpSpPr/>
          <p:nvPr/>
        </p:nvGrpSpPr>
        <p:grpSpPr>
          <a:xfrm>
            <a:off x="7205155" y="2894420"/>
            <a:ext cx="4256821" cy="791122"/>
            <a:chOff x="7205155" y="1747791"/>
            <a:chExt cx="4256821" cy="79112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CFF8FD4-CA37-A9A8-5E3E-D43FFE9A828C}"/>
                </a:ext>
              </a:extLst>
            </p:cNvPr>
            <p:cNvGrpSpPr/>
            <p:nvPr/>
          </p:nvGrpSpPr>
          <p:grpSpPr>
            <a:xfrm>
              <a:off x="8007795" y="1747791"/>
              <a:ext cx="3454181" cy="791122"/>
              <a:chOff x="-94764" y="1931934"/>
              <a:chExt cx="3454181" cy="791122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534B773-18CE-29CD-71FC-FB4E0BEF278B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3454181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B0B0708-60C6-912E-CF99-7401EAADC891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C9D3442-7438-EAE0-E3D5-CB5A4501B339}"/>
                </a:ext>
              </a:extLst>
            </p:cNvPr>
            <p:cNvSpPr/>
            <p:nvPr/>
          </p:nvSpPr>
          <p:spPr>
            <a:xfrm>
              <a:off x="7205155" y="1838684"/>
              <a:ext cx="692595" cy="692595"/>
            </a:xfrm>
            <a:prstGeom prst="ellipse">
              <a:avLst/>
            </a:prstGeom>
            <a:solidFill>
              <a:srgbClr val="90C3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A73709C-106C-D428-DE35-B992B0C076FA}"/>
              </a:ext>
            </a:extLst>
          </p:cNvPr>
          <p:cNvGrpSpPr/>
          <p:nvPr/>
        </p:nvGrpSpPr>
        <p:grpSpPr>
          <a:xfrm>
            <a:off x="7205155" y="4041049"/>
            <a:ext cx="4256821" cy="791122"/>
            <a:chOff x="7205155" y="1747791"/>
            <a:chExt cx="4256821" cy="79112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8B164E4-DE01-5021-24CE-DC397525FB15}"/>
                </a:ext>
              </a:extLst>
            </p:cNvPr>
            <p:cNvGrpSpPr/>
            <p:nvPr/>
          </p:nvGrpSpPr>
          <p:grpSpPr>
            <a:xfrm>
              <a:off x="8007795" y="1747791"/>
              <a:ext cx="3454181" cy="791122"/>
              <a:chOff x="-94764" y="1931934"/>
              <a:chExt cx="3454181" cy="791122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3BA9D9A0-A614-3FF7-E1C1-4187CA361A2C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3454181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A564E7E4-496F-4294-A1ED-60003267A5E2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9F34168-C811-7F97-C20B-BF3BC70828FA}"/>
                </a:ext>
              </a:extLst>
            </p:cNvPr>
            <p:cNvSpPr/>
            <p:nvPr/>
          </p:nvSpPr>
          <p:spPr>
            <a:xfrm>
              <a:off x="7205155" y="1838684"/>
              <a:ext cx="692595" cy="692595"/>
            </a:xfrm>
            <a:prstGeom prst="ellipse">
              <a:avLst/>
            </a:prstGeom>
            <a:solidFill>
              <a:srgbClr val="D9E2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3245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1DD768F-EC0A-B52F-647B-BE532FC2E164}"/>
              </a:ext>
            </a:extLst>
          </p:cNvPr>
          <p:cNvSpPr/>
          <p:nvPr/>
        </p:nvSpPr>
        <p:spPr>
          <a:xfrm>
            <a:off x="0" y="3502060"/>
            <a:ext cx="12192000" cy="3355940"/>
          </a:xfrm>
          <a:custGeom>
            <a:avLst/>
            <a:gdLst>
              <a:gd name="connsiteX0" fmla="*/ 11516118 w 12192000"/>
              <a:gd name="connsiteY0" fmla="*/ 60 h 3355940"/>
              <a:gd name="connsiteX1" fmla="*/ 12181815 w 12192000"/>
              <a:gd name="connsiteY1" fmla="*/ 4776 h 3355940"/>
              <a:gd name="connsiteX2" fmla="*/ 12192000 w 12192000"/>
              <a:gd name="connsiteY2" fmla="*/ 4901 h 3355940"/>
              <a:gd name="connsiteX3" fmla="*/ 12192000 w 12192000"/>
              <a:gd name="connsiteY3" fmla="*/ 3355940 h 3355940"/>
              <a:gd name="connsiteX4" fmla="*/ 0 w 12192000"/>
              <a:gd name="connsiteY4" fmla="*/ 3355940 h 3355940"/>
              <a:gd name="connsiteX5" fmla="*/ 0 w 12192000"/>
              <a:gd name="connsiteY5" fmla="*/ 1466162 h 3355940"/>
              <a:gd name="connsiteX6" fmla="*/ 14464 w 12192000"/>
              <a:gd name="connsiteY6" fmla="*/ 1470548 h 3355940"/>
              <a:gd name="connsiteX7" fmla="*/ 480753 w 12192000"/>
              <a:gd name="connsiteY7" fmla="*/ 1597045 h 3355940"/>
              <a:gd name="connsiteX8" fmla="*/ 1560268 w 12192000"/>
              <a:gd name="connsiteY8" fmla="*/ 1724957 h 3355940"/>
              <a:gd name="connsiteX9" fmla="*/ 2956627 w 12192000"/>
              <a:gd name="connsiteY9" fmla="*/ 1597045 h 3355940"/>
              <a:gd name="connsiteX10" fmla="*/ 5288925 w 12192000"/>
              <a:gd name="connsiteY10" fmla="*/ 943281 h 3355940"/>
              <a:gd name="connsiteX11" fmla="*/ 6766353 w 12192000"/>
              <a:gd name="connsiteY11" fmla="*/ 474271 h 3355940"/>
              <a:gd name="connsiteX12" fmla="*/ 8767291 w 12192000"/>
              <a:gd name="connsiteY12" fmla="*/ 147390 h 3355940"/>
              <a:gd name="connsiteX13" fmla="*/ 10943656 w 12192000"/>
              <a:gd name="connsiteY13" fmla="*/ 5261 h 3355940"/>
              <a:gd name="connsiteX14" fmla="*/ 11516118 w 12192000"/>
              <a:gd name="connsiteY14" fmla="*/ 60 h 3355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3355940">
                <a:moveTo>
                  <a:pt x="11516118" y="60"/>
                </a:moveTo>
                <a:cubicBezTo>
                  <a:pt x="11800518" y="522"/>
                  <a:pt x="12080970" y="3574"/>
                  <a:pt x="12181815" y="4776"/>
                </a:cubicBezTo>
                <a:lnTo>
                  <a:pt x="12192000" y="4901"/>
                </a:lnTo>
                <a:lnTo>
                  <a:pt x="12192000" y="3355940"/>
                </a:lnTo>
                <a:lnTo>
                  <a:pt x="0" y="3355940"/>
                </a:lnTo>
                <a:lnTo>
                  <a:pt x="0" y="1466162"/>
                </a:lnTo>
                <a:lnTo>
                  <a:pt x="14464" y="1470548"/>
                </a:lnTo>
                <a:cubicBezTo>
                  <a:pt x="155043" y="1512795"/>
                  <a:pt x="364296" y="1573526"/>
                  <a:pt x="480753" y="1597045"/>
                </a:cubicBezTo>
                <a:cubicBezTo>
                  <a:pt x="800416" y="1661609"/>
                  <a:pt x="1234189" y="1719757"/>
                  <a:pt x="1560268" y="1724957"/>
                </a:cubicBezTo>
                <a:cubicBezTo>
                  <a:pt x="1980872" y="1731671"/>
                  <a:pt x="2542569" y="1671311"/>
                  <a:pt x="2956627" y="1597045"/>
                </a:cubicBezTo>
                <a:cubicBezTo>
                  <a:pt x="3671876" y="1468771"/>
                  <a:pt x="4592833" y="1151824"/>
                  <a:pt x="5288925" y="943281"/>
                </a:cubicBezTo>
                <a:cubicBezTo>
                  <a:pt x="5734390" y="809820"/>
                  <a:pt x="6314289" y="583271"/>
                  <a:pt x="6766353" y="474271"/>
                </a:cubicBezTo>
                <a:cubicBezTo>
                  <a:pt x="7357648" y="331689"/>
                  <a:pt x="8162997" y="216533"/>
                  <a:pt x="8767291" y="147390"/>
                </a:cubicBezTo>
                <a:cubicBezTo>
                  <a:pt x="9417356" y="73007"/>
                  <a:pt x="10289674" y="25480"/>
                  <a:pt x="10943656" y="5261"/>
                </a:cubicBezTo>
                <a:cubicBezTo>
                  <a:pt x="11087295" y="823"/>
                  <a:pt x="11302817" y="-287"/>
                  <a:pt x="11516118" y="60"/>
                </a:cubicBezTo>
                <a:close/>
              </a:path>
            </a:pathLst>
          </a:custGeom>
          <a:solidFill>
            <a:srgbClr val="90C32E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2FFCCD3-E347-4A68-BCBB-F0FFE0883582}"/>
              </a:ext>
            </a:extLst>
          </p:cNvPr>
          <p:cNvSpPr/>
          <p:nvPr/>
        </p:nvSpPr>
        <p:spPr>
          <a:xfrm rot="10800000">
            <a:off x="947739" y="1378857"/>
            <a:ext cx="1534205" cy="3725863"/>
          </a:xfrm>
          <a:custGeom>
            <a:avLst/>
            <a:gdLst>
              <a:gd name="connsiteX0" fmla="*/ 1534205 w 1534205"/>
              <a:gd name="connsiteY0" fmla="*/ 3725863 h 3725863"/>
              <a:gd name="connsiteX1" fmla="*/ 0 w 1534205"/>
              <a:gd name="connsiteY1" fmla="*/ 3725863 h 3725863"/>
              <a:gd name="connsiteX2" fmla="*/ 0 w 1534205"/>
              <a:gd name="connsiteY2" fmla="*/ 319314 h 3725863"/>
              <a:gd name="connsiteX3" fmla="*/ 624568 w 1534205"/>
              <a:gd name="connsiteY3" fmla="*/ 319314 h 3725863"/>
              <a:gd name="connsiteX4" fmla="*/ 767103 w 1534205"/>
              <a:gd name="connsiteY4" fmla="*/ 0 h 3725863"/>
              <a:gd name="connsiteX5" fmla="*/ 909638 w 1534205"/>
              <a:gd name="connsiteY5" fmla="*/ 319314 h 3725863"/>
              <a:gd name="connsiteX6" fmla="*/ 1534205 w 1534205"/>
              <a:gd name="connsiteY6" fmla="*/ 319314 h 3725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4205" h="3725863">
                <a:moveTo>
                  <a:pt x="1534205" y="3725863"/>
                </a:moveTo>
                <a:lnTo>
                  <a:pt x="0" y="3725863"/>
                </a:lnTo>
                <a:lnTo>
                  <a:pt x="0" y="319314"/>
                </a:lnTo>
                <a:lnTo>
                  <a:pt x="624568" y="319314"/>
                </a:lnTo>
                <a:lnTo>
                  <a:pt x="767103" y="0"/>
                </a:lnTo>
                <a:lnTo>
                  <a:pt x="909638" y="319314"/>
                </a:lnTo>
                <a:lnTo>
                  <a:pt x="1534205" y="319314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EA5ED34-FD4E-031C-F730-59FA8EE0277A}"/>
              </a:ext>
            </a:extLst>
          </p:cNvPr>
          <p:cNvSpPr/>
          <p:nvPr/>
        </p:nvSpPr>
        <p:spPr>
          <a:xfrm rot="10800000">
            <a:off x="3106511" y="1378857"/>
            <a:ext cx="1534205" cy="3341915"/>
          </a:xfrm>
          <a:custGeom>
            <a:avLst/>
            <a:gdLst>
              <a:gd name="connsiteX0" fmla="*/ 1534205 w 1534205"/>
              <a:gd name="connsiteY0" fmla="*/ 3341915 h 3341915"/>
              <a:gd name="connsiteX1" fmla="*/ 0 w 1534205"/>
              <a:gd name="connsiteY1" fmla="*/ 3341915 h 3341915"/>
              <a:gd name="connsiteX2" fmla="*/ 0 w 1534205"/>
              <a:gd name="connsiteY2" fmla="*/ 319314 h 3341915"/>
              <a:gd name="connsiteX3" fmla="*/ 624568 w 1534205"/>
              <a:gd name="connsiteY3" fmla="*/ 319314 h 3341915"/>
              <a:gd name="connsiteX4" fmla="*/ 767103 w 1534205"/>
              <a:gd name="connsiteY4" fmla="*/ 0 h 3341915"/>
              <a:gd name="connsiteX5" fmla="*/ 909638 w 1534205"/>
              <a:gd name="connsiteY5" fmla="*/ 319314 h 3341915"/>
              <a:gd name="connsiteX6" fmla="*/ 1534205 w 1534205"/>
              <a:gd name="connsiteY6" fmla="*/ 319314 h 3341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4205" h="3341915">
                <a:moveTo>
                  <a:pt x="1534205" y="3341915"/>
                </a:moveTo>
                <a:lnTo>
                  <a:pt x="0" y="3341915"/>
                </a:lnTo>
                <a:lnTo>
                  <a:pt x="0" y="319314"/>
                </a:lnTo>
                <a:lnTo>
                  <a:pt x="624568" y="319314"/>
                </a:lnTo>
                <a:lnTo>
                  <a:pt x="767103" y="0"/>
                </a:lnTo>
                <a:lnTo>
                  <a:pt x="909638" y="319314"/>
                </a:lnTo>
                <a:lnTo>
                  <a:pt x="1534205" y="319314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314450" ty="-9906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 descr="D:\51PPT模板网\51pptmoban.com\图片.jpg">
            <a:extLst>
              <a:ext uri="{FF2B5EF4-FFF2-40B4-BE49-F238E27FC236}">
                <a16:creationId xmlns:a16="http://schemas.microsoft.com/office/drawing/2014/main" id="{5A029EE3-4FD7-D55C-B43C-19C495099D8D}"/>
              </a:ext>
            </a:extLst>
          </p:cNvPr>
          <p:cNvSpPr/>
          <p:nvPr/>
        </p:nvSpPr>
        <p:spPr>
          <a:xfrm rot="10800000">
            <a:off x="5265283" y="1378856"/>
            <a:ext cx="1534205" cy="2681516"/>
          </a:xfrm>
          <a:custGeom>
            <a:avLst/>
            <a:gdLst>
              <a:gd name="connsiteX0" fmla="*/ 909638 w 1534205"/>
              <a:gd name="connsiteY0" fmla="*/ 319314 h 2681516"/>
              <a:gd name="connsiteX1" fmla="*/ 624568 w 1534205"/>
              <a:gd name="connsiteY1" fmla="*/ 319314 h 2681516"/>
              <a:gd name="connsiteX2" fmla="*/ 767103 w 1534205"/>
              <a:gd name="connsiteY2" fmla="*/ 0 h 2681516"/>
              <a:gd name="connsiteX3" fmla="*/ 1534205 w 1534205"/>
              <a:gd name="connsiteY3" fmla="*/ 2681516 h 2681516"/>
              <a:gd name="connsiteX4" fmla="*/ 0 w 1534205"/>
              <a:gd name="connsiteY4" fmla="*/ 2681516 h 2681516"/>
              <a:gd name="connsiteX5" fmla="*/ 0 w 1534205"/>
              <a:gd name="connsiteY5" fmla="*/ 319315 h 2681516"/>
              <a:gd name="connsiteX6" fmla="*/ 1534205 w 1534205"/>
              <a:gd name="connsiteY6" fmla="*/ 319315 h 268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4205" h="2681516">
                <a:moveTo>
                  <a:pt x="909638" y="319314"/>
                </a:moveTo>
                <a:lnTo>
                  <a:pt x="624568" y="319314"/>
                </a:lnTo>
                <a:lnTo>
                  <a:pt x="767103" y="0"/>
                </a:lnTo>
                <a:close/>
                <a:moveTo>
                  <a:pt x="1534205" y="2681516"/>
                </a:moveTo>
                <a:lnTo>
                  <a:pt x="0" y="2681516"/>
                </a:lnTo>
                <a:lnTo>
                  <a:pt x="0" y="319315"/>
                </a:lnTo>
                <a:lnTo>
                  <a:pt x="1534205" y="319315"/>
                </a:ln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314450" ty="-9906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19FFC3ED-8E6A-58CD-7B8A-2292CF9A80B5}"/>
              </a:ext>
            </a:extLst>
          </p:cNvPr>
          <p:cNvSpPr/>
          <p:nvPr/>
        </p:nvSpPr>
        <p:spPr>
          <a:xfrm rot="10800000">
            <a:off x="7424055" y="1378857"/>
            <a:ext cx="1534205" cy="2212104"/>
          </a:xfrm>
          <a:custGeom>
            <a:avLst/>
            <a:gdLst>
              <a:gd name="connsiteX0" fmla="*/ 1534205 w 1534205"/>
              <a:gd name="connsiteY0" fmla="*/ 2212104 h 2212104"/>
              <a:gd name="connsiteX1" fmla="*/ 0 w 1534205"/>
              <a:gd name="connsiteY1" fmla="*/ 2212104 h 2212104"/>
              <a:gd name="connsiteX2" fmla="*/ 0 w 1534205"/>
              <a:gd name="connsiteY2" fmla="*/ 314361 h 2212104"/>
              <a:gd name="connsiteX3" fmla="*/ 626779 w 1534205"/>
              <a:gd name="connsiteY3" fmla="*/ 314361 h 2212104"/>
              <a:gd name="connsiteX4" fmla="*/ 767103 w 1534205"/>
              <a:gd name="connsiteY4" fmla="*/ 0 h 2212104"/>
              <a:gd name="connsiteX5" fmla="*/ 907427 w 1534205"/>
              <a:gd name="connsiteY5" fmla="*/ 314361 h 2212104"/>
              <a:gd name="connsiteX6" fmla="*/ 1534205 w 1534205"/>
              <a:gd name="connsiteY6" fmla="*/ 314361 h 221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4205" h="2212104">
                <a:moveTo>
                  <a:pt x="1534205" y="2212104"/>
                </a:moveTo>
                <a:lnTo>
                  <a:pt x="0" y="2212104"/>
                </a:lnTo>
                <a:lnTo>
                  <a:pt x="0" y="314361"/>
                </a:lnTo>
                <a:lnTo>
                  <a:pt x="626779" y="314361"/>
                </a:lnTo>
                <a:lnTo>
                  <a:pt x="767103" y="0"/>
                </a:lnTo>
                <a:lnTo>
                  <a:pt x="907427" y="314361"/>
                </a:lnTo>
                <a:lnTo>
                  <a:pt x="1534205" y="314361"/>
                </a:ln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2552700" ty="-9906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65DE9AC-6D7B-7F10-97A3-78CAB582A537}"/>
              </a:ext>
            </a:extLst>
          </p:cNvPr>
          <p:cNvSpPr/>
          <p:nvPr/>
        </p:nvSpPr>
        <p:spPr>
          <a:xfrm rot="10800000">
            <a:off x="9582827" y="1378857"/>
            <a:ext cx="1534205" cy="2026558"/>
          </a:xfrm>
          <a:custGeom>
            <a:avLst/>
            <a:gdLst>
              <a:gd name="connsiteX0" fmla="*/ 1534205 w 1534205"/>
              <a:gd name="connsiteY0" fmla="*/ 2026558 h 2026558"/>
              <a:gd name="connsiteX1" fmla="*/ 0 w 1534205"/>
              <a:gd name="connsiteY1" fmla="*/ 2026558 h 2026558"/>
              <a:gd name="connsiteX2" fmla="*/ 0 w 1534205"/>
              <a:gd name="connsiteY2" fmla="*/ 319314 h 2026558"/>
              <a:gd name="connsiteX3" fmla="*/ 624568 w 1534205"/>
              <a:gd name="connsiteY3" fmla="*/ 319314 h 2026558"/>
              <a:gd name="connsiteX4" fmla="*/ 767103 w 1534205"/>
              <a:gd name="connsiteY4" fmla="*/ 0 h 2026558"/>
              <a:gd name="connsiteX5" fmla="*/ 909638 w 1534205"/>
              <a:gd name="connsiteY5" fmla="*/ 319314 h 2026558"/>
              <a:gd name="connsiteX6" fmla="*/ 1534205 w 1534205"/>
              <a:gd name="connsiteY6" fmla="*/ 319314 h 202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4205" h="2026558">
                <a:moveTo>
                  <a:pt x="1534205" y="2026558"/>
                </a:moveTo>
                <a:lnTo>
                  <a:pt x="0" y="2026558"/>
                </a:lnTo>
                <a:lnTo>
                  <a:pt x="0" y="319314"/>
                </a:lnTo>
                <a:lnTo>
                  <a:pt x="624568" y="319314"/>
                </a:lnTo>
                <a:lnTo>
                  <a:pt x="767103" y="0"/>
                </a:lnTo>
                <a:lnTo>
                  <a:pt x="909638" y="319314"/>
                </a:lnTo>
                <a:lnTo>
                  <a:pt x="1534205" y="319314"/>
                </a:lnTo>
                <a:close/>
              </a:path>
            </a:pathLst>
          </a:custGeom>
          <a:blipFill dpi="0" rotWithShape="0">
            <a:blip r:embed="rId7"/>
            <a:srcRect/>
            <a:tile tx="-6584950" ty="-31686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ACC309A-18C1-B1EF-3654-1003D77E4514}"/>
              </a:ext>
            </a:extLst>
          </p:cNvPr>
          <p:cNvGrpSpPr/>
          <p:nvPr/>
        </p:nvGrpSpPr>
        <p:grpSpPr>
          <a:xfrm>
            <a:off x="947739" y="5331739"/>
            <a:ext cx="1581376" cy="1299241"/>
            <a:chOff x="609995" y="1906534"/>
            <a:chExt cx="1581376" cy="129924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43C09CF-7248-224A-0487-22F369ED3167}"/>
                </a:ext>
              </a:extLst>
            </p:cNvPr>
            <p:cNvSpPr txBox="1"/>
            <p:nvPr/>
          </p:nvSpPr>
          <p:spPr>
            <a:xfrm>
              <a:off x="609995" y="2211657"/>
              <a:ext cx="15813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D233F4F-631B-C1E2-9601-C69187C93C8D}"/>
                </a:ext>
              </a:extLst>
            </p:cNvPr>
            <p:cNvSpPr txBox="1"/>
            <p:nvPr/>
          </p:nvSpPr>
          <p:spPr>
            <a:xfrm>
              <a:off x="636166" y="1906534"/>
              <a:ext cx="1530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73BF19C-3818-DDCA-F0B2-5D5C9FFC8355}"/>
              </a:ext>
            </a:extLst>
          </p:cNvPr>
          <p:cNvGrpSpPr/>
          <p:nvPr/>
        </p:nvGrpSpPr>
        <p:grpSpPr>
          <a:xfrm>
            <a:off x="3084365" y="5104720"/>
            <a:ext cx="1581376" cy="1299241"/>
            <a:chOff x="609995" y="1906534"/>
            <a:chExt cx="1581376" cy="129924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DED5CD5-BBEA-F358-4D46-67048FB714D4}"/>
                </a:ext>
              </a:extLst>
            </p:cNvPr>
            <p:cNvSpPr txBox="1"/>
            <p:nvPr/>
          </p:nvSpPr>
          <p:spPr>
            <a:xfrm>
              <a:off x="609995" y="2211657"/>
              <a:ext cx="15813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17ED736-EAA1-EE76-964B-EDE9BE3D9096}"/>
                </a:ext>
              </a:extLst>
            </p:cNvPr>
            <p:cNvSpPr txBox="1"/>
            <p:nvPr/>
          </p:nvSpPr>
          <p:spPr>
            <a:xfrm>
              <a:off x="636166" y="1906534"/>
              <a:ext cx="1530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370FD9F-D185-6180-ED6D-F8F5DABD87CE}"/>
              </a:ext>
            </a:extLst>
          </p:cNvPr>
          <p:cNvGrpSpPr/>
          <p:nvPr/>
        </p:nvGrpSpPr>
        <p:grpSpPr>
          <a:xfrm>
            <a:off x="5245762" y="4530409"/>
            <a:ext cx="1581376" cy="1299241"/>
            <a:chOff x="609995" y="1906534"/>
            <a:chExt cx="1581376" cy="129924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50FC7A8-9C02-90E5-54B5-4EF9A73423F5}"/>
                </a:ext>
              </a:extLst>
            </p:cNvPr>
            <p:cNvSpPr txBox="1"/>
            <p:nvPr/>
          </p:nvSpPr>
          <p:spPr>
            <a:xfrm>
              <a:off x="609995" y="2211657"/>
              <a:ext cx="15813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E9753C5-8395-A6EF-E375-67A6EDB241FC}"/>
                </a:ext>
              </a:extLst>
            </p:cNvPr>
            <p:cNvSpPr txBox="1"/>
            <p:nvPr/>
          </p:nvSpPr>
          <p:spPr>
            <a:xfrm>
              <a:off x="636166" y="1906534"/>
              <a:ext cx="1530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CAAC058-8D6B-E187-0112-1055FFA7D861}"/>
              </a:ext>
            </a:extLst>
          </p:cNvPr>
          <p:cNvGrpSpPr/>
          <p:nvPr/>
        </p:nvGrpSpPr>
        <p:grpSpPr>
          <a:xfrm>
            <a:off x="7450224" y="3925239"/>
            <a:ext cx="1581376" cy="1299241"/>
            <a:chOff x="609995" y="1906534"/>
            <a:chExt cx="1581376" cy="129924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95D9D78-43B4-FB8C-7ADB-08EDBBEFE812}"/>
                </a:ext>
              </a:extLst>
            </p:cNvPr>
            <p:cNvSpPr txBox="1"/>
            <p:nvPr/>
          </p:nvSpPr>
          <p:spPr>
            <a:xfrm>
              <a:off x="609995" y="2211657"/>
              <a:ext cx="15813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93DBBFE-F2EA-1CD2-D5CA-FECF67679A39}"/>
                </a:ext>
              </a:extLst>
            </p:cNvPr>
            <p:cNvSpPr txBox="1"/>
            <p:nvPr/>
          </p:nvSpPr>
          <p:spPr>
            <a:xfrm>
              <a:off x="636166" y="1906534"/>
              <a:ext cx="1530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25BA1D8-0ECE-9795-C88A-002204E0B8F6}"/>
              </a:ext>
            </a:extLst>
          </p:cNvPr>
          <p:cNvGrpSpPr/>
          <p:nvPr/>
        </p:nvGrpSpPr>
        <p:grpSpPr>
          <a:xfrm>
            <a:off x="9582825" y="3753109"/>
            <a:ext cx="1581376" cy="1299241"/>
            <a:chOff x="609995" y="1906534"/>
            <a:chExt cx="1581376" cy="129924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D079D1A-1D58-4807-706B-B79EE81C5219}"/>
                </a:ext>
              </a:extLst>
            </p:cNvPr>
            <p:cNvSpPr txBox="1"/>
            <p:nvPr/>
          </p:nvSpPr>
          <p:spPr>
            <a:xfrm>
              <a:off x="609995" y="2211657"/>
              <a:ext cx="15813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C4BCDCD-9BF6-CEC7-4F33-E0C46F47BA9F}"/>
                </a:ext>
              </a:extLst>
            </p:cNvPr>
            <p:cNvSpPr txBox="1"/>
            <p:nvPr/>
          </p:nvSpPr>
          <p:spPr>
            <a:xfrm>
              <a:off x="636166" y="1906534"/>
              <a:ext cx="1530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052AF1EE-76CF-435A-6B3C-E186EAD97A82}"/>
              </a:ext>
            </a:extLst>
          </p:cNvPr>
          <p:cNvSpPr/>
          <p:nvPr/>
        </p:nvSpPr>
        <p:spPr>
          <a:xfrm>
            <a:off x="4059482" y="5537250"/>
            <a:ext cx="8132519" cy="1320751"/>
          </a:xfrm>
          <a:custGeom>
            <a:avLst/>
            <a:gdLst>
              <a:gd name="connsiteX0" fmla="*/ 7456637 w 8132519"/>
              <a:gd name="connsiteY0" fmla="*/ 60 h 1320751"/>
              <a:gd name="connsiteX1" fmla="*/ 8122334 w 8132519"/>
              <a:gd name="connsiteY1" fmla="*/ 4776 h 1320751"/>
              <a:gd name="connsiteX2" fmla="*/ 8132519 w 8132519"/>
              <a:gd name="connsiteY2" fmla="*/ 4901 h 1320751"/>
              <a:gd name="connsiteX3" fmla="*/ 8132519 w 8132519"/>
              <a:gd name="connsiteY3" fmla="*/ 1320751 h 1320751"/>
              <a:gd name="connsiteX4" fmla="*/ 0 w 8132519"/>
              <a:gd name="connsiteY4" fmla="*/ 1320751 h 1320751"/>
              <a:gd name="connsiteX5" fmla="*/ 70479 w 8132519"/>
              <a:gd name="connsiteY5" fmla="*/ 1300264 h 1320751"/>
              <a:gd name="connsiteX6" fmla="*/ 1229444 w 8132519"/>
              <a:gd name="connsiteY6" fmla="*/ 943281 h 1320751"/>
              <a:gd name="connsiteX7" fmla="*/ 2706872 w 8132519"/>
              <a:gd name="connsiteY7" fmla="*/ 474271 h 1320751"/>
              <a:gd name="connsiteX8" fmla="*/ 4707810 w 8132519"/>
              <a:gd name="connsiteY8" fmla="*/ 147390 h 1320751"/>
              <a:gd name="connsiteX9" fmla="*/ 6884175 w 8132519"/>
              <a:gd name="connsiteY9" fmla="*/ 5261 h 1320751"/>
              <a:gd name="connsiteX10" fmla="*/ 7456637 w 8132519"/>
              <a:gd name="connsiteY10" fmla="*/ 60 h 132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32519" h="1320751">
                <a:moveTo>
                  <a:pt x="7456637" y="60"/>
                </a:moveTo>
                <a:cubicBezTo>
                  <a:pt x="7741037" y="522"/>
                  <a:pt x="8021489" y="3574"/>
                  <a:pt x="8122334" y="4776"/>
                </a:cubicBezTo>
                <a:lnTo>
                  <a:pt x="8132519" y="4901"/>
                </a:lnTo>
                <a:lnTo>
                  <a:pt x="8132519" y="1320751"/>
                </a:lnTo>
                <a:lnTo>
                  <a:pt x="0" y="1320751"/>
                </a:lnTo>
                <a:lnTo>
                  <a:pt x="70479" y="1300264"/>
                </a:lnTo>
                <a:cubicBezTo>
                  <a:pt x="477136" y="1178925"/>
                  <a:pt x="881398" y="1047553"/>
                  <a:pt x="1229444" y="943281"/>
                </a:cubicBezTo>
                <a:cubicBezTo>
                  <a:pt x="1674909" y="809820"/>
                  <a:pt x="2254808" y="583271"/>
                  <a:pt x="2706872" y="474271"/>
                </a:cubicBezTo>
                <a:cubicBezTo>
                  <a:pt x="3298167" y="331689"/>
                  <a:pt x="4103516" y="216533"/>
                  <a:pt x="4707810" y="147390"/>
                </a:cubicBezTo>
                <a:cubicBezTo>
                  <a:pt x="5357875" y="73007"/>
                  <a:pt x="6230193" y="25480"/>
                  <a:pt x="6884175" y="5261"/>
                </a:cubicBezTo>
                <a:cubicBezTo>
                  <a:pt x="7027814" y="823"/>
                  <a:pt x="7243336" y="-287"/>
                  <a:pt x="7456637" y="6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18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413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D:\51PPT模板网\51pptmoban.com\图片.jpg">
            <a:extLst>
              <a:ext uri="{FF2B5EF4-FFF2-40B4-BE49-F238E27FC236}">
                <a16:creationId xmlns:a16="http://schemas.microsoft.com/office/drawing/2014/main" id="{A3E379F5-EA48-4CC6-AB7B-7CEBAEDF15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98102" y="0"/>
            <a:ext cx="2993898" cy="2235206"/>
          </a:xfrm>
          <a:custGeom>
            <a:avLst/>
            <a:gdLst>
              <a:gd name="connsiteX0" fmla="*/ 0 w 2993898"/>
              <a:gd name="connsiteY0" fmla="*/ 0 h 2235206"/>
              <a:gd name="connsiteX1" fmla="*/ 2993898 w 2993898"/>
              <a:gd name="connsiteY1" fmla="*/ 0 h 2235206"/>
              <a:gd name="connsiteX2" fmla="*/ 2993898 w 2993898"/>
              <a:gd name="connsiteY2" fmla="*/ 2235206 h 2235206"/>
              <a:gd name="connsiteX3" fmla="*/ 0 w 2993898"/>
              <a:gd name="connsiteY3" fmla="*/ 2235206 h 223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3898" h="2235206">
                <a:moveTo>
                  <a:pt x="0" y="0"/>
                </a:moveTo>
                <a:lnTo>
                  <a:pt x="2993898" y="0"/>
                </a:lnTo>
                <a:lnTo>
                  <a:pt x="2993898" y="2235206"/>
                </a:lnTo>
                <a:lnTo>
                  <a:pt x="0" y="2235206"/>
                </a:lnTo>
                <a:close/>
              </a:path>
            </a:pathLst>
          </a:custGeom>
        </p:spPr>
      </p:pic>
      <p:grpSp>
        <p:nvGrpSpPr>
          <p:cNvPr id="375" name="组合 374">
            <a:extLst>
              <a:ext uri="{FF2B5EF4-FFF2-40B4-BE49-F238E27FC236}">
                <a16:creationId xmlns:a16="http://schemas.microsoft.com/office/drawing/2014/main" id="{9B54290D-EFF0-0EB0-69D4-FD7888C584D3}"/>
              </a:ext>
            </a:extLst>
          </p:cNvPr>
          <p:cNvGrpSpPr/>
          <p:nvPr/>
        </p:nvGrpSpPr>
        <p:grpSpPr>
          <a:xfrm flipH="1">
            <a:off x="3638366" y="2884234"/>
            <a:ext cx="5029131" cy="832045"/>
            <a:chOff x="2832096" y="2884756"/>
            <a:chExt cx="5919240" cy="832045"/>
          </a:xfrm>
          <a:solidFill>
            <a:srgbClr val="D9E258"/>
          </a:solidFill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7999C722-5ADF-2F25-CA1A-FED9185A8D0C}"/>
                </a:ext>
              </a:extLst>
            </p:cNvPr>
            <p:cNvGrpSpPr/>
            <p:nvPr/>
          </p:nvGrpSpPr>
          <p:grpSpPr>
            <a:xfrm rot="10800000">
              <a:off x="2832096" y="2884756"/>
              <a:ext cx="5919240" cy="758392"/>
              <a:chOff x="2120900" y="-889000"/>
              <a:chExt cx="1674813" cy="520700"/>
            </a:xfrm>
            <a:grpFill/>
          </p:grpSpPr>
          <p:sp>
            <p:nvSpPr>
              <p:cNvPr id="60" name="Freeform 414">
                <a:extLst>
                  <a:ext uri="{FF2B5EF4-FFF2-40B4-BE49-F238E27FC236}">
                    <a16:creationId xmlns:a16="http://schemas.microsoft.com/office/drawing/2014/main" id="{169F5241-3846-0A73-B9BB-79619E030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9175" y="-836613"/>
                <a:ext cx="142875" cy="33338"/>
              </a:xfrm>
              <a:custGeom>
                <a:avLst/>
                <a:gdLst>
                  <a:gd name="T0" fmla="*/ 0 w 90"/>
                  <a:gd name="T1" fmla="*/ 21 h 21"/>
                  <a:gd name="T2" fmla="*/ 10 w 90"/>
                  <a:gd name="T3" fmla="*/ 19 h 21"/>
                  <a:gd name="T4" fmla="*/ 90 w 90"/>
                  <a:gd name="T5" fmla="*/ 0 h 21"/>
                  <a:gd name="T6" fmla="*/ 0 w 90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1">
                    <a:moveTo>
                      <a:pt x="0" y="21"/>
                    </a:moveTo>
                    <a:lnTo>
                      <a:pt x="10" y="19"/>
                    </a:lnTo>
                    <a:lnTo>
                      <a:pt x="9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15">
                <a:extLst>
                  <a:ext uri="{FF2B5EF4-FFF2-40B4-BE49-F238E27FC236}">
                    <a16:creationId xmlns:a16="http://schemas.microsoft.com/office/drawing/2014/main" id="{939AF817-4934-23C5-5480-8BAE7F2E10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20900" y="-889000"/>
                <a:ext cx="1652588" cy="495300"/>
              </a:xfrm>
              <a:custGeom>
                <a:avLst/>
                <a:gdLst>
                  <a:gd name="T0" fmla="*/ 257 w 440"/>
                  <a:gd name="T1" fmla="*/ 118 h 132"/>
                  <a:gd name="T2" fmla="*/ 302 w 440"/>
                  <a:gd name="T3" fmla="*/ 111 h 132"/>
                  <a:gd name="T4" fmla="*/ 426 w 440"/>
                  <a:gd name="T5" fmla="*/ 87 h 132"/>
                  <a:gd name="T6" fmla="*/ 419 w 440"/>
                  <a:gd name="T7" fmla="*/ 86 h 132"/>
                  <a:gd name="T8" fmla="*/ 365 w 440"/>
                  <a:gd name="T9" fmla="*/ 92 h 132"/>
                  <a:gd name="T10" fmla="*/ 344 w 440"/>
                  <a:gd name="T11" fmla="*/ 91 h 132"/>
                  <a:gd name="T12" fmla="*/ 377 w 440"/>
                  <a:gd name="T13" fmla="*/ 85 h 132"/>
                  <a:gd name="T14" fmla="*/ 272 w 440"/>
                  <a:gd name="T15" fmla="*/ 92 h 132"/>
                  <a:gd name="T16" fmla="*/ 303 w 440"/>
                  <a:gd name="T17" fmla="*/ 87 h 132"/>
                  <a:gd name="T18" fmla="*/ 314 w 440"/>
                  <a:gd name="T19" fmla="*/ 86 h 132"/>
                  <a:gd name="T20" fmla="*/ 351 w 440"/>
                  <a:gd name="T21" fmla="*/ 84 h 132"/>
                  <a:gd name="T22" fmla="*/ 294 w 440"/>
                  <a:gd name="T23" fmla="*/ 84 h 132"/>
                  <a:gd name="T24" fmla="*/ 325 w 440"/>
                  <a:gd name="T25" fmla="*/ 78 h 132"/>
                  <a:gd name="T26" fmla="*/ 335 w 440"/>
                  <a:gd name="T27" fmla="*/ 71 h 132"/>
                  <a:gd name="T28" fmla="*/ 343 w 440"/>
                  <a:gd name="T29" fmla="*/ 70 h 132"/>
                  <a:gd name="T30" fmla="*/ 290 w 440"/>
                  <a:gd name="T31" fmla="*/ 70 h 132"/>
                  <a:gd name="T32" fmla="*/ 310 w 440"/>
                  <a:gd name="T33" fmla="*/ 64 h 132"/>
                  <a:gd name="T34" fmla="*/ 286 w 440"/>
                  <a:gd name="T35" fmla="*/ 62 h 132"/>
                  <a:gd name="T36" fmla="*/ 356 w 440"/>
                  <a:gd name="T37" fmla="*/ 55 h 132"/>
                  <a:gd name="T38" fmla="*/ 295 w 440"/>
                  <a:gd name="T39" fmla="*/ 54 h 132"/>
                  <a:gd name="T40" fmla="*/ 355 w 440"/>
                  <a:gd name="T41" fmla="*/ 43 h 132"/>
                  <a:gd name="T42" fmla="*/ 357 w 440"/>
                  <a:gd name="T43" fmla="*/ 47 h 132"/>
                  <a:gd name="T44" fmla="*/ 385 w 440"/>
                  <a:gd name="T45" fmla="*/ 40 h 132"/>
                  <a:gd name="T46" fmla="*/ 322 w 440"/>
                  <a:gd name="T47" fmla="*/ 45 h 132"/>
                  <a:gd name="T48" fmla="*/ 313 w 440"/>
                  <a:gd name="T49" fmla="*/ 44 h 132"/>
                  <a:gd name="T50" fmla="*/ 434 w 440"/>
                  <a:gd name="T51" fmla="*/ 20 h 132"/>
                  <a:gd name="T52" fmla="*/ 239 w 440"/>
                  <a:gd name="T53" fmla="*/ 37 h 132"/>
                  <a:gd name="T54" fmla="*/ 294 w 440"/>
                  <a:gd name="T55" fmla="*/ 35 h 132"/>
                  <a:gd name="T56" fmla="*/ 260 w 440"/>
                  <a:gd name="T57" fmla="*/ 34 h 132"/>
                  <a:gd name="T58" fmla="*/ 235 w 440"/>
                  <a:gd name="T59" fmla="*/ 36 h 132"/>
                  <a:gd name="T60" fmla="*/ 10 w 440"/>
                  <a:gd name="T61" fmla="*/ 15 h 132"/>
                  <a:gd name="T62" fmla="*/ 14 w 440"/>
                  <a:gd name="T63" fmla="*/ 24 h 132"/>
                  <a:gd name="T64" fmla="*/ 8 w 440"/>
                  <a:gd name="T65" fmla="*/ 32 h 132"/>
                  <a:gd name="T66" fmla="*/ 6 w 440"/>
                  <a:gd name="T67" fmla="*/ 41 h 132"/>
                  <a:gd name="T68" fmla="*/ 6 w 440"/>
                  <a:gd name="T69" fmla="*/ 51 h 132"/>
                  <a:gd name="T70" fmla="*/ 8 w 440"/>
                  <a:gd name="T71" fmla="*/ 57 h 132"/>
                  <a:gd name="T72" fmla="*/ 5 w 440"/>
                  <a:gd name="T73" fmla="*/ 61 h 132"/>
                  <a:gd name="T74" fmla="*/ 3 w 440"/>
                  <a:gd name="T75" fmla="*/ 75 h 132"/>
                  <a:gd name="T76" fmla="*/ 5 w 440"/>
                  <a:gd name="T77" fmla="*/ 88 h 132"/>
                  <a:gd name="T78" fmla="*/ 5 w 440"/>
                  <a:gd name="T79" fmla="*/ 97 h 132"/>
                  <a:gd name="T80" fmla="*/ 52 w 440"/>
                  <a:gd name="T81" fmla="*/ 111 h 132"/>
                  <a:gd name="T82" fmla="*/ 53 w 440"/>
                  <a:gd name="T83" fmla="*/ 112 h 132"/>
                  <a:gd name="T84" fmla="*/ 122 w 440"/>
                  <a:gd name="T85" fmla="*/ 130 h 132"/>
                  <a:gd name="T86" fmla="*/ 167 w 440"/>
                  <a:gd name="T87" fmla="*/ 132 h 132"/>
                  <a:gd name="T88" fmla="*/ 186 w 440"/>
                  <a:gd name="T89" fmla="*/ 128 h 132"/>
                  <a:gd name="T90" fmla="*/ 212 w 440"/>
                  <a:gd name="T91" fmla="*/ 128 h 132"/>
                  <a:gd name="T92" fmla="*/ 295 w 440"/>
                  <a:gd name="T93" fmla="*/ 123 h 132"/>
                  <a:gd name="T94" fmla="*/ 338 w 440"/>
                  <a:gd name="T95" fmla="*/ 119 h 132"/>
                  <a:gd name="T96" fmla="*/ 298 w 440"/>
                  <a:gd name="T97" fmla="*/ 65 h 132"/>
                  <a:gd name="T98" fmla="*/ 380 w 440"/>
                  <a:gd name="T99" fmla="*/ 41 h 132"/>
                  <a:gd name="T100" fmla="*/ 340 w 440"/>
                  <a:gd name="T101" fmla="*/ 45 h 132"/>
                  <a:gd name="T102" fmla="*/ 283 w 440"/>
                  <a:gd name="T103" fmla="*/ 84 h 132"/>
                  <a:gd name="T104" fmla="*/ 276 w 440"/>
                  <a:gd name="T105" fmla="*/ 59 h 132"/>
                  <a:gd name="T106" fmla="*/ 269 w 440"/>
                  <a:gd name="T107" fmla="*/ 84 h 132"/>
                  <a:gd name="T108" fmla="*/ 13 w 440"/>
                  <a:gd name="T109" fmla="*/ 3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0" h="132">
                    <a:moveTo>
                      <a:pt x="322" y="121"/>
                    </a:moveTo>
                    <a:cubicBezTo>
                      <a:pt x="319" y="119"/>
                      <a:pt x="315" y="122"/>
                      <a:pt x="313" y="120"/>
                    </a:cubicBezTo>
                    <a:cubicBezTo>
                      <a:pt x="315" y="120"/>
                      <a:pt x="316" y="118"/>
                      <a:pt x="317" y="117"/>
                    </a:cubicBezTo>
                    <a:cubicBezTo>
                      <a:pt x="297" y="117"/>
                      <a:pt x="277" y="119"/>
                      <a:pt x="257" y="118"/>
                    </a:cubicBezTo>
                    <a:cubicBezTo>
                      <a:pt x="246" y="115"/>
                      <a:pt x="234" y="118"/>
                      <a:pt x="222" y="116"/>
                    </a:cubicBezTo>
                    <a:cubicBezTo>
                      <a:pt x="240" y="115"/>
                      <a:pt x="258" y="115"/>
                      <a:pt x="276" y="115"/>
                    </a:cubicBezTo>
                    <a:cubicBezTo>
                      <a:pt x="276" y="113"/>
                      <a:pt x="276" y="113"/>
                      <a:pt x="276" y="113"/>
                    </a:cubicBezTo>
                    <a:cubicBezTo>
                      <a:pt x="284" y="111"/>
                      <a:pt x="293" y="111"/>
                      <a:pt x="302" y="111"/>
                    </a:cubicBezTo>
                    <a:cubicBezTo>
                      <a:pt x="322" y="108"/>
                      <a:pt x="343" y="107"/>
                      <a:pt x="364" y="103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71" y="99"/>
                      <a:pt x="381" y="101"/>
                      <a:pt x="387" y="97"/>
                    </a:cubicBezTo>
                    <a:cubicBezTo>
                      <a:pt x="400" y="95"/>
                      <a:pt x="414" y="91"/>
                      <a:pt x="426" y="87"/>
                    </a:cubicBezTo>
                    <a:cubicBezTo>
                      <a:pt x="397" y="94"/>
                      <a:pt x="368" y="100"/>
                      <a:pt x="339" y="102"/>
                    </a:cubicBezTo>
                    <a:cubicBezTo>
                      <a:pt x="338" y="102"/>
                      <a:pt x="335" y="102"/>
                      <a:pt x="335" y="101"/>
                    </a:cubicBezTo>
                    <a:cubicBezTo>
                      <a:pt x="336" y="100"/>
                      <a:pt x="336" y="100"/>
                      <a:pt x="336" y="100"/>
                    </a:cubicBezTo>
                    <a:cubicBezTo>
                      <a:pt x="364" y="99"/>
                      <a:pt x="392" y="92"/>
                      <a:pt x="419" y="86"/>
                    </a:cubicBezTo>
                    <a:cubicBezTo>
                      <a:pt x="405" y="88"/>
                      <a:pt x="391" y="93"/>
                      <a:pt x="377" y="93"/>
                    </a:cubicBezTo>
                    <a:cubicBezTo>
                      <a:pt x="374" y="94"/>
                      <a:pt x="371" y="94"/>
                      <a:pt x="368" y="94"/>
                    </a:cubicBezTo>
                    <a:cubicBezTo>
                      <a:pt x="372" y="92"/>
                      <a:pt x="377" y="91"/>
                      <a:pt x="380" y="90"/>
                    </a:cubicBezTo>
                    <a:cubicBezTo>
                      <a:pt x="375" y="91"/>
                      <a:pt x="370" y="92"/>
                      <a:pt x="365" y="92"/>
                    </a:cubicBezTo>
                    <a:cubicBezTo>
                      <a:pt x="365" y="91"/>
                      <a:pt x="365" y="91"/>
                      <a:pt x="365" y="91"/>
                    </a:cubicBezTo>
                    <a:cubicBezTo>
                      <a:pt x="367" y="90"/>
                      <a:pt x="367" y="90"/>
                      <a:pt x="367" y="90"/>
                    </a:cubicBezTo>
                    <a:cubicBezTo>
                      <a:pt x="361" y="91"/>
                      <a:pt x="355" y="92"/>
                      <a:pt x="349" y="91"/>
                    </a:cubicBezTo>
                    <a:cubicBezTo>
                      <a:pt x="347" y="92"/>
                      <a:pt x="345" y="92"/>
                      <a:pt x="344" y="9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356" y="89"/>
                      <a:pt x="369" y="89"/>
                      <a:pt x="380" y="85"/>
                    </a:cubicBezTo>
                    <a:cubicBezTo>
                      <a:pt x="385" y="85"/>
                      <a:pt x="392" y="84"/>
                      <a:pt x="396" y="82"/>
                    </a:cubicBezTo>
                    <a:cubicBezTo>
                      <a:pt x="390" y="83"/>
                      <a:pt x="382" y="82"/>
                      <a:pt x="377" y="85"/>
                    </a:cubicBezTo>
                    <a:cubicBezTo>
                      <a:pt x="375" y="83"/>
                      <a:pt x="372" y="85"/>
                      <a:pt x="370" y="85"/>
                    </a:cubicBezTo>
                    <a:cubicBezTo>
                      <a:pt x="350" y="91"/>
                      <a:pt x="329" y="89"/>
                      <a:pt x="309" y="92"/>
                    </a:cubicBezTo>
                    <a:cubicBezTo>
                      <a:pt x="297" y="92"/>
                      <a:pt x="284" y="93"/>
                      <a:pt x="272" y="92"/>
                    </a:cubicBezTo>
                    <a:cubicBezTo>
                      <a:pt x="272" y="92"/>
                      <a:pt x="272" y="92"/>
                      <a:pt x="272" y="92"/>
                    </a:cubicBezTo>
                    <a:cubicBezTo>
                      <a:pt x="273" y="91"/>
                      <a:pt x="276" y="91"/>
                      <a:pt x="276" y="90"/>
                    </a:cubicBezTo>
                    <a:cubicBezTo>
                      <a:pt x="275" y="90"/>
                      <a:pt x="275" y="90"/>
                      <a:pt x="275" y="90"/>
                    </a:cubicBezTo>
                    <a:cubicBezTo>
                      <a:pt x="285" y="89"/>
                      <a:pt x="294" y="89"/>
                      <a:pt x="303" y="88"/>
                    </a:cubicBezTo>
                    <a:cubicBezTo>
                      <a:pt x="303" y="87"/>
                      <a:pt x="303" y="87"/>
                      <a:pt x="303" y="87"/>
                    </a:cubicBezTo>
                    <a:cubicBezTo>
                      <a:pt x="304" y="86"/>
                      <a:pt x="306" y="86"/>
                      <a:pt x="307" y="86"/>
                    </a:cubicBezTo>
                    <a:cubicBezTo>
                      <a:pt x="308" y="89"/>
                      <a:pt x="311" y="85"/>
                      <a:pt x="313" y="86"/>
                    </a:cubicBezTo>
                    <a:cubicBezTo>
                      <a:pt x="313" y="86"/>
                      <a:pt x="313" y="87"/>
                      <a:pt x="313" y="87"/>
                    </a:cubicBezTo>
                    <a:cubicBezTo>
                      <a:pt x="314" y="86"/>
                      <a:pt x="314" y="86"/>
                      <a:pt x="314" y="86"/>
                    </a:cubicBezTo>
                    <a:cubicBezTo>
                      <a:pt x="331" y="85"/>
                      <a:pt x="331" y="85"/>
                      <a:pt x="331" y="85"/>
                    </a:cubicBezTo>
                    <a:cubicBezTo>
                      <a:pt x="332" y="87"/>
                      <a:pt x="332" y="87"/>
                      <a:pt x="332" y="87"/>
                    </a:cubicBezTo>
                    <a:cubicBezTo>
                      <a:pt x="336" y="86"/>
                      <a:pt x="340" y="85"/>
                      <a:pt x="344" y="85"/>
                    </a:cubicBezTo>
                    <a:cubicBezTo>
                      <a:pt x="346" y="83"/>
                      <a:pt x="350" y="85"/>
                      <a:pt x="351" y="84"/>
                    </a:cubicBezTo>
                    <a:cubicBezTo>
                      <a:pt x="348" y="83"/>
                      <a:pt x="346" y="85"/>
                      <a:pt x="344" y="84"/>
                    </a:cubicBezTo>
                    <a:cubicBezTo>
                      <a:pt x="357" y="81"/>
                      <a:pt x="370" y="80"/>
                      <a:pt x="382" y="78"/>
                    </a:cubicBezTo>
                    <a:cubicBezTo>
                      <a:pt x="400" y="74"/>
                      <a:pt x="419" y="72"/>
                      <a:pt x="434" y="63"/>
                    </a:cubicBezTo>
                    <a:cubicBezTo>
                      <a:pt x="388" y="76"/>
                      <a:pt x="341" y="82"/>
                      <a:pt x="294" y="84"/>
                    </a:cubicBezTo>
                    <a:cubicBezTo>
                      <a:pt x="291" y="83"/>
                      <a:pt x="291" y="83"/>
                      <a:pt x="291" y="83"/>
                    </a:cubicBezTo>
                    <a:cubicBezTo>
                      <a:pt x="300" y="82"/>
                      <a:pt x="308" y="82"/>
                      <a:pt x="316" y="81"/>
                    </a:cubicBezTo>
                    <a:cubicBezTo>
                      <a:pt x="320" y="81"/>
                      <a:pt x="324" y="80"/>
                      <a:pt x="327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25" y="78"/>
                      <a:pt x="327" y="78"/>
                      <a:pt x="326" y="77"/>
                    </a:cubicBezTo>
                    <a:cubicBezTo>
                      <a:pt x="319" y="78"/>
                      <a:pt x="312" y="78"/>
                      <a:pt x="305" y="78"/>
                    </a:cubicBezTo>
                    <a:cubicBezTo>
                      <a:pt x="305" y="77"/>
                      <a:pt x="303" y="76"/>
                      <a:pt x="304" y="75"/>
                    </a:cubicBezTo>
                    <a:cubicBezTo>
                      <a:pt x="314" y="73"/>
                      <a:pt x="325" y="73"/>
                      <a:pt x="335" y="71"/>
                    </a:cubicBezTo>
                    <a:cubicBezTo>
                      <a:pt x="342" y="73"/>
                      <a:pt x="348" y="69"/>
                      <a:pt x="355" y="69"/>
                    </a:cubicBezTo>
                    <a:cubicBezTo>
                      <a:pt x="356" y="70"/>
                      <a:pt x="356" y="70"/>
                      <a:pt x="356" y="70"/>
                    </a:cubicBezTo>
                    <a:cubicBezTo>
                      <a:pt x="364" y="70"/>
                      <a:pt x="373" y="69"/>
                      <a:pt x="381" y="65"/>
                    </a:cubicBezTo>
                    <a:cubicBezTo>
                      <a:pt x="343" y="70"/>
                      <a:pt x="343" y="70"/>
                      <a:pt x="343" y="70"/>
                    </a:cubicBezTo>
                    <a:cubicBezTo>
                      <a:pt x="340" y="70"/>
                      <a:pt x="336" y="71"/>
                      <a:pt x="334" y="69"/>
                    </a:cubicBezTo>
                    <a:cubicBezTo>
                      <a:pt x="293" y="71"/>
                      <a:pt x="293" y="71"/>
                      <a:pt x="293" y="71"/>
                    </a:cubicBezTo>
                    <a:cubicBezTo>
                      <a:pt x="289" y="70"/>
                      <a:pt x="289" y="70"/>
                      <a:pt x="289" y="70"/>
                    </a:cubicBezTo>
                    <a:cubicBezTo>
                      <a:pt x="290" y="70"/>
                      <a:pt x="290" y="70"/>
                      <a:pt x="290" y="70"/>
                    </a:cubicBezTo>
                    <a:cubicBezTo>
                      <a:pt x="308" y="68"/>
                      <a:pt x="326" y="68"/>
                      <a:pt x="344" y="66"/>
                    </a:cubicBezTo>
                    <a:cubicBezTo>
                      <a:pt x="335" y="65"/>
                      <a:pt x="326" y="68"/>
                      <a:pt x="317" y="66"/>
                    </a:cubicBezTo>
                    <a:cubicBezTo>
                      <a:pt x="320" y="65"/>
                      <a:pt x="323" y="65"/>
                      <a:pt x="326" y="65"/>
                    </a:cubicBezTo>
                    <a:cubicBezTo>
                      <a:pt x="320" y="64"/>
                      <a:pt x="315" y="66"/>
                      <a:pt x="310" y="64"/>
                    </a:cubicBezTo>
                    <a:cubicBezTo>
                      <a:pt x="313" y="62"/>
                      <a:pt x="317" y="64"/>
                      <a:pt x="320" y="63"/>
                    </a:cubicBezTo>
                    <a:cubicBezTo>
                      <a:pt x="328" y="62"/>
                      <a:pt x="337" y="62"/>
                      <a:pt x="345" y="60"/>
                    </a:cubicBezTo>
                    <a:cubicBezTo>
                      <a:pt x="327" y="61"/>
                      <a:pt x="309" y="62"/>
                      <a:pt x="291" y="63"/>
                    </a:cubicBezTo>
                    <a:cubicBezTo>
                      <a:pt x="286" y="62"/>
                      <a:pt x="286" y="62"/>
                      <a:pt x="286" y="62"/>
                    </a:cubicBezTo>
                    <a:cubicBezTo>
                      <a:pt x="287" y="61"/>
                      <a:pt x="287" y="61"/>
                      <a:pt x="287" y="61"/>
                    </a:cubicBezTo>
                    <a:cubicBezTo>
                      <a:pt x="312" y="60"/>
                      <a:pt x="338" y="58"/>
                      <a:pt x="364" y="56"/>
                    </a:cubicBezTo>
                    <a:cubicBezTo>
                      <a:pt x="375" y="53"/>
                      <a:pt x="387" y="53"/>
                      <a:pt x="397" y="49"/>
                    </a:cubicBezTo>
                    <a:cubicBezTo>
                      <a:pt x="384" y="50"/>
                      <a:pt x="370" y="55"/>
                      <a:pt x="356" y="55"/>
                    </a:cubicBezTo>
                    <a:cubicBezTo>
                      <a:pt x="347" y="55"/>
                      <a:pt x="336" y="56"/>
                      <a:pt x="328" y="56"/>
                    </a:cubicBezTo>
                    <a:cubicBezTo>
                      <a:pt x="329" y="55"/>
                      <a:pt x="329" y="55"/>
                      <a:pt x="329" y="55"/>
                    </a:cubicBezTo>
                    <a:cubicBezTo>
                      <a:pt x="317" y="55"/>
                      <a:pt x="306" y="58"/>
                      <a:pt x="295" y="54"/>
                    </a:cubicBezTo>
                    <a:cubicBezTo>
                      <a:pt x="295" y="54"/>
                      <a:pt x="295" y="54"/>
                      <a:pt x="295" y="54"/>
                    </a:cubicBezTo>
                    <a:cubicBezTo>
                      <a:pt x="312" y="51"/>
                      <a:pt x="330" y="52"/>
                      <a:pt x="347" y="48"/>
                    </a:cubicBezTo>
                    <a:cubicBezTo>
                      <a:pt x="344" y="47"/>
                      <a:pt x="344" y="47"/>
                      <a:pt x="344" y="47"/>
                    </a:cubicBezTo>
                    <a:cubicBezTo>
                      <a:pt x="361" y="44"/>
                      <a:pt x="361" y="44"/>
                      <a:pt x="361" y="44"/>
                    </a:cubicBezTo>
                    <a:cubicBezTo>
                      <a:pt x="359" y="44"/>
                      <a:pt x="357" y="45"/>
                      <a:pt x="355" y="43"/>
                    </a:cubicBezTo>
                    <a:cubicBezTo>
                      <a:pt x="361" y="43"/>
                      <a:pt x="367" y="41"/>
                      <a:pt x="372" y="42"/>
                    </a:cubicBezTo>
                    <a:cubicBezTo>
                      <a:pt x="365" y="44"/>
                      <a:pt x="365" y="44"/>
                      <a:pt x="365" y="44"/>
                    </a:cubicBezTo>
                    <a:cubicBezTo>
                      <a:pt x="366" y="44"/>
                      <a:pt x="366" y="45"/>
                      <a:pt x="366" y="45"/>
                    </a:cubicBezTo>
                    <a:cubicBezTo>
                      <a:pt x="357" y="47"/>
                      <a:pt x="357" y="47"/>
                      <a:pt x="357" y="47"/>
                    </a:cubicBezTo>
                    <a:cubicBezTo>
                      <a:pt x="370" y="45"/>
                      <a:pt x="370" y="45"/>
                      <a:pt x="370" y="45"/>
                    </a:cubicBezTo>
                    <a:cubicBezTo>
                      <a:pt x="367" y="44"/>
                      <a:pt x="367" y="44"/>
                      <a:pt x="367" y="44"/>
                    </a:cubicBezTo>
                    <a:cubicBezTo>
                      <a:pt x="378" y="42"/>
                      <a:pt x="390" y="42"/>
                      <a:pt x="400" y="38"/>
                    </a:cubicBezTo>
                    <a:cubicBezTo>
                      <a:pt x="385" y="40"/>
                      <a:pt x="385" y="40"/>
                      <a:pt x="385" y="40"/>
                    </a:cubicBezTo>
                    <a:cubicBezTo>
                      <a:pt x="385" y="41"/>
                      <a:pt x="385" y="41"/>
                      <a:pt x="385" y="41"/>
                    </a:cubicBezTo>
                    <a:cubicBezTo>
                      <a:pt x="383" y="40"/>
                      <a:pt x="381" y="43"/>
                      <a:pt x="381" y="40"/>
                    </a:cubicBezTo>
                    <a:cubicBezTo>
                      <a:pt x="386" y="38"/>
                      <a:pt x="392" y="38"/>
                      <a:pt x="398" y="36"/>
                    </a:cubicBezTo>
                    <a:cubicBezTo>
                      <a:pt x="373" y="41"/>
                      <a:pt x="347" y="43"/>
                      <a:pt x="322" y="45"/>
                    </a:cubicBezTo>
                    <a:cubicBezTo>
                      <a:pt x="315" y="45"/>
                      <a:pt x="307" y="44"/>
                      <a:pt x="301" y="47"/>
                    </a:cubicBezTo>
                    <a:cubicBezTo>
                      <a:pt x="295" y="45"/>
                      <a:pt x="288" y="47"/>
                      <a:pt x="282" y="45"/>
                    </a:cubicBezTo>
                    <a:cubicBezTo>
                      <a:pt x="282" y="45"/>
                      <a:pt x="282" y="45"/>
                      <a:pt x="282" y="45"/>
                    </a:cubicBezTo>
                    <a:cubicBezTo>
                      <a:pt x="293" y="45"/>
                      <a:pt x="302" y="44"/>
                      <a:pt x="313" y="44"/>
                    </a:cubicBezTo>
                    <a:cubicBezTo>
                      <a:pt x="321" y="43"/>
                      <a:pt x="330" y="43"/>
                      <a:pt x="338" y="41"/>
                    </a:cubicBezTo>
                    <a:cubicBezTo>
                      <a:pt x="360" y="38"/>
                      <a:pt x="382" y="36"/>
                      <a:pt x="403" y="30"/>
                    </a:cubicBezTo>
                    <a:cubicBezTo>
                      <a:pt x="415" y="25"/>
                      <a:pt x="429" y="24"/>
                      <a:pt x="440" y="20"/>
                    </a:cubicBezTo>
                    <a:cubicBezTo>
                      <a:pt x="438" y="20"/>
                      <a:pt x="436" y="21"/>
                      <a:pt x="434" y="20"/>
                    </a:cubicBezTo>
                    <a:cubicBezTo>
                      <a:pt x="388" y="34"/>
                      <a:pt x="340" y="39"/>
                      <a:pt x="291" y="39"/>
                    </a:cubicBezTo>
                    <a:cubicBezTo>
                      <a:pt x="285" y="41"/>
                      <a:pt x="277" y="37"/>
                      <a:pt x="271" y="40"/>
                    </a:cubicBezTo>
                    <a:cubicBezTo>
                      <a:pt x="240" y="38"/>
                      <a:pt x="240" y="38"/>
                      <a:pt x="240" y="38"/>
                    </a:cubicBezTo>
                    <a:cubicBezTo>
                      <a:pt x="239" y="37"/>
                      <a:pt x="239" y="37"/>
                      <a:pt x="239" y="37"/>
                    </a:cubicBezTo>
                    <a:cubicBezTo>
                      <a:pt x="241" y="34"/>
                      <a:pt x="243" y="37"/>
                      <a:pt x="246" y="35"/>
                    </a:cubicBezTo>
                    <a:cubicBezTo>
                      <a:pt x="247" y="36"/>
                      <a:pt x="249" y="36"/>
                      <a:pt x="251" y="36"/>
                    </a:cubicBezTo>
                    <a:cubicBezTo>
                      <a:pt x="266" y="39"/>
                      <a:pt x="281" y="38"/>
                      <a:pt x="296" y="36"/>
                    </a:cubicBezTo>
                    <a:cubicBezTo>
                      <a:pt x="295" y="35"/>
                      <a:pt x="293" y="37"/>
                      <a:pt x="294" y="35"/>
                    </a:cubicBezTo>
                    <a:cubicBezTo>
                      <a:pt x="306" y="34"/>
                      <a:pt x="317" y="33"/>
                      <a:pt x="329" y="32"/>
                    </a:cubicBezTo>
                    <a:cubicBezTo>
                      <a:pt x="329" y="32"/>
                      <a:pt x="332" y="33"/>
                      <a:pt x="332" y="32"/>
                    </a:cubicBezTo>
                    <a:cubicBezTo>
                      <a:pt x="324" y="33"/>
                      <a:pt x="316" y="32"/>
                      <a:pt x="308" y="33"/>
                    </a:cubicBezTo>
                    <a:cubicBezTo>
                      <a:pt x="292" y="33"/>
                      <a:pt x="276" y="33"/>
                      <a:pt x="260" y="34"/>
                    </a:cubicBezTo>
                    <a:cubicBezTo>
                      <a:pt x="255" y="35"/>
                      <a:pt x="255" y="35"/>
                      <a:pt x="255" y="35"/>
                    </a:cubicBezTo>
                    <a:cubicBezTo>
                      <a:pt x="249" y="34"/>
                      <a:pt x="243" y="35"/>
                      <a:pt x="237" y="34"/>
                    </a:cubicBezTo>
                    <a:cubicBezTo>
                      <a:pt x="235" y="35"/>
                      <a:pt x="238" y="35"/>
                      <a:pt x="238" y="36"/>
                    </a:cubicBezTo>
                    <a:cubicBezTo>
                      <a:pt x="235" y="36"/>
                      <a:pt x="235" y="36"/>
                      <a:pt x="235" y="36"/>
                    </a:cubicBezTo>
                    <a:cubicBezTo>
                      <a:pt x="219" y="32"/>
                      <a:pt x="205" y="33"/>
                      <a:pt x="189" y="31"/>
                    </a:cubicBezTo>
                    <a:cubicBezTo>
                      <a:pt x="140" y="28"/>
                      <a:pt x="89" y="19"/>
                      <a:pt x="38" y="8"/>
                    </a:cubicBezTo>
                    <a:cubicBezTo>
                      <a:pt x="31" y="9"/>
                      <a:pt x="25" y="0"/>
                      <a:pt x="18" y="7"/>
                    </a:cubicBezTo>
                    <a:cubicBezTo>
                      <a:pt x="13" y="9"/>
                      <a:pt x="12" y="11"/>
                      <a:pt x="10" y="15"/>
                    </a:cubicBezTo>
                    <a:cubicBezTo>
                      <a:pt x="9" y="18"/>
                      <a:pt x="12" y="16"/>
                      <a:pt x="13" y="18"/>
                    </a:cubicBezTo>
                    <a:cubicBezTo>
                      <a:pt x="11" y="19"/>
                      <a:pt x="9" y="19"/>
                      <a:pt x="8" y="22"/>
                    </a:cubicBezTo>
                    <a:cubicBezTo>
                      <a:pt x="10" y="23"/>
                      <a:pt x="13" y="22"/>
                      <a:pt x="14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6"/>
                      <a:pt x="11" y="25"/>
                      <a:pt x="10" y="25"/>
                    </a:cubicBezTo>
                    <a:cubicBezTo>
                      <a:pt x="9" y="26"/>
                      <a:pt x="7" y="28"/>
                      <a:pt x="6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9"/>
                      <a:pt x="8" y="31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10" y="32"/>
                      <a:pt x="12" y="32"/>
                      <a:pt x="12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3" y="39"/>
                      <a:pt x="5" y="38"/>
                      <a:pt x="6" y="41"/>
                    </a:cubicBezTo>
                    <a:cubicBezTo>
                      <a:pt x="7" y="43"/>
                      <a:pt x="9" y="44"/>
                      <a:pt x="10" y="45"/>
                    </a:cubicBezTo>
                    <a:cubicBezTo>
                      <a:pt x="10" y="46"/>
                      <a:pt x="8" y="45"/>
                      <a:pt x="7" y="46"/>
                    </a:cubicBezTo>
                    <a:cubicBezTo>
                      <a:pt x="6" y="48"/>
                      <a:pt x="8" y="50"/>
                      <a:pt x="1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7" y="54"/>
                      <a:pt x="6" y="54"/>
                    </a:cubicBezTo>
                    <a:cubicBezTo>
                      <a:pt x="8" y="55"/>
                      <a:pt x="5" y="57"/>
                      <a:pt x="6" y="58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10" y="57"/>
                      <a:pt x="11" y="58"/>
                      <a:pt x="13" y="59"/>
                    </a:cubicBezTo>
                    <a:cubicBezTo>
                      <a:pt x="12" y="61"/>
                      <a:pt x="11" y="59"/>
                      <a:pt x="10" y="59"/>
                    </a:cubicBezTo>
                    <a:cubicBezTo>
                      <a:pt x="7" y="61"/>
                      <a:pt x="12" y="61"/>
                      <a:pt x="12" y="63"/>
                    </a:cubicBezTo>
                    <a:cubicBezTo>
                      <a:pt x="10" y="63"/>
                      <a:pt x="7" y="61"/>
                      <a:pt x="5" y="61"/>
                    </a:cubicBezTo>
                    <a:cubicBezTo>
                      <a:pt x="8" y="62"/>
                      <a:pt x="6" y="64"/>
                      <a:pt x="9" y="65"/>
                    </a:cubicBezTo>
                    <a:cubicBezTo>
                      <a:pt x="8" y="66"/>
                      <a:pt x="6" y="65"/>
                      <a:pt x="5" y="66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9"/>
                      <a:pt x="8" y="73"/>
                      <a:pt x="3" y="75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5" y="79"/>
                      <a:pt x="5" y="80"/>
                      <a:pt x="3" y="80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3" y="83"/>
                      <a:pt x="1" y="86"/>
                      <a:pt x="5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3" y="93"/>
                      <a:pt x="3" y="93"/>
                      <a:pt x="3" y="93"/>
                    </a:cubicBezTo>
                    <a:cubicBezTo>
                      <a:pt x="2" y="95"/>
                      <a:pt x="4" y="96"/>
                      <a:pt x="5" y="97"/>
                    </a:cubicBezTo>
                    <a:cubicBezTo>
                      <a:pt x="6" y="96"/>
                      <a:pt x="3" y="94"/>
                      <a:pt x="6" y="93"/>
                    </a:cubicBezTo>
                    <a:cubicBezTo>
                      <a:pt x="10" y="96"/>
                      <a:pt x="15" y="97"/>
                      <a:pt x="21" y="98"/>
                    </a:cubicBezTo>
                    <a:cubicBezTo>
                      <a:pt x="28" y="102"/>
                      <a:pt x="33" y="107"/>
                      <a:pt x="41" y="110"/>
                    </a:cubicBezTo>
                    <a:cubicBezTo>
                      <a:pt x="45" y="110"/>
                      <a:pt x="48" y="113"/>
                      <a:pt x="52" y="111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2" y="107"/>
                      <a:pt x="39" y="105"/>
                      <a:pt x="40" y="103"/>
                    </a:cubicBezTo>
                    <a:cubicBezTo>
                      <a:pt x="43" y="103"/>
                      <a:pt x="45" y="105"/>
                      <a:pt x="46" y="107"/>
                    </a:cubicBezTo>
                    <a:cubicBezTo>
                      <a:pt x="48" y="109"/>
                      <a:pt x="54" y="109"/>
                      <a:pt x="53" y="112"/>
                    </a:cubicBezTo>
                    <a:cubicBezTo>
                      <a:pt x="66" y="120"/>
                      <a:pt x="84" y="124"/>
                      <a:pt x="100" y="128"/>
                    </a:cubicBezTo>
                    <a:cubicBezTo>
                      <a:pt x="101" y="129"/>
                      <a:pt x="104" y="127"/>
                      <a:pt x="103" y="129"/>
                    </a:cubicBezTo>
                    <a:cubicBezTo>
                      <a:pt x="111" y="131"/>
                      <a:pt x="118" y="131"/>
                      <a:pt x="125" y="131"/>
                    </a:cubicBezTo>
                    <a:cubicBezTo>
                      <a:pt x="122" y="130"/>
                      <a:pt x="122" y="130"/>
                      <a:pt x="122" y="130"/>
                    </a:cubicBezTo>
                    <a:cubicBezTo>
                      <a:pt x="135" y="130"/>
                      <a:pt x="148" y="131"/>
                      <a:pt x="161" y="132"/>
                    </a:cubicBezTo>
                    <a:cubicBezTo>
                      <a:pt x="163" y="131"/>
                      <a:pt x="163" y="131"/>
                      <a:pt x="163" y="131"/>
                    </a:cubicBezTo>
                    <a:cubicBezTo>
                      <a:pt x="163" y="132"/>
                      <a:pt x="163" y="132"/>
                      <a:pt x="163" y="132"/>
                    </a:cubicBezTo>
                    <a:cubicBezTo>
                      <a:pt x="164" y="131"/>
                      <a:pt x="167" y="130"/>
                      <a:pt x="167" y="132"/>
                    </a:cubicBezTo>
                    <a:cubicBezTo>
                      <a:pt x="169" y="131"/>
                      <a:pt x="169" y="131"/>
                      <a:pt x="169" y="131"/>
                    </a:cubicBezTo>
                    <a:cubicBezTo>
                      <a:pt x="180" y="131"/>
                      <a:pt x="192" y="131"/>
                      <a:pt x="203" y="130"/>
                    </a:cubicBezTo>
                    <a:cubicBezTo>
                      <a:pt x="210" y="131"/>
                      <a:pt x="218" y="132"/>
                      <a:pt x="224" y="130"/>
                    </a:cubicBezTo>
                    <a:cubicBezTo>
                      <a:pt x="211" y="130"/>
                      <a:pt x="198" y="130"/>
                      <a:pt x="186" y="128"/>
                    </a:cubicBezTo>
                    <a:cubicBezTo>
                      <a:pt x="193" y="127"/>
                      <a:pt x="200" y="127"/>
                      <a:pt x="207" y="128"/>
                    </a:cubicBezTo>
                    <a:cubicBezTo>
                      <a:pt x="209" y="128"/>
                      <a:pt x="212" y="126"/>
                      <a:pt x="214" y="127"/>
                    </a:cubicBezTo>
                    <a:cubicBezTo>
                      <a:pt x="213" y="127"/>
                      <a:pt x="213" y="128"/>
                      <a:pt x="212" y="127"/>
                    </a:cubicBezTo>
                    <a:cubicBezTo>
                      <a:pt x="212" y="128"/>
                      <a:pt x="212" y="128"/>
                      <a:pt x="212" y="128"/>
                    </a:cubicBezTo>
                    <a:cubicBezTo>
                      <a:pt x="219" y="128"/>
                      <a:pt x="226" y="129"/>
                      <a:pt x="232" y="128"/>
                    </a:cubicBezTo>
                    <a:cubicBezTo>
                      <a:pt x="228" y="127"/>
                      <a:pt x="224" y="128"/>
                      <a:pt x="221" y="126"/>
                    </a:cubicBezTo>
                    <a:cubicBezTo>
                      <a:pt x="222" y="125"/>
                      <a:pt x="225" y="126"/>
                      <a:pt x="226" y="125"/>
                    </a:cubicBezTo>
                    <a:cubicBezTo>
                      <a:pt x="249" y="125"/>
                      <a:pt x="272" y="124"/>
                      <a:pt x="295" y="123"/>
                    </a:cubicBezTo>
                    <a:cubicBezTo>
                      <a:pt x="300" y="125"/>
                      <a:pt x="306" y="121"/>
                      <a:pt x="311" y="123"/>
                    </a:cubicBezTo>
                    <a:cubicBezTo>
                      <a:pt x="311" y="123"/>
                      <a:pt x="310" y="123"/>
                      <a:pt x="310" y="124"/>
                    </a:cubicBezTo>
                    <a:cubicBezTo>
                      <a:pt x="318" y="122"/>
                      <a:pt x="326" y="122"/>
                      <a:pt x="334" y="121"/>
                    </a:cubicBezTo>
                    <a:cubicBezTo>
                      <a:pt x="338" y="119"/>
                      <a:pt x="338" y="119"/>
                      <a:pt x="338" y="119"/>
                    </a:cubicBezTo>
                    <a:cubicBezTo>
                      <a:pt x="337" y="118"/>
                      <a:pt x="337" y="118"/>
                      <a:pt x="337" y="118"/>
                    </a:cubicBezTo>
                    <a:cubicBezTo>
                      <a:pt x="332" y="120"/>
                      <a:pt x="327" y="119"/>
                      <a:pt x="322" y="121"/>
                    </a:cubicBezTo>
                    <a:close/>
                    <a:moveTo>
                      <a:pt x="308" y="65"/>
                    </a:moveTo>
                    <a:cubicBezTo>
                      <a:pt x="304" y="64"/>
                      <a:pt x="300" y="67"/>
                      <a:pt x="298" y="65"/>
                    </a:cubicBezTo>
                    <a:cubicBezTo>
                      <a:pt x="300" y="65"/>
                      <a:pt x="304" y="64"/>
                      <a:pt x="308" y="65"/>
                    </a:cubicBezTo>
                    <a:close/>
                    <a:moveTo>
                      <a:pt x="380" y="41"/>
                    </a:moveTo>
                    <a:cubicBezTo>
                      <a:pt x="379" y="42"/>
                      <a:pt x="377" y="41"/>
                      <a:pt x="376" y="41"/>
                    </a:cubicBezTo>
                    <a:cubicBezTo>
                      <a:pt x="377" y="41"/>
                      <a:pt x="379" y="41"/>
                      <a:pt x="380" y="41"/>
                    </a:cubicBezTo>
                    <a:close/>
                    <a:moveTo>
                      <a:pt x="355" y="44"/>
                    </a:moveTo>
                    <a:cubicBezTo>
                      <a:pt x="350" y="45"/>
                      <a:pt x="345" y="45"/>
                      <a:pt x="340" y="45"/>
                    </a:cubicBezTo>
                    <a:cubicBezTo>
                      <a:pt x="338" y="45"/>
                      <a:pt x="336" y="45"/>
                      <a:pt x="334" y="45"/>
                    </a:cubicBezTo>
                    <a:cubicBezTo>
                      <a:pt x="336" y="45"/>
                      <a:pt x="338" y="45"/>
                      <a:pt x="340" y="45"/>
                    </a:cubicBezTo>
                    <a:cubicBezTo>
                      <a:pt x="345" y="45"/>
                      <a:pt x="350" y="44"/>
                      <a:pt x="355" y="44"/>
                    </a:cubicBezTo>
                    <a:close/>
                    <a:moveTo>
                      <a:pt x="289" y="83"/>
                    </a:moveTo>
                    <a:cubicBezTo>
                      <a:pt x="290" y="84"/>
                      <a:pt x="290" y="84"/>
                      <a:pt x="290" y="84"/>
                    </a:cubicBezTo>
                    <a:cubicBezTo>
                      <a:pt x="283" y="84"/>
                      <a:pt x="283" y="84"/>
                      <a:pt x="283" y="84"/>
                    </a:cubicBezTo>
                    <a:lnTo>
                      <a:pt x="289" y="83"/>
                    </a:lnTo>
                    <a:close/>
                    <a:moveTo>
                      <a:pt x="287" y="59"/>
                    </a:moveTo>
                    <a:cubicBezTo>
                      <a:pt x="288" y="59"/>
                      <a:pt x="288" y="59"/>
                      <a:pt x="288" y="59"/>
                    </a:cubicBezTo>
                    <a:cubicBezTo>
                      <a:pt x="276" y="59"/>
                      <a:pt x="276" y="59"/>
                      <a:pt x="276" y="59"/>
                    </a:cubicBezTo>
                    <a:lnTo>
                      <a:pt x="287" y="59"/>
                    </a:lnTo>
                    <a:close/>
                    <a:moveTo>
                      <a:pt x="271" y="84"/>
                    </a:moveTo>
                    <a:cubicBezTo>
                      <a:pt x="272" y="84"/>
                      <a:pt x="272" y="84"/>
                      <a:pt x="272" y="84"/>
                    </a:cubicBezTo>
                    <a:cubicBezTo>
                      <a:pt x="269" y="84"/>
                      <a:pt x="269" y="84"/>
                      <a:pt x="269" y="84"/>
                    </a:cubicBezTo>
                    <a:lnTo>
                      <a:pt x="271" y="84"/>
                    </a:lnTo>
                    <a:close/>
                    <a:moveTo>
                      <a:pt x="13" y="38"/>
                    </a:moveTo>
                    <a:cubicBezTo>
                      <a:pt x="13" y="37"/>
                      <a:pt x="14" y="36"/>
                      <a:pt x="15" y="37"/>
                    </a:cubicBezTo>
                    <a:cubicBezTo>
                      <a:pt x="14" y="37"/>
                      <a:pt x="14" y="38"/>
                      <a:pt x="1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16">
                <a:extLst>
                  <a:ext uri="{FF2B5EF4-FFF2-40B4-BE49-F238E27FC236}">
                    <a16:creationId xmlns:a16="http://schemas.microsoft.com/office/drawing/2014/main" id="{F99D46E2-80DF-98F3-A4F5-3C5EE9B65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-825500"/>
                <a:ext cx="55563" cy="11113"/>
              </a:xfrm>
              <a:custGeom>
                <a:avLst/>
                <a:gdLst>
                  <a:gd name="T0" fmla="*/ 0 w 15"/>
                  <a:gd name="T1" fmla="*/ 3 h 3"/>
                  <a:gd name="T2" fmla="*/ 15 w 15"/>
                  <a:gd name="T3" fmla="*/ 0 h 3"/>
                  <a:gd name="T4" fmla="*/ 0 w 1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3">
                    <a:moveTo>
                      <a:pt x="0" y="3"/>
                    </a:moveTo>
                    <a:cubicBezTo>
                      <a:pt x="5" y="2"/>
                      <a:pt x="10" y="1"/>
                      <a:pt x="15" y="0"/>
                    </a:cubicBezTo>
                    <a:cubicBezTo>
                      <a:pt x="10" y="0"/>
                      <a:pt x="4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17">
                <a:extLst>
                  <a:ext uri="{FF2B5EF4-FFF2-40B4-BE49-F238E27FC236}">
                    <a16:creationId xmlns:a16="http://schemas.microsoft.com/office/drawing/2014/main" id="{2AD059D1-BD45-7218-F51A-43BF43D58C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7112" y="-803275"/>
                <a:ext cx="49213" cy="11113"/>
              </a:xfrm>
              <a:custGeom>
                <a:avLst/>
                <a:gdLst>
                  <a:gd name="T0" fmla="*/ 0 w 13"/>
                  <a:gd name="T1" fmla="*/ 3 h 3"/>
                  <a:gd name="T2" fmla="*/ 13 w 13"/>
                  <a:gd name="T3" fmla="*/ 0 h 3"/>
                  <a:gd name="T4" fmla="*/ 1 w 13"/>
                  <a:gd name="T5" fmla="*/ 2 h 3"/>
                  <a:gd name="T6" fmla="*/ 0 w 1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">
                    <a:moveTo>
                      <a:pt x="0" y="3"/>
                    </a:moveTo>
                    <a:cubicBezTo>
                      <a:pt x="5" y="3"/>
                      <a:pt x="8" y="1"/>
                      <a:pt x="13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418">
                <a:extLst>
                  <a:ext uri="{FF2B5EF4-FFF2-40B4-BE49-F238E27FC236}">
                    <a16:creationId xmlns:a16="http://schemas.microsoft.com/office/drawing/2014/main" id="{5AAAA27F-AE4D-2198-1367-76BD50AA3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6000" y="-795338"/>
                <a:ext cx="63500" cy="11113"/>
              </a:xfrm>
              <a:custGeom>
                <a:avLst/>
                <a:gdLst>
                  <a:gd name="T0" fmla="*/ 2 w 40"/>
                  <a:gd name="T1" fmla="*/ 7 h 7"/>
                  <a:gd name="T2" fmla="*/ 40 w 40"/>
                  <a:gd name="T3" fmla="*/ 0 h 7"/>
                  <a:gd name="T4" fmla="*/ 0 w 40"/>
                  <a:gd name="T5" fmla="*/ 7 h 7"/>
                  <a:gd name="T6" fmla="*/ 2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2" y="7"/>
                    </a:moveTo>
                    <a:lnTo>
                      <a:pt x="40" y="0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419">
                <a:extLst>
                  <a:ext uri="{FF2B5EF4-FFF2-40B4-BE49-F238E27FC236}">
                    <a16:creationId xmlns:a16="http://schemas.microsoft.com/office/drawing/2014/main" id="{147BFADF-3042-8FB1-445F-E29BC1C273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5350" y="-792163"/>
                <a:ext cx="128588" cy="19050"/>
              </a:xfrm>
              <a:custGeom>
                <a:avLst/>
                <a:gdLst>
                  <a:gd name="T0" fmla="*/ 25 w 34"/>
                  <a:gd name="T1" fmla="*/ 1 h 5"/>
                  <a:gd name="T2" fmla="*/ 10 w 34"/>
                  <a:gd name="T3" fmla="*/ 3 h 5"/>
                  <a:gd name="T4" fmla="*/ 0 w 34"/>
                  <a:gd name="T5" fmla="*/ 4 h 5"/>
                  <a:gd name="T6" fmla="*/ 34 w 34"/>
                  <a:gd name="T7" fmla="*/ 0 h 5"/>
                  <a:gd name="T8" fmla="*/ 25 w 3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">
                    <a:moveTo>
                      <a:pt x="25" y="1"/>
                    </a:moveTo>
                    <a:cubicBezTo>
                      <a:pt x="19" y="1"/>
                      <a:pt x="15" y="3"/>
                      <a:pt x="10" y="3"/>
                    </a:cubicBezTo>
                    <a:cubicBezTo>
                      <a:pt x="7" y="5"/>
                      <a:pt x="3" y="3"/>
                      <a:pt x="0" y="4"/>
                    </a:cubicBezTo>
                    <a:cubicBezTo>
                      <a:pt x="12" y="4"/>
                      <a:pt x="23" y="2"/>
                      <a:pt x="34" y="0"/>
                    </a:cubicBezTo>
                    <a:cubicBezTo>
                      <a:pt x="31" y="0"/>
                      <a:pt x="28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420">
                <a:extLst>
                  <a:ext uri="{FF2B5EF4-FFF2-40B4-BE49-F238E27FC236}">
                    <a16:creationId xmlns:a16="http://schemas.microsoft.com/office/drawing/2014/main" id="{3CA0AB09-3082-C8BF-6D01-02596E22C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300" y="-798513"/>
                <a:ext cx="7938" cy="3175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2"/>
                    </a:lnTo>
                    <a:lnTo>
                      <a:pt x="5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21">
                <a:extLst>
                  <a:ext uri="{FF2B5EF4-FFF2-40B4-BE49-F238E27FC236}">
                    <a16:creationId xmlns:a16="http://schemas.microsoft.com/office/drawing/2014/main" id="{8C9F8AE6-42D4-EECC-F7A5-DFFADF81C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887" y="-7350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422">
                <a:extLst>
                  <a:ext uri="{FF2B5EF4-FFF2-40B4-BE49-F238E27FC236}">
                    <a16:creationId xmlns:a16="http://schemas.microsoft.com/office/drawing/2014/main" id="{04DA2BE9-514D-96EE-4EDD-DD9B7FE86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0275" y="-735013"/>
                <a:ext cx="201613" cy="41275"/>
              </a:xfrm>
              <a:custGeom>
                <a:avLst/>
                <a:gdLst>
                  <a:gd name="T0" fmla="*/ 47 w 54"/>
                  <a:gd name="T1" fmla="*/ 3 h 11"/>
                  <a:gd name="T2" fmla="*/ 54 w 54"/>
                  <a:gd name="T3" fmla="*/ 0 h 11"/>
                  <a:gd name="T4" fmla="*/ 32 w 54"/>
                  <a:gd name="T5" fmla="*/ 5 h 11"/>
                  <a:gd name="T6" fmla="*/ 32 w 54"/>
                  <a:gd name="T7" fmla="*/ 5 h 11"/>
                  <a:gd name="T8" fmla="*/ 0 w 54"/>
                  <a:gd name="T9" fmla="*/ 11 h 11"/>
                  <a:gd name="T10" fmla="*/ 47 w 54"/>
                  <a:gd name="T1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1">
                    <a:moveTo>
                      <a:pt x="47" y="3"/>
                    </a:moveTo>
                    <a:cubicBezTo>
                      <a:pt x="51" y="4"/>
                      <a:pt x="52" y="1"/>
                      <a:pt x="54" y="0"/>
                    </a:cubicBezTo>
                    <a:cubicBezTo>
                      <a:pt x="47" y="2"/>
                      <a:pt x="38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22" y="8"/>
                      <a:pt x="11" y="9"/>
                      <a:pt x="0" y="11"/>
                    </a:cubicBezTo>
                    <a:cubicBezTo>
                      <a:pt x="15" y="9"/>
                      <a:pt x="32" y="7"/>
                      <a:pt x="4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423">
                <a:extLst>
                  <a:ext uri="{FF2B5EF4-FFF2-40B4-BE49-F238E27FC236}">
                    <a16:creationId xmlns:a16="http://schemas.microsoft.com/office/drawing/2014/main" id="{11B9AE53-A96C-AE75-3D0F-48D9EF5C74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650" y="-798513"/>
                <a:ext cx="233363" cy="17463"/>
              </a:xfrm>
              <a:custGeom>
                <a:avLst/>
                <a:gdLst>
                  <a:gd name="T0" fmla="*/ 9 w 62"/>
                  <a:gd name="T1" fmla="*/ 5 h 5"/>
                  <a:gd name="T2" fmla="*/ 62 w 62"/>
                  <a:gd name="T3" fmla="*/ 1 h 5"/>
                  <a:gd name="T4" fmla="*/ 58 w 62"/>
                  <a:gd name="T5" fmla="*/ 0 h 5"/>
                  <a:gd name="T6" fmla="*/ 23 w 62"/>
                  <a:gd name="T7" fmla="*/ 3 h 5"/>
                  <a:gd name="T8" fmla="*/ 0 w 62"/>
                  <a:gd name="T9" fmla="*/ 4 h 5"/>
                  <a:gd name="T10" fmla="*/ 9 w 6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">
                    <a:moveTo>
                      <a:pt x="9" y="5"/>
                    </a:moveTo>
                    <a:cubicBezTo>
                      <a:pt x="27" y="4"/>
                      <a:pt x="46" y="3"/>
                      <a:pt x="62" y="1"/>
                    </a:cubicBezTo>
                    <a:cubicBezTo>
                      <a:pt x="61" y="1"/>
                      <a:pt x="59" y="1"/>
                      <a:pt x="58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3"/>
                      <a:pt x="7" y="3"/>
                      <a:pt x="0" y="4"/>
                    </a:cubicBezTo>
                    <a:cubicBezTo>
                      <a:pt x="3" y="4"/>
                      <a:pt x="6" y="4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424">
                <a:extLst>
                  <a:ext uri="{FF2B5EF4-FFF2-40B4-BE49-F238E27FC236}">
                    <a16:creationId xmlns:a16="http://schemas.microsoft.com/office/drawing/2014/main" id="{9C1D47CE-7119-5531-3E58-5383FC2635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70167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0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425">
                <a:extLst>
                  <a:ext uri="{FF2B5EF4-FFF2-40B4-BE49-F238E27FC236}">
                    <a16:creationId xmlns:a16="http://schemas.microsoft.com/office/drawing/2014/main" id="{10E4384A-AB6A-19FD-64C5-2180D0C45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062" y="-693738"/>
                <a:ext cx="288925" cy="52388"/>
              </a:xfrm>
              <a:custGeom>
                <a:avLst/>
                <a:gdLst>
                  <a:gd name="T0" fmla="*/ 77 w 77"/>
                  <a:gd name="T1" fmla="*/ 0 h 14"/>
                  <a:gd name="T2" fmla="*/ 0 w 77"/>
                  <a:gd name="T3" fmla="*/ 14 h 14"/>
                  <a:gd name="T4" fmla="*/ 77 w 77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14">
                    <a:moveTo>
                      <a:pt x="77" y="0"/>
                    </a:moveTo>
                    <a:cubicBezTo>
                      <a:pt x="51" y="7"/>
                      <a:pt x="26" y="11"/>
                      <a:pt x="0" y="14"/>
                    </a:cubicBezTo>
                    <a:cubicBezTo>
                      <a:pt x="26" y="12"/>
                      <a:pt x="52" y="7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426">
                <a:extLst>
                  <a:ext uri="{FF2B5EF4-FFF2-40B4-BE49-F238E27FC236}">
                    <a16:creationId xmlns:a16="http://schemas.microsoft.com/office/drawing/2014/main" id="{E7E9616E-D43F-5478-A91D-48EBC3D26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2012" y="-776288"/>
                <a:ext cx="30163" cy="7938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0 h 2"/>
                  <a:gd name="T4" fmla="*/ 0 w 8"/>
                  <a:gd name="T5" fmla="*/ 1 h 2"/>
                  <a:gd name="T6" fmla="*/ 8 w 8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0"/>
                      <a:pt x="3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5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427">
                <a:extLst>
                  <a:ext uri="{FF2B5EF4-FFF2-40B4-BE49-F238E27FC236}">
                    <a16:creationId xmlns:a16="http://schemas.microsoft.com/office/drawing/2014/main" id="{B0B1349E-6ACA-54A3-BAF2-CBE7184713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7900" y="-731838"/>
                <a:ext cx="65088" cy="11113"/>
              </a:xfrm>
              <a:custGeom>
                <a:avLst/>
                <a:gdLst>
                  <a:gd name="T0" fmla="*/ 0 w 41"/>
                  <a:gd name="T1" fmla="*/ 7 h 7"/>
                  <a:gd name="T2" fmla="*/ 41 w 41"/>
                  <a:gd name="T3" fmla="*/ 0 h 7"/>
                  <a:gd name="T4" fmla="*/ 38 w 41"/>
                  <a:gd name="T5" fmla="*/ 0 h 7"/>
                  <a:gd name="T6" fmla="*/ 0 w 4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">
                    <a:moveTo>
                      <a:pt x="0" y="7"/>
                    </a:moveTo>
                    <a:lnTo>
                      <a:pt x="41" y="0"/>
                    </a:lnTo>
                    <a:lnTo>
                      <a:pt x="38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428">
                <a:extLst>
                  <a:ext uri="{FF2B5EF4-FFF2-40B4-BE49-F238E27FC236}">
                    <a16:creationId xmlns:a16="http://schemas.microsoft.com/office/drawing/2014/main" id="{CC309DD2-F131-DC67-557E-785914A11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787" y="-679450"/>
                <a:ext cx="379413" cy="76200"/>
              </a:xfrm>
              <a:custGeom>
                <a:avLst/>
                <a:gdLst>
                  <a:gd name="T0" fmla="*/ 88 w 101"/>
                  <a:gd name="T1" fmla="*/ 5 h 20"/>
                  <a:gd name="T2" fmla="*/ 101 w 101"/>
                  <a:gd name="T3" fmla="*/ 0 h 20"/>
                  <a:gd name="T4" fmla="*/ 0 w 101"/>
                  <a:gd name="T5" fmla="*/ 18 h 20"/>
                  <a:gd name="T6" fmla="*/ 10 w 101"/>
                  <a:gd name="T7" fmla="*/ 18 h 20"/>
                  <a:gd name="T8" fmla="*/ 53 w 101"/>
                  <a:gd name="T9" fmla="*/ 13 h 20"/>
                  <a:gd name="T10" fmla="*/ 53 w 101"/>
                  <a:gd name="T11" fmla="*/ 12 h 20"/>
                  <a:gd name="T12" fmla="*/ 84 w 101"/>
                  <a:gd name="T13" fmla="*/ 5 h 20"/>
                  <a:gd name="T14" fmla="*/ 86 w 101"/>
                  <a:gd name="T15" fmla="*/ 5 h 20"/>
                  <a:gd name="T16" fmla="*/ 86 w 101"/>
                  <a:gd name="T17" fmla="*/ 6 h 20"/>
                  <a:gd name="T18" fmla="*/ 88 w 101"/>
                  <a:gd name="T19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20">
                    <a:moveTo>
                      <a:pt x="88" y="5"/>
                    </a:moveTo>
                    <a:cubicBezTo>
                      <a:pt x="91" y="1"/>
                      <a:pt x="97" y="3"/>
                      <a:pt x="101" y="0"/>
                    </a:cubicBezTo>
                    <a:cubicBezTo>
                      <a:pt x="68" y="10"/>
                      <a:pt x="34" y="15"/>
                      <a:pt x="0" y="18"/>
                    </a:cubicBezTo>
                    <a:cubicBezTo>
                      <a:pt x="3" y="20"/>
                      <a:pt x="7" y="17"/>
                      <a:pt x="10" y="18"/>
                    </a:cubicBezTo>
                    <a:cubicBezTo>
                      <a:pt x="25" y="18"/>
                      <a:pt x="39" y="15"/>
                      <a:pt x="53" y="13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3" y="10"/>
                      <a:pt x="73" y="7"/>
                      <a:pt x="84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6" y="6"/>
                      <a:pt x="86" y="6"/>
                    </a:cubicBezTo>
                    <a:lnTo>
                      <a:pt x="8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429">
                <a:extLst>
                  <a:ext uri="{FF2B5EF4-FFF2-40B4-BE49-F238E27FC236}">
                    <a16:creationId xmlns:a16="http://schemas.microsoft.com/office/drawing/2014/main" id="{F7E8CDF6-522A-4CDF-FABC-9CDE35FFE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025" y="-773113"/>
                <a:ext cx="7938" cy="476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430">
                <a:extLst>
                  <a:ext uri="{FF2B5EF4-FFF2-40B4-BE49-F238E27FC236}">
                    <a16:creationId xmlns:a16="http://schemas.microsoft.com/office/drawing/2014/main" id="{AA5CCAB7-CE7C-8692-D785-3D53ADD78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612" y="-701675"/>
                <a:ext cx="26988" cy="7938"/>
              </a:xfrm>
              <a:custGeom>
                <a:avLst/>
                <a:gdLst>
                  <a:gd name="T0" fmla="*/ 17 w 17"/>
                  <a:gd name="T1" fmla="*/ 0 h 5"/>
                  <a:gd name="T2" fmla="*/ 0 w 17"/>
                  <a:gd name="T3" fmla="*/ 5 h 5"/>
                  <a:gd name="T4" fmla="*/ 3 w 17"/>
                  <a:gd name="T5" fmla="*/ 5 h 5"/>
                  <a:gd name="T6" fmla="*/ 17 w 1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">
                    <a:moveTo>
                      <a:pt x="17" y="0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431">
                <a:extLst>
                  <a:ext uri="{FF2B5EF4-FFF2-40B4-BE49-F238E27FC236}">
                    <a16:creationId xmlns:a16="http://schemas.microsoft.com/office/drawing/2014/main" id="{5EFBEAFD-3264-61E2-4FC7-1A65E744C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191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432">
                <a:extLst>
                  <a:ext uri="{FF2B5EF4-FFF2-40B4-BE49-F238E27FC236}">
                    <a16:creationId xmlns:a16="http://schemas.microsoft.com/office/drawing/2014/main" id="{54136108-2925-15B9-FC25-3A77CBFBF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22300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433">
                <a:extLst>
                  <a:ext uri="{FF2B5EF4-FFF2-40B4-BE49-F238E27FC236}">
                    <a16:creationId xmlns:a16="http://schemas.microsoft.com/office/drawing/2014/main" id="{68E20C21-E829-B2DD-B60B-373256BA1F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49288"/>
                <a:ext cx="85725" cy="26988"/>
              </a:xfrm>
              <a:custGeom>
                <a:avLst/>
                <a:gdLst>
                  <a:gd name="T0" fmla="*/ 0 w 23"/>
                  <a:gd name="T1" fmla="*/ 7 h 7"/>
                  <a:gd name="T2" fmla="*/ 1 w 23"/>
                  <a:gd name="T3" fmla="*/ 7 h 7"/>
                  <a:gd name="T4" fmla="*/ 1 w 23"/>
                  <a:gd name="T5" fmla="*/ 7 h 7"/>
                  <a:gd name="T6" fmla="*/ 2 w 23"/>
                  <a:gd name="T7" fmla="*/ 7 h 7"/>
                  <a:gd name="T8" fmla="*/ 1 w 23"/>
                  <a:gd name="T9" fmla="*/ 7 h 7"/>
                  <a:gd name="T10" fmla="*/ 23 w 23"/>
                  <a:gd name="T11" fmla="*/ 0 h 7"/>
                  <a:gd name="T12" fmla="*/ 0 w 23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7">
                    <a:moveTo>
                      <a:pt x="0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6"/>
                      <a:pt x="16" y="3"/>
                      <a:pt x="23" y="0"/>
                    </a:cubicBezTo>
                    <a:cubicBezTo>
                      <a:pt x="15" y="2"/>
                      <a:pt x="5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434">
                <a:extLst>
                  <a:ext uri="{FF2B5EF4-FFF2-40B4-BE49-F238E27FC236}">
                    <a16:creationId xmlns:a16="http://schemas.microsoft.com/office/drawing/2014/main" id="{1E959D17-6505-D600-EDA2-46E87FFEB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425" y="-781050"/>
                <a:ext cx="22225" cy="0"/>
              </a:xfrm>
              <a:custGeom>
                <a:avLst/>
                <a:gdLst>
                  <a:gd name="T0" fmla="*/ 6 w 6"/>
                  <a:gd name="T1" fmla="*/ 0 w 6"/>
                  <a:gd name="T2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435">
                <a:extLst>
                  <a:ext uri="{FF2B5EF4-FFF2-40B4-BE49-F238E27FC236}">
                    <a16:creationId xmlns:a16="http://schemas.microsoft.com/office/drawing/2014/main" id="{3D967F91-6EDD-7404-E734-98B2F424C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650" y="-784225"/>
                <a:ext cx="123825" cy="3175"/>
              </a:xfrm>
              <a:custGeom>
                <a:avLst/>
                <a:gdLst>
                  <a:gd name="T0" fmla="*/ 0 w 33"/>
                  <a:gd name="T1" fmla="*/ 1 h 1"/>
                  <a:gd name="T2" fmla="*/ 33 w 33"/>
                  <a:gd name="T3" fmla="*/ 0 h 1"/>
                  <a:gd name="T4" fmla="*/ 0 w 3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">
                    <a:moveTo>
                      <a:pt x="0" y="1"/>
                    </a:moveTo>
                    <a:cubicBezTo>
                      <a:pt x="11" y="1"/>
                      <a:pt x="23" y="1"/>
                      <a:pt x="33" y="0"/>
                    </a:cubicBezTo>
                    <a:cubicBezTo>
                      <a:pt x="22" y="0"/>
                      <a:pt x="1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436">
                <a:extLst>
                  <a:ext uri="{FF2B5EF4-FFF2-40B4-BE49-F238E27FC236}">
                    <a16:creationId xmlns:a16="http://schemas.microsoft.com/office/drawing/2014/main" id="{C3D6240A-529D-FAB2-315D-40F3F7F3BB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5" y="-712788"/>
                <a:ext cx="7938" cy="317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437">
                <a:extLst>
                  <a:ext uri="{FF2B5EF4-FFF2-40B4-BE49-F238E27FC236}">
                    <a16:creationId xmlns:a16="http://schemas.microsoft.com/office/drawing/2014/main" id="{3109E482-A517-CDDE-0652-1DA5D02971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5" y="-7127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438">
                <a:extLst>
                  <a:ext uri="{FF2B5EF4-FFF2-40B4-BE49-F238E27FC236}">
                    <a16:creationId xmlns:a16="http://schemas.microsoft.com/office/drawing/2014/main" id="{DC1E5081-3415-1371-DF7F-E385DFCA5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050" y="-641350"/>
                <a:ext cx="82550" cy="19050"/>
              </a:xfrm>
              <a:custGeom>
                <a:avLst/>
                <a:gdLst>
                  <a:gd name="T0" fmla="*/ 22 w 22"/>
                  <a:gd name="T1" fmla="*/ 0 h 5"/>
                  <a:gd name="T2" fmla="*/ 0 w 22"/>
                  <a:gd name="T3" fmla="*/ 5 h 5"/>
                  <a:gd name="T4" fmla="*/ 22 w 2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2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7" y="5"/>
                      <a:pt x="16" y="2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439">
                <a:extLst>
                  <a:ext uri="{FF2B5EF4-FFF2-40B4-BE49-F238E27FC236}">
                    <a16:creationId xmlns:a16="http://schemas.microsoft.com/office/drawing/2014/main" id="{BE7CFE43-57E9-79E2-AE82-44862878A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7987" y="-784225"/>
                <a:ext cx="44450" cy="3175"/>
              </a:xfrm>
              <a:custGeom>
                <a:avLst/>
                <a:gdLst>
                  <a:gd name="T0" fmla="*/ 23 w 28"/>
                  <a:gd name="T1" fmla="*/ 0 h 2"/>
                  <a:gd name="T2" fmla="*/ 0 w 28"/>
                  <a:gd name="T3" fmla="*/ 0 h 2"/>
                  <a:gd name="T4" fmla="*/ 28 w 28"/>
                  <a:gd name="T5" fmla="*/ 2 h 2"/>
                  <a:gd name="T6" fmla="*/ 23 w 2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">
                    <a:moveTo>
                      <a:pt x="23" y="0"/>
                    </a:moveTo>
                    <a:lnTo>
                      <a:pt x="0" y="0"/>
                    </a:lnTo>
                    <a:lnTo>
                      <a:pt x="28" y="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440">
                <a:extLst>
                  <a:ext uri="{FF2B5EF4-FFF2-40B4-BE49-F238E27FC236}">
                    <a16:creationId xmlns:a16="http://schemas.microsoft.com/office/drawing/2014/main" id="{7FF36265-940A-04C9-90C6-326463B35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225" y="-773113"/>
                <a:ext cx="12700" cy="0"/>
              </a:xfrm>
              <a:custGeom>
                <a:avLst/>
                <a:gdLst>
                  <a:gd name="T0" fmla="*/ 3 w 8"/>
                  <a:gd name="T1" fmla="*/ 0 w 8"/>
                  <a:gd name="T2" fmla="*/ 8 w 8"/>
                  <a:gd name="T3" fmla="*/ 3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8">
                    <a:moveTo>
                      <a:pt x="3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441">
                <a:extLst>
                  <a:ext uri="{FF2B5EF4-FFF2-40B4-BE49-F238E27FC236}">
                    <a16:creationId xmlns:a16="http://schemas.microsoft.com/office/drawing/2014/main" id="{6EFB9BE5-34B5-2267-518A-5EB45A9B82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4487" y="-784225"/>
                <a:ext cx="22225" cy="3175"/>
              </a:xfrm>
              <a:custGeom>
                <a:avLst/>
                <a:gdLst>
                  <a:gd name="T0" fmla="*/ 6 w 6"/>
                  <a:gd name="T1" fmla="*/ 0 h 1"/>
                  <a:gd name="T2" fmla="*/ 0 w 6"/>
                  <a:gd name="T3" fmla="*/ 0 h 1"/>
                  <a:gd name="T4" fmla="*/ 6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1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442">
                <a:extLst>
                  <a:ext uri="{FF2B5EF4-FFF2-40B4-BE49-F238E27FC236}">
                    <a16:creationId xmlns:a16="http://schemas.microsoft.com/office/drawing/2014/main" id="{7C003EDB-28FA-51B9-1E4F-9959D3879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612" y="-781050"/>
                <a:ext cx="26988" cy="7938"/>
              </a:xfrm>
              <a:custGeom>
                <a:avLst/>
                <a:gdLst>
                  <a:gd name="T0" fmla="*/ 7 w 7"/>
                  <a:gd name="T1" fmla="*/ 1 h 2"/>
                  <a:gd name="T2" fmla="*/ 0 w 7"/>
                  <a:gd name="T3" fmla="*/ 1 h 2"/>
                  <a:gd name="T4" fmla="*/ 7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4" y="0"/>
                      <a:pt x="3" y="2"/>
                      <a:pt x="0" y="1"/>
                    </a:cubicBezTo>
                    <a:cubicBezTo>
                      <a:pt x="3" y="2"/>
                      <a:pt x="5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443">
                <a:extLst>
                  <a:ext uri="{FF2B5EF4-FFF2-40B4-BE49-F238E27FC236}">
                    <a16:creationId xmlns:a16="http://schemas.microsoft.com/office/drawing/2014/main" id="{2B497575-69E9-32BA-AE16-23D25A7AD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0512" y="-781050"/>
                <a:ext cx="12700" cy="4763"/>
              </a:xfrm>
              <a:custGeom>
                <a:avLst/>
                <a:gdLst>
                  <a:gd name="T0" fmla="*/ 3 w 8"/>
                  <a:gd name="T1" fmla="*/ 0 h 3"/>
                  <a:gd name="T2" fmla="*/ 0 w 8"/>
                  <a:gd name="T3" fmla="*/ 3 h 3"/>
                  <a:gd name="T4" fmla="*/ 8 w 8"/>
                  <a:gd name="T5" fmla="*/ 3 h 3"/>
                  <a:gd name="T6" fmla="*/ 3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lnTo>
                      <a:pt x="0" y="3"/>
                    </a:lnTo>
                    <a:lnTo>
                      <a:pt x="8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444">
                <a:extLst>
                  <a:ext uri="{FF2B5EF4-FFF2-40B4-BE49-F238E27FC236}">
                    <a16:creationId xmlns:a16="http://schemas.microsoft.com/office/drawing/2014/main" id="{527C3EFF-8C04-E107-2DFA-F4E95D07D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550" y="-536575"/>
                <a:ext cx="284163" cy="74613"/>
              </a:xfrm>
              <a:custGeom>
                <a:avLst/>
                <a:gdLst>
                  <a:gd name="T0" fmla="*/ 76 w 76"/>
                  <a:gd name="T1" fmla="*/ 0 h 20"/>
                  <a:gd name="T2" fmla="*/ 0 w 76"/>
                  <a:gd name="T3" fmla="*/ 18 h 20"/>
                  <a:gd name="T4" fmla="*/ 9 w 76"/>
                  <a:gd name="T5" fmla="*/ 19 h 20"/>
                  <a:gd name="T6" fmla="*/ 9 w 76"/>
                  <a:gd name="T7" fmla="*/ 19 h 20"/>
                  <a:gd name="T8" fmla="*/ 16 w 76"/>
                  <a:gd name="T9" fmla="*/ 18 h 20"/>
                  <a:gd name="T10" fmla="*/ 20 w 76"/>
                  <a:gd name="T11" fmla="*/ 16 h 20"/>
                  <a:gd name="T12" fmla="*/ 38 w 76"/>
                  <a:gd name="T13" fmla="*/ 14 h 20"/>
                  <a:gd name="T14" fmla="*/ 62 w 76"/>
                  <a:gd name="T15" fmla="*/ 7 h 20"/>
                  <a:gd name="T16" fmla="*/ 62 w 76"/>
                  <a:gd name="T17" fmla="*/ 5 h 20"/>
                  <a:gd name="T18" fmla="*/ 76 w 76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20">
                    <a:moveTo>
                      <a:pt x="76" y="0"/>
                    </a:moveTo>
                    <a:cubicBezTo>
                      <a:pt x="51" y="9"/>
                      <a:pt x="25" y="13"/>
                      <a:pt x="0" y="18"/>
                    </a:cubicBezTo>
                    <a:cubicBezTo>
                      <a:pt x="2" y="20"/>
                      <a:pt x="6" y="17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1" y="18"/>
                      <a:pt x="14" y="19"/>
                      <a:pt x="16" y="18"/>
                    </a:cubicBezTo>
                    <a:cubicBezTo>
                      <a:pt x="16" y="16"/>
                      <a:pt x="19" y="17"/>
                      <a:pt x="20" y="16"/>
                    </a:cubicBezTo>
                    <a:cubicBezTo>
                      <a:pt x="26" y="17"/>
                      <a:pt x="32" y="14"/>
                      <a:pt x="38" y="14"/>
                    </a:cubicBezTo>
                    <a:cubicBezTo>
                      <a:pt x="46" y="11"/>
                      <a:pt x="55" y="9"/>
                      <a:pt x="62" y="7"/>
                    </a:cubicBezTo>
                    <a:cubicBezTo>
                      <a:pt x="62" y="6"/>
                      <a:pt x="63" y="6"/>
                      <a:pt x="62" y="5"/>
                    </a:cubicBez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445">
                <a:extLst>
                  <a:ext uri="{FF2B5EF4-FFF2-40B4-BE49-F238E27FC236}">
                    <a16:creationId xmlns:a16="http://schemas.microsoft.com/office/drawing/2014/main" id="{F295A623-03CB-95C4-138E-DD9CE824B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9462" y="-608013"/>
                <a:ext cx="22225" cy="0"/>
              </a:xfrm>
              <a:custGeom>
                <a:avLst/>
                <a:gdLst>
                  <a:gd name="T0" fmla="*/ 14 w 14"/>
                  <a:gd name="T1" fmla="*/ 12 w 14"/>
                  <a:gd name="T2" fmla="*/ 0 w 14"/>
                  <a:gd name="T3" fmla="*/ 14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4">
                    <a:moveTo>
                      <a:pt x="14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446">
                <a:extLst>
                  <a:ext uri="{FF2B5EF4-FFF2-40B4-BE49-F238E27FC236}">
                    <a16:creationId xmlns:a16="http://schemas.microsoft.com/office/drawing/2014/main" id="{DE9218C8-7F32-1E64-BB3C-EE66ED0D8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5375" y="-514350"/>
                <a:ext cx="52388" cy="15875"/>
              </a:xfrm>
              <a:custGeom>
                <a:avLst/>
                <a:gdLst>
                  <a:gd name="T0" fmla="*/ 0 w 14"/>
                  <a:gd name="T1" fmla="*/ 4 h 4"/>
                  <a:gd name="T2" fmla="*/ 14 w 14"/>
                  <a:gd name="T3" fmla="*/ 0 h 4"/>
                  <a:gd name="T4" fmla="*/ 0 w 1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cubicBezTo>
                      <a:pt x="4" y="2"/>
                      <a:pt x="11" y="2"/>
                      <a:pt x="14" y="0"/>
                    </a:cubicBezTo>
                    <a:cubicBezTo>
                      <a:pt x="10" y="2"/>
                      <a:pt x="4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447">
                <a:extLst>
                  <a:ext uri="{FF2B5EF4-FFF2-40B4-BE49-F238E27FC236}">
                    <a16:creationId xmlns:a16="http://schemas.microsoft.com/office/drawing/2014/main" id="{B88951EB-C246-7615-1EEB-37FC5C3F2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7" y="-608013"/>
                <a:ext cx="11113" cy="476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448">
                <a:extLst>
                  <a:ext uri="{FF2B5EF4-FFF2-40B4-BE49-F238E27FC236}">
                    <a16:creationId xmlns:a16="http://schemas.microsoft.com/office/drawing/2014/main" id="{510A7B7C-4E9E-CFF8-A930-496DC97FD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-514350"/>
                <a:ext cx="22225" cy="4763"/>
              </a:xfrm>
              <a:custGeom>
                <a:avLst/>
                <a:gdLst>
                  <a:gd name="T0" fmla="*/ 2 w 14"/>
                  <a:gd name="T1" fmla="*/ 3 h 3"/>
                  <a:gd name="T2" fmla="*/ 14 w 14"/>
                  <a:gd name="T3" fmla="*/ 0 h 3"/>
                  <a:gd name="T4" fmla="*/ 0 w 14"/>
                  <a:gd name="T5" fmla="*/ 3 h 3"/>
                  <a:gd name="T6" fmla="*/ 2 w 1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3">
                    <a:moveTo>
                      <a:pt x="2" y="3"/>
                    </a:moveTo>
                    <a:lnTo>
                      <a:pt x="14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449">
                <a:extLst>
                  <a:ext uri="{FF2B5EF4-FFF2-40B4-BE49-F238E27FC236}">
                    <a16:creationId xmlns:a16="http://schemas.microsoft.com/office/drawing/2014/main" id="{E391DDAC-4DE3-73D1-138E-E0467DE00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6787" y="-506413"/>
                <a:ext cx="11113" cy="3175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450">
                <a:extLst>
                  <a:ext uri="{FF2B5EF4-FFF2-40B4-BE49-F238E27FC236}">
                    <a16:creationId xmlns:a16="http://schemas.microsoft.com/office/drawing/2014/main" id="{D7DE285D-E9B8-4C15-BCBB-14180F99B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6625" y="-465138"/>
                <a:ext cx="15875" cy="7938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1 h 2"/>
                  <a:gd name="T4" fmla="*/ 4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451">
                <a:extLst>
                  <a:ext uri="{FF2B5EF4-FFF2-40B4-BE49-F238E27FC236}">
                    <a16:creationId xmlns:a16="http://schemas.microsoft.com/office/drawing/2014/main" id="{52AF3756-A24D-E573-7E2E-B5C6D9ADB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9012" y="-454025"/>
                <a:ext cx="12700" cy="3175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452">
                <a:extLst>
                  <a:ext uri="{FF2B5EF4-FFF2-40B4-BE49-F238E27FC236}">
                    <a16:creationId xmlns:a16="http://schemas.microsoft.com/office/drawing/2014/main" id="{3D3CB369-C7B7-8AE0-14E0-F4CD47488D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400" y="-465138"/>
                <a:ext cx="15875" cy="7938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2" y="2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453">
                <a:extLst>
                  <a:ext uri="{FF2B5EF4-FFF2-40B4-BE49-F238E27FC236}">
                    <a16:creationId xmlns:a16="http://schemas.microsoft.com/office/drawing/2014/main" id="{D316B1FC-FF3F-4699-A600-B5AC0ADC3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337" y="-450850"/>
                <a:ext cx="44450" cy="7938"/>
              </a:xfrm>
              <a:custGeom>
                <a:avLst/>
                <a:gdLst>
                  <a:gd name="T0" fmla="*/ 0 w 12"/>
                  <a:gd name="T1" fmla="*/ 2 h 2"/>
                  <a:gd name="T2" fmla="*/ 12 w 12"/>
                  <a:gd name="T3" fmla="*/ 0 h 2"/>
                  <a:gd name="T4" fmla="*/ 0 w 1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">
                    <a:moveTo>
                      <a:pt x="0" y="2"/>
                    </a:moveTo>
                    <a:cubicBezTo>
                      <a:pt x="4" y="2"/>
                      <a:pt x="9" y="2"/>
                      <a:pt x="12" y="0"/>
                    </a:cubicBezTo>
                    <a:cubicBezTo>
                      <a:pt x="8" y="0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454">
                <a:extLst>
                  <a:ext uri="{FF2B5EF4-FFF2-40B4-BE49-F238E27FC236}">
                    <a16:creationId xmlns:a16="http://schemas.microsoft.com/office/drawing/2014/main" id="{BAC5DB98-EF02-4E35-1957-C9ABB56B3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1225" y="-442913"/>
                <a:ext cx="1111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455">
                <a:extLst>
                  <a:ext uri="{FF2B5EF4-FFF2-40B4-BE49-F238E27FC236}">
                    <a16:creationId xmlns:a16="http://schemas.microsoft.com/office/drawing/2014/main" id="{DD2FC2D9-3DBC-BAB6-E25E-EE322D1F5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7" y="-473075"/>
                <a:ext cx="63500" cy="11113"/>
              </a:xfrm>
              <a:custGeom>
                <a:avLst/>
                <a:gdLst>
                  <a:gd name="T0" fmla="*/ 17 w 17"/>
                  <a:gd name="T1" fmla="*/ 1 h 3"/>
                  <a:gd name="T2" fmla="*/ 0 w 17"/>
                  <a:gd name="T3" fmla="*/ 3 h 3"/>
                  <a:gd name="T4" fmla="*/ 17 w 1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">
                    <a:moveTo>
                      <a:pt x="17" y="1"/>
                    </a:moveTo>
                    <a:cubicBezTo>
                      <a:pt x="12" y="0"/>
                      <a:pt x="4" y="2"/>
                      <a:pt x="0" y="3"/>
                    </a:cubicBezTo>
                    <a:cubicBezTo>
                      <a:pt x="6" y="3"/>
                      <a:pt x="12" y="2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456">
                <a:extLst>
                  <a:ext uri="{FF2B5EF4-FFF2-40B4-BE49-F238E27FC236}">
                    <a16:creationId xmlns:a16="http://schemas.microsoft.com/office/drawing/2014/main" id="{D3D1B5E2-808D-41EB-3EEB-4E8E6E8C8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5475" y="-390525"/>
                <a:ext cx="79375" cy="11113"/>
              </a:xfrm>
              <a:custGeom>
                <a:avLst/>
                <a:gdLst>
                  <a:gd name="T0" fmla="*/ 20 w 21"/>
                  <a:gd name="T1" fmla="*/ 2 h 3"/>
                  <a:gd name="T2" fmla="*/ 21 w 21"/>
                  <a:gd name="T3" fmla="*/ 1 h 3"/>
                  <a:gd name="T4" fmla="*/ 0 w 21"/>
                  <a:gd name="T5" fmla="*/ 3 h 3"/>
                  <a:gd name="T6" fmla="*/ 20 w 2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">
                    <a:moveTo>
                      <a:pt x="20" y="2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14" y="2"/>
                      <a:pt x="7" y="0"/>
                      <a:pt x="0" y="3"/>
                    </a:cubicBezTo>
                    <a:cubicBezTo>
                      <a:pt x="7" y="3"/>
                      <a:pt x="14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457">
                <a:extLst>
                  <a:ext uri="{FF2B5EF4-FFF2-40B4-BE49-F238E27FC236}">
                    <a16:creationId xmlns:a16="http://schemas.microsoft.com/office/drawing/2014/main" id="{1DB3C911-151A-50A6-C558-28503094D5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7075" y="-374650"/>
                <a:ext cx="14288" cy="6350"/>
              </a:xfrm>
              <a:custGeom>
                <a:avLst/>
                <a:gdLst>
                  <a:gd name="T0" fmla="*/ 2 w 9"/>
                  <a:gd name="T1" fmla="*/ 4 h 4"/>
                  <a:gd name="T2" fmla="*/ 9 w 9"/>
                  <a:gd name="T3" fmla="*/ 0 h 4"/>
                  <a:gd name="T4" fmla="*/ 0 w 9"/>
                  <a:gd name="T5" fmla="*/ 4 h 4"/>
                  <a:gd name="T6" fmla="*/ 2 w 9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2" y="4"/>
                    </a:moveTo>
                    <a:lnTo>
                      <a:pt x="9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458">
                <a:extLst>
                  <a:ext uri="{FF2B5EF4-FFF2-40B4-BE49-F238E27FC236}">
                    <a16:creationId xmlns:a16="http://schemas.microsoft.com/office/drawing/2014/main" id="{50BFE136-E684-231C-400B-1D4F67801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650" y="-396875"/>
                <a:ext cx="19050" cy="3175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1"/>
                      <a:pt x="3" y="1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459">
                <a:extLst>
                  <a:ext uri="{FF2B5EF4-FFF2-40B4-BE49-F238E27FC236}">
                    <a16:creationId xmlns:a16="http://schemas.microsoft.com/office/drawing/2014/main" id="{C66F80AA-5FA3-F828-0567-BCD67012F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600" y="-385763"/>
                <a:ext cx="49213" cy="6350"/>
              </a:xfrm>
              <a:custGeom>
                <a:avLst/>
                <a:gdLst>
                  <a:gd name="T0" fmla="*/ 0 w 13"/>
                  <a:gd name="T1" fmla="*/ 1 h 2"/>
                  <a:gd name="T2" fmla="*/ 13 w 13"/>
                  <a:gd name="T3" fmla="*/ 1 h 2"/>
                  <a:gd name="T4" fmla="*/ 0 w 1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">
                    <a:moveTo>
                      <a:pt x="0" y="1"/>
                    </a:moveTo>
                    <a:cubicBezTo>
                      <a:pt x="5" y="2"/>
                      <a:pt x="9" y="2"/>
                      <a:pt x="13" y="1"/>
                    </a:cubicBezTo>
                    <a:cubicBezTo>
                      <a:pt x="9" y="0"/>
                      <a:pt x="4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460">
                <a:extLst>
                  <a:ext uri="{FF2B5EF4-FFF2-40B4-BE49-F238E27FC236}">
                    <a16:creationId xmlns:a16="http://schemas.microsoft.com/office/drawing/2014/main" id="{918D34B3-B5CF-7ACA-5A1F-C828F9D2E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237" y="-393700"/>
                <a:ext cx="200025" cy="11113"/>
              </a:xfrm>
              <a:custGeom>
                <a:avLst/>
                <a:gdLst>
                  <a:gd name="T0" fmla="*/ 37 w 53"/>
                  <a:gd name="T1" fmla="*/ 0 h 3"/>
                  <a:gd name="T2" fmla="*/ 0 w 53"/>
                  <a:gd name="T3" fmla="*/ 1 h 3"/>
                  <a:gd name="T4" fmla="*/ 0 w 53"/>
                  <a:gd name="T5" fmla="*/ 1 h 3"/>
                  <a:gd name="T6" fmla="*/ 50 w 53"/>
                  <a:gd name="T7" fmla="*/ 3 h 3"/>
                  <a:gd name="T8" fmla="*/ 53 w 53"/>
                  <a:gd name="T9" fmla="*/ 2 h 3"/>
                  <a:gd name="T10" fmla="*/ 37 w 5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">
                    <a:moveTo>
                      <a:pt x="37" y="0"/>
                    </a:moveTo>
                    <a:cubicBezTo>
                      <a:pt x="24" y="1"/>
                      <a:pt x="1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3"/>
                      <a:pt x="34" y="3"/>
                      <a:pt x="50" y="3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47" y="3"/>
                      <a:pt x="42" y="1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461">
                <a:extLst>
                  <a:ext uri="{FF2B5EF4-FFF2-40B4-BE49-F238E27FC236}">
                    <a16:creationId xmlns:a16="http://schemas.microsoft.com/office/drawing/2014/main" id="{B228330A-58CD-7308-B608-2E3CCE0EF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6712" y="-374650"/>
                <a:ext cx="14288" cy="0"/>
              </a:xfrm>
              <a:custGeom>
                <a:avLst/>
                <a:gdLst>
                  <a:gd name="T0" fmla="*/ 4 w 9"/>
                  <a:gd name="T1" fmla="*/ 9 w 9"/>
                  <a:gd name="T2" fmla="*/ 0 w 9"/>
                  <a:gd name="T3" fmla="*/ 4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9">
                    <a:moveTo>
                      <a:pt x="4" y="0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462">
                <a:extLst>
                  <a:ext uri="{FF2B5EF4-FFF2-40B4-BE49-F238E27FC236}">
                    <a16:creationId xmlns:a16="http://schemas.microsoft.com/office/drawing/2014/main" id="{384081C1-D5CF-B558-6863-9A624BDC6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450" y="-390525"/>
                <a:ext cx="101600" cy="15875"/>
              </a:xfrm>
              <a:custGeom>
                <a:avLst/>
                <a:gdLst>
                  <a:gd name="T0" fmla="*/ 0 w 27"/>
                  <a:gd name="T1" fmla="*/ 2 h 4"/>
                  <a:gd name="T2" fmla="*/ 27 w 27"/>
                  <a:gd name="T3" fmla="*/ 3 h 4"/>
                  <a:gd name="T4" fmla="*/ 0 w 2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4">
                    <a:moveTo>
                      <a:pt x="0" y="2"/>
                    </a:moveTo>
                    <a:cubicBezTo>
                      <a:pt x="9" y="4"/>
                      <a:pt x="18" y="2"/>
                      <a:pt x="27" y="3"/>
                    </a:cubicBezTo>
                    <a:cubicBezTo>
                      <a:pt x="18" y="2"/>
                      <a:pt x="8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463">
                <a:extLst>
                  <a:ext uri="{FF2B5EF4-FFF2-40B4-BE49-F238E27FC236}">
                    <a16:creationId xmlns:a16="http://schemas.microsoft.com/office/drawing/2014/main" id="{A8C15FB0-83B2-052E-9DA3-3174D4CF3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8737" y="-396875"/>
                <a:ext cx="14288" cy="3175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464">
                <a:extLst>
                  <a:ext uri="{FF2B5EF4-FFF2-40B4-BE49-F238E27FC236}">
                    <a16:creationId xmlns:a16="http://schemas.microsoft.com/office/drawing/2014/main" id="{B0D190EE-B269-4A29-3A82-424E444EE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2037" y="-454025"/>
                <a:ext cx="19050" cy="1111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0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958D99D8-B75B-CE6E-53A5-E52DB95DFC56}"/>
                </a:ext>
              </a:extLst>
            </p:cNvPr>
            <p:cNvGrpSpPr/>
            <p:nvPr/>
          </p:nvGrpSpPr>
          <p:grpSpPr>
            <a:xfrm rot="10800000">
              <a:off x="5281624" y="2958409"/>
              <a:ext cx="2991292" cy="758392"/>
              <a:chOff x="2120900" y="-889000"/>
              <a:chExt cx="1674813" cy="520700"/>
            </a:xfrm>
            <a:grpFill/>
          </p:grpSpPr>
          <p:sp>
            <p:nvSpPr>
              <p:cNvPr id="251" name="Freeform 414">
                <a:extLst>
                  <a:ext uri="{FF2B5EF4-FFF2-40B4-BE49-F238E27FC236}">
                    <a16:creationId xmlns:a16="http://schemas.microsoft.com/office/drawing/2014/main" id="{882092DD-A80A-A93C-2FA4-BA0A7E21B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9175" y="-836613"/>
                <a:ext cx="142875" cy="33338"/>
              </a:xfrm>
              <a:custGeom>
                <a:avLst/>
                <a:gdLst>
                  <a:gd name="T0" fmla="*/ 0 w 90"/>
                  <a:gd name="T1" fmla="*/ 21 h 21"/>
                  <a:gd name="T2" fmla="*/ 10 w 90"/>
                  <a:gd name="T3" fmla="*/ 19 h 21"/>
                  <a:gd name="T4" fmla="*/ 90 w 90"/>
                  <a:gd name="T5" fmla="*/ 0 h 21"/>
                  <a:gd name="T6" fmla="*/ 0 w 90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1">
                    <a:moveTo>
                      <a:pt x="0" y="21"/>
                    </a:moveTo>
                    <a:lnTo>
                      <a:pt x="10" y="19"/>
                    </a:lnTo>
                    <a:lnTo>
                      <a:pt x="9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415">
                <a:extLst>
                  <a:ext uri="{FF2B5EF4-FFF2-40B4-BE49-F238E27FC236}">
                    <a16:creationId xmlns:a16="http://schemas.microsoft.com/office/drawing/2014/main" id="{D9692FEC-E040-7A41-BBBF-27A99445D5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20900" y="-889000"/>
                <a:ext cx="1652588" cy="495300"/>
              </a:xfrm>
              <a:custGeom>
                <a:avLst/>
                <a:gdLst>
                  <a:gd name="T0" fmla="*/ 257 w 440"/>
                  <a:gd name="T1" fmla="*/ 118 h 132"/>
                  <a:gd name="T2" fmla="*/ 302 w 440"/>
                  <a:gd name="T3" fmla="*/ 111 h 132"/>
                  <a:gd name="T4" fmla="*/ 426 w 440"/>
                  <a:gd name="T5" fmla="*/ 87 h 132"/>
                  <a:gd name="T6" fmla="*/ 419 w 440"/>
                  <a:gd name="T7" fmla="*/ 86 h 132"/>
                  <a:gd name="T8" fmla="*/ 365 w 440"/>
                  <a:gd name="T9" fmla="*/ 92 h 132"/>
                  <a:gd name="T10" fmla="*/ 344 w 440"/>
                  <a:gd name="T11" fmla="*/ 91 h 132"/>
                  <a:gd name="T12" fmla="*/ 377 w 440"/>
                  <a:gd name="T13" fmla="*/ 85 h 132"/>
                  <a:gd name="T14" fmla="*/ 272 w 440"/>
                  <a:gd name="T15" fmla="*/ 92 h 132"/>
                  <a:gd name="T16" fmla="*/ 303 w 440"/>
                  <a:gd name="T17" fmla="*/ 87 h 132"/>
                  <a:gd name="T18" fmla="*/ 314 w 440"/>
                  <a:gd name="T19" fmla="*/ 86 h 132"/>
                  <a:gd name="T20" fmla="*/ 351 w 440"/>
                  <a:gd name="T21" fmla="*/ 84 h 132"/>
                  <a:gd name="T22" fmla="*/ 294 w 440"/>
                  <a:gd name="T23" fmla="*/ 84 h 132"/>
                  <a:gd name="T24" fmla="*/ 325 w 440"/>
                  <a:gd name="T25" fmla="*/ 78 h 132"/>
                  <a:gd name="T26" fmla="*/ 335 w 440"/>
                  <a:gd name="T27" fmla="*/ 71 h 132"/>
                  <a:gd name="T28" fmla="*/ 343 w 440"/>
                  <a:gd name="T29" fmla="*/ 70 h 132"/>
                  <a:gd name="T30" fmla="*/ 290 w 440"/>
                  <a:gd name="T31" fmla="*/ 70 h 132"/>
                  <a:gd name="T32" fmla="*/ 310 w 440"/>
                  <a:gd name="T33" fmla="*/ 64 h 132"/>
                  <a:gd name="T34" fmla="*/ 286 w 440"/>
                  <a:gd name="T35" fmla="*/ 62 h 132"/>
                  <a:gd name="T36" fmla="*/ 356 w 440"/>
                  <a:gd name="T37" fmla="*/ 55 h 132"/>
                  <a:gd name="T38" fmla="*/ 295 w 440"/>
                  <a:gd name="T39" fmla="*/ 54 h 132"/>
                  <a:gd name="T40" fmla="*/ 355 w 440"/>
                  <a:gd name="T41" fmla="*/ 43 h 132"/>
                  <a:gd name="T42" fmla="*/ 357 w 440"/>
                  <a:gd name="T43" fmla="*/ 47 h 132"/>
                  <a:gd name="T44" fmla="*/ 385 w 440"/>
                  <a:gd name="T45" fmla="*/ 40 h 132"/>
                  <a:gd name="T46" fmla="*/ 322 w 440"/>
                  <a:gd name="T47" fmla="*/ 45 h 132"/>
                  <a:gd name="T48" fmla="*/ 313 w 440"/>
                  <a:gd name="T49" fmla="*/ 44 h 132"/>
                  <a:gd name="T50" fmla="*/ 434 w 440"/>
                  <a:gd name="T51" fmla="*/ 20 h 132"/>
                  <a:gd name="T52" fmla="*/ 239 w 440"/>
                  <a:gd name="T53" fmla="*/ 37 h 132"/>
                  <a:gd name="T54" fmla="*/ 294 w 440"/>
                  <a:gd name="T55" fmla="*/ 35 h 132"/>
                  <a:gd name="T56" fmla="*/ 260 w 440"/>
                  <a:gd name="T57" fmla="*/ 34 h 132"/>
                  <a:gd name="T58" fmla="*/ 235 w 440"/>
                  <a:gd name="T59" fmla="*/ 36 h 132"/>
                  <a:gd name="T60" fmla="*/ 10 w 440"/>
                  <a:gd name="T61" fmla="*/ 15 h 132"/>
                  <a:gd name="T62" fmla="*/ 14 w 440"/>
                  <a:gd name="T63" fmla="*/ 24 h 132"/>
                  <a:gd name="T64" fmla="*/ 8 w 440"/>
                  <a:gd name="T65" fmla="*/ 32 h 132"/>
                  <a:gd name="T66" fmla="*/ 6 w 440"/>
                  <a:gd name="T67" fmla="*/ 41 h 132"/>
                  <a:gd name="T68" fmla="*/ 6 w 440"/>
                  <a:gd name="T69" fmla="*/ 51 h 132"/>
                  <a:gd name="T70" fmla="*/ 8 w 440"/>
                  <a:gd name="T71" fmla="*/ 57 h 132"/>
                  <a:gd name="T72" fmla="*/ 5 w 440"/>
                  <a:gd name="T73" fmla="*/ 61 h 132"/>
                  <a:gd name="T74" fmla="*/ 3 w 440"/>
                  <a:gd name="T75" fmla="*/ 75 h 132"/>
                  <a:gd name="T76" fmla="*/ 5 w 440"/>
                  <a:gd name="T77" fmla="*/ 88 h 132"/>
                  <a:gd name="T78" fmla="*/ 5 w 440"/>
                  <a:gd name="T79" fmla="*/ 97 h 132"/>
                  <a:gd name="T80" fmla="*/ 52 w 440"/>
                  <a:gd name="T81" fmla="*/ 111 h 132"/>
                  <a:gd name="T82" fmla="*/ 53 w 440"/>
                  <a:gd name="T83" fmla="*/ 112 h 132"/>
                  <a:gd name="T84" fmla="*/ 122 w 440"/>
                  <a:gd name="T85" fmla="*/ 130 h 132"/>
                  <a:gd name="T86" fmla="*/ 167 w 440"/>
                  <a:gd name="T87" fmla="*/ 132 h 132"/>
                  <a:gd name="T88" fmla="*/ 186 w 440"/>
                  <a:gd name="T89" fmla="*/ 128 h 132"/>
                  <a:gd name="T90" fmla="*/ 212 w 440"/>
                  <a:gd name="T91" fmla="*/ 128 h 132"/>
                  <a:gd name="T92" fmla="*/ 295 w 440"/>
                  <a:gd name="T93" fmla="*/ 123 h 132"/>
                  <a:gd name="T94" fmla="*/ 338 w 440"/>
                  <a:gd name="T95" fmla="*/ 119 h 132"/>
                  <a:gd name="T96" fmla="*/ 298 w 440"/>
                  <a:gd name="T97" fmla="*/ 65 h 132"/>
                  <a:gd name="T98" fmla="*/ 380 w 440"/>
                  <a:gd name="T99" fmla="*/ 41 h 132"/>
                  <a:gd name="T100" fmla="*/ 340 w 440"/>
                  <a:gd name="T101" fmla="*/ 45 h 132"/>
                  <a:gd name="T102" fmla="*/ 283 w 440"/>
                  <a:gd name="T103" fmla="*/ 84 h 132"/>
                  <a:gd name="T104" fmla="*/ 276 w 440"/>
                  <a:gd name="T105" fmla="*/ 59 h 132"/>
                  <a:gd name="T106" fmla="*/ 269 w 440"/>
                  <a:gd name="T107" fmla="*/ 84 h 132"/>
                  <a:gd name="T108" fmla="*/ 13 w 440"/>
                  <a:gd name="T109" fmla="*/ 3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0" h="132">
                    <a:moveTo>
                      <a:pt x="322" y="121"/>
                    </a:moveTo>
                    <a:cubicBezTo>
                      <a:pt x="319" y="119"/>
                      <a:pt x="315" y="122"/>
                      <a:pt x="313" y="120"/>
                    </a:cubicBezTo>
                    <a:cubicBezTo>
                      <a:pt x="315" y="120"/>
                      <a:pt x="316" y="118"/>
                      <a:pt x="317" y="117"/>
                    </a:cubicBezTo>
                    <a:cubicBezTo>
                      <a:pt x="297" y="117"/>
                      <a:pt x="277" y="119"/>
                      <a:pt x="257" y="118"/>
                    </a:cubicBezTo>
                    <a:cubicBezTo>
                      <a:pt x="246" y="115"/>
                      <a:pt x="234" y="118"/>
                      <a:pt x="222" y="116"/>
                    </a:cubicBezTo>
                    <a:cubicBezTo>
                      <a:pt x="240" y="115"/>
                      <a:pt x="258" y="115"/>
                      <a:pt x="276" y="115"/>
                    </a:cubicBezTo>
                    <a:cubicBezTo>
                      <a:pt x="276" y="113"/>
                      <a:pt x="276" y="113"/>
                      <a:pt x="276" y="113"/>
                    </a:cubicBezTo>
                    <a:cubicBezTo>
                      <a:pt x="284" y="111"/>
                      <a:pt x="293" y="111"/>
                      <a:pt x="302" y="111"/>
                    </a:cubicBezTo>
                    <a:cubicBezTo>
                      <a:pt x="322" y="108"/>
                      <a:pt x="343" y="107"/>
                      <a:pt x="364" y="103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71" y="99"/>
                      <a:pt x="381" y="101"/>
                      <a:pt x="387" y="97"/>
                    </a:cubicBezTo>
                    <a:cubicBezTo>
                      <a:pt x="400" y="95"/>
                      <a:pt x="414" y="91"/>
                      <a:pt x="426" y="87"/>
                    </a:cubicBezTo>
                    <a:cubicBezTo>
                      <a:pt x="397" y="94"/>
                      <a:pt x="368" y="100"/>
                      <a:pt x="339" y="102"/>
                    </a:cubicBezTo>
                    <a:cubicBezTo>
                      <a:pt x="338" y="102"/>
                      <a:pt x="335" y="102"/>
                      <a:pt x="335" y="101"/>
                    </a:cubicBezTo>
                    <a:cubicBezTo>
                      <a:pt x="336" y="100"/>
                      <a:pt x="336" y="100"/>
                      <a:pt x="336" y="100"/>
                    </a:cubicBezTo>
                    <a:cubicBezTo>
                      <a:pt x="364" y="99"/>
                      <a:pt x="392" y="92"/>
                      <a:pt x="419" y="86"/>
                    </a:cubicBezTo>
                    <a:cubicBezTo>
                      <a:pt x="405" y="88"/>
                      <a:pt x="391" y="93"/>
                      <a:pt x="377" y="93"/>
                    </a:cubicBezTo>
                    <a:cubicBezTo>
                      <a:pt x="374" y="94"/>
                      <a:pt x="371" y="94"/>
                      <a:pt x="368" y="94"/>
                    </a:cubicBezTo>
                    <a:cubicBezTo>
                      <a:pt x="372" y="92"/>
                      <a:pt x="377" y="91"/>
                      <a:pt x="380" y="90"/>
                    </a:cubicBezTo>
                    <a:cubicBezTo>
                      <a:pt x="375" y="91"/>
                      <a:pt x="370" y="92"/>
                      <a:pt x="365" y="92"/>
                    </a:cubicBezTo>
                    <a:cubicBezTo>
                      <a:pt x="365" y="91"/>
                      <a:pt x="365" y="91"/>
                      <a:pt x="365" y="91"/>
                    </a:cubicBezTo>
                    <a:cubicBezTo>
                      <a:pt x="367" y="90"/>
                      <a:pt x="367" y="90"/>
                      <a:pt x="367" y="90"/>
                    </a:cubicBezTo>
                    <a:cubicBezTo>
                      <a:pt x="361" y="91"/>
                      <a:pt x="355" y="92"/>
                      <a:pt x="349" y="91"/>
                    </a:cubicBezTo>
                    <a:cubicBezTo>
                      <a:pt x="347" y="92"/>
                      <a:pt x="345" y="92"/>
                      <a:pt x="344" y="9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356" y="89"/>
                      <a:pt x="369" y="89"/>
                      <a:pt x="380" y="85"/>
                    </a:cubicBezTo>
                    <a:cubicBezTo>
                      <a:pt x="385" y="85"/>
                      <a:pt x="392" y="84"/>
                      <a:pt x="396" y="82"/>
                    </a:cubicBezTo>
                    <a:cubicBezTo>
                      <a:pt x="390" y="83"/>
                      <a:pt x="382" y="82"/>
                      <a:pt x="377" y="85"/>
                    </a:cubicBezTo>
                    <a:cubicBezTo>
                      <a:pt x="375" y="83"/>
                      <a:pt x="372" y="85"/>
                      <a:pt x="370" y="85"/>
                    </a:cubicBezTo>
                    <a:cubicBezTo>
                      <a:pt x="350" y="91"/>
                      <a:pt x="329" y="89"/>
                      <a:pt x="309" y="92"/>
                    </a:cubicBezTo>
                    <a:cubicBezTo>
                      <a:pt x="297" y="92"/>
                      <a:pt x="284" y="93"/>
                      <a:pt x="272" y="92"/>
                    </a:cubicBezTo>
                    <a:cubicBezTo>
                      <a:pt x="272" y="92"/>
                      <a:pt x="272" y="92"/>
                      <a:pt x="272" y="92"/>
                    </a:cubicBezTo>
                    <a:cubicBezTo>
                      <a:pt x="273" y="91"/>
                      <a:pt x="276" y="91"/>
                      <a:pt x="276" y="90"/>
                    </a:cubicBezTo>
                    <a:cubicBezTo>
                      <a:pt x="275" y="90"/>
                      <a:pt x="275" y="90"/>
                      <a:pt x="275" y="90"/>
                    </a:cubicBezTo>
                    <a:cubicBezTo>
                      <a:pt x="285" y="89"/>
                      <a:pt x="294" y="89"/>
                      <a:pt x="303" y="88"/>
                    </a:cubicBezTo>
                    <a:cubicBezTo>
                      <a:pt x="303" y="87"/>
                      <a:pt x="303" y="87"/>
                      <a:pt x="303" y="87"/>
                    </a:cubicBezTo>
                    <a:cubicBezTo>
                      <a:pt x="304" y="86"/>
                      <a:pt x="306" y="86"/>
                      <a:pt x="307" y="86"/>
                    </a:cubicBezTo>
                    <a:cubicBezTo>
                      <a:pt x="308" y="89"/>
                      <a:pt x="311" y="85"/>
                      <a:pt x="313" y="86"/>
                    </a:cubicBezTo>
                    <a:cubicBezTo>
                      <a:pt x="313" y="86"/>
                      <a:pt x="313" y="87"/>
                      <a:pt x="313" y="87"/>
                    </a:cubicBezTo>
                    <a:cubicBezTo>
                      <a:pt x="314" y="86"/>
                      <a:pt x="314" y="86"/>
                      <a:pt x="314" y="86"/>
                    </a:cubicBezTo>
                    <a:cubicBezTo>
                      <a:pt x="331" y="85"/>
                      <a:pt x="331" y="85"/>
                      <a:pt x="331" y="85"/>
                    </a:cubicBezTo>
                    <a:cubicBezTo>
                      <a:pt x="332" y="87"/>
                      <a:pt x="332" y="87"/>
                      <a:pt x="332" y="87"/>
                    </a:cubicBezTo>
                    <a:cubicBezTo>
                      <a:pt x="336" y="86"/>
                      <a:pt x="340" y="85"/>
                      <a:pt x="344" y="85"/>
                    </a:cubicBezTo>
                    <a:cubicBezTo>
                      <a:pt x="346" y="83"/>
                      <a:pt x="350" y="85"/>
                      <a:pt x="351" y="84"/>
                    </a:cubicBezTo>
                    <a:cubicBezTo>
                      <a:pt x="348" y="83"/>
                      <a:pt x="346" y="85"/>
                      <a:pt x="344" y="84"/>
                    </a:cubicBezTo>
                    <a:cubicBezTo>
                      <a:pt x="357" y="81"/>
                      <a:pt x="370" y="80"/>
                      <a:pt x="382" y="78"/>
                    </a:cubicBezTo>
                    <a:cubicBezTo>
                      <a:pt x="400" y="74"/>
                      <a:pt x="419" y="72"/>
                      <a:pt x="434" y="63"/>
                    </a:cubicBezTo>
                    <a:cubicBezTo>
                      <a:pt x="388" y="76"/>
                      <a:pt x="341" y="82"/>
                      <a:pt x="294" y="84"/>
                    </a:cubicBezTo>
                    <a:cubicBezTo>
                      <a:pt x="291" y="83"/>
                      <a:pt x="291" y="83"/>
                      <a:pt x="291" y="83"/>
                    </a:cubicBezTo>
                    <a:cubicBezTo>
                      <a:pt x="300" y="82"/>
                      <a:pt x="308" y="82"/>
                      <a:pt x="316" y="81"/>
                    </a:cubicBezTo>
                    <a:cubicBezTo>
                      <a:pt x="320" y="81"/>
                      <a:pt x="324" y="80"/>
                      <a:pt x="327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25" y="78"/>
                      <a:pt x="327" y="78"/>
                      <a:pt x="326" y="77"/>
                    </a:cubicBezTo>
                    <a:cubicBezTo>
                      <a:pt x="319" y="78"/>
                      <a:pt x="312" y="78"/>
                      <a:pt x="305" y="78"/>
                    </a:cubicBezTo>
                    <a:cubicBezTo>
                      <a:pt x="305" y="77"/>
                      <a:pt x="303" y="76"/>
                      <a:pt x="304" y="75"/>
                    </a:cubicBezTo>
                    <a:cubicBezTo>
                      <a:pt x="314" y="73"/>
                      <a:pt x="325" y="73"/>
                      <a:pt x="335" y="71"/>
                    </a:cubicBezTo>
                    <a:cubicBezTo>
                      <a:pt x="342" y="73"/>
                      <a:pt x="348" y="69"/>
                      <a:pt x="355" y="69"/>
                    </a:cubicBezTo>
                    <a:cubicBezTo>
                      <a:pt x="356" y="70"/>
                      <a:pt x="356" y="70"/>
                      <a:pt x="356" y="70"/>
                    </a:cubicBezTo>
                    <a:cubicBezTo>
                      <a:pt x="364" y="70"/>
                      <a:pt x="373" y="69"/>
                      <a:pt x="381" y="65"/>
                    </a:cubicBezTo>
                    <a:cubicBezTo>
                      <a:pt x="343" y="70"/>
                      <a:pt x="343" y="70"/>
                      <a:pt x="343" y="70"/>
                    </a:cubicBezTo>
                    <a:cubicBezTo>
                      <a:pt x="340" y="70"/>
                      <a:pt x="336" y="71"/>
                      <a:pt x="334" y="69"/>
                    </a:cubicBezTo>
                    <a:cubicBezTo>
                      <a:pt x="293" y="71"/>
                      <a:pt x="293" y="71"/>
                      <a:pt x="293" y="71"/>
                    </a:cubicBezTo>
                    <a:cubicBezTo>
                      <a:pt x="289" y="70"/>
                      <a:pt x="289" y="70"/>
                      <a:pt x="289" y="70"/>
                    </a:cubicBezTo>
                    <a:cubicBezTo>
                      <a:pt x="290" y="70"/>
                      <a:pt x="290" y="70"/>
                      <a:pt x="290" y="70"/>
                    </a:cubicBezTo>
                    <a:cubicBezTo>
                      <a:pt x="308" y="68"/>
                      <a:pt x="326" y="68"/>
                      <a:pt x="344" y="66"/>
                    </a:cubicBezTo>
                    <a:cubicBezTo>
                      <a:pt x="335" y="65"/>
                      <a:pt x="326" y="68"/>
                      <a:pt x="317" y="66"/>
                    </a:cubicBezTo>
                    <a:cubicBezTo>
                      <a:pt x="320" y="65"/>
                      <a:pt x="323" y="65"/>
                      <a:pt x="326" y="65"/>
                    </a:cubicBezTo>
                    <a:cubicBezTo>
                      <a:pt x="320" y="64"/>
                      <a:pt x="315" y="66"/>
                      <a:pt x="310" y="64"/>
                    </a:cubicBezTo>
                    <a:cubicBezTo>
                      <a:pt x="313" y="62"/>
                      <a:pt x="317" y="64"/>
                      <a:pt x="320" y="63"/>
                    </a:cubicBezTo>
                    <a:cubicBezTo>
                      <a:pt x="328" y="62"/>
                      <a:pt x="337" y="62"/>
                      <a:pt x="345" y="60"/>
                    </a:cubicBezTo>
                    <a:cubicBezTo>
                      <a:pt x="327" y="61"/>
                      <a:pt x="309" y="62"/>
                      <a:pt x="291" y="63"/>
                    </a:cubicBezTo>
                    <a:cubicBezTo>
                      <a:pt x="286" y="62"/>
                      <a:pt x="286" y="62"/>
                      <a:pt x="286" y="62"/>
                    </a:cubicBezTo>
                    <a:cubicBezTo>
                      <a:pt x="287" y="61"/>
                      <a:pt x="287" y="61"/>
                      <a:pt x="287" y="61"/>
                    </a:cubicBezTo>
                    <a:cubicBezTo>
                      <a:pt x="312" y="60"/>
                      <a:pt x="338" y="58"/>
                      <a:pt x="364" y="56"/>
                    </a:cubicBezTo>
                    <a:cubicBezTo>
                      <a:pt x="375" y="53"/>
                      <a:pt x="387" y="53"/>
                      <a:pt x="397" y="49"/>
                    </a:cubicBezTo>
                    <a:cubicBezTo>
                      <a:pt x="384" y="50"/>
                      <a:pt x="370" y="55"/>
                      <a:pt x="356" y="55"/>
                    </a:cubicBezTo>
                    <a:cubicBezTo>
                      <a:pt x="347" y="55"/>
                      <a:pt x="336" y="56"/>
                      <a:pt x="328" y="56"/>
                    </a:cubicBezTo>
                    <a:cubicBezTo>
                      <a:pt x="329" y="55"/>
                      <a:pt x="329" y="55"/>
                      <a:pt x="329" y="55"/>
                    </a:cubicBezTo>
                    <a:cubicBezTo>
                      <a:pt x="317" y="55"/>
                      <a:pt x="306" y="58"/>
                      <a:pt x="295" y="54"/>
                    </a:cubicBezTo>
                    <a:cubicBezTo>
                      <a:pt x="295" y="54"/>
                      <a:pt x="295" y="54"/>
                      <a:pt x="295" y="54"/>
                    </a:cubicBezTo>
                    <a:cubicBezTo>
                      <a:pt x="312" y="51"/>
                      <a:pt x="330" y="52"/>
                      <a:pt x="347" y="48"/>
                    </a:cubicBezTo>
                    <a:cubicBezTo>
                      <a:pt x="344" y="47"/>
                      <a:pt x="344" y="47"/>
                      <a:pt x="344" y="47"/>
                    </a:cubicBezTo>
                    <a:cubicBezTo>
                      <a:pt x="361" y="44"/>
                      <a:pt x="361" y="44"/>
                      <a:pt x="361" y="44"/>
                    </a:cubicBezTo>
                    <a:cubicBezTo>
                      <a:pt x="359" y="44"/>
                      <a:pt x="357" y="45"/>
                      <a:pt x="355" y="43"/>
                    </a:cubicBezTo>
                    <a:cubicBezTo>
                      <a:pt x="361" y="43"/>
                      <a:pt x="367" y="41"/>
                      <a:pt x="372" y="42"/>
                    </a:cubicBezTo>
                    <a:cubicBezTo>
                      <a:pt x="365" y="44"/>
                      <a:pt x="365" y="44"/>
                      <a:pt x="365" y="44"/>
                    </a:cubicBezTo>
                    <a:cubicBezTo>
                      <a:pt x="366" y="44"/>
                      <a:pt x="366" y="45"/>
                      <a:pt x="366" y="45"/>
                    </a:cubicBezTo>
                    <a:cubicBezTo>
                      <a:pt x="357" y="47"/>
                      <a:pt x="357" y="47"/>
                      <a:pt x="357" y="47"/>
                    </a:cubicBezTo>
                    <a:cubicBezTo>
                      <a:pt x="370" y="45"/>
                      <a:pt x="370" y="45"/>
                      <a:pt x="370" y="45"/>
                    </a:cubicBezTo>
                    <a:cubicBezTo>
                      <a:pt x="367" y="44"/>
                      <a:pt x="367" y="44"/>
                      <a:pt x="367" y="44"/>
                    </a:cubicBezTo>
                    <a:cubicBezTo>
                      <a:pt x="378" y="42"/>
                      <a:pt x="390" y="42"/>
                      <a:pt x="400" y="38"/>
                    </a:cubicBezTo>
                    <a:cubicBezTo>
                      <a:pt x="385" y="40"/>
                      <a:pt x="385" y="40"/>
                      <a:pt x="385" y="40"/>
                    </a:cubicBezTo>
                    <a:cubicBezTo>
                      <a:pt x="385" y="41"/>
                      <a:pt x="385" y="41"/>
                      <a:pt x="385" y="41"/>
                    </a:cubicBezTo>
                    <a:cubicBezTo>
                      <a:pt x="383" y="40"/>
                      <a:pt x="381" y="43"/>
                      <a:pt x="381" y="40"/>
                    </a:cubicBezTo>
                    <a:cubicBezTo>
                      <a:pt x="386" y="38"/>
                      <a:pt x="392" y="38"/>
                      <a:pt x="398" y="36"/>
                    </a:cubicBezTo>
                    <a:cubicBezTo>
                      <a:pt x="373" y="41"/>
                      <a:pt x="347" y="43"/>
                      <a:pt x="322" y="45"/>
                    </a:cubicBezTo>
                    <a:cubicBezTo>
                      <a:pt x="315" y="45"/>
                      <a:pt x="307" y="44"/>
                      <a:pt x="301" y="47"/>
                    </a:cubicBezTo>
                    <a:cubicBezTo>
                      <a:pt x="295" y="45"/>
                      <a:pt x="288" y="47"/>
                      <a:pt x="282" y="45"/>
                    </a:cubicBezTo>
                    <a:cubicBezTo>
                      <a:pt x="282" y="45"/>
                      <a:pt x="282" y="45"/>
                      <a:pt x="282" y="45"/>
                    </a:cubicBezTo>
                    <a:cubicBezTo>
                      <a:pt x="293" y="45"/>
                      <a:pt x="302" y="44"/>
                      <a:pt x="313" y="44"/>
                    </a:cubicBezTo>
                    <a:cubicBezTo>
                      <a:pt x="321" y="43"/>
                      <a:pt x="330" y="43"/>
                      <a:pt x="338" y="41"/>
                    </a:cubicBezTo>
                    <a:cubicBezTo>
                      <a:pt x="360" y="38"/>
                      <a:pt x="382" y="36"/>
                      <a:pt x="403" y="30"/>
                    </a:cubicBezTo>
                    <a:cubicBezTo>
                      <a:pt x="415" y="25"/>
                      <a:pt x="429" y="24"/>
                      <a:pt x="440" y="20"/>
                    </a:cubicBezTo>
                    <a:cubicBezTo>
                      <a:pt x="438" y="20"/>
                      <a:pt x="436" y="21"/>
                      <a:pt x="434" y="20"/>
                    </a:cubicBezTo>
                    <a:cubicBezTo>
                      <a:pt x="388" y="34"/>
                      <a:pt x="340" y="39"/>
                      <a:pt x="291" y="39"/>
                    </a:cubicBezTo>
                    <a:cubicBezTo>
                      <a:pt x="285" y="41"/>
                      <a:pt x="277" y="37"/>
                      <a:pt x="271" y="40"/>
                    </a:cubicBezTo>
                    <a:cubicBezTo>
                      <a:pt x="240" y="38"/>
                      <a:pt x="240" y="38"/>
                      <a:pt x="240" y="38"/>
                    </a:cubicBezTo>
                    <a:cubicBezTo>
                      <a:pt x="239" y="37"/>
                      <a:pt x="239" y="37"/>
                      <a:pt x="239" y="37"/>
                    </a:cubicBezTo>
                    <a:cubicBezTo>
                      <a:pt x="241" y="34"/>
                      <a:pt x="243" y="37"/>
                      <a:pt x="246" y="35"/>
                    </a:cubicBezTo>
                    <a:cubicBezTo>
                      <a:pt x="247" y="36"/>
                      <a:pt x="249" y="36"/>
                      <a:pt x="251" y="36"/>
                    </a:cubicBezTo>
                    <a:cubicBezTo>
                      <a:pt x="266" y="39"/>
                      <a:pt x="281" y="38"/>
                      <a:pt x="296" y="36"/>
                    </a:cubicBezTo>
                    <a:cubicBezTo>
                      <a:pt x="295" y="35"/>
                      <a:pt x="293" y="37"/>
                      <a:pt x="294" y="35"/>
                    </a:cubicBezTo>
                    <a:cubicBezTo>
                      <a:pt x="306" y="34"/>
                      <a:pt x="317" y="33"/>
                      <a:pt x="329" y="32"/>
                    </a:cubicBezTo>
                    <a:cubicBezTo>
                      <a:pt x="329" y="32"/>
                      <a:pt x="332" y="33"/>
                      <a:pt x="332" y="32"/>
                    </a:cubicBezTo>
                    <a:cubicBezTo>
                      <a:pt x="324" y="33"/>
                      <a:pt x="316" y="32"/>
                      <a:pt x="308" y="33"/>
                    </a:cubicBezTo>
                    <a:cubicBezTo>
                      <a:pt x="292" y="33"/>
                      <a:pt x="276" y="33"/>
                      <a:pt x="260" y="34"/>
                    </a:cubicBezTo>
                    <a:cubicBezTo>
                      <a:pt x="255" y="35"/>
                      <a:pt x="255" y="35"/>
                      <a:pt x="255" y="35"/>
                    </a:cubicBezTo>
                    <a:cubicBezTo>
                      <a:pt x="249" y="34"/>
                      <a:pt x="243" y="35"/>
                      <a:pt x="237" y="34"/>
                    </a:cubicBezTo>
                    <a:cubicBezTo>
                      <a:pt x="235" y="35"/>
                      <a:pt x="238" y="35"/>
                      <a:pt x="238" y="36"/>
                    </a:cubicBezTo>
                    <a:cubicBezTo>
                      <a:pt x="235" y="36"/>
                      <a:pt x="235" y="36"/>
                      <a:pt x="235" y="36"/>
                    </a:cubicBezTo>
                    <a:cubicBezTo>
                      <a:pt x="219" y="32"/>
                      <a:pt x="205" y="33"/>
                      <a:pt x="189" y="31"/>
                    </a:cubicBezTo>
                    <a:cubicBezTo>
                      <a:pt x="140" y="28"/>
                      <a:pt x="89" y="19"/>
                      <a:pt x="38" y="8"/>
                    </a:cubicBezTo>
                    <a:cubicBezTo>
                      <a:pt x="31" y="9"/>
                      <a:pt x="25" y="0"/>
                      <a:pt x="18" y="7"/>
                    </a:cubicBezTo>
                    <a:cubicBezTo>
                      <a:pt x="13" y="9"/>
                      <a:pt x="12" y="11"/>
                      <a:pt x="10" y="15"/>
                    </a:cubicBezTo>
                    <a:cubicBezTo>
                      <a:pt x="9" y="18"/>
                      <a:pt x="12" y="16"/>
                      <a:pt x="13" y="18"/>
                    </a:cubicBezTo>
                    <a:cubicBezTo>
                      <a:pt x="11" y="19"/>
                      <a:pt x="9" y="19"/>
                      <a:pt x="8" y="22"/>
                    </a:cubicBezTo>
                    <a:cubicBezTo>
                      <a:pt x="10" y="23"/>
                      <a:pt x="13" y="22"/>
                      <a:pt x="14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6"/>
                      <a:pt x="11" y="25"/>
                      <a:pt x="10" y="25"/>
                    </a:cubicBezTo>
                    <a:cubicBezTo>
                      <a:pt x="9" y="26"/>
                      <a:pt x="7" y="28"/>
                      <a:pt x="6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9"/>
                      <a:pt x="8" y="31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10" y="32"/>
                      <a:pt x="12" y="32"/>
                      <a:pt x="12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3" y="39"/>
                      <a:pt x="5" y="38"/>
                      <a:pt x="6" y="41"/>
                    </a:cubicBezTo>
                    <a:cubicBezTo>
                      <a:pt x="7" y="43"/>
                      <a:pt x="9" y="44"/>
                      <a:pt x="10" y="45"/>
                    </a:cubicBezTo>
                    <a:cubicBezTo>
                      <a:pt x="10" y="46"/>
                      <a:pt x="8" y="45"/>
                      <a:pt x="7" y="46"/>
                    </a:cubicBezTo>
                    <a:cubicBezTo>
                      <a:pt x="6" y="48"/>
                      <a:pt x="8" y="50"/>
                      <a:pt x="1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7" y="54"/>
                      <a:pt x="6" y="54"/>
                    </a:cubicBezTo>
                    <a:cubicBezTo>
                      <a:pt x="8" y="55"/>
                      <a:pt x="5" y="57"/>
                      <a:pt x="6" y="58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10" y="57"/>
                      <a:pt x="11" y="58"/>
                      <a:pt x="13" y="59"/>
                    </a:cubicBezTo>
                    <a:cubicBezTo>
                      <a:pt x="12" y="61"/>
                      <a:pt x="11" y="59"/>
                      <a:pt x="10" y="59"/>
                    </a:cubicBezTo>
                    <a:cubicBezTo>
                      <a:pt x="7" y="61"/>
                      <a:pt x="12" y="61"/>
                      <a:pt x="12" y="63"/>
                    </a:cubicBezTo>
                    <a:cubicBezTo>
                      <a:pt x="10" y="63"/>
                      <a:pt x="7" y="61"/>
                      <a:pt x="5" y="61"/>
                    </a:cubicBezTo>
                    <a:cubicBezTo>
                      <a:pt x="8" y="62"/>
                      <a:pt x="6" y="64"/>
                      <a:pt x="9" y="65"/>
                    </a:cubicBezTo>
                    <a:cubicBezTo>
                      <a:pt x="8" y="66"/>
                      <a:pt x="6" y="65"/>
                      <a:pt x="5" y="66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9"/>
                      <a:pt x="8" y="73"/>
                      <a:pt x="3" y="75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5" y="79"/>
                      <a:pt x="5" y="80"/>
                      <a:pt x="3" y="80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3" y="83"/>
                      <a:pt x="1" y="86"/>
                      <a:pt x="5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3" y="93"/>
                      <a:pt x="3" y="93"/>
                      <a:pt x="3" y="93"/>
                    </a:cubicBezTo>
                    <a:cubicBezTo>
                      <a:pt x="2" y="95"/>
                      <a:pt x="4" y="96"/>
                      <a:pt x="5" y="97"/>
                    </a:cubicBezTo>
                    <a:cubicBezTo>
                      <a:pt x="6" y="96"/>
                      <a:pt x="3" y="94"/>
                      <a:pt x="6" y="93"/>
                    </a:cubicBezTo>
                    <a:cubicBezTo>
                      <a:pt x="10" y="96"/>
                      <a:pt x="15" y="97"/>
                      <a:pt x="21" y="98"/>
                    </a:cubicBezTo>
                    <a:cubicBezTo>
                      <a:pt x="28" y="102"/>
                      <a:pt x="33" y="107"/>
                      <a:pt x="41" y="110"/>
                    </a:cubicBezTo>
                    <a:cubicBezTo>
                      <a:pt x="45" y="110"/>
                      <a:pt x="48" y="113"/>
                      <a:pt x="52" y="111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2" y="107"/>
                      <a:pt x="39" y="105"/>
                      <a:pt x="40" y="103"/>
                    </a:cubicBezTo>
                    <a:cubicBezTo>
                      <a:pt x="43" y="103"/>
                      <a:pt x="45" y="105"/>
                      <a:pt x="46" y="107"/>
                    </a:cubicBezTo>
                    <a:cubicBezTo>
                      <a:pt x="48" y="109"/>
                      <a:pt x="54" y="109"/>
                      <a:pt x="53" y="112"/>
                    </a:cubicBezTo>
                    <a:cubicBezTo>
                      <a:pt x="66" y="120"/>
                      <a:pt x="84" y="124"/>
                      <a:pt x="100" y="128"/>
                    </a:cubicBezTo>
                    <a:cubicBezTo>
                      <a:pt x="101" y="129"/>
                      <a:pt x="104" y="127"/>
                      <a:pt x="103" y="129"/>
                    </a:cubicBezTo>
                    <a:cubicBezTo>
                      <a:pt x="111" y="131"/>
                      <a:pt x="118" y="131"/>
                      <a:pt x="125" y="131"/>
                    </a:cubicBezTo>
                    <a:cubicBezTo>
                      <a:pt x="122" y="130"/>
                      <a:pt x="122" y="130"/>
                      <a:pt x="122" y="130"/>
                    </a:cubicBezTo>
                    <a:cubicBezTo>
                      <a:pt x="135" y="130"/>
                      <a:pt x="148" y="131"/>
                      <a:pt x="161" y="132"/>
                    </a:cubicBezTo>
                    <a:cubicBezTo>
                      <a:pt x="163" y="131"/>
                      <a:pt x="163" y="131"/>
                      <a:pt x="163" y="131"/>
                    </a:cubicBezTo>
                    <a:cubicBezTo>
                      <a:pt x="163" y="132"/>
                      <a:pt x="163" y="132"/>
                      <a:pt x="163" y="132"/>
                    </a:cubicBezTo>
                    <a:cubicBezTo>
                      <a:pt x="164" y="131"/>
                      <a:pt x="167" y="130"/>
                      <a:pt x="167" y="132"/>
                    </a:cubicBezTo>
                    <a:cubicBezTo>
                      <a:pt x="169" y="131"/>
                      <a:pt x="169" y="131"/>
                      <a:pt x="169" y="131"/>
                    </a:cubicBezTo>
                    <a:cubicBezTo>
                      <a:pt x="180" y="131"/>
                      <a:pt x="192" y="131"/>
                      <a:pt x="203" y="130"/>
                    </a:cubicBezTo>
                    <a:cubicBezTo>
                      <a:pt x="210" y="131"/>
                      <a:pt x="218" y="132"/>
                      <a:pt x="224" y="130"/>
                    </a:cubicBezTo>
                    <a:cubicBezTo>
                      <a:pt x="211" y="130"/>
                      <a:pt x="198" y="130"/>
                      <a:pt x="186" y="128"/>
                    </a:cubicBezTo>
                    <a:cubicBezTo>
                      <a:pt x="193" y="127"/>
                      <a:pt x="200" y="127"/>
                      <a:pt x="207" y="128"/>
                    </a:cubicBezTo>
                    <a:cubicBezTo>
                      <a:pt x="209" y="128"/>
                      <a:pt x="212" y="126"/>
                      <a:pt x="214" y="127"/>
                    </a:cubicBezTo>
                    <a:cubicBezTo>
                      <a:pt x="213" y="127"/>
                      <a:pt x="213" y="128"/>
                      <a:pt x="212" y="127"/>
                    </a:cubicBezTo>
                    <a:cubicBezTo>
                      <a:pt x="212" y="128"/>
                      <a:pt x="212" y="128"/>
                      <a:pt x="212" y="128"/>
                    </a:cubicBezTo>
                    <a:cubicBezTo>
                      <a:pt x="219" y="128"/>
                      <a:pt x="226" y="129"/>
                      <a:pt x="232" y="128"/>
                    </a:cubicBezTo>
                    <a:cubicBezTo>
                      <a:pt x="228" y="127"/>
                      <a:pt x="224" y="128"/>
                      <a:pt x="221" y="126"/>
                    </a:cubicBezTo>
                    <a:cubicBezTo>
                      <a:pt x="222" y="125"/>
                      <a:pt x="225" y="126"/>
                      <a:pt x="226" y="125"/>
                    </a:cubicBezTo>
                    <a:cubicBezTo>
                      <a:pt x="249" y="125"/>
                      <a:pt x="272" y="124"/>
                      <a:pt x="295" y="123"/>
                    </a:cubicBezTo>
                    <a:cubicBezTo>
                      <a:pt x="300" y="125"/>
                      <a:pt x="306" y="121"/>
                      <a:pt x="311" y="123"/>
                    </a:cubicBezTo>
                    <a:cubicBezTo>
                      <a:pt x="311" y="123"/>
                      <a:pt x="310" y="123"/>
                      <a:pt x="310" y="124"/>
                    </a:cubicBezTo>
                    <a:cubicBezTo>
                      <a:pt x="318" y="122"/>
                      <a:pt x="326" y="122"/>
                      <a:pt x="334" y="121"/>
                    </a:cubicBezTo>
                    <a:cubicBezTo>
                      <a:pt x="338" y="119"/>
                      <a:pt x="338" y="119"/>
                      <a:pt x="338" y="119"/>
                    </a:cubicBezTo>
                    <a:cubicBezTo>
                      <a:pt x="337" y="118"/>
                      <a:pt x="337" y="118"/>
                      <a:pt x="337" y="118"/>
                    </a:cubicBezTo>
                    <a:cubicBezTo>
                      <a:pt x="332" y="120"/>
                      <a:pt x="327" y="119"/>
                      <a:pt x="322" y="121"/>
                    </a:cubicBezTo>
                    <a:close/>
                    <a:moveTo>
                      <a:pt x="308" y="65"/>
                    </a:moveTo>
                    <a:cubicBezTo>
                      <a:pt x="304" y="64"/>
                      <a:pt x="300" y="67"/>
                      <a:pt x="298" y="65"/>
                    </a:cubicBezTo>
                    <a:cubicBezTo>
                      <a:pt x="300" y="65"/>
                      <a:pt x="304" y="64"/>
                      <a:pt x="308" y="65"/>
                    </a:cubicBezTo>
                    <a:close/>
                    <a:moveTo>
                      <a:pt x="380" y="41"/>
                    </a:moveTo>
                    <a:cubicBezTo>
                      <a:pt x="379" y="42"/>
                      <a:pt x="377" y="41"/>
                      <a:pt x="376" y="41"/>
                    </a:cubicBezTo>
                    <a:cubicBezTo>
                      <a:pt x="377" y="41"/>
                      <a:pt x="379" y="41"/>
                      <a:pt x="380" y="41"/>
                    </a:cubicBezTo>
                    <a:close/>
                    <a:moveTo>
                      <a:pt x="355" y="44"/>
                    </a:moveTo>
                    <a:cubicBezTo>
                      <a:pt x="350" y="45"/>
                      <a:pt x="345" y="45"/>
                      <a:pt x="340" y="45"/>
                    </a:cubicBezTo>
                    <a:cubicBezTo>
                      <a:pt x="338" y="45"/>
                      <a:pt x="336" y="45"/>
                      <a:pt x="334" y="45"/>
                    </a:cubicBezTo>
                    <a:cubicBezTo>
                      <a:pt x="336" y="45"/>
                      <a:pt x="338" y="45"/>
                      <a:pt x="340" y="45"/>
                    </a:cubicBezTo>
                    <a:cubicBezTo>
                      <a:pt x="345" y="45"/>
                      <a:pt x="350" y="44"/>
                      <a:pt x="355" y="44"/>
                    </a:cubicBezTo>
                    <a:close/>
                    <a:moveTo>
                      <a:pt x="289" y="83"/>
                    </a:moveTo>
                    <a:cubicBezTo>
                      <a:pt x="290" y="84"/>
                      <a:pt x="290" y="84"/>
                      <a:pt x="290" y="84"/>
                    </a:cubicBezTo>
                    <a:cubicBezTo>
                      <a:pt x="283" y="84"/>
                      <a:pt x="283" y="84"/>
                      <a:pt x="283" y="84"/>
                    </a:cubicBezTo>
                    <a:lnTo>
                      <a:pt x="289" y="83"/>
                    </a:lnTo>
                    <a:close/>
                    <a:moveTo>
                      <a:pt x="287" y="59"/>
                    </a:moveTo>
                    <a:cubicBezTo>
                      <a:pt x="288" y="59"/>
                      <a:pt x="288" y="59"/>
                      <a:pt x="288" y="59"/>
                    </a:cubicBezTo>
                    <a:cubicBezTo>
                      <a:pt x="276" y="59"/>
                      <a:pt x="276" y="59"/>
                      <a:pt x="276" y="59"/>
                    </a:cubicBezTo>
                    <a:lnTo>
                      <a:pt x="287" y="59"/>
                    </a:lnTo>
                    <a:close/>
                    <a:moveTo>
                      <a:pt x="271" y="84"/>
                    </a:moveTo>
                    <a:cubicBezTo>
                      <a:pt x="272" y="84"/>
                      <a:pt x="272" y="84"/>
                      <a:pt x="272" y="84"/>
                    </a:cubicBezTo>
                    <a:cubicBezTo>
                      <a:pt x="269" y="84"/>
                      <a:pt x="269" y="84"/>
                      <a:pt x="269" y="84"/>
                    </a:cubicBezTo>
                    <a:lnTo>
                      <a:pt x="271" y="84"/>
                    </a:lnTo>
                    <a:close/>
                    <a:moveTo>
                      <a:pt x="13" y="38"/>
                    </a:moveTo>
                    <a:cubicBezTo>
                      <a:pt x="13" y="37"/>
                      <a:pt x="14" y="36"/>
                      <a:pt x="15" y="37"/>
                    </a:cubicBezTo>
                    <a:cubicBezTo>
                      <a:pt x="14" y="37"/>
                      <a:pt x="14" y="38"/>
                      <a:pt x="1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416">
                <a:extLst>
                  <a:ext uri="{FF2B5EF4-FFF2-40B4-BE49-F238E27FC236}">
                    <a16:creationId xmlns:a16="http://schemas.microsoft.com/office/drawing/2014/main" id="{75BB1C2A-B722-B6B1-B41D-C36582B72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-825500"/>
                <a:ext cx="55563" cy="11113"/>
              </a:xfrm>
              <a:custGeom>
                <a:avLst/>
                <a:gdLst>
                  <a:gd name="T0" fmla="*/ 0 w 15"/>
                  <a:gd name="T1" fmla="*/ 3 h 3"/>
                  <a:gd name="T2" fmla="*/ 15 w 15"/>
                  <a:gd name="T3" fmla="*/ 0 h 3"/>
                  <a:gd name="T4" fmla="*/ 0 w 1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3">
                    <a:moveTo>
                      <a:pt x="0" y="3"/>
                    </a:moveTo>
                    <a:cubicBezTo>
                      <a:pt x="5" y="2"/>
                      <a:pt x="10" y="1"/>
                      <a:pt x="15" y="0"/>
                    </a:cubicBezTo>
                    <a:cubicBezTo>
                      <a:pt x="10" y="0"/>
                      <a:pt x="4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417">
                <a:extLst>
                  <a:ext uri="{FF2B5EF4-FFF2-40B4-BE49-F238E27FC236}">
                    <a16:creationId xmlns:a16="http://schemas.microsoft.com/office/drawing/2014/main" id="{F6F35EB3-B544-2A00-4B41-C125C6C63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7112" y="-803275"/>
                <a:ext cx="49213" cy="11113"/>
              </a:xfrm>
              <a:custGeom>
                <a:avLst/>
                <a:gdLst>
                  <a:gd name="T0" fmla="*/ 0 w 13"/>
                  <a:gd name="T1" fmla="*/ 3 h 3"/>
                  <a:gd name="T2" fmla="*/ 13 w 13"/>
                  <a:gd name="T3" fmla="*/ 0 h 3"/>
                  <a:gd name="T4" fmla="*/ 1 w 13"/>
                  <a:gd name="T5" fmla="*/ 2 h 3"/>
                  <a:gd name="T6" fmla="*/ 0 w 1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">
                    <a:moveTo>
                      <a:pt x="0" y="3"/>
                    </a:moveTo>
                    <a:cubicBezTo>
                      <a:pt x="5" y="3"/>
                      <a:pt x="8" y="1"/>
                      <a:pt x="13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418">
                <a:extLst>
                  <a:ext uri="{FF2B5EF4-FFF2-40B4-BE49-F238E27FC236}">
                    <a16:creationId xmlns:a16="http://schemas.microsoft.com/office/drawing/2014/main" id="{F42FFE2C-7F06-B643-1567-1C2CD0673B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6000" y="-795338"/>
                <a:ext cx="63500" cy="11113"/>
              </a:xfrm>
              <a:custGeom>
                <a:avLst/>
                <a:gdLst>
                  <a:gd name="T0" fmla="*/ 2 w 40"/>
                  <a:gd name="T1" fmla="*/ 7 h 7"/>
                  <a:gd name="T2" fmla="*/ 40 w 40"/>
                  <a:gd name="T3" fmla="*/ 0 h 7"/>
                  <a:gd name="T4" fmla="*/ 0 w 40"/>
                  <a:gd name="T5" fmla="*/ 7 h 7"/>
                  <a:gd name="T6" fmla="*/ 2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2" y="7"/>
                    </a:moveTo>
                    <a:lnTo>
                      <a:pt x="40" y="0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419">
                <a:extLst>
                  <a:ext uri="{FF2B5EF4-FFF2-40B4-BE49-F238E27FC236}">
                    <a16:creationId xmlns:a16="http://schemas.microsoft.com/office/drawing/2014/main" id="{F3054A65-2411-AAB0-9A9A-B52F0DD99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5350" y="-792163"/>
                <a:ext cx="128588" cy="19050"/>
              </a:xfrm>
              <a:custGeom>
                <a:avLst/>
                <a:gdLst>
                  <a:gd name="T0" fmla="*/ 25 w 34"/>
                  <a:gd name="T1" fmla="*/ 1 h 5"/>
                  <a:gd name="T2" fmla="*/ 10 w 34"/>
                  <a:gd name="T3" fmla="*/ 3 h 5"/>
                  <a:gd name="T4" fmla="*/ 0 w 34"/>
                  <a:gd name="T5" fmla="*/ 4 h 5"/>
                  <a:gd name="T6" fmla="*/ 34 w 34"/>
                  <a:gd name="T7" fmla="*/ 0 h 5"/>
                  <a:gd name="T8" fmla="*/ 25 w 3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">
                    <a:moveTo>
                      <a:pt x="25" y="1"/>
                    </a:moveTo>
                    <a:cubicBezTo>
                      <a:pt x="19" y="1"/>
                      <a:pt x="15" y="3"/>
                      <a:pt x="10" y="3"/>
                    </a:cubicBezTo>
                    <a:cubicBezTo>
                      <a:pt x="7" y="5"/>
                      <a:pt x="3" y="3"/>
                      <a:pt x="0" y="4"/>
                    </a:cubicBezTo>
                    <a:cubicBezTo>
                      <a:pt x="12" y="4"/>
                      <a:pt x="23" y="2"/>
                      <a:pt x="34" y="0"/>
                    </a:cubicBezTo>
                    <a:cubicBezTo>
                      <a:pt x="31" y="0"/>
                      <a:pt x="28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420">
                <a:extLst>
                  <a:ext uri="{FF2B5EF4-FFF2-40B4-BE49-F238E27FC236}">
                    <a16:creationId xmlns:a16="http://schemas.microsoft.com/office/drawing/2014/main" id="{92AACF2F-AA07-EAE7-B35D-A031725DE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300" y="-798513"/>
                <a:ext cx="7938" cy="3175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2"/>
                    </a:lnTo>
                    <a:lnTo>
                      <a:pt x="5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421">
                <a:extLst>
                  <a:ext uri="{FF2B5EF4-FFF2-40B4-BE49-F238E27FC236}">
                    <a16:creationId xmlns:a16="http://schemas.microsoft.com/office/drawing/2014/main" id="{7E59DD4C-6DF0-6EFB-CB76-2C073FC13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887" y="-7350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22">
                <a:extLst>
                  <a:ext uri="{FF2B5EF4-FFF2-40B4-BE49-F238E27FC236}">
                    <a16:creationId xmlns:a16="http://schemas.microsoft.com/office/drawing/2014/main" id="{6313B097-3067-843D-97E5-DAD6E2826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0275" y="-735013"/>
                <a:ext cx="201613" cy="41275"/>
              </a:xfrm>
              <a:custGeom>
                <a:avLst/>
                <a:gdLst>
                  <a:gd name="T0" fmla="*/ 47 w 54"/>
                  <a:gd name="T1" fmla="*/ 3 h 11"/>
                  <a:gd name="T2" fmla="*/ 54 w 54"/>
                  <a:gd name="T3" fmla="*/ 0 h 11"/>
                  <a:gd name="T4" fmla="*/ 32 w 54"/>
                  <a:gd name="T5" fmla="*/ 5 h 11"/>
                  <a:gd name="T6" fmla="*/ 32 w 54"/>
                  <a:gd name="T7" fmla="*/ 5 h 11"/>
                  <a:gd name="T8" fmla="*/ 0 w 54"/>
                  <a:gd name="T9" fmla="*/ 11 h 11"/>
                  <a:gd name="T10" fmla="*/ 47 w 54"/>
                  <a:gd name="T1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1">
                    <a:moveTo>
                      <a:pt x="47" y="3"/>
                    </a:moveTo>
                    <a:cubicBezTo>
                      <a:pt x="51" y="4"/>
                      <a:pt x="52" y="1"/>
                      <a:pt x="54" y="0"/>
                    </a:cubicBezTo>
                    <a:cubicBezTo>
                      <a:pt x="47" y="2"/>
                      <a:pt x="38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22" y="8"/>
                      <a:pt x="11" y="9"/>
                      <a:pt x="0" y="11"/>
                    </a:cubicBezTo>
                    <a:cubicBezTo>
                      <a:pt x="15" y="9"/>
                      <a:pt x="32" y="7"/>
                      <a:pt x="4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423">
                <a:extLst>
                  <a:ext uri="{FF2B5EF4-FFF2-40B4-BE49-F238E27FC236}">
                    <a16:creationId xmlns:a16="http://schemas.microsoft.com/office/drawing/2014/main" id="{93A849B3-83D4-2D25-ACFA-82207608DD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650" y="-798513"/>
                <a:ext cx="233363" cy="17463"/>
              </a:xfrm>
              <a:custGeom>
                <a:avLst/>
                <a:gdLst>
                  <a:gd name="T0" fmla="*/ 9 w 62"/>
                  <a:gd name="T1" fmla="*/ 5 h 5"/>
                  <a:gd name="T2" fmla="*/ 62 w 62"/>
                  <a:gd name="T3" fmla="*/ 1 h 5"/>
                  <a:gd name="T4" fmla="*/ 58 w 62"/>
                  <a:gd name="T5" fmla="*/ 0 h 5"/>
                  <a:gd name="T6" fmla="*/ 23 w 62"/>
                  <a:gd name="T7" fmla="*/ 3 h 5"/>
                  <a:gd name="T8" fmla="*/ 0 w 62"/>
                  <a:gd name="T9" fmla="*/ 4 h 5"/>
                  <a:gd name="T10" fmla="*/ 9 w 6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">
                    <a:moveTo>
                      <a:pt x="9" y="5"/>
                    </a:moveTo>
                    <a:cubicBezTo>
                      <a:pt x="27" y="4"/>
                      <a:pt x="46" y="3"/>
                      <a:pt x="62" y="1"/>
                    </a:cubicBezTo>
                    <a:cubicBezTo>
                      <a:pt x="61" y="1"/>
                      <a:pt x="59" y="1"/>
                      <a:pt x="58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3"/>
                      <a:pt x="7" y="3"/>
                      <a:pt x="0" y="4"/>
                    </a:cubicBezTo>
                    <a:cubicBezTo>
                      <a:pt x="3" y="4"/>
                      <a:pt x="6" y="4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424">
                <a:extLst>
                  <a:ext uri="{FF2B5EF4-FFF2-40B4-BE49-F238E27FC236}">
                    <a16:creationId xmlns:a16="http://schemas.microsoft.com/office/drawing/2014/main" id="{02EBB8E8-4D5B-DA6F-BE47-5E77BE2C2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70167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0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425">
                <a:extLst>
                  <a:ext uri="{FF2B5EF4-FFF2-40B4-BE49-F238E27FC236}">
                    <a16:creationId xmlns:a16="http://schemas.microsoft.com/office/drawing/2014/main" id="{0698B339-F6D5-EBF1-A62B-0A64D1516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062" y="-693738"/>
                <a:ext cx="288925" cy="52388"/>
              </a:xfrm>
              <a:custGeom>
                <a:avLst/>
                <a:gdLst>
                  <a:gd name="T0" fmla="*/ 77 w 77"/>
                  <a:gd name="T1" fmla="*/ 0 h 14"/>
                  <a:gd name="T2" fmla="*/ 0 w 77"/>
                  <a:gd name="T3" fmla="*/ 14 h 14"/>
                  <a:gd name="T4" fmla="*/ 77 w 77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14">
                    <a:moveTo>
                      <a:pt x="77" y="0"/>
                    </a:moveTo>
                    <a:cubicBezTo>
                      <a:pt x="51" y="7"/>
                      <a:pt x="26" y="11"/>
                      <a:pt x="0" y="14"/>
                    </a:cubicBezTo>
                    <a:cubicBezTo>
                      <a:pt x="26" y="12"/>
                      <a:pt x="52" y="7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426">
                <a:extLst>
                  <a:ext uri="{FF2B5EF4-FFF2-40B4-BE49-F238E27FC236}">
                    <a16:creationId xmlns:a16="http://schemas.microsoft.com/office/drawing/2014/main" id="{F75B7BF0-EC8F-505D-364F-8A4D0E31EE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2012" y="-776288"/>
                <a:ext cx="30163" cy="7938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0 h 2"/>
                  <a:gd name="T4" fmla="*/ 0 w 8"/>
                  <a:gd name="T5" fmla="*/ 1 h 2"/>
                  <a:gd name="T6" fmla="*/ 8 w 8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0"/>
                      <a:pt x="3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5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427">
                <a:extLst>
                  <a:ext uri="{FF2B5EF4-FFF2-40B4-BE49-F238E27FC236}">
                    <a16:creationId xmlns:a16="http://schemas.microsoft.com/office/drawing/2014/main" id="{D8BF69F0-2F09-3235-2DF6-A264AB682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7900" y="-731838"/>
                <a:ext cx="65088" cy="11113"/>
              </a:xfrm>
              <a:custGeom>
                <a:avLst/>
                <a:gdLst>
                  <a:gd name="T0" fmla="*/ 0 w 41"/>
                  <a:gd name="T1" fmla="*/ 7 h 7"/>
                  <a:gd name="T2" fmla="*/ 41 w 41"/>
                  <a:gd name="T3" fmla="*/ 0 h 7"/>
                  <a:gd name="T4" fmla="*/ 38 w 41"/>
                  <a:gd name="T5" fmla="*/ 0 h 7"/>
                  <a:gd name="T6" fmla="*/ 0 w 4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">
                    <a:moveTo>
                      <a:pt x="0" y="7"/>
                    </a:moveTo>
                    <a:lnTo>
                      <a:pt x="41" y="0"/>
                    </a:lnTo>
                    <a:lnTo>
                      <a:pt x="38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428">
                <a:extLst>
                  <a:ext uri="{FF2B5EF4-FFF2-40B4-BE49-F238E27FC236}">
                    <a16:creationId xmlns:a16="http://schemas.microsoft.com/office/drawing/2014/main" id="{D4217130-C88C-F928-588A-13A24DAB8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787" y="-679450"/>
                <a:ext cx="379413" cy="76200"/>
              </a:xfrm>
              <a:custGeom>
                <a:avLst/>
                <a:gdLst>
                  <a:gd name="T0" fmla="*/ 88 w 101"/>
                  <a:gd name="T1" fmla="*/ 5 h 20"/>
                  <a:gd name="T2" fmla="*/ 101 w 101"/>
                  <a:gd name="T3" fmla="*/ 0 h 20"/>
                  <a:gd name="T4" fmla="*/ 0 w 101"/>
                  <a:gd name="T5" fmla="*/ 18 h 20"/>
                  <a:gd name="T6" fmla="*/ 10 w 101"/>
                  <a:gd name="T7" fmla="*/ 18 h 20"/>
                  <a:gd name="T8" fmla="*/ 53 w 101"/>
                  <a:gd name="T9" fmla="*/ 13 h 20"/>
                  <a:gd name="T10" fmla="*/ 53 w 101"/>
                  <a:gd name="T11" fmla="*/ 12 h 20"/>
                  <a:gd name="T12" fmla="*/ 84 w 101"/>
                  <a:gd name="T13" fmla="*/ 5 h 20"/>
                  <a:gd name="T14" fmla="*/ 86 w 101"/>
                  <a:gd name="T15" fmla="*/ 5 h 20"/>
                  <a:gd name="T16" fmla="*/ 86 w 101"/>
                  <a:gd name="T17" fmla="*/ 6 h 20"/>
                  <a:gd name="T18" fmla="*/ 88 w 101"/>
                  <a:gd name="T19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20">
                    <a:moveTo>
                      <a:pt x="88" y="5"/>
                    </a:moveTo>
                    <a:cubicBezTo>
                      <a:pt x="91" y="1"/>
                      <a:pt x="97" y="3"/>
                      <a:pt x="101" y="0"/>
                    </a:cubicBezTo>
                    <a:cubicBezTo>
                      <a:pt x="68" y="10"/>
                      <a:pt x="34" y="15"/>
                      <a:pt x="0" y="18"/>
                    </a:cubicBezTo>
                    <a:cubicBezTo>
                      <a:pt x="3" y="20"/>
                      <a:pt x="7" y="17"/>
                      <a:pt x="10" y="18"/>
                    </a:cubicBezTo>
                    <a:cubicBezTo>
                      <a:pt x="25" y="18"/>
                      <a:pt x="39" y="15"/>
                      <a:pt x="53" y="13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3" y="10"/>
                      <a:pt x="73" y="7"/>
                      <a:pt x="84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6" y="6"/>
                      <a:pt x="86" y="6"/>
                    </a:cubicBezTo>
                    <a:lnTo>
                      <a:pt x="8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429">
                <a:extLst>
                  <a:ext uri="{FF2B5EF4-FFF2-40B4-BE49-F238E27FC236}">
                    <a16:creationId xmlns:a16="http://schemas.microsoft.com/office/drawing/2014/main" id="{34CF2C09-6DEF-400F-4F5A-512466E26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025" y="-773113"/>
                <a:ext cx="7938" cy="476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430">
                <a:extLst>
                  <a:ext uri="{FF2B5EF4-FFF2-40B4-BE49-F238E27FC236}">
                    <a16:creationId xmlns:a16="http://schemas.microsoft.com/office/drawing/2014/main" id="{0A73BB20-18C3-93DA-E9D7-11A8F61BF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612" y="-701675"/>
                <a:ext cx="26988" cy="7938"/>
              </a:xfrm>
              <a:custGeom>
                <a:avLst/>
                <a:gdLst>
                  <a:gd name="T0" fmla="*/ 17 w 17"/>
                  <a:gd name="T1" fmla="*/ 0 h 5"/>
                  <a:gd name="T2" fmla="*/ 0 w 17"/>
                  <a:gd name="T3" fmla="*/ 5 h 5"/>
                  <a:gd name="T4" fmla="*/ 3 w 17"/>
                  <a:gd name="T5" fmla="*/ 5 h 5"/>
                  <a:gd name="T6" fmla="*/ 17 w 1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">
                    <a:moveTo>
                      <a:pt x="17" y="0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431">
                <a:extLst>
                  <a:ext uri="{FF2B5EF4-FFF2-40B4-BE49-F238E27FC236}">
                    <a16:creationId xmlns:a16="http://schemas.microsoft.com/office/drawing/2014/main" id="{4D61CFC1-F06A-D52F-E4E2-36861E2A6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191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432">
                <a:extLst>
                  <a:ext uri="{FF2B5EF4-FFF2-40B4-BE49-F238E27FC236}">
                    <a16:creationId xmlns:a16="http://schemas.microsoft.com/office/drawing/2014/main" id="{A4662032-55E3-1A5A-0484-A41AAF56DA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22300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433">
                <a:extLst>
                  <a:ext uri="{FF2B5EF4-FFF2-40B4-BE49-F238E27FC236}">
                    <a16:creationId xmlns:a16="http://schemas.microsoft.com/office/drawing/2014/main" id="{F0005DDB-C218-6A1A-6359-EABD360E5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49288"/>
                <a:ext cx="85725" cy="26988"/>
              </a:xfrm>
              <a:custGeom>
                <a:avLst/>
                <a:gdLst>
                  <a:gd name="T0" fmla="*/ 0 w 23"/>
                  <a:gd name="T1" fmla="*/ 7 h 7"/>
                  <a:gd name="T2" fmla="*/ 1 w 23"/>
                  <a:gd name="T3" fmla="*/ 7 h 7"/>
                  <a:gd name="T4" fmla="*/ 1 w 23"/>
                  <a:gd name="T5" fmla="*/ 7 h 7"/>
                  <a:gd name="T6" fmla="*/ 2 w 23"/>
                  <a:gd name="T7" fmla="*/ 7 h 7"/>
                  <a:gd name="T8" fmla="*/ 1 w 23"/>
                  <a:gd name="T9" fmla="*/ 7 h 7"/>
                  <a:gd name="T10" fmla="*/ 23 w 23"/>
                  <a:gd name="T11" fmla="*/ 0 h 7"/>
                  <a:gd name="T12" fmla="*/ 0 w 23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7">
                    <a:moveTo>
                      <a:pt x="0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6"/>
                      <a:pt x="16" y="3"/>
                      <a:pt x="23" y="0"/>
                    </a:cubicBezTo>
                    <a:cubicBezTo>
                      <a:pt x="15" y="2"/>
                      <a:pt x="5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434">
                <a:extLst>
                  <a:ext uri="{FF2B5EF4-FFF2-40B4-BE49-F238E27FC236}">
                    <a16:creationId xmlns:a16="http://schemas.microsoft.com/office/drawing/2014/main" id="{80088358-5E68-0A9B-A080-270C60B4C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425" y="-781050"/>
                <a:ext cx="22225" cy="0"/>
              </a:xfrm>
              <a:custGeom>
                <a:avLst/>
                <a:gdLst>
                  <a:gd name="T0" fmla="*/ 6 w 6"/>
                  <a:gd name="T1" fmla="*/ 0 w 6"/>
                  <a:gd name="T2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435">
                <a:extLst>
                  <a:ext uri="{FF2B5EF4-FFF2-40B4-BE49-F238E27FC236}">
                    <a16:creationId xmlns:a16="http://schemas.microsoft.com/office/drawing/2014/main" id="{09FDC915-D3E8-B7FE-8293-E010AF4B0E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650" y="-784225"/>
                <a:ext cx="123825" cy="3175"/>
              </a:xfrm>
              <a:custGeom>
                <a:avLst/>
                <a:gdLst>
                  <a:gd name="T0" fmla="*/ 0 w 33"/>
                  <a:gd name="T1" fmla="*/ 1 h 1"/>
                  <a:gd name="T2" fmla="*/ 33 w 33"/>
                  <a:gd name="T3" fmla="*/ 0 h 1"/>
                  <a:gd name="T4" fmla="*/ 0 w 3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">
                    <a:moveTo>
                      <a:pt x="0" y="1"/>
                    </a:moveTo>
                    <a:cubicBezTo>
                      <a:pt x="11" y="1"/>
                      <a:pt x="23" y="1"/>
                      <a:pt x="33" y="0"/>
                    </a:cubicBezTo>
                    <a:cubicBezTo>
                      <a:pt x="22" y="0"/>
                      <a:pt x="1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436">
                <a:extLst>
                  <a:ext uri="{FF2B5EF4-FFF2-40B4-BE49-F238E27FC236}">
                    <a16:creationId xmlns:a16="http://schemas.microsoft.com/office/drawing/2014/main" id="{A431A5A2-28AC-0489-34CB-2F2905026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5" y="-712788"/>
                <a:ext cx="7938" cy="317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437">
                <a:extLst>
                  <a:ext uri="{FF2B5EF4-FFF2-40B4-BE49-F238E27FC236}">
                    <a16:creationId xmlns:a16="http://schemas.microsoft.com/office/drawing/2014/main" id="{962E36ED-76F5-29B3-29C3-4CD02D525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5" y="-7127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438">
                <a:extLst>
                  <a:ext uri="{FF2B5EF4-FFF2-40B4-BE49-F238E27FC236}">
                    <a16:creationId xmlns:a16="http://schemas.microsoft.com/office/drawing/2014/main" id="{5825F403-C589-930F-8276-7961D8D09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050" y="-641350"/>
                <a:ext cx="82550" cy="19050"/>
              </a:xfrm>
              <a:custGeom>
                <a:avLst/>
                <a:gdLst>
                  <a:gd name="T0" fmla="*/ 22 w 22"/>
                  <a:gd name="T1" fmla="*/ 0 h 5"/>
                  <a:gd name="T2" fmla="*/ 0 w 22"/>
                  <a:gd name="T3" fmla="*/ 5 h 5"/>
                  <a:gd name="T4" fmla="*/ 22 w 2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2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7" y="5"/>
                      <a:pt x="16" y="2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439">
                <a:extLst>
                  <a:ext uri="{FF2B5EF4-FFF2-40B4-BE49-F238E27FC236}">
                    <a16:creationId xmlns:a16="http://schemas.microsoft.com/office/drawing/2014/main" id="{6189B2C1-0358-D837-0489-2CB200ACE5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7987" y="-784225"/>
                <a:ext cx="44450" cy="3175"/>
              </a:xfrm>
              <a:custGeom>
                <a:avLst/>
                <a:gdLst>
                  <a:gd name="T0" fmla="*/ 23 w 28"/>
                  <a:gd name="T1" fmla="*/ 0 h 2"/>
                  <a:gd name="T2" fmla="*/ 0 w 28"/>
                  <a:gd name="T3" fmla="*/ 0 h 2"/>
                  <a:gd name="T4" fmla="*/ 28 w 28"/>
                  <a:gd name="T5" fmla="*/ 2 h 2"/>
                  <a:gd name="T6" fmla="*/ 23 w 2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">
                    <a:moveTo>
                      <a:pt x="23" y="0"/>
                    </a:moveTo>
                    <a:lnTo>
                      <a:pt x="0" y="0"/>
                    </a:lnTo>
                    <a:lnTo>
                      <a:pt x="28" y="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440">
                <a:extLst>
                  <a:ext uri="{FF2B5EF4-FFF2-40B4-BE49-F238E27FC236}">
                    <a16:creationId xmlns:a16="http://schemas.microsoft.com/office/drawing/2014/main" id="{F94E747A-1148-CB47-3F2A-C4A49361B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225" y="-773113"/>
                <a:ext cx="12700" cy="0"/>
              </a:xfrm>
              <a:custGeom>
                <a:avLst/>
                <a:gdLst>
                  <a:gd name="T0" fmla="*/ 3 w 8"/>
                  <a:gd name="T1" fmla="*/ 0 w 8"/>
                  <a:gd name="T2" fmla="*/ 8 w 8"/>
                  <a:gd name="T3" fmla="*/ 3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8">
                    <a:moveTo>
                      <a:pt x="3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441">
                <a:extLst>
                  <a:ext uri="{FF2B5EF4-FFF2-40B4-BE49-F238E27FC236}">
                    <a16:creationId xmlns:a16="http://schemas.microsoft.com/office/drawing/2014/main" id="{55850E40-4C25-F34F-602E-760195F8F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4487" y="-784225"/>
                <a:ext cx="22225" cy="3175"/>
              </a:xfrm>
              <a:custGeom>
                <a:avLst/>
                <a:gdLst>
                  <a:gd name="T0" fmla="*/ 6 w 6"/>
                  <a:gd name="T1" fmla="*/ 0 h 1"/>
                  <a:gd name="T2" fmla="*/ 0 w 6"/>
                  <a:gd name="T3" fmla="*/ 0 h 1"/>
                  <a:gd name="T4" fmla="*/ 6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1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442">
                <a:extLst>
                  <a:ext uri="{FF2B5EF4-FFF2-40B4-BE49-F238E27FC236}">
                    <a16:creationId xmlns:a16="http://schemas.microsoft.com/office/drawing/2014/main" id="{07CB1946-065E-3595-8F7A-CD1060B8D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612" y="-781050"/>
                <a:ext cx="26988" cy="7938"/>
              </a:xfrm>
              <a:custGeom>
                <a:avLst/>
                <a:gdLst>
                  <a:gd name="T0" fmla="*/ 7 w 7"/>
                  <a:gd name="T1" fmla="*/ 1 h 2"/>
                  <a:gd name="T2" fmla="*/ 0 w 7"/>
                  <a:gd name="T3" fmla="*/ 1 h 2"/>
                  <a:gd name="T4" fmla="*/ 7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4" y="0"/>
                      <a:pt x="3" y="2"/>
                      <a:pt x="0" y="1"/>
                    </a:cubicBezTo>
                    <a:cubicBezTo>
                      <a:pt x="3" y="2"/>
                      <a:pt x="5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443">
                <a:extLst>
                  <a:ext uri="{FF2B5EF4-FFF2-40B4-BE49-F238E27FC236}">
                    <a16:creationId xmlns:a16="http://schemas.microsoft.com/office/drawing/2014/main" id="{0F3FAD98-1C4B-A72F-11B9-903FCBC1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0512" y="-781050"/>
                <a:ext cx="12700" cy="4763"/>
              </a:xfrm>
              <a:custGeom>
                <a:avLst/>
                <a:gdLst>
                  <a:gd name="T0" fmla="*/ 3 w 8"/>
                  <a:gd name="T1" fmla="*/ 0 h 3"/>
                  <a:gd name="T2" fmla="*/ 0 w 8"/>
                  <a:gd name="T3" fmla="*/ 3 h 3"/>
                  <a:gd name="T4" fmla="*/ 8 w 8"/>
                  <a:gd name="T5" fmla="*/ 3 h 3"/>
                  <a:gd name="T6" fmla="*/ 3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lnTo>
                      <a:pt x="0" y="3"/>
                    </a:lnTo>
                    <a:lnTo>
                      <a:pt x="8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444">
                <a:extLst>
                  <a:ext uri="{FF2B5EF4-FFF2-40B4-BE49-F238E27FC236}">
                    <a16:creationId xmlns:a16="http://schemas.microsoft.com/office/drawing/2014/main" id="{EFE03E19-F2BF-78FF-9DEA-6CFF2828D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550" y="-536575"/>
                <a:ext cx="284163" cy="74613"/>
              </a:xfrm>
              <a:custGeom>
                <a:avLst/>
                <a:gdLst>
                  <a:gd name="T0" fmla="*/ 76 w 76"/>
                  <a:gd name="T1" fmla="*/ 0 h 20"/>
                  <a:gd name="T2" fmla="*/ 0 w 76"/>
                  <a:gd name="T3" fmla="*/ 18 h 20"/>
                  <a:gd name="T4" fmla="*/ 9 w 76"/>
                  <a:gd name="T5" fmla="*/ 19 h 20"/>
                  <a:gd name="T6" fmla="*/ 9 w 76"/>
                  <a:gd name="T7" fmla="*/ 19 h 20"/>
                  <a:gd name="T8" fmla="*/ 16 w 76"/>
                  <a:gd name="T9" fmla="*/ 18 h 20"/>
                  <a:gd name="T10" fmla="*/ 20 w 76"/>
                  <a:gd name="T11" fmla="*/ 16 h 20"/>
                  <a:gd name="T12" fmla="*/ 38 w 76"/>
                  <a:gd name="T13" fmla="*/ 14 h 20"/>
                  <a:gd name="T14" fmla="*/ 62 w 76"/>
                  <a:gd name="T15" fmla="*/ 7 h 20"/>
                  <a:gd name="T16" fmla="*/ 62 w 76"/>
                  <a:gd name="T17" fmla="*/ 5 h 20"/>
                  <a:gd name="T18" fmla="*/ 76 w 76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20">
                    <a:moveTo>
                      <a:pt x="76" y="0"/>
                    </a:moveTo>
                    <a:cubicBezTo>
                      <a:pt x="51" y="9"/>
                      <a:pt x="25" y="13"/>
                      <a:pt x="0" y="18"/>
                    </a:cubicBezTo>
                    <a:cubicBezTo>
                      <a:pt x="2" y="20"/>
                      <a:pt x="6" y="17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1" y="18"/>
                      <a:pt x="14" y="19"/>
                      <a:pt x="16" y="18"/>
                    </a:cubicBezTo>
                    <a:cubicBezTo>
                      <a:pt x="16" y="16"/>
                      <a:pt x="19" y="17"/>
                      <a:pt x="20" y="16"/>
                    </a:cubicBezTo>
                    <a:cubicBezTo>
                      <a:pt x="26" y="17"/>
                      <a:pt x="32" y="14"/>
                      <a:pt x="38" y="14"/>
                    </a:cubicBezTo>
                    <a:cubicBezTo>
                      <a:pt x="46" y="11"/>
                      <a:pt x="55" y="9"/>
                      <a:pt x="62" y="7"/>
                    </a:cubicBezTo>
                    <a:cubicBezTo>
                      <a:pt x="62" y="6"/>
                      <a:pt x="63" y="6"/>
                      <a:pt x="62" y="5"/>
                    </a:cubicBez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445">
                <a:extLst>
                  <a:ext uri="{FF2B5EF4-FFF2-40B4-BE49-F238E27FC236}">
                    <a16:creationId xmlns:a16="http://schemas.microsoft.com/office/drawing/2014/main" id="{F27775B5-3FCA-5B4C-0A7E-9E847C5E3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9462" y="-608013"/>
                <a:ext cx="22225" cy="0"/>
              </a:xfrm>
              <a:custGeom>
                <a:avLst/>
                <a:gdLst>
                  <a:gd name="T0" fmla="*/ 14 w 14"/>
                  <a:gd name="T1" fmla="*/ 12 w 14"/>
                  <a:gd name="T2" fmla="*/ 0 w 14"/>
                  <a:gd name="T3" fmla="*/ 14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4">
                    <a:moveTo>
                      <a:pt x="14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446">
                <a:extLst>
                  <a:ext uri="{FF2B5EF4-FFF2-40B4-BE49-F238E27FC236}">
                    <a16:creationId xmlns:a16="http://schemas.microsoft.com/office/drawing/2014/main" id="{9EC286B7-BCF4-A758-DDDE-C8C6E305E7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5375" y="-514350"/>
                <a:ext cx="52388" cy="15875"/>
              </a:xfrm>
              <a:custGeom>
                <a:avLst/>
                <a:gdLst>
                  <a:gd name="T0" fmla="*/ 0 w 14"/>
                  <a:gd name="T1" fmla="*/ 4 h 4"/>
                  <a:gd name="T2" fmla="*/ 14 w 14"/>
                  <a:gd name="T3" fmla="*/ 0 h 4"/>
                  <a:gd name="T4" fmla="*/ 0 w 1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cubicBezTo>
                      <a:pt x="4" y="2"/>
                      <a:pt x="11" y="2"/>
                      <a:pt x="14" y="0"/>
                    </a:cubicBezTo>
                    <a:cubicBezTo>
                      <a:pt x="10" y="2"/>
                      <a:pt x="4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447">
                <a:extLst>
                  <a:ext uri="{FF2B5EF4-FFF2-40B4-BE49-F238E27FC236}">
                    <a16:creationId xmlns:a16="http://schemas.microsoft.com/office/drawing/2014/main" id="{487E5F57-6B9F-EFB6-74DE-53FDB42A0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7" y="-608013"/>
                <a:ext cx="11113" cy="476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448">
                <a:extLst>
                  <a:ext uri="{FF2B5EF4-FFF2-40B4-BE49-F238E27FC236}">
                    <a16:creationId xmlns:a16="http://schemas.microsoft.com/office/drawing/2014/main" id="{01CF6BE9-28ED-3EF7-FCA4-EA1239116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-514350"/>
                <a:ext cx="22225" cy="4763"/>
              </a:xfrm>
              <a:custGeom>
                <a:avLst/>
                <a:gdLst>
                  <a:gd name="T0" fmla="*/ 2 w 14"/>
                  <a:gd name="T1" fmla="*/ 3 h 3"/>
                  <a:gd name="T2" fmla="*/ 14 w 14"/>
                  <a:gd name="T3" fmla="*/ 0 h 3"/>
                  <a:gd name="T4" fmla="*/ 0 w 14"/>
                  <a:gd name="T5" fmla="*/ 3 h 3"/>
                  <a:gd name="T6" fmla="*/ 2 w 1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3">
                    <a:moveTo>
                      <a:pt x="2" y="3"/>
                    </a:moveTo>
                    <a:lnTo>
                      <a:pt x="14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449">
                <a:extLst>
                  <a:ext uri="{FF2B5EF4-FFF2-40B4-BE49-F238E27FC236}">
                    <a16:creationId xmlns:a16="http://schemas.microsoft.com/office/drawing/2014/main" id="{10CF85AF-C8D7-D917-701F-551DE3264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6787" y="-506413"/>
                <a:ext cx="11113" cy="3175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450">
                <a:extLst>
                  <a:ext uri="{FF2B5EF4-FFF2-40B4-BE49-F238E27FC236}">
                    <a16:creationId xmlns:a16="http://schemas.microsoft.com/office/drawing/2014/main" id="{B481C3BF-3EB3-6A98-7FC2-6F497FE2E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6625" y="-465138"/>
                <a:ext cx="15875" cy="7938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1 h 2"/>
                  <a:gd name="T4" fmla="*/ 4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451">
                <a:extLst>
                  <a:ext uri="{FF2B5EF4-FFF2-40B4-BE49-F238E27FC236}">
                    <a16:creationId xmlns:a16="http://schemas.microsoft.com/office/drawing/2014/main" id="{C8566866-58A2-DEC7-293B-FEA2A2C92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9012" y="-454025"/>
                <a:ext cx="12700" cy="3175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452">
                <a:extLst>
                  <a:ext uri="{FF2B5EF4-FFF2-40B4-BE49-F238E27FC236}">
                    <a16:creationId xmlns:a16="http://schemas.microsoft.com/office/drawing/2014/main" id="{0F7912B2-7E46-4F9E-9744-5F2FFF498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400" y="-465138"/>
                <a:ext cx="15875" cy="7938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2" y="2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453">
                <a:extLst>
                  <a:ext uri="{FF2B5EF4-FFF2-40B4-BE49-F238E27FC236}">
                    <a16:creationId xmlns:a16="http://schemas.microsoft.com/office/drawing/2014/main" id="{6B47FFEF-EDE6-AFC0-AA64-C6087E375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337" y="-450850"/>
                <a:ext cx="44450" cy="7938"/>
              </a:xfrm>
              <a:custGeom>
                <a:avLst/>
                <a:gdLst>
                  <a:gd name="T0" fmla="*/ 0 w 12"/>
                  <a:gd name="T1" fmla="*/ 2 h 2"/>
                  <a:gd name="T2" fmla="*/ 12 w 12"/>
                  <a:gd name="T3" fmla="*/ 0 h 2"/>
                  <a:gd name="T4" fmla="*/ 0 w 1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">
                    <a:moveTo>
                      <a:pt x="0" y="2"/>
                    </a:moveTo>
                    <a:cubicBezTo>
                      <a:pt x="4" y="2"/>
                      <a:pt x="9" y="2"/>
                      <a:pt x="12" y="0"/>
                    </a:cubicBezTo>
                    <a:cubicBezTo>
                      <a:pt x="8" y="0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454">
                <a:extLst>
                  <a:ext uri="{FF2B5EF4-FFF2-40B4-BE49-F238E27FC236}">
                    <a16:creationId xmlns:a16="http://schemas.microsoft.com/office/drawing/2014/main" id="{C48FC7A5-3BEE-A134-4830-D27197698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1225" y="-442913"/>
                <a:ext cx="1111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455">
                <a:extLst>
                  <a:ext uri="{FF2B5EF4-FFF2-40B4-BE49-F238E27FC236}">
                    <a16:creationId xmlns:a16="http://schemas.microsoft.com/office/drawing/2014/main" id="{E2033A70-6350-29E5-466C-EE2367E77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7" y="-473075"/>
                <a:ext cx="63500" cy="11113"/>
              </a:xfrm>
              <a:custGeom>
                <a:avLst/>
                <a:gdLst>
                  <a:gd name="T0" fmla="*/ 17 w 17"/>
                  <a:gd name="T1" fmla="*/ 1 h 3"/>
                  <a:gd name="T2" fmla="*/ 0 w 17"/>
                  <a:gd name="T3" fmla="*/ 3 h 3"/>
                  <a:gd name="T4" fmla="*/ 17 w 1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">
                    <a:moveTo>
                      <a:pt x="17" y="1"/>
                    </a:moveTo>
                    <a:cubicBezTo>
                      <a:pt x="12" y="0"/>
                      <a:pt x="4" y="2"/>
                      <a:pt x="0" y="3"/>
                    </a:cubicBezTo>
                    <a:cubicBezTo>
                      <a:pt x="6" y="3"/>
                      <a:pt x="12" y="2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456">
                <a:extLst>
                  <a:ext uri="{FF2B5EF4-FFF2-40B4-BE49-F238E27FC236}">
                    <a16:creationId xmlns:a16="http://schemas.microsoft.com/office/drawing/2014/main" id="{EEE4DCA4-8011-F4A5-87BC-42B00B3E4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5475" y="-390525"/>
                <a:ext cx="79375" cy="11113"/>
              </a:xfrm>
              <a:custGeom>
                <a:avLst/>
                <a:gdLst>
                  <a:gd name="T0" fmla="*/ 20 w 21"/>
                  <a:gd name="T1" fmla="*/ 2 h 3"/>
                  <a:gd name="T2" fmla="*/ 21 w 21"/>
                  <a:gd name="T3" fmla="*/ 1 h 3"/>
                  <a:gd name="T4" fmla="*/ 0 w 21"/>
                  <a:gd name="T5" fmla="*/ 3 h 3"/>
                  <a:gd name="T6" fmla="*/ 20 w 2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">
                    <a:moveTo>
                      <a:pt x="20" y="2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14" y="2"/>
                      <a:pt x="7" y="0"/>
                      <a:pt x="0" y="3"/>
                    </a:cubicBezTo>
                    <a:cubicBezTo>
                      <a:pt x="7" y="3"/>
                      <a:pt x="14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457">
                <a:extLst>
                  <a:ext uri="{FF2B5EF4-FFF2-40B4-BE49-F238E27FC236}">
                    <a16:creationId xmlns:a16="http://schemas.microsoft.com/office/drawing/2014/main" id="{1C5E7258-7230-493C-8383-778390886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7075" y="-374650"/>
                <a:ext cx="14288" cy="6350"/>
              </a:xfrm>
              <a:custGeom>
                <a:avLst/>
                <a:gdLst>
                  <a:gd name="T0" fmla="*/ 2 w 9"/>
                  <a:gd name="T1" fmla="*/ 4 h 4"/>
                  <a:gd name="T2" fmla="*/ 9 w 9"/>
                  <a:gd name="T3" fmla="*/ 0 h 4"/>
                  <a:gd name="T4" fmla="*/ 0 w 9"/>
                  <a:gd name="T5" fmla="*/ 4 h 4"/>
                  <a:gd name="T6" fmla="*/ 2 w 9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2" y="4"/>
                    </a:moveTo>
                    <a:lnTo>
                      <a:pt x="9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458">
                <a:extLst>
                  <a:ext uri="{FF2B5EF4-FFF2-40B4-BE49-F238E27FC236}">
                    <a16:creationId xmlns:a16="http://schemas.microsoft.com/office/drawing/2014/main" id="{E8C70899-7B80-4444-10E7-6D7027FA7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650" y="-396875"/>
                <a:ext cx="19050" cy="3175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1"/>
                      <a:pt x="3" y="1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459">
                <a:extLst>
                  <a:ext uri="{FF2B5EF4-FFF2-40B4-BE49-F238E27FC236}">
                    <a16:creationId xmlns:a16="http://schemas.microsoft.com/office/drawing/2014/main" id="{9352DDB3-9334-A842-EF55-359BA2DE4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600" y="-385763"/>
                <a:ext cx="49213" cy="6350"/>
              </a:xfrm>
              <a:custGeom>
                <a:avLst/>
                <a:gdLst>
                  <a:gd name="T0" fmla="*/ 0 w 13"/>
                  <a:gd name="T1" fmla="*/ 1 h 2"/>
                  <a:gd name="T2" fmla="*/ 13 w 13"/>
                  <a:gd name="T3" fmla="*/ 1 h 2"/>
                  <a:gd name="T4" fmla="*/ 0 w 1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">
                    <a:moveTo>
                      <a:pt x="0" y="1"/>
                    </a:moveTo>
                    <a:cubicBezTo>
                      <a:pt x="5" y="2"/>
                      <a:pt x="9" y="2"/>
                      <a:pt x="13" y="1"/>
                    </a:cubicBezTo>
                    <a:cubicBezTo>
                      <a:pt x="9" y="0"/>
                      <a:pt x="4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460">
                <a:extLst>
                  <a:ext uri="{FF2B5EF4-FFF2-40B4-BE49-F238E27FC236}">
                    <a16:creationId xmlns:a16="http://schemas.microsoft.com/office/drawing/2014/main" id="{D18529FE-517A-2EA8-37DE-8A4819AB3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237" y="-393700"/>
                <a:ext cx="200025" cy="11113"/>
              </a:xfrm>
              <a:custGeom>
                <a:avLst/>
                <a:gdLst>
                  <a:gd name="T0" fmla="*/ 37 w 53"/>
                  <a:gd name="T1" fmla="*/ 0 h 3"/>
                  <a:gd name="T2" fmla="*/ 0 w 53"/>
                  <a:gd name="T3" fmla="*/ 1 h 3"/>
                  <a:gd name="T4" fmla="*/ 0 w 53"/>
                  <a:gd name="T5" fmla="*/ 1 h 3"/>
                  <a:gd name="T6" fmla="*/ 50 w 53"/>
                  <a:gd name="T7" fmla="*/ 3 h 3"/>
                  <a:gd name="T8" fmla="*/ 53 w 53"/>
                  <a:gd name="T9" fmla="*/ 2 h 3"/>
                  <a:gd name="T10" fmla="*/ 37 w 5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">
                    <a:moveTo>
                      <a:pt x="37" y="0"/>
                    </a:moveTo>
                    <a:cubicBezTo>
                      <a:pt x="24" y="1"/>
                      <a:pt x="1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3"/>
                      <a:pt x="34" y="3"/>
                      <a:pt x="50" y="3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47" y="3"/>
                      <a:pt x="42" y="1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461">
                <a:extLst>
                  <a:ext uri="{FF2B5EF4-FFF2-40B4-BE49-F238E27FC236}">
                    <a16:creationId xmlns:a16="http://schemas.microsoft.com/office/drawing/2014/main" id="{1EF8A8FC-953B-94A2-6DA3-388465B87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6712" y="-374650"/>
                <a:ext cx="14288" cy="0"/>
              </a:xfrm>
              <a:custGeom>
                <a:avLst/>
                <a:gdLst>
                  <a:gd name="T0" fmla="*/ 4 w 9"/>
                  <a:gd name="T1" fmla="*/ 9 w 9"/>
                  <a:gd name="T2" fmla="*/ 0 w 9"/>
                  <a:gd name="T3" fmla="*/ 4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9">
                    <a:moveTo>
                      <a:pt x="4" y="0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462">
                <a:extLst>
                  <a:ext uri="{FF2B5EF4-FFF2-40B4-BE49-F238E27FC236}">
                    <a16:creationId xmlns:a16="http://schemas.microsoft.com/office/drawing/2014/main" id="{26410922-FC0B-967C-DF33-3B88C0790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450" y="-390525"/>
                <a:ext cx="101600" cy="15875"/>
              </a:xfrm>
              <a:custGeom>
                <a:avLst/>
                <a:gdLst>
                  <a:gd name="T0" fmla="*/ 0 w 27"/>
                  <a:gd name="T1" fmla="*/ 2 h 4"/>
                  <a:gd name="T2" fmla="*/ 27 w 27"/>
                  <a:gd name="T3" fmla="*/ 3 h 4"/>
                  <a:gd name="T4" fmla="*/ 0 w 2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4">
                    <a:moveTo>
                      <a:pt x="0" y="2"/>
                    </a:moveTo>
                    <a:cubicBezTo>
                      <a:pt x="9" y="4"/>
                      <a:pt x="18" y="2"/>
                      <a:pt x="27" y="3"/>
                    </a:cubicBezTo>
                    <a:cubicBezTo>
                      <a:pt x="18" y="2"/>
                      <a:pt x="8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463">
                <a:extLst>
                  <a:ext uri="{FF2B5EF4-FFF2-40B4-BE49-F238E27FC236}">
                    <a16:creationId xmlns:a16="http://schemas.microsoft.com/office/drawing/2014/main" id="{367F85A9-CEAB-B3B6-964B-6FBB25FFD8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8737" y="-396875"/>
                <a:ext cx="14288" cy="3175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464">
                <a:extLst>
                  <a:ext uri="{FF2B5EF4-FFF2-40B4-BE49-F238E27FC236}">
                    <a16:creationId xmlns:a16="http://schemas.microsoft.com/office/drawing/2014/main" id="{A7169671-9965-B21A-D55C-E3D4A7304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2037" y="-454025"/>
                <a:ext cx="19050" cy="1111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0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7" name="组合 316">
              <a:extLst>
                <a:ext uri="{FF2B5EF4-FFF2-40B4-BE49-F238E27FC236}">
                  <a16:creationId xmlns:a16="http://schemas.microsoft.com/office/drawing/2014/main" id="{81F1D7C0-7C8A-B9DF-1311-34B1FFAABCA6}"/>
                </a:ext>
              </a:extLst>
            </p:cNvPr>
            <p:cNvGrpSpPr/>
            <p:nvPr/>
          </p:nvGrpSpPr>
          <p:grpSpPr>
            <a:xfrm rot="10452583">
              <a:off x="3119852" y="3015530"/>
              <a:ext cx="2991292" cy="572641"/>
              <a:chOff x="2120900" y="-889000"/>
              <a:chExt cx="1674813" cy="520700"/>
            </a:xfrm>
            <a:grpFill/>
          </p:grpSpPr>
          <p:sp>
            <p:nvSpPr>
              <p:cNvPr id="318" name="Freeform 414">
                <a:extLst>
                  <a:ext uri="{FF2B5EF4-FFF2-40B4-BE49-F238E27FC236}">
                    <a16:creationId xmlns:a16="http://schemas.microsoft.com/office/drawing/2014/main" id="{D19C79C9-BA72-FE37-717B-FC7535EDE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9175" y="-836613"/>
                <a:ext cx="142875" cy="33338"/>
              </a:xfrm>
              <a:custGeom>
                <a:avLst/>
                <a:gdLst>
                  <a:gd name="T0" fmla="*/ 0 w 90"/>
                  <a:gd name="T1" fmla="*/ 21 h 21"/>
                  <a:gd name="T2" fmla="*/ 10 w 90"/>
                  <a:gd name="T3" fmla="*/ 19 h 21"/>
                  <a:gd name="T4" fmla="*/ 90 w 90"/>
                  <a:gd name="T5" fmla="*/ 0 h 21"/>
                  <a:gd name="T6" fmla="*/ 0 w 90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1">
                    <a:moveTo>
                      <a:pt x="0" y="21"/>
                    </a:moveTo>
                    <a:lnTo>
                      <a:pt x="10" y="19"/>
                    </a:lnTo>
                    <a:lnTo>
                      <a:pt x="9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415">
                <a:extLst>
                  <a:ext uri="{FF2B5EF4-FFF2-40B4-BE49-F238E27FC236}">
                    <a16:creationId xmlns:a16="http://schemas.microsoft.com/office/drawing/2014/main" id="{345E8D73-1F13-317C-04B2-BF3EDCAA8A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20900" y="-889000"/>
                <a:ext cx="1652588" cy="495300"/>
              </a:xfrm>
              <a:custGeom>
                <a:avLst/>
                <a:gdLst>
                  <a:gd name="T0" fmla="*/ 257 w 440"/>
                  <a:gd name="T1" fmla="*/ 118 h 132"/>
                  <a:gd name="T2" fmla="*/ 302 w 440"/>
                  <a:gd name="T3" fmla="*/ 111 h 132"/>
                  <a:gd name="T4" fmla="*/ 426 w 440"/>
                  <a:gd name="T5" fmla="*/ 87 h 132"/>
                  <a:gd name="T6" fmla="*/ 419 w 440"/>
                  <a:gd name="T7" fmla="*/ 86 h 132"/>
                  <a:gd name="T8" fmla="*/ 365 w 440"/>
                  <a:gd name="T9" fmla="*/ 92 h 132"/>
                  <a:gd name="T10" fmla="*/ 344 w 440"/>
                  <a:gd name="T11" fmla="*/ 91 h 132"/>
                  <a:gd name="T12" fmla="*/ 377 w 440"/>
                  <a:gd name="T13" fmla="*/ 85 h 132"/>
                  <a:gd name="T14" fmla="*/ 272 w 440"/>
                  <a:gd name="T15" fmla="*/ 92 h 132"/>
                  <a:gd name="T16" fmla="*/ 303 w 440"/>
                  <a:gd name="T17" fmla="*/ 87 h 132"/>
                  <a:gd name="T18" fmla="*/ 314 w 440"/>
                  <a:gd name="T19" fmla="*/ 86 h 132"/>
                  <a:gd name="T20" fmla="*/ 351 w 440"/>
                  <a:gd name="T21" fmla="*/ 84 h 132"/>
                  <a:gd name="T22" fmla="*/ 294 w 440"/>
                  <a:gd name="T23" fmla="*/ 84 h 132"/>
                  <a:gd name="T24" fmla="*/ 325 w 440"/>
                  <a:gd name="T25" fmla="*/ 78 h 132"/>
                  <a:gd name="T26" fmla="*/ 335 w 440"/>
                  <a:gd name="T27" fmla="*/ 71 h 132"/>
                  <a:gd name="T28" fmla="*/ 343 w 440"/>
                  <a:gd name="T29" fmla="*/ 70 h 132"/>
                  <a:gd name="T30" fmla="*/ 290 w 440"/>
                  <a:gd name="T31" fmla="*/ 70 h 132"/>
                  <a:gd name="T32" fmla="*/ 310 w 440"/>
                  <a:gd name="T33" fmla="*/ 64 h 132"/>
                  <a:gd name="T34" fmla="*/ 286 w 440"/>
                  <a:gd name="T35" fmla="*/ 62 h 132"/>
                  <a:gd name="T36" fmla="*/ 356 w 440"/>
                  <a:gd name="T37" fmla="*/ 55 h 132"/>
                  <a:gd name="T38" fmla="*/ 295 w 440"/>
                  <a:gd name="T39" fmla="*/ 54 h 132"/>
                  <a:gd name="T40" fmla="*/ 355 w 440"/>
                  <a:gd name="T41" fmla="*/ 43 h 132"/>
                  <a:gd name="T42" fmla="*/ 357 w 440"/>
                  <a:gd name="T43" fmla="*/ 47 h 132"/>
                  <a:gd name="T44" fmla="*/ 385 w 440"/>
                  <a:gd name="T45" fmla="*/ 40 h 132"/>
                  <a:gd name="T46" fmla="*/ 322 w 440"/>
                  <a:gd name="T47" fmla="*/ 45 h 132"/>
                  <a:gd name="T48" fmla="*/ 313 w 440"/>
                  <a:gd name="T49" fmla="*/ 44 h 132"/>
                  <a:gd name="T50" fmla="*/ 434 w 440"/>
                  <a:gd name="T51" fmla="*/ 20 h 132"/>
                  <a:gd name="T52" fmla="*/ 239 w 440"/>
                  <a:gd name="T53" fmla="*/ 37 h 132"/>
                  <a:gd name="T54" fmla="*/ 294 w 440"/>
                  <a:gd name="T55" fmla="*/ 35 h 132"/>
                  <a:gd name="T56" fmla="*/ 260 w 440"/>
                  <a:gd name="T57" fmla="*/ 34 h 132"/>
                  <a:gd name="T58" fmla="*/ 235 w 440"/>
                  <a:gd name="T59" fmla="*/ 36 h 132"/>
                  <a:gd name="T60" fmla="*/ 10 w 440"/>
                  <a:gd name="T61" fmla="*/ 15 h 132"/>
                  <a:gd name="T62" fmla="*/ 14 w 440"/>
                  <a:gd name="T63" fmla="*/ 24 h 132"/>
                  <a:gd name="T64" fmla="*/ 8 w 440"/>
                  <a:gd name="T65" fmla="*/ 32 h 132"/>
                  <a:gd name="T66" fmla="*/ 6 w 440"/>
                  <a:gd name="T67" fmla="*/ 41 h 132"/>
                  <a:gd name="T68" fmla="*/ 6 w 440"/>
                  <a:gd name="T69" fmla="*/ 51 h 132"/>
                  <a:gd name="T70" fmla="*/ 8 w 440"/>
                  <a:gd name="T71" fmla="*/ 57 h 132"/>
                  <a:gd name="T72" fmla="*/ 5 w 440"/>
                  <a:gd name="T73" fmla="*/ 61 h 132"/>
                  <a:gd name="T74" fmla="*/ 3 w 440"/>
                  <a:gd name="T75" fmla="*/ 75 h 132"/>
                  <a:gd name="T76" fmla="*/ 5 w 440"/>
                  <a:gd name="T77" fmla="*/ 88 h 132"/>
                  <a:gd name="T78" fmla="*/ 5 w 440"/>
                  <a:gd name="T79" fmla="*/ 97 h 132"/>
                  <a:gd name="T80" fmla="*/ 52 w 440"/>
                  <a:gd name="T81" fmla="*/ 111 h 132"/>
                  <a:gd name="T82" fmla="*/ 53 w 440"/>
                  <a:gd name="T83" fmla="*/ 112 h 132"/>
                  <a:gd name="T84" fmla="*/ 122 w 440"/>
                  <a:gd name="T85" fmla="*/ 130 h 132"/>
                  <a:gd name="T86" fmla="*/ 167 w 440"/>
                  <a:gd name="T87" fmla="*/ 132 h 132"/>
                  <a:gd name="T88" fmla="*/ 186 w 440"/>
                  <a:gd name="T89" fmla="*/ 128 h 132"/>
                  <a:gd name="T90" fmla="*/ 212 w 440"/>
                  <a:gd name="T91" fmla="*/ 128 h 132"/>
                  <a:gd name="T92" fmla="*/ 295 w 440"/>
                  <a:gd name="T93" fmla="*/ 123 h 132"/>
                  <a:gd name="T94" fmla="*/ 338 w 440"/>
                  <a:gd name="T95" fmla="*/ 119 h 132"/>
                  <a:gd name="T96" fmla="*/ 298 w 440"/>
                  <a:gd name="T97" fmla="*/ 65 h 132"/>
                  <a:gd name="T98" fmla="*/ 380 w 440"/>
                  <a:gd name="T99" fmla="*/ 41 h 132"/>
                  <a:gd name="T100" fmla="*/ 340 w 440"/>
                  <a:gd name="T101" fmla="*/ 45 h 132"/>
                  <a:gd name="T102" fmla="*/ 283 w 440"/>
                  <a:gd name="T103" fmla="*/ 84 h 132"/>
                  <a:gd name="T104" fmla="*/ 276 w 440"/>
                  <a:gd name="T105" fmla="*/ 59 h 132"/>
                  <a:gd name="T106" fmla="*/ 269 w 440"/>
                  <a:gd name="T107" fmla="*/ 84 h 132"/>
                  <a:gd name="T108" fmla="*/ 13 w 440"/>
                  <a:gd name="T109" fmla="*/ 3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0" h="132">
                    <a:moveTo>
                      <a:pt x="322" y="121"/>
                    </a:moveTo>
                    <a:cubicBezTo>
                      <a:pt x="319" y="119"/>
                      <a:pt x="315" y="122"/>
                      <a:pt x="313" y="120"/>
                    </a:cubicBezTo>
                    <a:cubicBezTo>
                      <a:pt x="315" y="120"/>
                      <a:pt x="316" y="118"/>
                      <a:pt x="317" y="117"/>
                    </a:cubicBezTo>
                    <a:cubicBezTo>
                      <a:pt x="297" y="117"/>
                      <a:pt x="277" y="119"/>
                      <a:pt x="257" y="118"/>
                    </a:cubicBezTo>
                    <a:cubicBezTo>
                      <a:pt x="246" y="115"/>
                      <a:pt x="234" y="118"/>
                      <a:pt x="222" y="116"/>
                    </a:cubicBezTo>
                    <a:cubicBezTo>
                      <a:pt x="240" y="115"/>
                      <a:pt x="258" y="115"/>
                      <a:pt x="276" y="115"/>
                    </a:cubicBezTo>
                    <a:cubicBezTo>
                      <a:pt x="276" y="113"/>
                      <a:pt x="276" y="113"/>
                      <a:pt x="276" y="113"/>
                    </a:cubicBezTo>
                    <a:cubicBezTo>
                      <a:pt x="284" y="111"/>
                      <a:pt x="293" y="111"/>
                      <a:pt x="302" y="111"/>
                    </a:cubicBezTo>
                    <a:cubicBezTo>
                      <a:pt x="322" y="108"/>
                      <a:pt x="343" y="107"/>
                      <a:pt x="364" y="103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71" y="99"/>
                      <a:pt x="381" y="101"/>
                      <a:pt x="387" y="97"/>
                    </a:cubicBezTo>
                    <a:cubicBezTo>
                      <a:pt x="400" y="95"/>
                      <a:pt x="414" y="91"/>
                      <a:pt x="426" y="87"/>
                    </a:cubicBezTo>
                    <a:cubicBezTo>
                      <a:pt x="397" y="94"/>
                      <a:pt x="368" y="100"/>
                      <a:pt x="339" y="102"/>
                    </a:cubicBezTo>
                    <a:cubicBezTo>
                      <a:pt x="338" y="102"/>
                      <a:pt x="335" y="102"/>
                      <a:pt x="335" y="101"/>
                    </a:cubicBezTo>
                    <a:cubicBezTo>
                      <a:pt x="336" y="100"/>
                      <a:pt x="336" y="100"/>
                      <a:pt x="336" y="100"/>
                    </a:cubicBezTo>
                    <a:cubicBezTo>
                      <a:pt x="364" y="99"/>
                      <a:pt x="392" y="92"/>
                      <a:pt x="419" y="86"/>
                    </a:cubicBezTo>
                    <a:cubicBezTo>
                      <a:pt x="405" y="88"/>
                      <a:pt x="391" y="93"/>
                      <a:pt x="377" y="93"/>
                    </a:cubicBezTo>
                    <a:cubicBezTo>
                      <a:pt x="374" y="94"/>
                      <a:pt x="371" y="94"/>
                      <a:pt x="368" y="94"/>
                    </a:cubicBezTo>
                    <a:cubicBezTo>
                      <a:pt x="372" y="92"/>
                      <a:pt x="377" y="91"/>
                      <a:pt x="380" y="90"/>
                    </a:cubicBezTo>
                    <a:cubicBezTo>
                      <a:pt x="375" y="91"/>
                      <a:pt x="370" y="92"/>
                      <a:pt x="365" y="92"/>
                    </a:cubicBezTo>
                    <a:cubicBezTo>
                      <a:pt x="365" y="91"/>
                      <a:pt x="365" y="91"/>
                      <a:pt x="365" y="91"/>
                    </a:cubicBezTo>
                    <a:cubicBezTo>
                      <a:pt x="367" y="90"/>
                      <a:pt x="367" y="90"/>
                      <a:pt x="367" y="90"/>
                    </a:cubicBezTo>
                    <a:cubicBezTo>
                      <a:pt x="361" y="91"/>
                      <a:pt x="355" y="92"/>
                      <a:pt x="349" y="91"/>
                    </a:cubicBezTo>
                    <a:cubicBezTo>
                      <a:pt x="347" y="92"/>
                      <a:pt x="345" y="92"/>
                      <a:pt x="344" y="91"/>
                    </a:cubicBezTo>
                    <a:cubicBezTo>
                      <a:pt x="345" y="91"/>
                      <a:pt x="345" y="91"/>
                      <a:pt x="345" y="91"/>
                    </a:cubicBezTo>
                    <a:cubicBezTo>
                      <a:pt x="356" y="89"/>
                      <a:pt x="369" y="89"/>
                      <a:pt x="380" y="85"/>
                    </a:cubicBezTo>
                    <a:cubicBezTo>
                      <a:pt x="385" y="85"/>
                      <a:pt x="392" y="84"/>
                      <a:pt x="396" y="82"/>
                    </a:cubicBezTo>
                    <a:cubicBezTo>
                      <a:pt x="390" y="83"/>
                      <a:pt x="382" y="82"/>
                      <a:pt x="377" y="85"/>
                    </a:cubicBezTo>
                    <a:cubicBezTo>
                      <a:pt x="375" y="83"/>
                      <a:pt x="372" y="85"/>
                      <a:pt x="370" y="85"/>
                    </a:cubicBezTo>
                    <a:cubicBezTo>
                      <a:pt x="350" y="91"/>
                      <a:pt x="329" y="89"/>
                      <a:pt x="309" y="92"/>
                    </a:cubicBezTo>
                    <a:cubicBezTo>
                      <a:pt x="297" y="92"/>
                      <a:pt x="284" y="93"/>
                      <a:pt x="272" y="92"/>
                    </a:cubicBezTo>
                    <a:cubicBezTo>
                      <a:pt x="272" y="92"/>
                      <a:pt x="272" y="92"/>
                      <a:pt x="272" y="92"/>
                    </a:cubicBezTo>
                    <a:cubicBezTo>
                      <a:pt x="273" y="91"/>
                      <a:pt x="276" y="91"/>
                      <a:pt x="276" y="90"/>
                    </a:cubicBezTo>
                    <a:cubicBezTo>
                      <a:pt x="275" y="90"/>
                      <a:pt x="275" y="90"/>
                      <a:pt x="275" y="90"/>
                    </a:cubicBezTo>
                    <a:cubicBezTo>
                      <a:pt x="285" y="89"/>
                      <a:pt x="294" y="89"/>
                      <a:pt x="303" y="88"/>
                    </a:cubicBezTo>
                    <a:cubicBezTo>
                      <a:pt x="303" y="87"/>
                      <a:pt x="303" y="87"/>
                      <a:pt x="303" y="87"/>
                    </a:cubicBezTo>
                    <a:cubicBezTo>
                      <a:pt x="304" y="86"/>
                      <a:pt x="306" y="86"/>
                      <a:pt x="307" y="86"/>
                    </a:cubicBezTo>
                    <a:cubicBezTo>
                      <a:pt x="308" y="89"/>
                      <a:pt x="311" y="85"/>
                      <a:pt x="313" y="86"/>
                    </a:cubicBezTo>
                    <a:cubicBezTo>
                      <a:pt x="313" y="86"/>
                      <a:pt x="313" y="87"/>
                      <a:pt x="313" y="87"/>
                    </a:cubicBezTo>
                    <a:cubicBezTo>
                      <a:pt x="314" y="86"/>
                      <a:pt x="314" y="86"/>
                      <a:pt x="314" y="86"/>
                    </a:cubicBezTo>
                    <a:cubicBezTo>
                      <a:pt x="331" y="85"/>
                      <a:pt x="331" y="85"/>
                      <a:pt x="331" y="85"/>
                    </a:cubicBezTo>
                    <a:cubicBezTo>
                      <a:pt x="332" y="87"/>
                      <a:pt x="332" y="87"/>
                      <a:pt x="332" y="87"/>
                    </a:cubicBezTo>
                    <a:cubicBezTo>
                      <a:pt x="336" y="86"/>
                      <a:pt x="340" y="85"/>
                      <a:pt x="344" y="85"/>
                    </a:cubicBezTo>
                    <a:cubicBezTo>
                      <a:pt x="346" y="83"/>
                      <a:pt x="350" y="85"/>
                      <a:pt x="351" y="84"/>
                    </a:cubicBezTo>
                    <a:cubicBezTo>
                      <a:pt x="348" y="83"/>
                      <a:pt x="346" y="85"/>
                      <a:pt x="344" y="84"/>
                    </a:cubicBezTo>
                    <a:cubicBezTo>
                      <a:pt x="357" y="81"/>
                      <a:pt x="370" y="80"/>
                      <a:pt x="382" y="78"/>
                    </a:cubicBezTo>
                    <a:cubicBezTo>
                      <a:pt x="400" y="74"/>
                      <a:pt x="419" y="72"/>
                      <a:pt x="434" y="63"/>
                    </a:cubicBezTo>
                    <a:cubicBezTo>
                      <a:pt x="388" y="76"/>
                      <a:pt x="341" y="82"/>
                      <a:pt x="294" y="84"/>
                    </a:cubicBezTo>
                    <a:cubicBezTo>
                      <a:pt x="291" y="83"/>
                      <a:pt x="291" y="83"/>
                      <a:pt x="291" y="83"/>
                    </a:cubicBezTo>
                    <a:cubicBezTo>
                      <a:pt x="300" y="82"/>
                      <a:pt x="308" y="82"/>
                      <a:pt x="316" y="81"/>
                    </a:cubicBezTo>
                    <a:cubicBezTo>
                      <a:pt x="320" y="81"/>
                      <a:pt x="324" y="80"/>
                      <a:pt x="327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25" y="78"/>
                      <a:pt x="327" y="78"/>
                      <a:pt x="326" y="77"/>
                    </a:cubicBezTo>
                    <a:cubicBezTo>
                      <a:pt x="319" y="78"/>
                      <a:pt x="312" y="78"/>
                      <a:pt x="305" y="78"/>
                    </a:cubicBezTo>
                    <a:cubicBezTo>
                      <a:pt x="305" y="77"/>
                      <a:pt x="303" y="76"/>
                      <a:pt x="304" y="75"/>
                    </a:cubicBezTo>
                    <a:cubicBezTo>
                      <a:pt x="314" y="73"/>
                      <a:pt x="325" y="73"/>
                      <a:pt x="335" y="71"/>
                    </a:cubicBezTo>
                    <a:cubicBezTo>
                      <a:pt x="342" y="73"/>
                      <a:pt x="348" y="69"/>
                      <a:pt x="355" y="69"/>
                    </a:cubicBezTo>
                    <a:cubicBezTo>
                      <a:pt x="356" y="70"/>
                      <a:pt x="356" y="70"/>
                      <a:pt x="356" y="70"/>
                    </a:cubicBezTo>
                    <a:cubicBezTo>
                      <a:pt x="364" y="70"/>
                      <a:pt x="373" y="69"/>
                      <a:pt x="381" y="65"/>
                    </a:cubicBezTo>
                    <a:cubicBezTo>
                      <a:pt x="343" y="70"/>
                      <a:pt x="343" y="70"/>
                      <a:pt x="343" y="70"/>
                    </a:cubicBezTo>
                    <a:cubicBezTo>
                      <a:pt x="340" y="70"/>
                      <a:pt x="336" y="71"/>
                      <a:pt x="334" y="69"/>
                    </a:cubicBezTo>
                    <a:cubicBezTo>
                      <a:pt x="293" y="71"/>
                      <a:pt x="293" y="71"/>
                      <a:pt x="293" y="71"/>
                    </a:cubicBezTo>
                    <a:cubicBezTo>
                      <a:pt x="289" y="70"/>
                      <a:pt x="289" y="70"/>
                      <a:pt x="289" y="70"/>
                    </a:cubicBezTo>
                    <a:cubicBezTo>
                      <a:pt x="290" y="70"/>
                      <a:pt x="290" y="70"/>
                      <a:pt x="290" y="70"/>
                    </a:cubicBezTo>
                    <a:cubicBezTo>
                      <a:pt x="308" y="68"/>
                      <a:pt x="326" y="68"/>
                      <a:pt x="344" y="66"/>
                    </a:cubicBezTo>
                    <a:cubicBezTo>
                      <a:pt x="335" y="65"/>
                      <a:pt x="326" y="68"/>
                      <a:pt x="317" y="66"/>
                    </a:cubicBezTo>
                    <a:cubicBezTo>
                      <a:pt x="320" y="65"/>
                      <a:pt x="323" y="65"/>
                      <a:pt x="326" y="65"/>
                    </a:cubicBezTo>
                    <a:cubicBezTo>
                      <a:pt x="320" y="64"/>
                      <a:pt x="315" y="66"/>
                      <a:pt x="310" y="64"/>
                    </a:cubicBezTo>
                    <a:cubicBezTo>
                      <a:pt x="313" y="62"/>
                      <a:pt x="317" y="64"/>
                      <a:pt x="320" y="63"/>
                    </a:cubicBezTo>
                    <a:cubicBezTo>
                      <a:pt x="328" y="62"/>
                      <a:pt x="337" y="62"/>
                      <a:pt x="345" y="60"/>
                    </a:cubicBezTo>
                    <a:cubicBezTo>
                      <a:pt x="327" y="61"/>
                      <a:pt x="309" y="62"/>
                      <a:pt x="291" y="63"/>
                    </a:cubicBezTo>
                    <a:cubicBezTo>
                      <a:pt x="286" y="62"/>
                      <a:pt x="286" y="62"/>
                      <a:pt x="286" y="62"/>
                    </a:cubicBezTo>
                    <a:cubicBezTo>
                      <a:pt x="287" y="61"/>
                      <a:pt x="287" y="61"/>
                      <a:pt x="287" y="61"/>
                    </a:cubicBezTo>
                    <a:cubicBezTo>
                      <a:pt x="312" y="60"/>
                      <a:pt x="338" y="58"/>
                      <a:pt x="364" y="56"/>
                    </a:cubicBezTo>
                    <a:cubicBezTo>
                      <a:pt x="375" y="53"/>
                      <a:pt x="387" y="53"/>
                      <a:pt x="397" y="49"/>
                    </a:cubicBezTo>
                    <a:cubicBezTo>
                      <a:pt x="384" y="50"/>
                      <a:pt x="370" y="55"/>
                      <a:pt x="356" y="55"/>
                    </a:cubicBezTo>
                    <a:cubicBezTo>
                      <a:pt x="347" y="55"/>
                      <a:pt x="336" y="56"/>
                      <a:pt x="328" y="56"/>
                    </a:cubicBezTo>
                    <a:cubicBezTo>
                      <a:pt x="329" y="55"/>
                      <a:pt x="329" y="55"/>
                      <a:pt x="329" y="55"/>
                    </a:cubicBezTo>
                    <a:cubicBezTo>
                      <a:pt x="317" y="55"/>
                      <a:pt x="306" y="58"/>
                      <a:pt x="295" y="54"/>
                    </a:cubicBezTo>
                    <a:cubicBezTo>
                      <a:pt x="295" y="54"/>
                      <a:pt x="295" y="54"/>
                      <a:pt x="295" y="54"/>
                    </a:cubicBezTo>
                    <a:cubicBezTo>
                      <a:pt x="312" y="51"/>
                      <a:pt x="330" y="52"/>
                      <a:pt x="347" y="48"/>
                    </a:cubicBezTo>
                    <a:cubicBezTo>
                      <a:pt x="344" y="47"/>
                      <a:pt x="344" y="47"/>
                      <a:pt x="344" y="47"/>
                    </a:cubicBezTo>
                    <a:cubicBezTo>
                      <a:pt x="361" y="44"/>
                      <a:pt x="361" y="44"/>
                      <a:pt x="361" y="44"/>
                    </a:cubicBezTo>
                    <a:cubicBezTo>
                      <a:pt x="359" y="44"/>
                      <a:pt x="357" y="45"/>
                      <a:pt x="355" y="43"/>
                    </a:cubicBezTo>
                    <a:cubicBezTo>
                      <a:pt x="361" y="43"/>
                      <a:pt x="367" y="41"/>
                      <a:pt x="372" y="42"/>
                    </a:cubicBezTo>
                    <a:cubicBezTo>
                      <a:pt x="365" y="44"/>
                      <a:pt x="365" y="44"/>
                      <a:pt x="365" y="44"/>
                    </a:cubicBezTo>
                    <a:cubicBezTo>
                      <a:pt x="366" y="44"/>
                      <a:pt x="366" y="45"/>
                      <a:pt x="366" y="45"/>
                    </a:cubicBezTo>
                    <a:cubicBezTo>
                      <a:pt x="357" y="47"/>
                      <a:pt x="357" y="47"/>
                      <a:pt x="357" y="47"/>
                    </a:cubicBezTo>
                    <a:cubicBezTo>
                      <a:pt x="370" y="45"/>
                      <a:pt x="370" y="45"/>
                      <a:pt x="370" y="45"/>
                    </a:cubicBezTo>
                    <a:cubicBezTo>
                      <a:pt x="367" y="44"/>
                      <a:pt x="367" y="44"/>
                      <a:pt x="367" y="44"/>
                    </a:cubicBezTo>
                    <a:cubicBezTo>
                      <a:pt x="378" y="42"/>
                      <a:pt x="390" y="42"/>
                      <a:pt x="400" y="38"/>
                    </a:cubicBezTo>
                    <a:cubicBezTo>
                      <a:pt x="385" y="40"/>
                      <a:pt x="385" y="40"/>
                      <a:pt x="385" y="40"/>
                    </a:cubicBezTo>
                    <a:cubicBezTo>
                      <a:pt x="385" y="41"/>
                      <a:pt x="385" y="41"/>
                      <a:pt x="385" y="41"/>
                    </a:cubicBezTo>
                    <a:cubicBezTo>
                      <a:pt x="383" y="40"/>
                      <a:pt x="381" y="43"/>
                      <a:pt x="381" y="40"/>
                    </a:cubicBezTo>
                    <a:cubicBezTo>
                      <a:pt x="386" y="38"/>
                      <a:pt x="392" y="38"/>
                      <a:pt x="398" y="36"/>
                    </a:cubicBezTo>
                    <a:cubicBezTo>
                      <a:pt x="373" y="41"/>
                      <a:pt x="347" y="43"/>
                      <a:pt x="322" y="45"/>
                    </a:cubicBezTo>
                    <a:cubicBezTo>
                      <a:pt x="315" y="45"/>
                      <a:pt x="307" y="44"/>
                      <a:pt x="301" y="47"/>
                    </a:cubicBezTo>
                    <a:cubicBezTo>
                      <a:pt x="295" y="45"/>
                      <a:pt x="288" y="47"/>
                      <a:pt x="282" y="45"/>
                    </a:cubicBezTo>
                    <a:cubicBezTo>
                      <a:pt x="282" y="45"/>
                      <a:pt x="282" y="45"/>
                      <a:pt x="282" y="45"/>
                    </a:cubicBezTo>
                    <a:cubicBezTo>
                      <a:pt x="293" y="45"/>
                      <a:pt x="302" y="44"/>
                      <a:pt x="313" y="44"/>
                    </a:cubicBezTo>
                    <a:cubicBezTo>
                      <a:pt x="321" y="43"/>
                      <a:pt x="330" y="43"/>
                      <a:pt x="338" y="41"/>
                    </a:cubicBezTo>
                    <a:cubicBezTo>
                      <a:pt x="360" y="38"/>
                      <a:pt x="382" y="36"/>
                      <a:pt x="403" y="30"/>
                    </a:cubicBezTo>
                    <a:cubicBezTo>
                      <a:pt x="415" y="25"/>
                      <a:pt x="429" y="24"/>
                      <a:pt x="440" y="20"/>
                    </a:cubicBezTo>
                    <a:cubicBezTo>
                      <a:pt x="438" y="20"/>
                      <a:pt x="436" y="21"/>
                      <a:pt x="434" y="20"/>
                    </a:cubicBezTo>
                    <a:cubicBezTo>
                      <a:pt x="388" y="34"/>
                      <a:pt x="340" y="39"/>
                      <a:pt x="291" y="39"/>
                    </a:cubicBezTo>
                    <a:cubicBezTo>
                      <a:pt x="285" y="41"/>
                      <a:pt x="277" y="37"/>
                      <a:pt x="271" y="40"/>
                    </a:cubicBezTo>
                    <a:cubicBezTo>
                      <a:pt x="240" y="38"/>
                      <a:pt x="240" y="38"/>
                      <a:pt x="240" y="38"/>
                    </a:cubicBezTo>
                    <a:cubicBezTo>
                      <a:pt x="239" y="37"/>
                      <a:pt x="239" y="37"/>
                      <a:pt x="239" y="37"/>
                    </a:cubicBezTo>
                    <a:cubicBezTo>
                      <a:pt x="241" y="34"/>
                      <a:pt x="243" y="37"/>
                      <a:pt x="246" y="35"/>
                    </a:cubicBezTo>
                    <a:cubicBezTo>
                      <a:pt x="247" y="36"/>
                      <a:pt x="249" y="36"/>
                      <a:pt x="251" y="36"/>
                    </a:cubicBezTo>
                    <a:cubicBezTo>
                      <a:pt x="266" y="39"/>
                      <a:pt x="281" y="38"/>
                      <a:pt x="296" y="36"/>
                    </a:cubicBezTo>
                    <a:cubicBezTo>
                      <a:pt x="295" y="35"/>
                      <a:pt x="293" y="37"/>
                      <a:pt x="294" y="35"/>
                    </a:cubicBezTo>
                    <a:cubicBezTo>
                      <a:pt x="306" y="34"/>
                      <a:pt x="317" y="33"/>
                      <a:pt x="329" y="32"/>
                    </a:cubicBezTo>
                    <a:cubicBezTo>
                      <a:pt x="329" y="32"/>
                      <a:pt x="332" y="33"/>
                      <a:pt x="332" y="32"/>
                    </a:cubicBezTo>
                    <a:cubicBezTo>
                      <a:pt x="324" y="33"/>
                      <a:pt x="316" y="32"/>
                      <a:pt x="308" y="33"/>
                    </a:cubicBezTo>
                    <a:cubicBezTo>
                      <a:pt x="292" y="33"/>
                      <a:pt x="276" y="33"/>
                      <a:pt x="260" y="34"/>
                    </a:cubicBezTo>
                    <a:cubicBezTo>
                      <a:pt x="255" y="35"/>
                      <a:pt x="255" y="35"/>
                      <a:pt x="255" y="35"/>
                    </a:cubicBezTo>
                    <a:cubicBezTo>
                      <a:pt x="249" y="34"/>
                      <a:pt x="243" y="35"/>
                      <a:pt x="237" y="34"/>
                    </a:cubicBezTo>
                    <a:cubicBezTo>
                      <a:pt x="235" y="35"/>
                      <a:pt x="238" y="35"/>
                      <a:pt x="238" y="36"/>
                    </a:cubicBezTo>
                    <a:cubicBezTo>
                      <a:pt x="235" y="36"/>
                      <a:pt x="235" y="36"/>
                      <a:pt x="235" y="36"/>
                    </a:cubicBezTo>
                    <a:cubicBezTo>
                      <a:pt x="219" y="32"/>
                      <a:pt x="205" y="33"/>
                      <a:pt x="189" y="31"/>
                    </a:cubicBezTo>
                    <a:cubicBezTo>
                      <a:pt x="140" y="28"/>
                      <a:pt x="89" y="19"/>
                      <a:pt x="38" y="8"/>
                    </a:cubicBezTo>
                    <a:cubicBezTo>
                      <a:pt x="31" y="9"/>
                      <a:pt x="25" y="0"/>
                      <a:pt x="18" y="7"/>
                    </a:cubicBezTo>
                    <a:cubicBezTo>
                      <a:pt x="13" y="9"/>
                      <a:pt x="12" y="11"/>
                      <a:pt x="10" y="15"/>
                    </a:cubicBezTo>
                    <a:cubicBezTo>
                      <a:pt x="9" y="18"/>
                      <a:pt x="12" y="16"/>
                      <a:pt x="13" y="18"/>
                    </a:cubicBezTo>
                    <a:cubicBezTo>
                      <a:pt x="11" y="19"/>
                      <a:pt x="9" y="19"/>
                      <a:pt x="8" y="22"/>
                    </a:cubicBezTo>
                    <a:cubicBezTo>
                      <a:pt x="10" y="23"/>
                      <a:pt x="13" y="22"/>
                      <a:pt x="14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6"/>
                      <a:pt x="11" y="25"/>
                      <a:pt x="10" y="25"/>
                    </a:cubicBezTo>
                    <a:cubicBezTo>
                      <a:pt x="9" y="26"/>
                      <a:pt x="7" y="28"/>
                      <a:pt x="6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29"/>
                      <a:pt x="8" y="31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10" y="32"/>
                      <a:pt x="12" y="32"/>
                      <a:pt x="12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3" y="39"/>
                      <a:pt x="5" y="38"/>
                      <a:pt x="6" y="41"/>
                    </a:cubicBezTo>
                    <a:cubicBezTo>
                      <a:pt x="7" y="43"/>
                      <a:pt x="9" y="44"/>
                      <a:pt x="10" y="45"/>
                    </a:cubicBezTo>
                    <a:cubicBezTo>
                      <a:pt x="10" y="46"/>
                      <a:pt x="8" y="45"/>
                      <a:pt x="7" y="46"/>
                    </a:cubicBezTo>
                    <a:cubicBezTo>
                      <a:pt x="6" y="48"/>
                      <a:pt x="8" y="50"/>
                      <a:pt x="1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7" y="54"/>
                      <a:pt x="6" y="54"/>
                    </a:cubicBezTo>
                    <a:cubicBezTo>
                      <a:pt x="8" y="55"/>
                      <a:pt x="5" y="57"/>
                      <a:pt x="6" y="58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10" y="57"/>
                      <a:pt x="11" y="58"/>
                      <a:pt x="13" y="59"/>
                    </a:cubicBezTo>
                    <a:cubicBezTo>
                      <a:pt x="12" y="61"/>
                      <a:pt x="11" y="59"/>
                      <a:pt x="10" y="59"/>
                    </a:cubicBezTo>
                    <a:cubicBezTo>
                      <a:pt x="7" y="61"/>
                      <a:pt x="12" y="61"/>
                      <a:pt x="12" y="63"/>
                    </a:cubicBezTo>
                    <a:cubicBezTo>
                      <a:pt x="10" y="63"/>
                      <a:pt x="7" y="61"/>
                      <a:pt x="5" y="61"/>
                    </a:cubicBezTo>
                    <a:cubicBezTo>
                      <a:pt x="8" y="62"/>
                      <a:pt x="6" y="64"/>
                      <a:pt x="9" y="65"/>
                    </a:cubicBezTo>
                    <a:cubicBezTo>
                      <a:pt x="8" y="66"/>
                      <a:pt x="6" y="65"/>
                      <a:pt x="5" y="66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9"/>
                      <a:pt x="8" y="73"/>
                      <a:pt x="3" y="75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5" y="79"/>
                      <a:pt x="5" y="80"/>
                      <a:pt x="3" y="80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3" y="83"/>
                      <a:pt x="1" y="86"/>
                      <a:pt x="5" y="88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5" y="93"/>
                      <a:pt x="5" y="93"/>
                      <a:pt x="5" y="93"/>
                    </a:cubicBezTo>
                    <a:cubicBezTo>
                      <a:pt x="3" y="93"/>
                      <a:pt x="3" y="93"/>
                      <a:pt x="3" y="93"/>
                    </a:cubicBezTo>
                    <a:cubicBezTo>
                      <a:pt x="2" y="95"/>
                      <a:pt x="4" y="96"/>
                      <a:pt x="5" y="97"/>
                    </a:cubicBezTo>
                    <a:cubicBezTo>
                      <a:pt x="6" y="96"/>
                      <a:pt x="3" y="94"/>
                      <a:pt x="6" y="93"/>
                    </a:cubicBezTo>
                    <a:cubicBezTo>
                      <a:pt x="10" y="96"/>
                      <a:pt x="15" y="97"/>
                      <a:pt x="21" y="98"/>
                    </a:cubicBezTo>
                    <a:cubicBezTo>
                      <a:pt x="28" y="102"/>
                      <a:pt x="33" y="107"/>
                      <a:pt x="41" y="110"/>
                    </a:cubicBezTo>
                    <a:cubicBezTo>
                      <a:pt x="45" y="110"/>
                      <a:pt x="48" y="113"/>
                      <a:pt x="52" y="111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2" y="107"/>
                      <a:pt x="39" y="105"/>
                      <a:pt x="40" y="103"/>
                    </a:cubicBezTo>
                    <a:cubicBezTo>
                      <a:pt x="43" y="103"/>
                      <a:pt x="45" y="105"/>
                      <a:pt x="46" y="107"/>
                    </a:cubicBezTo>
                    <a:cubicBezTo>
                      <a:pt x="48" y="109"/>
                      <a:pt x="54" y="109"/>
                      <a:pt x="53" y="112"/>
                    </a:cubicBezTo>
                    <a:cubicBezTo>
                      <a:pt x="66" y="120"/>
                      <a:pt x="84" y="124"/>
                      <a:pt x="100" y="128"/>
                    </a:cubicBezTo>
                    <a:cubicBezTo>
                      <a:pt x="101" y="129"/>
                      <a:pt x="104" y="127"/>
                      <a:pt x="103" y="129"/>
                    </a:cubicBezTo>
                    <a:cubicBezTo>
                      <a:pt x="111" y="131"/>
                      <a:pt x="118" y="131"/>
                      <a:pt x="125" y="131"/>
                    </a:cubicBezTo>
                    <a:cubicBezTo>
                      <a:pt x="122" y="130"/>
                      <a:pt x="122" y="130"/>
                      <a:pt x="122" y="130"/>
                    </a:cubicBezTo>
                    <a:cubicBezTo>
                      <a:pt x="135" y="130"/>
                      <a:pt x="148" y="131"/>
                      <a:pt x="161" y="132"/>
                    </a:cubicBezTo>
                    <a:cubicBezTo>
                      <a:pt x="163" y="131"/>
                      <a:pt x="163" y="131"/>
                      <a:pt x="163" y="131"/>
                    </a:cubicBezTo>
                    <a:cubicBezTo>
                      <a:pt x="163" y="132"/>
                      <a:pt x="163" y="132"/>
                      <a:pt x="163" y="132"/>
                    </a:cubicBezTo>
                    <a:cubicBezTo>
                      <a:pt x="164" y="131"/>
                      <a:pt x="167" y="130"/>
                      <a:pt x="167" y="132"/>
                    </a:cubicBezTo>
                    <a:cubicBezTo>
                      <a:pt x="169" y="131"/>
                      <a:pt x="169" y="131"/>
                      <a:pt x="169" y="131"/>
                    </a:cubicBezTo>
                    <a:cubicBezTo>
                      <a:pt x="180" y="131"/>
                      <a:pt x="192" y="131"/>
                      <a:pt x="203" y="130"/>
                    </a:cubicBezTo>
                    <a:cubicBezTo>
                      <a:pt x="210" y="131"/>
                      <a:pt x="218" y="132"/>
                      <a:pt x="224" y="130"/>
                    </a:cubicBezTo>
                    <a:cubicBezTo>
                      <a:pt x="211" y="130"/>
                      <a:pt x="198" y="130"/>
                      <a:pt x="186" y="128"/>
                    </a:cubicBezTo>
                    <a:cubicBezTo>
                      <a:pt x="193" y="127"/>
                      <a:pt x="200" y="127"/>
                      <a:pt x="207" y="128"/>
                    </a:cubicBezTo>
                    <a:cubicBezTo>
                      <a:pt x="209" y="128"/>
                      <a:pt x="212" y="126"/>
                      <a:pt x="214" y="127"/>
                    </a:cubicBezTo>
                    <a:cubicBezTo>
                      <a:pt x="213" y="127"/>
                      <a:pt x="213" y="128"/>
                      <a:pt x="212" y="127"/>
                    </a:cubicBezTo>
                    <a:cubicBezTo>
                      <a:pt x="212" y="128"/>
                      <a:pt x="212" y="128"/>
                      <a:pt x="212" y="128"/>
                    </a:cubicBezTo>
                    <a:cubicBezTo>
                      <a:pt x="219" y="128"/>
                      <a:pt x="226" y="129"/>
                      <a:pt x="232" y="128"/>
                    </a:cubicBezTo>
                    <a:cubicBezTo>
                      <a:pt x="228" y="127"/>
                      <a:pt x="224" y="128"/>
                      <a:pt x="221" y="126"/>
                    </a:cubicBezTo>
                    <a:cubicBezTo>
                      <a:pt x="222" y="125"/>
                      <a:pt x="225" y="126"/>
                      <a:pt x="226" y="125"/>
                    </a:cubicBezTo>
                    <a:cubicBezTo>
                      <a:pt x="249" y="125"/>
                      <a:pt x="272" y="124"/>
                      <a:pt x="295" y="123"/>
                    </a:cubicBezTo>
                    <a:cubicBezTo>
                      <a:pt x="300" y="125"/>
                      <a:pt x="306" y="121"/>
                      <a:pt x="311" y="123"/>
                    </a:cubicBezTo>
                    <a:cubicBezTo>
                      <a:pt x="311" y="123"/>
                      <a:pt x="310" y="123"/>
                      <a:pt x="310" y="124"/>
                    </a:cubicBezTo>
                    <a:cubicBezTo>
                      <a:pt x="318" y="122"/>
                      <a:pt x="326" y="122"/>
                      <a:pt x="334" y="121"/>
                    </a:cubicBezTo>
                    <a:cubicBezTo>
                      <a:pt x="338" y="119"/>
                      <a:pt x="338" y="119"/>
                      <a:pt x="338" y="119"/>
                    </a:cubicBezTo>
                    <a:cubicBezTo>
                      <a:pt x="337" y="118"/>
                      <a:pt x="337" y="118"/>
                      <a:pt x="337" y="118"/>
                    </a:cubicBezTo>
                    <a:cubicBezTo>
                      <a:pt x="332" y="120"/>
                      <a:pt x="327" y="119"/>
                      <a:pt x="322" y="121"/>
                    </a:cubicBezTo>
                    <a:close/>
                    <a:moveTo>
                      <a:pt x="308" y="65"/>
                    </a:moveTo>
                    <a:cubicBezTo>
                      <a:pt x="304" y="64"/>
                      <a:pt x="300" y="67"/>
                      <a:pt x="298" y="65"/>
                    </a:cubicBezTo>
                    <a:cubicBezTo>
                      <a:pt x="300" y="65"/>
                      <a:pt x="304" y="64"/>
                      <a:pt x="308" y="65"/>
                    </a:cubicBezTo>
                    <a:close/>
                    <a:moveTo>
                      <a:pt x="380" y="41"/>
                    </a:moveTo>
                    <a:cubicBezTo>
                      <a:pt x="379" y="42"/>
                      <a:pt x="377" y="41"/>
                      <a:pt x="376" y="41"/>
                    </a:cubicBezTo>
                    <a:cubicBezTo>
                      <a:pt x="377" y="41"/>
                      <a:pt x="379" y="41"/>
                      <a:pt x="380" y="41"/>
                    </a:cubicBezTo>
                    <a:close/>
                    <a:moveTo>
                      <a:pt x="355" y="44"/>
                    </a:moveTo>
                    <a:cubicBezTo>
                      <a:pt x="350" y="45"/>
                      <a:pt x="345" y="45"/>
                      <a:pt x="340" y="45"/>
                    </a:cubicBezTo>
                    <a:cubicBezTo>
                      <a:pt x="338" y="45"/>
                      <a:pt x="336" y="45"/>
                      <a:pt x="334" y="45"/>
                    </a:cubicBezTo>
                    <a:cubicBezTo>
                      <a:pt x="336" y="45"/>
                      <a:pt x="338" y="45"/>
                      <a:pt x="340" y="45"/>
                    </a:cubicBezTo>
                    <a:cubicBezTo>
                      <a:pt x="345" y="45"/>
                      <a:pt x="350" y="44"/>
                      <a:pt x="355" y="44"/>
                    </a:cubicBezTo>
                    <a:close/>
                    <a:moveTo>
                      <a:pt x="289" y="83"/>
                    </a:moveTo>
                    <a:cubicBezTo>
                      <a:pt x="290" y="84"/>
                      <a:pt x="290" y="84"/>
                      <a:pt x="290" y="84"/>
                    </a:cubicBezTo>
                    <a:cubicBezTo>
                      <a:pt x="283" y="84"/>
                      <a:pt x="283" y="84"/>
                      <a:pt x="283" y="84"/>
                    </a:cubicBezTo>
                    <a:lnTo>
                      <a:pt x="289" y="83"/>
                    </a:lnTo>
                    <a:close/>
                    <a:moveTo>
                      <a:pt x="287" y="59"/>
                    </a:moveTo>
                    <a:cubicBezTo>
                      <a:pt x="288" y="59"/>
                      <a:pt x="288" y="59"/>
                      <a:pt x="288" y="59"/>
                    </a:cubicBezTo>
                    <a:cubicBezTo>
                      <a:pt x="276" y="59"/>
                      <a:pt x="276" y="59"/>
                      <a:pt x="276" y="59"/>
                    </a:cubicBezTo>
                    <a:lnTo>
                      <a:pt x="287" y="59"/>
                    </a:lnTo>
                    <a:close/>
                    <a:moveTo>
                      <a:pt x="271" y="84"/>
                    </a:moveTo>
                    <a:cubicBezTo>
                      <a:pt x="272" y="84"/>
                      <a:pt x="272" y="84"/>
                      <a:pt x="272" y="84"/>
                    </a:cubicBezTo>
                    <a:cubicBezTo>
                      <a:pt x="269" y="84"/>
                      <a:pt x="269" y="84"/>
                      <a:pt x="269" y="84"/>
                    </a:cubicBezTo>
                    <a:lnTo>
                      <a:pt x="271" y="84"/>
                    </a:lnTo>
                    <a:close/>
                    <a:moveTo>
                      <a:pt x="13" y="38"/>
                    </a:moveTo>
                    <a:cubicBezTo>
                      <a:pt x="13" y="37"/>
                      <a:pt x="14" y="36"/>
                      <a:pt x="15" y="37"/>
                    </a:cubicBezTo>
                    <a:cubicBezTo>
                      <a:pt x="14" y="37"/>
                      <a:pt x="14" y="38"/>
                      <a:pt x="1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416">
                <a:extLst>
                  <a:ext uri="{FF2B5EF4-FFF2-40B4-BE49-F238E27FC236}">
                    <a16:creationId xmlns:a16="http://schemas.microsoft.com/office/drawing/2014/main" id="{FA41EB31-CDBD-FB86-32E1-67AD0BF187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-825500"/>
                <a:ext cx="55563" cy="11113"/>
              </a:xfrm>
              <a:custGeom>
                <a:avLst/>
                <a:gdLst>
                  <a:gd name="T0" fmla="*/ 0 w 15"/>
                  <a:gd name="T1" fmla="*/ 3 h 3"/>
                  <a:gd name="T2" fmla="*/ 15 w 15"/>
                  <a:gd name="T3" fmla="*/ 0 h 3"/>
                  <a:gd name="T4" fmla="*/ 0 w 1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3">
                    <a:moveTo>
                      <a:pt x="0" y="3"/>
                    </a:moveTo>
                    <a:cubicBezTo>
                      <a:pt x="5" y="2"/>
                      <a:pt x="10" y="1"/>
                      <a:pt x="15" y="0"/>
                    </a:cubicBezTo>
                    <a:cubicBezTo>
                      <a:pt x="10" y="0"/>
                      <a:pt x="4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417">
                <a:extLst>
                  <a:ext uri="{FF2B5EF4-FFF2-40B4-BE49-F238E27FC236}">
                    <a16:creationId xmlns:a16="http://schemas.microsoft.com/office/drawing/2014/main" id="{E8D5FE06-B6EA-A0F4-4841-07F2F889E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7112" y="-803275"/>
                <a:ext cx="49213" cy="11113"/>
              </a:xfrm>
              <a:custGeom>
                <a:avLst/>
                <a:gdLst>
                  <a:gd name="T0" fmla="*/ 0 w 13"/>
                  <a:gd name="T1" fmla="*/ 3 h 3"/>
                  <a:gd name="T2" fmla="*/ 13 w 13"/>
                  <a:gd name="T3" fmla="*/ 0 h 3"/>
                  <a:gd name="T4" fmla="*/ 1 w 13"/>
                  <a:gd name="T5" fmla="*/ 2 h 3"/>
                  <a:gd name="T6" fmla="*/ 0 w 1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">
                    <a:moveTo>
                      <a:pt x="0" y="3"/>
                    </a:moveTo>
                    <a:cubicBezTo>
                      <a:pt x="5" y="3"/>
                      <a:pt x="8" y="1"/>
                      <a:pt x="13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418">
                <a:extLst>
                  <a:ext uri="{FF2B5EF4-FFF2-40B4-BE49-F238E27FC236}">
                    <a16:creationId xmlns:a16="http://schemas.microsoft.com/office/drawing/2014/main" id="{1901374D-D6EB-14FF-3342-1C85E3EF7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6000" y="-795338"/>
                <a:ext cx="63500" cy="11113"/>
              </a:xfrm>
              <a:custGeom>
                <a:avLst/>
                <a:gdLst>
                  <a:gd name="T0" fmla="*/ 2 w 40"/>
                  <a:gd name="T1" fmla="*/ 7 h 7"/>
                  <a:gd name="T2" fmla="*/ 40 w 40"/>
                  <a:gd name="T3" fmla="*/ 0 h 7"/>
                  <a:gd name="T4" fmla="*/ 0 w 40"/>
                  <a:gd name="T5" fmla="*/ 7 h 7"/>
                  <a:gd name="T6" fmla="*/ 2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2" y="7"/>
                    </a:moveTo>
                    <a:lnTo>
                      <a:pt x="40" y="0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419">
                <a:extLst>
                  <a:ext uri="{FF2B5EF4-FFF2-40B4-BE49-F238E27FC236}">
                    <a16:creationId xmlns:a16="http://schemas.microsoft.com/office/drawing/2014/main" id="{8DC8F708-F2CD-5E1F-FCE3-CA44BF631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5350" y="-792163"/>
                <a:ext cx="128588" cy="19050"/>
              </a:xfrm>
              <a:custGeom>
                <a:avLst/>
                <a:gdLst>
                  <a:gd name="T0" fmla="*/ 25 w 34"/>
                  <a:gd name="T1" fmla="*/ 1 h 5"/>
                  <a:gd name="T2" fmla="*/ 10 w 34"/>
                  <a:gd name="T3" fmla="*/ 3 h 5"/>
                  <a:gd name="T4" fmla="*/ 0 w 34"/>
                  <a:gd name="T5" fmla="*/ 4 h 5"/>
                  <a:gd name="T6" fmla="*/ 34 w 34"/>
                  <a:gd name="T7" fmla="*/ 0 h 5"/>
                  <a:gd name="T8" fmla="*/ 25 w 3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">
                    <a:moveTo>
                      <a:pt x="25" y="1"/>
                    </a:moveTo>
                    <a:cubicBezTo>
                      <a:pt x="19" y="1"/>
                      <a:pt x="15" y="3"/>
                      <a:pt x="10" y="3"/>
                    </a:cubicBezTo>
                    <a:cubicBezTo>
                      <a:pt x="7" y="5"/>
                      <a:pt x="3" y="3"/>
                      <a:pt x="0" y="4"/>
                    </a:cubicBezTo>
                    <a:cubicBezTo>
                      <a:pt x="12" y="4"/>
                      <a:pt x="23" y="2"/>
                      <a:pt x="34" y="0"/>
                    </a:cubicBezTo>
                    <a:cubicBezTo>
                      <a:pt x="31" y="0"/>
                      <a:pt x="28" y="0"/>
                      <a:pt x="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420">
                <a:extLst>
                  <a:ext uri="{FF2B5EF4-FFF2-40B4-BE49-F238E27FC236}">
                    <a16:creationId xmlns:a16="http://schemas.microsoft.com/office/drawing/2014/main" id="{4A747A1C-FB53-2AAA-D066-9EE76CC96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6300" y="-798513"/>
                <a:ext cx="7938" cy="3175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2"/>
                    </a:lnTo>
                    <a:lnTo>
                      <a:pt x="5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421">
                <a:extLst>
                  <a:ext uri="{FF2B5EF4-FFF2-40B4-BE49-F238E27FC236}">
                    <a16:creationId xmlns:a16="http://schemas.microsoft.com/office/drawing/2014/main" id="{C3C13A53-0055-E20B-B67B-533D29C323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1887" y="-7350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422">
                <a:extLst>
                  <a:ext uri="{FF2B5EF4-FFF2-40B4-BE49-F238E27FC236}">
                    <a16:creationId xmlns:a16="http://schemas.microsoft.com/office/drawing/2014/main" id="{4958D55E-BAB8-A36D-428A-6EE3FC90B0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0275" y="-735013"/>
                <a:ext cx="201613" cy="41275"/>
              </a:xfrm>
              <a:custGeom>
                <a:avLst/>
                <a:gdLst>
                  <a:gd name="T0" fmla="*/ 47 w 54"/>
                  <a:gd name="T1" fmla="*/ 3 h 11"/>
                  <a:gd name="T2" fmla="*/ 54 w 54"/>
                  <a:gd name="T3" fmla="*/ 0 h 11"/>
                  <a:gd name="T4" fmla="*/ 32 w 54"/>
                  <a:gd name="T5" fmla="*/ 5 h 11"/>
                  <a:gd name="T6" fmla="*/ 32 w 54"/>
                  <a:gd name="T7" fmla="*/ 5 h 11"/>
                  <a:gd name="T8" fmla="*/ 0 w 54"/>
                  <a:gd name="T9" fmla="*/ 11 h 11"/>
                  <a:gd name="T10" fmla="*/ 47 w 54"/>
                  <a:gd name="T1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1">
                    <a:moveTo>
                      <a:pt x="47" y="3"/>
                    </a:moveTo>
                    <a:cubicBezTo>
                      <a:pt x="51" y="4"/>
                      <a:pt x="52" y="1"/>
                      <a:pt x="54" y="0"/>
                    </a:cubicBezTo>
                    <a:cubicBezTo>
                      <a:pt x="47" y="2"/>
                      <a:pt x="38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22" y="8"/>
                      <a:pt x="11" y="9"/>
                      <a:pt x="0" y="11"/>
                    </a:cubicBezTo>
                    <a:cubicBezTo>
                      <a:pt x="15" y="9"/>
                      <a:pt x="32" y="7"/>
                      <a:pt x="4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423">
                <a:extLst>
                  <a:ext uri="{FF2B5EF4-FFF2-40B4-BE49-F238E27FC236}">
                    <a16:creationId xmlns:a16="http://schemas.microsoft.com/office/drawing/2014/main" id="{383A14F2-F4AC-62C4-69DC-3410FB80D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650" y="-798513"/>
                <a:ext cx="233363" cy="17463"/>
              </a:xfrm>
              <a:custGeom>
                <a:avLst/>
                <a:gdLst>
                  <a:gd name="T0" fmla="*/ 9 w 62"/>
                  <a:gd name="T1" fmla="*/ 5 h 5"/>
                  <a:gd name="T2" fmla="*/ 62 w 62"/>
                  <a:gd name="T3" fmla="*/ 1 h 5"/>
                  <a:gd name="T4" fmla="*/ 58 w 62"/>
                  <a:gd name="T5" fmla="*/ 0 h 5"/>
                  <a:gd name="T6" fmla="*/ 23 w 62"/>
                  <a:gd name="T7" fmla="*/ 3 h 5"/>
                  <a:gd name="T8" fmla="*/ 0 w 62"/>
                  <a:gd name="T9" fmla="*/ 4 h 5"/>
                  <a:gd name="T10" fmla="*/ 9 w 62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5">
                    <a:moveTo>
                      <a:pt x="9" y="5"/>
                    </a:moveTo>
                    <a:cubicBezTo>
                      <a:pt x="27" y="4"/>
                      <a:pt x="46" y="3"/>
                      <a:pt x="62" y="1"/>
                    </a:cubicBezTo>
                    <a:cubicBezTo>
                      <a:pt x="61" y="1"/>
                      <a:pt x="59" y="1"/>
                      <a:pt x="58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6" y="3"/>
                      <a:pt x="7" y="3"/>
                      <a:pt x="0" y="4"/>
                    </a:cubicBezTo>
                    <a:cubicBezTo>
                      <a:pt x="3" y="4"/>
                      <a:pt x="6" y="4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424">
                <a:extLst>
                  <a:ext uri="{FF2B5EF4-FFF2-40B4-BE49-F238E27FC236}">
                    <a16:creationId xmlns:a16="http://schemas.microsoft.com/office/drawing/2014/main" id="{ABCC87BC-EF66-EF2D-7085-70E90A35A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701675"/>
                <a:ext cx="22225" cy="7938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0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425">
                <a:extLst>
                  <a:ext uri="{FF2B5EF4-FFF2-40B4-BE49-F238E27FC236}">
                    <a16:creationId xmlns:a16="http://schemas.microsoft.com/office/drawing/2014/main" id="{6C4874F6-B3B5-FF68-965D-AA150B335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062" y="-693738"/>
                <a:ext cx="288925" cy="52388"/>
              </a:xfrm>
              <a:custGeom>
                <a:avLst/>
                <a:gdLst>
                  <a:gd name="T0" fmla="*/ 77 w 77"/>
                  <a:gd name="T1" fmla="*/ 0 h 14"/>
                  <a:gd name="T2" fmla="*/ 0 w 77"/>
                  <a:gd name="T3" fmla="*/ 14 h 14"/>
                  <a:gd name="T4" fmla="*/ 77 w 77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14">
                    <a:moveTo>
                      <a:pt x="77" y="0"/>
                    </a:moveTo>
                    <a:cubicBezTo>
                      <a:pt x="51" y="7"/>
                      <a:pt x="26" y="11"/>
                      <a:pt x="0" y="14"/>
                    </a:cubicBezTo>
                    <a:cubicBezTo>
                      <a:pt x="26" y="12"/>
                      <a:pt x="52" y="7"/>
                      <a:pt x="7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426">
                <a:extLst>
                  <a:ext uri="{FF2B5EF4-FFF2-40B4-BE49-F238E27FC236}">
                    <a16:creationId xmlns:a16="http://schemas.microsoft.com/office/drawing/2014/main" id="{E9A92D02-19B5-63C2-3F7A-042C95A23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2012" y="-776288"/>
                <a:ext cx="30163" cy="7938"/>
              </a:xfrm>
              <a:custGeom>
                <a:avLst/>
                <a:gdLst>
                  <a:gd name="T0" fmla="*/ 8 w 8"/>
                  <a:gd name="T1" fmla="*/ 1 h 2"/>
                  <a:gd name="T2" fmla="*/ 0 w 8"/>
                  <a:gd name="T3" fmla="*/ 0 h 2"/>
                  <a:gd name="T4" fmla="*/ 0 w 8"/>
                  <a:gd name="T5" fmla="*/ 1 h 2"/>
                  <a:gd name="T6" fmla="*/ 8 w 8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5" y="0"/>
                      <a:pt x="3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5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427">
                <a:extLst>
                  <a:ext uri="{FF2B5EF4-FFF2-40B4-BE49-F238E27FC236}">
                    <a16:creationId xmlns:a16="http://schemas.microsoft.com/office/drawing/2014/main" id="{8DB68BF7-5F6A-CE2C-486D-EAC344C966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7900" y="-731838"/>
                <a:ext cx="65088" cy="11113"/>
              </a:xfrm>
              <a:custGeom>
                <a:avLst/>
                <a:gdLst>
                  <a:gd name="T0" fmla="*/ 0 w 41"/>
                  <a:gd name="T1" fmla="*/ 7 h 7"/>
                  <a:gd name="T2" fmla="*/ 41 w 41"/>
                  <a:gd name="T3" fmla="*/ 0 h 7"/>
                  <a:gd name="T4" fmla="*/ 38 w 41"/>
                  <a:gd name="T5" fmla="*/ 0 h 7"/>
                  <a:gd name="T6" fmla="*/ 0 w 4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">
                    <a:moveTo>
                      <a:pt x="0" y="7"/>
                    </a:moveTo>
                    <a:lnTo>
                      <a:pt x="41" y="0"/>
                    </a:lnTo>
                    <a:lnTo>
                      <a:pt x="38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428">
                <a:extLst>
                  <a:ext uri="{FF2B5EF4-FFF2-40B4-BE49-F238E27FC236}">
                    <a16:creationId xmlns:a16="http://schemas.microsoft.com/office/drawing/2014/main" id="{1E998C55-8DAA-EE16-75E8-78CE99046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787" y="-679450"/>
                <a:ext cx="379413" cy="76200"/>
              </a:xfrm>
              <a:custGeom>
                <a:avLst/>
                <a:gdLst>
                  <a:gd name="T0" fmla="*/ 88 w 101"/>
                  <a:gd name="T1" fmla="*/ 5 h 20"/>
                  <a:gd name="T2" fmla="*/ 101 w 101"/>
                  <a:gd name="T3" fmla="*/ 0 h 20"/>
                  <a:gd name="T4" fmla="*/ 0 w 101"/>
                  <a:gd name="T5" fmla="*/ 18 h 20"/>
                  <a:gd name="T6" fmla="*/ 10 w 101"/>
                  <a:gd name="T7" fmla="*/ 18 h 20"/>
                  <a:gd name="T8" fmla="*/ 53 w 101"/>
                  <a:gd name="T9" fmla="*/ 13 h 20"/>
                  <a:gd name="T10" fmla="*/ 53 w 101"/>
                  <a:gd name="T11" fmla="*/ 12 h 20"/>
                  <a:gd name="T12" fmla="*/ 84 w 101"/>
                  <a:gd name="T13" fmla="*/ 5 h 20"/>
                  <a:gd name="T14" fmla="*/ 86 w 101"/>
                  <a:gd name="T15" fmla="*/ 5 h 20"/>
                  <a:gd name="T16" fmla="*/ 86 w 101"/>
                  <a:gd name="T17" fmla="*/ 6 h 20"/>
                  <a:gd name="T18" fmla="*/ 88 w 101"/>
                  <a:gd name="T19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20">
                    <a:moveTo>
                      <a:pt x="88" y="5"/>
                    </a:moveTo>
                    <a:cubicBezTo>
                      <a:pt x="91" y="1"/>
                      <a:pt x="97" y="3"/>
                      <a:pt x="101" y="0"/>
                    </a:cubicBezTo>
                    <a:cubicBezTo>
                      <a:pt x="68" y="10"/>
                      <a:pt x="34" y="15"/>
                      <a:pt x="0" y="18"/>
                    </a:cubicBezTo>
                    <a:cubicBezTo>
                      <a:pt x="3" y="20"/>
                      <a:pt x="7" y="17"/>
                      <a:pt x="10" y="18"/>
                    </a:cubicBezTo>
                    <a:cubicBezTo>
                      <a:pt x="25" y="18"/>
                      <a:pt x="39" y="15"/>
                      <a:pt x="53" y="13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3" y="10"/>
                      <a:pt x="73" y="7"/>
                      <a:pt x="84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6" y="6"/>
                      <a:pt x="86" y="6"/>
                    </a:cubicBezTo>
                    <a:lnTo>
                      <a:pt x="8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429">
                <a:extLst>
                  <a:ext uri="{FF2B5EF4-FFF2-40B4-BE49-F238E27FC236}">
                    <a16:creationId xmlns:a16="http://schemas.microsoft.com/office/drawing/2014/main" id="{A4226EB4-D387-247E-F3AB-6264C903C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5025" y="-773113"/>
                <a:ext cx="7938" cy="476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430">
                <a:extLst>
                  <a:ext uri="{FF2B5EF4-FFF2-40B4-BE49-F238E27FC236}">
                    <a16:creationId xmlns:a16="http://schemas.microsoft.com/office/drawing/2014/main" id="{3A7B6EE6-A74A-03A8-7DDF-70C84789C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612" y="-701675"/>
                <a:ext cx="26988" cy="7938"/>
              </a:xfrm>
              <a:custGeom>
                <a:avLst/>
                <a:gdLst>
                  <a:gd name="T0" fmla="*/ 17 w 17"/>
                  <a:gd name="T1" fmla="*/ 0 h 5"/>
                  <a:gd name="T2" fmla="*/ 0 w 17"/>
                  <a:gd name="T3" fmla="*/ 5 h 5"/>
                  <a:gd name="T4" fmla="*/ 3 w 17"/>
                  <a:gd name="T5" fmla="*/ 5 h 5"/>
                  <a:gd name="T6" fmla="*/ 17 w 1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">
                    <a:moveTo>
                      <a:pt x="17" y="0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431">
                <a:extLst>
                  <a:ext uri="{FF2B5EF4-FFF2-40B4-BE49-F238E27FC236}">
                    <a16:creationId xmlns:a16="http://schemas.microsoft.com/office/drawing/2014/main" id="{9565F734-FB8D-316D-ECC9-592A86581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191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432">
                <a:extLst>
                  <a:ext uri="{FF2B5EF4-FFF2-40B4-BE49-F238E27FC236}">
                    <a16:creationId xmlns:a16="http://schemas.microsoft.com/office/drawing/2014/main" id="{E813EBC7-487E-1134-2C44-A5A8880C88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22300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433">
                <a:extLst>
                  <a:ext uri="{FF2B5EF4-FFF2-40B4-BE49-F238E27FC236}">
                    <a16:creationId xmlns:a16="http://schemas.microsoft.com/office/drawing/2014/main" id="{1871EB91-5388-868A-29F8-D356F911C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7" y="-649288"/>
                <a:ext cx="85725" cy="26988"/>
              </a:xfrm>
              <a:custGeom>
                <a:avLst/>
                <a:gdLst>
                  <a:gd name="T0" fmla="*/ 0 w 23"/>
                  <a:gd name="T1" fmla="*/ 7 h 7"/>
                  <a:gd name="T2" fmla="*/ 1 w 23"/>
                  <a:gd name="T3" fmla="*/ 7 h 7"/>
                  <a:gd name="T4" fmla="*/ 1 w 23"/>
                  <a:gd name="T5" fmla="*/ 7 h 7"/>
                  <a:gd name="T6" fmla="*/ 2 w 23"/>
                  <a:gd name="T7" fmla="*/ 7 h 7"/>
                  <a:gd name="T8" fmla="*/ 1 w 23"/>
                  <a:gd name="T9" fmla="*/ 7 h 7"/>
                  <a:gd name="T10" fmla="*/ 23 w 23"/>
                  <a:gd name="T11" fmla="*/ 0 h 7"/>
                  <a:gd name="T12" fmla="*/ 0 w 23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7">
                    <a:moveTo>
                      <a:pt x="0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6"/>
                      <a:pt x="16" y="3"/>
                      <a:pt x="23" y="0"/>
                    </a:cubicBezTo>
                    <a:cubicBezTo>
                      <a:pt x="15" y="2"/>
                      <a:pt x="5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434">
                <a:extLst>
                  <a:ext uri="{FF2B5EF4-FFF2-40B4-BE49-F238E27FC236}">
                    <a16:creationId xmlns:a16="http://schemas.microsoft.com/office/drawing/2014/main" id="{0B885738-4DD6-FB3D-7F40-DE9929A59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425" y="-781050"/>
                <a:ext cx="22225" cy="0"/>
              </a:xfrm>
              <a:custGeom>
                <a:avLst/>
                <a:gdLst>
                  <a:gd name="T0" fmla="*/ 6 w 6"/>
                  <a:gd name="T1" fmla="*/ 0 w 6"/>
                  <a:gd name="T2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435">
                <a:extLst>
                  <a:ext uri="{FF2B5EF4-FFF2-40B4-BE49-F238E27FC236}">
                    <a16:creationId xmlns:a16="http://schemas.microsoft.com/office/drawing/2014/main" id="{D3E0B2E9-4EAD-0C0F-4A44-B9795A0A8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650" y="-784225"/>
                <a:ext cx="123825" cy="3175"/>
              </a:xfrm>
              <a:custGeom>
                <a:avLst/>
                <a:gdLst>
                  <a:gd name="T0" fmla="*/ 0 w 33"/>
                  <a:gd name="T1" fmla="*/ 1 h 1"/>
                  <a:gd name="T2" fmla="*/ 33 w 33"/>
                  <a:gd name="T3" fmla="*/ 0 h 1"/>
                  <a:gd name="T4" fmla="*/ 0 w 3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1">
                    <a:moveTo>
                      <a:pt x="0" y="1"/>
                    </a:moveTo>
                    <a:cubicBezTo>
                      <a:pt x="11" y="1"/>
                      <a:pt x="23" y="1"/>
                      <a:pt x="33" y="0"/>
                    </a:cubicBezTo>
                    <a:cubicBezTo>
                      <a:pt x="22" y="0"/>
                      <a:pt x="1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436">
                <a:extLst>
                  <a:ext uri="{FF2B5EF4-FFF2-40B4-BE49-F238E27FC236}">
                    <a16:creationId xmlns:a16="http://schemas.microsoft.com/office/drawing/2014/main" id="{203191ED-5FF3-FA0D-237F-1DF080081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5" y="-712788"/>
                <a:ext cx="7938" cy="317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437">
                <a:extLst>
                  <a:ext uri="{FF2B5EF4-FFF2-40B4-BE49-F238E27FC236}">
                    <a16:creationId xmlns:a16="http://schemas.microsoft.com/office/drawing/2014/main" id="{B115B9D6-3457-ED44-6165-CC1B23E2B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5" y="-7127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438">
                <a:extLst>
                  <a:ext uri="{FF2B5EF4-FFF2-40B4-BE49-F238E27FC236}">
                    <a16:creationId xmlns:a16="http://schemas.microsoft.com/office/drawing/2014/main" id="{F26BACA6-F0C6-CA21-7A1B-8DE3F777D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050" y="-641350"/>
                <a:ext cx="82550" cy="19050"/>
              </a:xfrm>
              <a:custGeom>
                <a:avLst/>
                <a:gdLst>
                  <a:gd name="T0" fmla="*/ 22 w 22"/>
                  <a:gd name="T1" fmla="*/ 0 h 5"/>
                  <a:gd name="T2" fmla="*/ 0 w 22"/>
                  <a:gd name="T3" fmla="*/ 5 h 5"/>
                  <a:gd name="T4" fmla="*/ 22 w 2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2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7" y="5"/>
                      <a:pt x="16" y="2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439">
                <a:extLst>
                  <a:ext uri="{FF2B5EF4-FFF2-40B4-BE49-F238E27FC236}">
                    <a16:creationId xmlns:a16="http://schemas.microsoft.com/office/drawing/2014/main" id="{E98B5E0F-4E2F-D80B-F41F-5D38CCA33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7987" y="-784225"/>
                <a:ext cx="44450" cy="3175"/>
              </a:xfrm>
              <a:custGeom>
                <a:avLst/>
                <a:gdLst>
                  <a:gd name="T0" fmla="*/ 23 w 28"/>
                  <a:gd name="T1" fmla="*/ 0 h 2"/>
                  <a:gd name="T2" fmla="*/ 0 w 28"/>
                  <a:gd name="T3" fmla="*/ 0 h 2"/>
                  <a:gd name="T4" fmla="*/ 28 w 28"/>
                  <a:gd name="T5" fmla="*/ 2 h 2"/>
                  <a:gd name="T6" fmla="*/ 23 w 28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">
                    <a:moveTo>
                      <a:pt x="23" y="0"/>
                    </a:moveTo>
                    <a:lnTo>
                      <a:pt x="0" y="0"/>
                    </a:lnTo>
                    <a:lnTo>
                      <a:pt x="28" y="2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440">
                <a:extLst>
                  <a:ext uri="{FF2B5EF4-FFF2-40B4-BE49-F238E27FC236}">
                    <a16:creationId xmlns:a16="http://schemas.microsoft.com/office/drawing/2014/main" id="{79039C03-93A4-5EDE-0232-900B1DDAD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225" y="-773113"/>
                <a:ext cx="12700" cy="0"/>
              </a:xfrm>
              <a:custGeom>
                <a:avLst/>
                <a:gdLst>
                  <a:gd name="T0" fmla="*/ 3 w 8"/>
                  <a:gd name="T1" fmla="*/ 0 w 8"/>
                  <a:gd name="T2" fmla="*/ 8 w 8"/>
                  <a:gd name="T3" fmla="*/ 3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8">
                    <a:moveTo>
                      <a:pt x="3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441">
                <a:extLst>
                  <a:ext uri="{FF2B5EF4-FFF2-40B4-BE49-F238E27FC236}">
                    <a16:creationId xmlns:a16="http://schemas.microsoft.com/office/drawing/2014/main" id="{93396A69-9860-78BB-13B5-9182D655B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4487" y="-784225"/>
                <a:ext cx="22225" cy="3175"/>
              </a:xfrm>
              <a:custGeom>
                <a:avLst/>
                <a:gdLst>
                  <a:gd name="T0" fmla="*/ 6 w 6"/>
                  <a:gd name="T1" fmla="*/ 0 h 1"/>
                  <a:gd name="T2" fmla="*/ 0 w 6"/>
                  <a:gd name="T3" fmla="*/ 0 h 1"/>
                  <a:gd name="T4" fmla="*/ 6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1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442">
                <a:extLst>
                  <a:ext uri="{FF2B5EF4-FFF2-40B4-BE49-F238E27FC236}">
                    <a16:creationId xmlns:a16="http://schemas.microsoft.com/office/drawing/2014/main" id="{E65E4DF5-81F5-CF00-8A61-A2072288A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612" y="-781050"/>
                <a:ext cx="26988" cy="7938"/>
              </a:xfrm>
              <a:custGeom>
                <a:avLst/>
                <a:gdLst>
                  <a:gd name="T0" fmla="*/ 7 w 7"/>
                  <a:gd name="T1" fmla="*/ 1 h 2"/>
                  <a:gd name="T2" fmla="*/ 0 w 7"/>
                  <a:gd name="T3" fmla="*/ 1 h 2"/>
                  <a:gd name="T4" fmla="*/ 7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4" y="0"/>
                      <a:pt x="3" y="2"/>
                      <a:pt x="0" y="1"/>
                    </a:cubicBezTo>
                    <a:cubicBezTo>
                      <a:pt x="3" y="2"/>
                      <a:pt x="5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443">
                <a:extLst>
                  <a:ext uri="{FF2B5EF4-FFF2-40B4-BE49-F238E27FC236}">
                    <a16:creationId xmlns:a16="http://schemas.microsoft.com/office/drawing/2014/main" id="{C1CDB736-8281-8C03-AF19-494AAC67E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0512" y="-781050"/>
                <a:ext cx="12700" cy="4763"/>
              </a:xfrm>
              <a:custGeom>
                <a:avLst/>
                <a:gdLst>
                  <a:gd name="T0" fmla="*/ 3 w 8"/>
                  <a:gd name="T1" fmla="*/ 0 h 3"/>
                  <a:gd name="T2" fmla="*/ 0 w 8"/>
                  <a:gd name="T3" fmla="*/ 3 h 3"/>
                  <a:gd name="T4" fmla="*/ 8 w 8"/>
                  <a:gd name="T5" fmla="*/ 3 h 3"/>
                  <a:gd name="T6" fmla="*/ 3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lnTo>
                      <a:pt x="0" y="3"/>
                    </a:lnTo>
                    <a:lnTo>
                      <a:pt x="8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444">
                <a:extLst>
                  <a:ext uri="{FF2B5EF4-FFF2-40B4-BE49-F238E27FC236}">
                    <a16:creationId xmlns:a16="http://schemas.microsoft.com/office/drawing/2014/main" id="{8106619E-99CB-EF36-3B8E-C77B420EE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550" y="-536575"/>
                <a:ext cx="284163" cy="74613"/>
              </a:xfrm>
              <a:custGeom>
                <a:avLst/>
                <a:gdLst>
                  <a:gd name="T0" fmla="*/ 76 w 76"/>
                  <a:gd name="T1" fmla="*/ 0 h 20"/>
                  <a:gd name="T2" fmla="*/ 0 w 76"/>
                  <a:gd name="T3" fmla="*/ 18 h 20"/>
                  <a:gd name="T4" fmla="*/ 9 w 76"/>
                  <a:gd name="T5" fmla="*/ 19 h 20"/>
                  <a:gd name="T6" fmla="*/ 9 w 76"/>
                  <a:gd name="T7" fmla="*/ 19 h 20"/>
                  <a:gd name="T8" fmla="*/ 16 w 76"/>
                  <a:gd name="T9" fmla="*/ 18 h 20"/>
                  <a:gd name="T10" fmla="*/ 20 w 76"/>
                  <a:gd name="T11" fmla="*/ 16 h 20"/>
                  <a:gd name="T12" fmla="*/ 38 w 76"/>
                  <a:gd name="T13" fmla="*/ 14 h 20"/>
                  <a:gd name="T14" fmla="*/ 62 w 76"/>
                  <a:gd name="T15" fmla="*/ 7 h 20"/>
                  <a:gd name="T16" fmla="*/ 62 w 76"/>
                  <a:gd name="T17" fmla="*/ 5 h 20"/>
                  <a:gd name="T18" fmla="*/ 76 w 76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20">
                    <a:moveTo>
                      <a:pt x="76" y="0"/>
                    </a:moveTo>
                    <a:cubicBezTo>
                      <a:pt x="51" y="9"/>
                      <a:pt x="25" y="13"/>
                      <a:pt x="0" y="18"/>
                    </a:cubicBezTo>
                    <a:cubicBezTo>
                      <a:pt x="2" y="20"/>
                      <a:pt x="6" y="17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1" y="18"/>
                      <a:pt x="14" y="19"/>
                      <a:pt x="16" y="18"/>
                    </a:cubicBezTo>
                    <a:cubicBezTo>
                      <a:pt x="16" y="16"/>
                      <a:pt x="19" y="17"/>
                      <a:pt x="20" y="16"/>
                    </a:cubicBezTo>
                    <a:cubicBezTo>
                      <a:pt x="26" y="17"/>
                      <a:pt x="32" y="14"/>
                      <a:pt x="38" y="14"/>
                    </a:cubicBezTo>
                    <a:cubicBezTo>
                      <a:pt x="46" y="11"/>
                      <a:pt x="55" y="9"/>
                      <a:pt x="62" y="7"/>
                    </a:cubicBezTo>
                    <a:cubicBezTo>
                      <a:pt x="62" y="6"/>
                      <a:pt x="63" y="6"/>
                      <a:pt x="62" y="5"/>
                    </a:cubicBez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445">
                <a:extLst>
                  <a:ext uri="{FF2B5EF4-FFF2-40B4-BE49-F238E27FC236}">
                    <a16:creationId xmlns:a16="http://schemas.microsoft.com/office/drawing/2014/main" id="{E520A5A3-57FF-8B0C-8CD4-F13824296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9462" y="-608013"/>
                <a:ext cx="22225" cy="0"/>
              </a:xfrm>
              <a:custGeom>
                <a:avLst/>
                <a:gdLst>
                  <a:gd name="T0" fmla="*/ 14 w 14"/>
                  <a:gd name="T1" fmla="*/ 12 w 14"/>
                  <a:gd name="T2" fmla="*/ 0 w 14"/>
                  <a:gd name="T3" fmla="*/ 14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4">
                    <a:moveTo>
                      <a:pt x="14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446">
                <a:extLst>
                  <a:ext uri="{FF2B5EF4-FFF2-40B4-BE49-F238E27FC236}">
                    <a16:creationId xmlns:a16="http://schemas.microsoft.com/office/drawing/2014/main" id="{77270837-3C21-B449-5D03-68F7F322B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5375" y="-514350"/>
                <a:ext cx="52388" cy="15875"/>
              </a:xfrm>
              <a:custGeom>
                <a:avLst/>
                <a:gdLst>
                  <a:gd name="T0" fmla="*/ 0 w 14"/>
                  <a:gd name="T1" fmla="*/ 4 h 4"/>
                  <a:gd name="T2" fmla="*/ 14 w 14"/>
                  <a:gd name="T3" fmla="*/ 0 h 4"/>
                  <a:gd name="T4" fmla="*/ 0 w 1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cubicBezTo>
                      <a:pt x="4" y="2"/>
                      <a:pt x="11" y="2"/>
                      <a:pt x="14" y="0"/>
                    </a:cubicBezTo>
                    <a:cubicBezTo>
                      <a:pt x="10" y="2"/>
                      <a:pt x="4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447">
                <a:extLst>
                  <a:ext uri="{FF2B5EF4-FFF2-40B4-BE49-F238E27FC236}">
                    <a16:creationId xmlns:a16="http://schemas.microsoft.com/office/drawing/2014/main" id="{051123EA-D012-D50B-9D07-D05FE8CC9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7" y="-608013"/>
                <a:ext cx="11113" cy="476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448">
                <a:extLst>
                  <a:ext uri="{FF2B5EF4-FFF2-40B4-BE49-F238E27FC236}">
                    <a16:creationId xmlns:a16="http://schemas.microsoft.com/office/drawing/2014/main" id="{180116C2-92E5-2E75-45CB-EFECEBEAC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2825" y="-514350"/>
                <a:ext cx="22225" cy="4763"/>
              </a:xfrm>
              <a:custGeom>
                <a:avLst/>
                <a:gdLst>
                  <a:gd name="T0" fmla="*/ 2 w 14"/>
                  <a:gd name="T1" fmla="*/ 3 h 3"/>
                  <a:gd name="T2" fmla="*/ 14 w 14"/>
                  <a:gd name="T3" fmla="*/ 0 h 3"/>
                  <a:gd name="T4" fmla="*/ 0 w 14"/>
                  <a:gd name="T5" fmla="*/ 3 h 3"/>
                  <a:gd name="T6" fmla="*/ 2 w 1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3">
                    <a:moveTo>
                      <a:pt x="2" y="3"/>
                    </a:moveTo>
                    <a:lnTo>
                      <a:pt x="14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449">
                <a:extLst>
                  <a:ext uri="{FF2B5EF4-FFF2-40B4-BE49-F238E27FC236}">
                    <a16:creationId xmlns:a16="http://schemas.microsoft.com/office/drawing/2014/main" id="{8DD9C32D-FEFC-DF81-7547-802E26FB9C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6787" y="-506413"/>
                <a:ext cx="11113" cy="3175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450">
                <a:extLst>
                  <a:ext uri="{FF2B5EF4-FFF2-40B4-BE49-F238E27FC236}">
                    <a16:creationId xmlns:a16="http://schemas.microsoft.com/office/drawing/2014/main" id="{85CB3D08-7001-A3DF-B70D-C98B8EB02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6625" y="-465138"/>
                <a:ext cx="15875" cy="7938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1 h 2"/>
                  <a:gd name="T4" fmla="*/ 4 w 4"/>
                  <a:gd name="T5" fmla="*/ 0 h 2"/>
                  <a:gd name="T6" fmla="*/ 0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2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451">
                <a:extLst>
                  <a:ext uri="{FF2B5EF4-FFF2-40B4-BE49-F238E27FC236}">
                    <a16:creationId xmlns:a16="http://schemas.microsoft.com/office/drawing/2014/main" id="{1A0309A0-286A-0D7E-3EFF-03904D509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9012" y="-454025"/>
                <a:ext cx="12700" cy="3175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452">
                <a:extLst>
                  <a:ext uri="{FF2B5EF4-FFF2-40B4-BE49-F238E27FC236}">
                    <a16:creationId xmlns:a16="http://schemas.microsoft.com/office/drawing/2014/main" id="{88E7E7FE-FA2F-0D31-B2A8-742A69AD4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400" y="-465138"/>
                <a:ext cx="15875" cy="7938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1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2" y="2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453">
                <a:extLst>
                  <a:ext uri="{FF2B5EF4-FFF2-40B4-BE49-F238E27FC236}">
                    <a16:creationId xmlns:a16="http://schemas.microsoft.com/office/drawing/2014/main" id="{E801E827-84A3-24EF-B872-000EEDEBD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337" y="-450850"/>
                <a:ext cx="44450" cy="7938"/>
              </a:xfrm>
              <a:custGeom>
                <a:avLst/>
                <a:gdLst>
                  <a:gd name="T0" fmla="*/ 0 w 12"/>
                  <a:gd name="T1" fmla="*/ 2 h 2"/>
                  <a:gd name="T2" fmla="*/ 12 w 12"/>
                  <a:gd name="T3" fmla="*/ 0 h 2"/>
                  <a:gd name="T4" fmla="*/ 0 w 1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">
                    <a:moveTo>
                      <a:pt x="0" y="2"/>
                    </a:moveTo>
                    <a:cubicBezTo>
                      <a:pt x="4" y="2"/>
                      <a:pt x="9" y="2"/>
                      <a:pt x="12" y="0"/>
                    </a:cubicBezTo>
                    <a:cubicBezTo>
                      <a:pt x="8" y="0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454">
                <a:extLst>
                  <a:ext uri="{FF2B5EF4-FFF2-40B4-BE49-F238E27FC236}">
                    <a16:creationId xmlns:a16="http://schemas.microsoft.com/office/drawing/2014/main" id="{E5AA9A8E-7AA8-4827-47FA-2C4C87426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1225" y="-442913"/>
                <a:ext cx="1111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455">
                <a:extLst>
                  <a:ext uri="{FF2B5EF4-FFF2-40B4-BE49-F238E27FC236}">
                    <a16:creationId xmlns:a16="http://schemas.microsoft.com/office/drawing/2014/main" id="{D8EDB3DF-DB3A-E0AB-A66D-C71D87DB6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7" y="-473075"/>
                <a:ext cx="63500" cy="11113"/>
              </a:xfrm>
              <a:custGeom>
                <a:avLst/>
                <a:gdLst>
                  <a:gd name="T0" fmla="*/ 17 w 17"/>
                  <a:gd name="T1" fmla="*/ 1 h 3"/>
                  <a:gd name="T2" fmla="*/ 0 w 17"/>
                  <a:gd name="T3" fmla="*/ 3 h 3"/>
                  <a:gd name="T4" fmla="*/ 17 w 17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">
                    <a:moveTo>
                      <a:pt x="17" y="1"/>
                    </a:moveTo>
                    <a:cubicBezTo>
                      <a:pt x="12" y="0"/>
                      <a:pt x="4" y="2"/>
                      <a:pt x="0" y="3"/>
                    </a:cubicBezTo>
                    <a:cubicBezTo>
                      <a:pt x="6" y="3"/>
                      <a:pt x="12" y="2"/>
                      <a:pt x="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456">
                <a:extLst>
                  <a:ext uri="{FF2B5EF4-FFF2-40B4-BE49-F238E27FC236}">
                    <a16:creationId xmlns:a16="http://schemas.microsoft.com/office/drawing/2014/main" id="{0887B87E-F56C-32FC-025D-F64233579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5475" y="-390525"/>
                <a:ext cx="79375" cy="11113"/>
              </a:xfrm>
              <a:custGeom>
                <a:avLst/>
                <a:gdLst>
                  <a:gd name="T0" fmla="*/ 20 w 21"/>
                  <a:gd name="T1" fmla="*/ 2 h 3"/>
                  <a:gd name="T2" fmla="*/ 21 w 21"/>
                  <a:gd name="T3" fmla="*/ 1 h 3"/>
                  <a:gd name="T4" fmla="*/ 0 w 21"/>
                  <a:gd name="T5" fmla="*/ 3 h 3"/>
                  <a:gd name="T6" fmla="*/ 20 w 2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">
                    <a:moveTo>
                      <a:pt x="20" y="2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14" y="2"/>
                      <a:pt x="7" y="0"/>
                      <a:pt x="0" y="3"/>
                    </a:cubicBezTo>
                    <a:cubicBezTo>
                      <a:pt x="7" y="3"/>
                      <a:pt x="14" y="3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457">
                <a:extLst>
                  <a:ext uri="{FF2B5EF4-FFF2-40B4-BE49-F238E27FC236}">
                    <a16:creationId xmlns:a16="http://schemas.microsoft.com/office/drawing/2014/main" id="{862A0CF9-7E5B-29AE-E74F-5AFE73045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7075" y="-374650"/>
                <a:ext cx="14288" cy="6350"/>
              </a:xfrm>
              <a:custGeom>
                <a:avLst/>
                <a:gdLst>
                  <a:gd name="T0" fmla="*/ 2 w 9"/>
                  <a:gd name="T1" fmla="*/ 4 h 4"/>
                  <a:gd name="T2" fmla="*/ 9 w 9"/>
                  <a:gd name="T3" fmla="*/ 0 h 4"/>
                  <a:gd name="T4" fmla="*/ 0 w 9"/>
                  <a:gd name="T5" fmla="*/ 4 h 4"/>
                  <a:gd name="T6" fmla="*/ 2 w 9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2" y="4"/>
                    </a:moveTo>
                    <a:lnTo>
                      <a:pt x="9" y="0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458">
                <a:extLst>
                  <a:ext uri="{FF2B5EF4-FFF2-40B4-BE49-F238E27FC236}">
                    <a16:creationId xmlns:a16="http://schemas.microsoft.com/office/drawing/2014/main" id="{9DC3BE0F-3DA6-1624-1EE0-DF291FE38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650" y="-396875"/>
                <a:ext cx="19050" cy="3175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1"/>
                      <a:pt x="3" y="1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459">
                <a:extLst>
                  <a:ext uri="{FF2B5EF4-FFF2-40B4-BE49-F238E27FC236}">
                    <a16:creationId xmlns:a16="http://schemas.microsoft.com/office/drawing/2014/main" id="{5995168C-FDBF-D33C-350B-6739777E2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600" y="-385763"/>
                <a:ext cx="49213" cy="6350"/>
              </a:xfrm>
              <a:custGeom>
                <a:avLst/>
                <a:gdLst>
                  <a:gd name="T0" fmla="*/ 0 w 13"/>
                  <a:gd name="T1" fmla="*/ 1 h 2"/>
                  <a:gd name="T2" fmla="*/ 13 w 13"/>
                  <a:gd name="T3" fmla="*/ 1 h 2"/>
                  <a:gd name="T4" fmla="*/ 0 w 1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">
                    <a:moveTo>
                      <a:pt x="0" y="1"/>
                    </a:moveTo>
                    <a:cubicBezTo>
                      <a:pt x="5" y="2"/>
                      <a:pt x="9" y="2"/>
                      <a:pt x="13" y="1"/>
                    </a:cubicBezTo>
                    <a:cubicBezTo>
                      <a:pt x="9" y="0"/>
                      <a:pt x="4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460">
                <a:extLst>
                  <a:ext uri="{FF2B5EF4-FFF2-40B4-BE49-F238E27FC236}">
                    <a16:creationId xmlns:a16="http://schemas.microsoft.com/office/drawing/2014/main" id="{B1FDE125-AE76-F1E4-5E48-9E551B7B4F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237" y="-393700"/>
                <a:ext cx="200025" cy="11113"/>
              </a:xfrm>
              <a:custGeom>
                <a:avLst/>
                <a:gdLst>
                  <a:gd name="T0" fmla="*/ 37 w 53"/>
                  <a:gd name="T1" fmla="*/ 0 h 3"/>
                  <a:gd name="T2" fmla="*/ 0 w 53"/>
                  <a:gd name="T3" fmla="*/ 1 h 3"/>
                  <a:gd name="T4" fmla="*/ 0 w 53"/>
                  <a:gd name="T5" fmla="*/ 1 h 3"/>
                  <a:gd name="T6" fmla="*/ 50 w 53"/>
                  <a:gd name="T7" fmla="*/ 3 h 3"/>
                  <a:gd name="T8" fmla="*/ 53 w 53"/>
                  <a:gd name="T9" fmla="*/ 2 h 3"/>
                  <a:gd name="T10" fmla="*/ 37 w 5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3">
                    <a:moveTo>
                      <a:pt x="37" y="0"/>
                    </a:moveTo>
                    <a:cubicBezTo>
                      <a:pt x="24" y="1"/>
                      <a:pt x="1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3"/>
                      <a:pt x="34" y="3"/>
                      <a:pt x="50" y="3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47" y="3"/>
                      <a:pt x="42" y="1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461">
                <a:extLst>
                  <a:ext uri="{FF2B5EF4-FFF2-40B4-BE49-F238E27FC236}">
                    <a16:creationId xmlns:a16="http://schemas.microsoft.com/office/drawing/2014/main" id="{14539A1C-F996-E0AE-3C83-304D818E9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6712" y="-374650"/>
                <a:ext cx="14288" cy="0"/>
              </a:xfrm>
              <a:custGeom>
                <a:avLst/>
                <a:gdLst>
                  <a:gd name="T0" fmla="*/ 4 w 9"/>
                  <a:gd name="T1" fmla="*/ 9 w 9"/>
                  <a:gd name="T2" fmla="*/ 0 w 9"/>
                  <a:gd name="T3" fmla="*/ 4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9">
                    <a:moveTo>
                      <a:pt x="4" y="0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462">
                <a:extLst>
                  <a:ext uri="{FF2B5EF4-FFF2-40B4-BE49-F238E27FC236}">
                    <a16:creationId xmlns:a16="http://schemas.microsoft.com/office/drawing/2014/main" id="{366499BF-3595-D961-E62C-FA95F636E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450" y="-390525"/>
                <a:ext cx="101600" cy="15875"/>
              </a:xfrm>
              <a:custGeom>
                <a:avLst/>
                <a:gdLst>
                  <a:gd name="T0" fmla="*/ 0 w 27"/>
                  <a:gd name="T1" fmla="*/ 2 h 4"/>
                  <a:gd name="T2" fmla="*/ 27 w 27"/>
                  <a:gd name="T3" fmla="*/ 3 h 4"/>
                  <a:gd name="T4" fmla="*/ 0 w 27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4">
                    <a:moveTo>
                      <a:pt x="0" y="2"/>
                    </a:moveTo>
                    <a:cubicBezTo>
                      <a:pt x="9" y="4"/>
                      <a:pt x="18" y="2"/>
                      <a:pt x="27" y="3"/>
                    </a:cubicBezTo>
                    <a:cubicBezTo>
                      <a:pt x="18" y="2"/>
                      <a:pt x="8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463">
                <a:extLst>
                  <a:ext uri="{FF2B5EF4-FFF2-40B4-BE49-F238E27FC236}">
                    <a16:creationId xmlns:a16="http://schemas.microsoft.com/office/drawing/2014/main" id="{CAA54CDA-52EC-CF17-02BF-5A5164F90E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8737" y="-396875"/>
                <a:ext cx="14288" cy="3175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464">
                <a:extLst>
                  <a:ext uri="{FF2B5EF4-FFF2-40B4-BE49-F238E27FC236}">
                    <a16:creationId xmlns:a16="http://schemas.microsoft.com/office/drawing/2014/main" id="{0CF1AE56-3AAE-30BB-0844-EBDD7EB9E4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2037" y="-454025"/>
                <a:ext cx="19050" cy="11113"/>
              </a:xfrm>
              <a:custGeom>
                <a:avLst/>
                <a:gdLst>
                  <a:gd name="T0" fmla="*/ 5 w 5"/>
                  <a:gd name="T1" fmla="*/ 2 h 3"/>
                  <a:gd name="T2" fmla="*/ 0 w 5"/>
                  <a:gd name="T3" fmla="*/ 0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335" name="图片 334">
            <a:extLst>
              <a:ext uri="{FF2B5EF4-FFF2-40B4-BE49-F238E27FC236}">
                <a16:creationId xmlns:a16="http://schemas.microsoft.com/office/drawing/2014/main" id="{550A21CA-4B14-1718-EB81-1DB9037DEB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20086"/>
            <a:ext cx="12192000" cy="2237914"/>
          </a:xfrm>
          <a:custGeom>
            <a:avLst/>
            <a:gdLst>
              <a:gd name="connsiteX0" fmla="*/ 0 w 12192000"/>
              <a:gd name="connsiteY0" fmla="*/ 0 h 2237914"/>
              <a:gd name="connsiteX1" fmla="*/ 12192000 w 12192000"/>
              <a:gd name="connsiteY1" fmla="*/ 0 h 2237914"/>
              <a:gd name="connsiteX2" fmla="*/ 12192000 w 12192000"/>
              <a:gd name="connsiteY2" fmla="*/ 2237914 h 2237914"/>
              <a:gd name="connsiteX3" fmla="*/ 0 w 12192000"/>
              <a:gd name="connsiteY3" fmla="*/ 2237914 h 2237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37914">
                <a:moveTo>
                  <a:pt x="0" y="0"/>
                </a:moveTo>
                <a:lnTo>
                  <a:pt x="12192000" y="0"/>
                </a:lnTo>
                <a:lnTo>
                  <a:pt x="12192000" y="2237914"/>
                </a:lnTo>
                <a:lnTo>
                  <a:pt x="0" y="2237914"/>
                </a:lnTo>
                <a:close/>
              </a:path>
            </a:pathLst>
          </a:custGeom>
        </p:spPr>
      </p:pic>
      <p:pic>
        <p:nvPicPr>
          <p:cNvPr id="308" name="图片 307">
            <a:extLst>
              <a:ext uri="{FF2B5EF4-FFF2-40B4-BE49-F238E27FC236}">
                <a16:creationId xmlns:a16="http://schemas.microsoft.com/office/drawing/2014/main" id="{29391362-D372-7155-5EDC-0437CD4B6C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311116" cy="3496330"/>
          </a:xfrm>
          <a:custGeom>
            <a:avLst/>
            <a:gdLst>
              <a:gd name="connsiteX0" fmla="*/ 0 w 2311116"/>
              <a:gd name="connsiteY0" fmla="*/ 0 h 3496330"/>
              <a:gd name="connsiteX1" fmla="*/ 2311116 w 2311116"/>
              <a:gd name="connsiteY1" fmla="*/ 0 h 3496330"/>
              <a:gd name="connsiteX2" fmla="*/ 2311116 w 2311116"/>
              <a:gd name="connsiteY2" fmla="*/ 3496330 h 3496330"/>
              <a:gd name="connsiteX3" fmla="*/ 0 w 2311116"/>
              <a:gd name="connsiteY3" fmla="*/ 3496330 h 349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1116" h="3496330">
                <a:moveTo>
                  <a:pt x="0" y="0"/>
                </a:moveTo>
                <a:lnTo>
                  <a:pt x="2311116" y="0"/>
                </a:lnTo>
                <a:lnTo>
                  <a:pt x="2311116" y="3496330"/>
                </a:lnTo>
                <a:lnTo>
                  <a:pt x="0" y="349633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10803950" y="1626738"/>
            <a:ext cx="747395" cy="523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4600" y="2765678"/>
            <a:ext cx="663575" cy="5391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7751" y="723133"/>
            <a:ext cx="622935" cy="452120"/>
          </a:xfrm>
          <a:prstGeom prst="rect">
            <a:avLst/>
          </a:prstGeom>
        </p:spPr>
      </p:pic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5139E766-AA81-0DD7-D8EA-C2FE4794D600}"/>
              </a:ext>
            </a:extLst>
          </p:cNvPr>
          <p:cNvGrpSpPr/>
          <p:nvPr/>
        </p:nvGrpSpPr>
        <p:grpSpPr>
          <a:xfrm>
            <a:off x="1400124" y="3575758"/>
            <a:ext cx="1663063" cy="2252511"/>
            <a:chOff x="-7562551" y="2268771"/>
            <a:chExt cx="3147793" cy="4263483"/>
          </a:xfrm>
        </p:grpSpPr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0D268FE-7780-4631-7B99-6787CE2449D0}"/>
                </a:ext>
              </a:extLst>
            </p:cNvPr>
            <p:cNvSpPr/>
            <p:nvPr/>
          </p:nvSpPr>
          <p:spPr>
            <a:xfrm>
              <a:off x="-7202128" y="4796700"/>
              <a:ext cx="212663" cy="214644"/>
            </a:xfrm>
            <a:custGeom>
              <a:avLst/>
              <a:gdLst>
                <a:gd name="connsiteX0" fmla="*/ 145844 w 212663"/>
                <a:gd name="connsiteY0" fmla="*/ 1940 h 214644"/>
                <a:gd name="connsiteX1" fmla="*/ 134057 w 212663"/>
                <a:gd name="connsiteY1" fmla="*/ 4926 h 214644"/>
                <a:gd name="connsiteX2" fmla="*/ 116529 w 212663"/>
                <a:gd name="connsiteY2" fmla="*/ 1711 h 214644"/>
                <a:gd name="connsiteX3" fmla="*/ 98006 w 212663"/>
                <a:gd name="connsiteY3" fmla="*/ 103 h 214644"/>
                <a:gd name="connsiteX4" fmla="*/ 76193 w 212663"/>
                <a:gd name="connsiteY4" fmla="*/ 793 h 214644"/>
                <a:gd name="connsiteX5" fmla="*/ 64788 w 212663"/>
                <a:gd name="connsiteY5" fmla="*/ 2476 h 214644"/>
                <a:gd name="connsiteX6" fmla="*/ 53383 w 212663"/>
                <a:gd name="connsiteY6" fmla="*/ 5308 h 214644"/>
                <a:gd name="connsiteX7" fmla="*/ 42362 w 212663"/>
                <a:gd name="connsiteY7" fmla="*/ 9518 h 214644"/>
                <a:gd name="connsiteX8" fmla="*/ 31952 w 212663"/>
                <a:gd name="connsiteY8" fmla="*/ 15335 h 214644"/>
                <a:gd name="connsiteX9" fmla="*/ 22461 w 212663"/>
                <a:gd name="connsiteY9" fmla="*/ 22913 h 214644"/>
                <a:gd name="connsiteX10" fmla="*/ 14195 w 212663"/>
                <a:gd name="connsiteY10" fmla="*/ 32480 h 214644"/>
                <a:gd name="connsiteX11" fmla="*/ 7459 w 212663"/>
                <a:gd name="connsiteY11" fmla="*/ 44191 h 214644"/>
                <a:gd name="connsiteX12" fmla="*/ 2484 w 212663"/>
                <a:gd name="connsiteY12" fmla="*/ 58351 h 214644"/>
                <a:gd name="connsiteX13" fmla="*/ 111 w 212663"/>
                <a:gd name="connsiteY13" fmla="*/ 73812 h 214644"/>
                <a:gd name="connsiteX14" fmla="*/ 724 w 212663"/>
                <a:gd name="connsiteY14" fmla="*/ 89120 h 214644"/>
                <a:gd name="connsiteX15" fmla="*/ 3862 w 212663"/>
                <a:gd name="connsiteY15" fmla="*/ 104275 h 214644"/>
                <a:gd name="connsiteX16" fmla="*/ 9220 w 212663"/>
                <a:gd name="connsiteY16" fmla="*/ 119124 h 214644"/>
                <a:gd name="connsiteX17" fmla="*/ 16338 w 212663"/>
                <a:gd name="connsiteY17" fmla="*/ 133437 h 214644"/>
                <a:gd name="connsiteX18" fmla="*/ 24910 w 212663"/>
                <a:gd name="connsiteY18" fmla="*/ 147214 h 214644"/>
                <a:gd name="connsiteX19" fmla="*/ 44658 w 212663"/>
                <a:gd name="connsiteY19" fmla="*/ 172471 h 214644"/>
                <a:gd name="connsiteX20" fmla="*/ 65400 w 212663"/>
                <a:gd name="connsiteY20" fmla="*/ 193902 h 214644"/>
                <a:gd name="connsiteX21" fmla="*/ 83999 w 212663"/>
                <a:gd name="connsiteY21" fmla="*/ 210512 h 214644"/>
                <a:gd name="connsiteX22" fmla="*/ 84765 w 212663"/>
                <a:gd name="connsiteY22" fmla="*/ 211124 h 214644"/>
                <a:gd name="connsiteX23" fmla="*/ 149135 w 212663"/>
                <a:gd name="connsiteY23" fmla="*/ 214645 h 214644"/>
                <a:gd name="connsiteX24" fmla="*/ 149671 w 212663"/>
                <a:gd name="connsiteY24" fmla="*/ 204312 h 214644"/>
                <a:gd name="connsiteX25" fmla="*/ 154722 w 212663"/>
                <a:gd name="connsiteY25" fmla="*/ 165199 h 214644"/>
                <a:gd name="connsiteX26" fmla="*/ 159314 w 212663"/>
                <a:gd name="connsiteY26" fmla="*/ 142773 h 214644"/>
                <a:gd name="connsiteX27" fmla="*/ 165514 w 212663"/>
                <a:gd name="connsiteY27" fmla="*/ 119198 h 214644"/>
                <a:gd name="connsiteX28" fmla="*/ 173704 w 212663"/>
                <a:gd name="connsiteY28" fmla="*/ 95165 h 214644"/>
                <a:gd name="connsiteX29" fmla="*/ 184114 w 212663"/>
                <a:gd name="connsiteY29" fmla="*/ 71284 h 214644"/>
                <a:gd name="connsiteX30" fmla="*/ 196972 w 212663"/>
                <a:gd name="connsiteY30" fmla="*/ 48169 h 214644"/>
                <a:gd name="connsiteX31" fmla="*/ 212663 w 212663"/>
                <a:gd name="connsiteY31" fmla="*/ 26508 h 214644"/>
                <a:gd name="connsiteX32" fmla="*/ 145920 w 212663"/>
                <a:gd name="connsiteY32" fmla="*/ 1939 h 214644"/>
                <a:gd name="connsiteX33" fmla="*/ 145844 w 212663"/>
                <a:gd name="connsiteY33" fmla="*/ 1939 h 21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2663" h="214644">
                  <a:moveTo>
                    <a:pt x="145844" y="1940"/>
                  </a:moveTo>
                  <a:lnTo>
                    <a:pt x="134057" y="4926"/>
                  </a:lnTo>
                  <a:cubicBezTo>
                    <a:pt x="134057" y="4926"/>
                    <a:pt x="127215" y="3125"/>
                    <a:pt x="116529" y="1711"/>
                  </a:cubicBezTo>
                  <a:cubicBezTo>
                    <a:pt x="111186" y="1004"/>
                    <a:pt x="104850" y="344"/>
                    <a:pt x="98006" y="103"/>
                  </a:cubicBezTo>
                  <a:cubicBezTo>
                    <a:pt x="91162" y="-136"/>
                    <a:pt x="83757" y="20"/>
                    <a:pt x="76193" y="793"/>
                  </a:cubicBezTo>
                  <a:cubicBezTo>
                    <a:pt x="72410" y="1178"/>
                    <a:pt x="68604" y="1735"/>
                    <a:pt x="64788" y="2476"/>
                  </a:cubicBezTo>
                  <a:cubicBezTo>
                    <a:pt x="60972" y="3218"/>
                    <a:pt x="57136" y="4144"/>
                    <a:pt x="53383" y="5308"/>
                  </a:cubicBezTo>
                  <a:cubicBezTo>
                    <a:pt x="49631" y="6473"/>
                    <a:pt x="45953" y="7861"/>
                    <a:pt x="42362" y="9518"/>
                  </a:cubicBezTo>
                  <a:cubicBezTo>
                    <a:pt x="38770" y="11175"/>
                    <a:pt x="35285" y="13118"/>
                    <a:pt x="31952" y="15335"/>
                  </a:cubicBezTo>
                  <a:cubicBezTo>
                    <a:pt x="28620" y="17552"/>
                    <a:pt x="25437" y="20067"/>
                    <a:pt x="22461" y="22913"/>
                  </a:cubicBezTo>
                  <a:cubicBezTo>
                    <a:pt x="19485" y="25758"/>
                    <a:pt x="16717" y="28937"/>
                    <a:pt x="14195" y="32480"/>
                  </a:cubicBezTo>
                  <a:cubicBezTo>
                    <a:pt x="11673" y="36023"/>
                    <a:pt x="9430" y="39883"/>
                    <a:pt x="7459" y="44191"/>
                  </a:cubicBezTo>
                  <a:cubicBezTo>
                    <a:pt x="5488" y="48498"/>
                    <a:pt x="3806" y="53210"/>
                    <a:pt x="2484" y="58351"/>
                  </a:cubicBezTo>
                  <a:cubicBezTo>
                    <a:pt x="1162" y="63492"/>
                    <a:pt x="385" y="68676"/>
                    <a:pt x="111" y="73812"/>
                  </a:cubicBezTo>
                  <a:cubicBezTo>
                    <a:pt x="-162" y="78948"/>
                    <a:pt x="77" y="84031"/>
                    <a:pt x="724" y="89120"/>
                  </a:cubicBezTo>
                  <a:cubicBezTo>
                    <a:pt x="1370" y="94209"/>
                    <a:pt x="2424" y="99275"/>
                    <a:pt x="3862" y="104275"/>
                  </a:cubicBezTo>
                  <a:cubicBezTo>
                    <a:pt x="5300" y="109274"/>
                    <a:pt x="7120" y="114256"/>
                    <a:pt x="9220" y="119124"/>
                  </a:cubicBezTo>
                  <a:cubicBezTo>
                    <a:pt x="11320" y="123991"/>
                    <a:pt x="13705" y="128742"/>
                    <a:pt x="16338" y="133437"/>
                  </a:cubicBezTo>
                  <a:cubicBezTo>
                    <a:pt x="18971" y="138131"/>
                    <a:pt x="21872" y="142735"/>
                    <a:pt x="24910" y="147214"/>
                  </a:cubicBezTo>
                  <a:cubicBezTo>
                    <a:pt x="30987" y="156171"/>
                    <a:pt x="37736" y="164632"/>
                    <a:pt x="44658" y="172471"/>
                  </a:cubicBezTo>
                  <a:cubicBezTo>
                    <a:pt x="51580" y="180312"/>
                    <a:pt x="58663" y="187516"/>
                    <a:pt x="65400" y="193902"/>
                  </a:cubicBezTo>
                  <a:cubicBezTo>
                    <a:pt x="72138" y="200289"/>
                    <a:pt x="78478" y="205917"/>
                    <a:pt x="83999" y="210512"/>
                  </a:cubicBezTo>
                  <a:cubicBezTo>
                    <a:pt x="84458" y="210893"/>
                    <a:pt x="84319" y="210757"/>
                    <a:pt x="84765" y="211124"/>
                  </a:cubicBezTo>
                  <a:cubicBezTo>
                    <a:pt x="102714" y="211124"/>
                    <a:pt x="123944" y="211626"/>
                    <a:pt x="149135" y="214645"/>
                  </a:cubicBezTo>
                  <a:cubicBezTo>
                    <a:pt x="149353" y="210959"/>
                    <a:pt x="149301" y="208619"/>
                    <a:pt x="149671" y="204312"/>
                  </a:cubicBezTo>
                  <a:cubicBezTo>
                    <a:pt x="150644" y="192983"/>
                    <a:pt x="152203" y="179672"/>
                    <a:pt x="154722" y="165199"/>
                  </a:cubicBezTo>
                  <a:cubicBezTo>
                    <a:pt x="155982" y="157962"/>
                    <a:pt x="157535" y="150480"/>
                    <a:pt x="159314" y="142773"/>
                  </a:cubicBezTo>
                  <a:cubicBezTo>
                    <a:pt x="161094" y="135066"/>
                    <a:pt x="163128" y="127167"/>
                    <a:pt x="165514" y="119198"/>
                  </a:cubicBezTo>
                  <a:cubicBezTo>
                    <a:pt x="167901" y="111230"/>
                    <a:pt x="170621" y="103185"/>
                    <a:pt x="173704" y="95165"/>
                  </a:cubicBezTo>
                  <a:cubicBezTo>
                    <a:pt x="176787" y="87145"/>
                    <a:pt x="180247" y="79145"/>
                    <a:pt x="184114" y="71284"/>
                  </a:cubicBezTo>
                  <a:cubicBezTo>
                    <a:pt x="187981" y="63423"/>
                    <a:pt x="192233" y="55661"/>
                    <a:pt x="196972" y="48169"/>
                  </a:cubicBezTo>
                  <a:cubicBezTo>
                    <a:pt x="201713" y="40677"/>
                    <a:pt x="206962" y="33421"/>
                    <a:pt x="212663" y="26508"/>
                  </a:cubicBezTo>
                  <a:lnTo>
                    <a:pt x="145920" y="1939"/>
                  </a:lnTo>
                  <a:lnTo>
                    <a:pt x="145844" y="1939"/>
                  </a:ln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4728A480-5DEA-F223-A3AE-0DDECAA6A7FA}"/>
                </a:ext>
              </a:extLst>
            </p:cNvPr>
            <p:cNvSpPr/>
            <p:nvPr/>
          </p:nvSpPr>
          <p:spPr>
            <a:xfrm>
              <a:off x="-7562551" y="4607965"/>
              <a:ext cx="509805" cy="636556"/>
            </a:xfrm>
            <a:custGeom>
              <a:avLst/>
              <a:gdLst>
                <a:gd name="connsiteX0" fmla="*/ 339643 w 509805"/>
                <a:gd name="connsiteY0" fmla="*/ 121 h 636556"/>
                <a:gd name="connsiteX1" fmla="*/ 228964 w 509805"/>
                <a:gd name="connsiteY1" fmla="*/ 89672 h 636556"/>
                <a:gd name="connsiteX2" fmla="*/ 156098 w 509805"/>
                <a:gd name="connsiteY2" fmla="*/ 235404 h 636556"/>
                <a:gd name="connsiteX3" fmla="*/ 5697 w 509805"/>
                <a:gd name="connsiteY3" fmla="*/ 580827 h 636556"/>
                <a:gd name="connsiteX4" fmla="*/ 111399 w 509805"/>
                <a:gd name="connsiteY4" fmla="*/ 613741 h 636556"/>
                <a:gd name="connsiteX5" fmla="*/ 290045 w 509805"/>
                <a:gd name="connsiteY5" fmla="*/ 482167 h 636556"/>
                <a:gd name="connsiteX6" fmla="*/ 445192 w 509805"/>
                <a:gd name="connsiteY6" fmla="*/ 399886 h 636556"/>
                <a:gd name="connsiteX7" fmla="*/ 444426 w 509805"/>
                <a:gd name="connsiteY7" fmla="*/ 399274 h 636556"/>
                <a:gd name="connsiteX8" fmla="*/ 425827 w 509805"/>
                <a:gd name="connsiteY8" fmla="*/ 382665 h 636556"/>
                <a:gd name="connsiteX9" fmla="*/ 405085 w 509805"/>
                <a:gd name="connsiteY9" fmla="*/ 361233 h 636556"/>
                <a:gd name="connsiteX10" fmla="*/ 385337 w 509805"/>
                <a:gd name="connsiteY10" fmla="*/ 335976 h 636556"/>
                <a:gd name="connsiteX11" fmla="*/ 376765 w 509805"/>
                <a:gd name="connsiteY11" fmla="*/ 322199 h 636556"/>
                <a:gd name="connsiteX12" fmla="*/ 369647 w 509805"/>
                <a:gd name="connsiteY12" fmla="*/ 307886 h 636556"/>
                <a:gd name="connsiteX13" fmla="*/ 364289 w 509805"/>
                <a:gd name="connsiteY13" fmla="*/ 293037 h 636556"/>
                <a:gd name="connsiteX14" fmla="*/ 361151 w 509805"/>
                <a:gd name="connsiteY14" fmla="*/ 277882 h 636556"/>
                <a:gd name="connsiteX15" fmla="*/ 360538 w 509805"/>
                <a:gd name="connsiteY15" fmla="*/ 262574 h 636556"/>
                <a:gd name="connsiteX16" fmla="*/ 362911 w 509805"/>
                <a:gd name="connsiteY16" fmla="*/ 247113 h 636556"/>
                <a:gd name="connsiteX17" fmla="*/ 367886 w 509805"/>
                <a:gd name="connsiteY17" fmla="*/ 232953 h 636556"/>
                <a:gd name="connsiteX18" fmla="*/ 374622 w 509805"/>
                <a:gd name="connsiteY18" fmla="*/ 221242 h 636556"/>
                <a:gd name="connsiteX19" fmla="*/ 382888 w 509805"/>
                <a:gd name="connsiteY19" fmla="*/ 211675 h 636556"/>
                <a:gd name="connsiteX20" fmla="*/ 392379 w 509805"/>
                <a:gd name="connsiteY20" fmla="*/ 204097 h 636556"/>
                <a:gd name="connsiteX21" fmla="*/ 402789 w 509805"/>
                <a:gd name="connsiteY21" fmla="*/ 198280 h 636556"/>
                <a:gd name="connsiteX22" fmla="*/ 413810 w 509805"/>
                <a:gd name="connsiteY22" fmla="*/ 194070 h 636556"/>
                <a:gd name="connsiteX23" fmla="*/ 425215 w 509805"/>
                <a:gd name="connsiteY23" fmla="*/ 191239 h 636556"/>
                <a:gd name="connsiteX24" fmla="*/ 436620 w 509805"/>
                <a:gd name="connsiteY24" fmla="*/ 189555 h 636556"/>
                <a:gd name="connsiteX25" fmla="*/ 458433 w 509805"/>
                <a:gd name="connsiteY25" fmla="*/ 188866 h 636556"/>
                <a:gd name="connsiteX26" fmla="*/ 476956 w 509805"/>
                <a:gd name="connsiteY26" fmla="*/ 190473 h 636556"/>
                <a:gd name="connsiteX27" fmla="*/ 494484 w 509805"/>
                <a:gd name="connsiteY27" fmla="*/ 193688 h 636556"/>
                <a:gd name="connsiteX28" fmla="*/ 506271 w 509805"/>
                <a:gd name="connsiteY28" fmla="*/ 190703 h 636556"/>
                <a:gd name="connsiteX29" fmla="*/ 492188 w 509805"/>
                <a:gd name="connsiteY29" fmla="*/ 134293 h 636556"/>
                <a:gd name="connsiteX30" fmla="*/ 362912 w 509805"/>
                <a:gd name="connsiteY30" fmla="*/ 16803 h 636556"/>
                <a:gd name="connsiteX31" fmla="*/ 339644 w 509805"/>
                <a:gd name="connsiteY31" fmla="*/ 118 h 63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9805" h="636556">
                  <a:moveTo>
                    <a:pt x="339643" y="121"/>
                  </a:moveTo>
                  <a:cubicBezTo>
                    <a:pt x="311334" y="-2412"/>
                    <a:pt x="269507" y="35023"/>
                    <a:pt x="228964" y="89672"/>
                  </a:cubicBezTo>
                  <a:cubicBezTo>
                    <a:pt x="174908" y="162528"/>
                    <a:pt x="184302" y="214252"/>
                    <a:pt x="156098" y="235404"/>
                  </a:cubicBezTo>
                  <a:cubicBezTo>
                    <a:pt x="127894" y="256556"/>
                    <a:pt x="-31907" y="327008"/>
                    <a:pt x="5697" y="580827"/>
                  </a:cubicBezTo>
                  <a:cubicBezTo>
                    <a:pt x="36250" y="627832"/>
                    <a:pt x="76146" y="660743"/>
                    <a:pt x="111399" y="613741"/>
                  </a:cubicBezTo>
                  <a:cubicBezTo>
                    <a:pt x="146651" y="566736"/>
                    <a:pt x="179582" y="524471"/>
                    <a:pt x="290045" y="482167"/>
                  </a:cubicBezTo>
                  <a:cubicBezTo>
                    <a:pt x="400505" y="439863"/>
                    <a:pt x="449892" y="435141"/>
                    <a:pt x="445192" y="399886"/>
                  </a:cubicBezTo>
                  <a:cubicBezTo>
                    <a:pt x="444746" y="399519"/>
                    <a:pt x="444885" y="399656"/>
                    <a:pt x="444426" y="399274"/>
                  </a:cubicBezTo>
                  <a:cubicBezTo>
                    <a:pt x="438905" y="394679"/>
                    <a:pt x="432565" y="389051"/>
                    <a:pt x="425827" y="382665"/>
                  </a:cubicBezTo>
                  <a:cubicBezTo>
                    <a:pt x="419090" y="376278"/>
                    <a:pt x="412007" y="369074"/>
                    <a:pt x="405085" y="361233"/>
                  </a:cubicBezTo>
                  <a:cubicBezTo>
                    <a:pt x="398163" y="353393"/>
                    <a:pt x="391414" y="344932"/>
                    <a:pt x="385337" y="335976"/>
                  </a:cubicBezTo>
                  <a:cubicBezTo>
                    <a:pt x="382299" y="331498"/>
                    <a:pt x="379398" y="326893"/>
                    <a:pt x="376765" y="322199"/>
                  </a:cubicBezTo>
                  <a:cubicBezTo>
                    <a:pt x="374131" y="317505"/>
                    <a:pt x="371747" y="312754"/>
                    <a:pt x="369647" y="307886"/>
                  </a:cubicBezTo>
                  <a:cubicBezTo>
                    <a:pt x="367547" y="303018"/>
                    <a:pt x="365727" y="298036"/>
                    <a:pt x="364289" y="293037"/>
                  </a:cubicBezTo>
                  <a:cubicBezTo>
                    <a:pt x="362851" y="288038"/>
                    <a:pt x="361797" y="282971"/>
                    <a:pt x="361151" y="277882"/>
                  </a:cubicBezTo>
                  <a:cubicBezTo>
                    <a:pt x="360504" y="272793"/>
                    <a:pt x="360265" y="267710"/>
                    <a:pt x="360538" y="262574"/>
                  </a:cubicBezTo>
                  <a:cubicBezTo>
                    <a:pt x="360812" y="257438"/>
                    <a:pt x="361589" y="252254"/>
                    <a:pt x="362911" y="247113"/>
                  </a:cubicBezTo>
                  <a:cubicBezTo>
                    <a:pt x="364233" y="241972"/>
                    <a:pt x="365915" y="237261"/>
                    <a:pt x="367886" y="232953"/>
                  </a:cubicBezTo>
                  <a:cubicBezTo>
                    <a:pt x="369857" y="228645"/>
                    <a:pt x="372100" y="224785"/>
                    <a:pt x="374622" y="221242"/>
                  </a:cubicBezTo>
                  <a:cubicBezTo>
                    <a:pt x="377144" y="217700"/>
                    <a:pt x="379912" y="214521"/>
                    <a:pt x="382888" y="211675"/>
                  </a:cubicBezTo>
                  <a:cubicBezTo>
                    <a:pt x="385864" y="208829"/>
                    <a:pt x="389047" y="206314"/>
                    <a:pt x="392379" y="204097"/>
                  </a:cubicBezTo>
                  <a:cubicBezTo>
                    <a:pt x="395712" y="201880"/>
                    <a:pt x="399197" y="199937"/>
                    <a:pt x="402789" y="198280"/>
                  </a:cubicBezTo>
                  <a:cubicBezTo>
                    <a:pt x="406380" y="196624"/>
                    <a:pt x="410058" y="195235"/>
                    <a:pt x="413810" y="194070"/>
                  </a:cubicBezTo>
                  <a:cubicBezTo>
                    <a:pt x="417563" y="192906"/>
                    <a:pt x="421399" y="191980"/>
                    <a:pt x="425215" y="191239"/>
                  </a:cubicBezTo>
                  <a:cubicBezTo>
                    <a:pt x="429031" y="190498"/>
                    <a:pt x="432837" y="189940"/>
                    <a:pt x="436620" y="189555"/>
                  </a:cubicBezTo>
                  <a:cubicBezTo>
                    <a:pt x="444184" y="188783"/>
                    <a:pt x="451589" y="188625"/>
                    <a:pt x="458433" y="188866"/>
                  </a:cubicBezTo>
                  <a:cubicBezTo>
                    <a:pt x="465277" y="189106"/>
                    <a:pt x="471613" y="189767"/>
                    <a:pt x="476956" y="190473"/>
                  </a:cubicBezTo>
                  <a:cubicBezTo>
                    <a:pt x="487642" y="191887"/>
                    <a:pt x="494484" y="193688"/>
                    <a:pt x="494484" y="193688"/>
                  </a:cubicBezTo>
                  <a:lnTo>
                    <a:pt x="506271" y="190703"/>
                  </a:lnTo>
                  <a:cubicBezTo>
                    <a:pt x="506271" y="190703"/>
                    <a:pt x="520390" y="160145"/>
                    <a:pt x="492188" y="134293"/>
                  </a:cubicBezTo>
                  <a:cubicBezTo>
                    <a:pt x="463986" y="108441"/>
                    <a:pt x="386413" y="59108"/>
                    <a:pt x="362912" y="16803"/>
                  </a:cubicBezTo>
                  <a:cubicBezTo>
                    <a:pt x="357036" y="6228"/>
                    <a:pt x="349079" y="962"/>
                    <a:pt x="339644" y="1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1DCF37E-0214-36E2-09BF-9F249AF3EE09}"/>
                </a:ext>
              </a:extLst>
            </p:cNvPr>
            <p:cNvSpPr/>
            <p:nvPr/>
          </p:nvSpPr>
          <p:spPr>
            <a:xfrm>
              <a:off x="-5113043" y="6180513"/>
              <a:ext cx="698285" cy="351741"/>
            </a:xfrm>
            <a:custGeom>
              <a:avLst/>
              <a:gdLst>
                <a:gd name="connsiteX0" fmla="*/ 70636 w 698285"/>
                <a:gd name="connsiteY0" fmla="*/ 13240 h 351741"/>
                <a:gd name="connsiteX1" fmla="*/ 37952 w 698285"/>
                <a:gd name="connsiteY1" fmla="*/ 63375 h 351741"/>
                <a:gd name="connsiteX2" fmla="*/ 16750 w 698285"/>
                <a:gd name="connsiteY2" fmla="*/ 183238 h 351741"/>
                <a:gd name="connsiteX3" fmla="*/ 33207 w 698285"/>
                <a:gd name="connsiteY3" fmla="*/ 265519 h 351741"/>
                <a:gd name="connsiteX4" fmla="*/ 263591 w 698285"/>
                <a:gd name="connsiteY4" fmla="*/ 293686 h 351741"/>
                <a:gd name="connsiteX5" fmla="*/ 336382 w 698285"/>
                <a:gd name="connsiteY5" fmla="*/ 324302 h 351741"/>
                <a:gd name="connsiteX6" fmla="*/ 597304 w 698285"/>
                <a:gd name="connsiteY6" fmla="*/ 345427 h 351741"/>
                <a:gd name="connsiteX7" fmla="*/ 695964 w 698285"/>
                <a:gd name="connsiteY7" fmla="*/ 249062 h 351741"/>
                <a:gd name="connsiteX8" fmla="*/ 573806 w 698285"/>
                <a:gd name="connsiteY8" fmla="*/ 162113 h 351741"/>
                <a:gd name="connsiteX9" fmla="*/ 348165 w 698285"/>
                <a:gd name="connsiteY9" fmla="*/ 6965 h 351741"/>
                <a:gd name="connsiteX10" fmla="*/ 342272 w 698285"/>
                <a:gd name="connsiteY10" fmla="*/ 0 h 351741"/>
                <a:gd name="connsiteX11" fmla="*/ 329872 w 698285"/>
                <a:gd name="connsiteY11" fmla="*/ 3368 h 351741"/>
                <a:gd name="connsiteX12" fmla="*/ 290608 w 698285"/>
                <a:gd name="connsiteY12" fmla="*/ 14849 h 351741"/>
                <a:gd name="connsiteX13" fmla="*/ 266727 w 698285"/>
                <a:gd name="connsiteY13" fmla="*/ 20436 h 351741"/>
                <a:gd name="connsiteX14" fmla="*/ 239555 w 698285"/>
                <a:gd name="connsiteY14" fmla="*/ 25182 h 351741"/>
                <a:gd name="connsiteX15" fmla="*/ 213761 w 698285"/>
                <a:gd name="connsiteY15" fmla="*/ 28243 h 351741"/>
                <a:gd name="connsiteX16" fmla="*/ 193631 w 698285"/>
                <a:gd name="connsiteY16" fmla="*/ 29621 h 351741"/>
                <a:gd name="connsiteX17" fmla="*/ 177557 w 698285"/>
                <a:gd name="connsiteY17" fmla="*/ 29391 h 351741"/>
                <a:gd name="connsiteX18" fmla="*/ 164316 w 698285"/>
                <a:gd name="connsiteY18" fmla="*/ 27860 h 351741"/>
                <a:gd name="connsiteX19" fmla="*/ 140665 w 698285"/>
                <a:gd name="connsiteY19" fmla="*/ 21431 h 351741"/>
                <a:gd name="connsiteX20" fmla="*/ 111580 w 698285"/>
                <a:gd name="connsiteY20" fmla="*/ 11863 h 351741"/>
                <a:gd name="connsiteX21" fmla="*/ 102701 w 698285"/>
                <a:gd name="connsiteY21" fmla="*/ 9950 h 351741"/>
                <a:gd name="connsiteX22" fmla="*/ 93899 w 698285"/>
                <a:gd name="connsiteY22" fmla="*/ 9261 h 351741"/>
                <a:gd name="connsiteX23" fmla="*/ 76677 w 698285"/>
                <a:gd name="connsiteY23" fmla="*/ 11251 h 351741"/>
                <a:gd name="connsiteX24" fmla="*/ 70631 w 698285"/>
                <a:gd name="connsiteY24" fmla="*/ 13241 h 35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98285" h="351741">
                  <a:moveTo>
                    <a:pt x="70636" y="13240"/>
                  </a:moveTo>
                  <a:cubicBezTo>
                    <a:pt x="60994" y="22976"/>
                    <a:pt x="52035" y="19115"/>
                    <a:pt x="37952" y="63375"/>
                  </a:cubicBezTo>
                  <a:cubicBezTo>
                    <a:pt x="21501" y="115079"/>
                    <a:pt x="16751" y="183238"/>
                    <a:pt x="16750" y="183238"/>
                  </a:cubicBezTo>
                  <a:cubicBezTo>
                    <a:pt x="16750" y="183238"/>
                    <a:pt x="-30249" y="242016"/>
                    <a:pt x="33207" y="265519"/>
                  </a:cubicBezTo>
                  <a:cubicBezTo>
                    <a:pt x="96663" y="289021"/>
                    <a:pt x="188386" y="324238"/>
                    <a:pt x="263591" y="293686"/>
                  </a:cubicBezTo>
                  <a:cubicBezTo>
                    <a:pt x="294144" y="288985"/>
                    <a:pt x="305829" y="305500"/>
                    <a:pt x="336382" y="324302"/>
                  </a:cubicBezTo>
                  <a:cubicBezTo>
                    <a:pt x="366934" y="343103"/>
                    <a:pt x="519750" y="361879"/>
                    <a:pt x="597304" y="345427"/>
                  </a:cubicBezTo>
                  <a:cubicBezTo>
                    <a:pt x="674861" y="328975"/>
                    <a:pt x="707715" y="300766"/>
                    <a:pt x="695964" y="249062"/>
                  </a:cubicBezTo>
                  <a:cubicBezTo>
                    <a:pt x="684213" y="197358"/>
                    <a:pt x="625510" y="185614"/>
                    <a:pt x="573806" y="162113"/>
                  </a:cubicBezTo>
                  <a:cubicBezTo>
                    <a:pt x="522101" y="138611"/>
                    <a:pt x="348165" y="6965"/>
                    <a:pt x="348165" y="6965"/>
                  </a:cubicBezTo>
                  <a:cubicBezTo>
                    <a:pt x="348165" y="6965"/>
                    <a:pt x="342832" y="667"/>
                    <a:pt x="342272" y="0"/>
                  </a:cubicBezTo>
                  <a:cubicBezTo>
                    <a:pt x="338057" y="1203"/>
                    <a:pt x="334562" y="1918"/>
                    <a:pt x="329872" y="3368"/>
                  </a:cubicBezTo>
                  <a:cubicBezTo>
                    <a:pt x="318447" y="6899"/>
                    <a:pt x="305512" y="10954"/>
                    <a:pt x="290608" y="14849"/>
                  </a:cubicBezTo>
                  <a:cubicBezTo>
                    <a:pt x="283155" y="16796"/>
                    <a:pt x="275224" y="18690"/>
                    <a:pt x="266727" y="20436"/>
                  </a:cubicBezTo>
                  <a:cubicBezTo>
                    <a:pt x="258230" y="22182"/>
                    <a:pt x="249215" y="23832"/>
                    <a:pt x="239555" y="25182"/>
                  </a:cubicBezTo>
                  <a:cubicBezTo>
                    <a:pt x="229895" y="26532"/>
                    <a:pt x="221340" y="27510"/>
                    <a:pt x="213761" y="28243"/>
                  </a:cubicBezTo>
                  <a:cubicBezTo>
                    <a:pt x="206182" y="28977"/>
                    <a:pt x="199590" y="29439"/>
                    <a:pt x="193631" y="29621"/>
                  </a:cubicBezTo>
                  <a:cubicBezTo>
                    <a:pt x="187671" y="29802"/>
                    <a:pt x="182358" y="29697"/>
                    <a:pt x="177557" y="29391"/>
                  </a:cubicBezTo>
                  <a:cubicBezTo>
                    <a:pt x="172757" y="29086"/>
                    <a:pt x="168419" y="28587"/>
                    <a:pt x="164316" y="27860"/>
                  </a:cubicBezTo>
                  <a:cubicBezTo>
                    <a:pt x="156111" y="26406"/>
                    <a:pt x="148845" y="24183"/>
                    <a:pt x="140665" y="21431"/>
                  </a:cubicBezTo>
                  <a:cubicBezTo>
                    <a:pt x="132486" y="18678"/>
                    <a:pt x="123421" y="15395"/>
                    <a:pt x="111580" y="11863"/>
                  </a:cubicBezTo>
                  <a:cubicBezTo>
                    <a:pt x="108620" y="10980"/>
                    <a:pt x="105656" y="10372"/>
                    <a:pt x="102701" y="9950"/>
                  </a:cubicBezTo>
                  <a:cubicBezTo>
                    <a:pt x="99747" y="9527"/>
                    <a:pt x="96825" y="9278"/>
                    <a:pt x="93899" y="9261"/>
                  </a:cubicBezTo>
                  <a:cubicBezTo>
                    <a:pt x="88049" y="9227"/>
                    <a:pt x="82267" y="9985"/>
                    <a:pt x="76677" y="11251"/>
                  </a:cubicBezTo>
                  <a:cubicBezTo>
                    <a:pt x="74581" y="11726"/>
                    <a:pt x="72673" y="12625"/>
                    <a:pt x="70631" y="1324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B9027FF-A9A5-12F1-3FFA-277EBABBE80E}"/>
                </a:ext>
              </a:extLst>
            </p:cNvPr>
            <p:cNvSpPr/>
            <p:nvPr/>
          </p:nvSpPr>
          <p:spPr>
            <a:xfrm>
              <a:off x="-5042408" y="6035392"/>
              <a:ext cx="271640" cy="174830"/>
            </a:xfrm>
            <a:custGeom>
              <a:avLst/>
              <a:gdLst>
                <a:gd name="connsiteX0" fmla="*/ 0 w 271640"/>
                <a:gd name="connsiteY0" fmla="*/ 158362 h 174830"/>
                <a:gd name="connsiteX1" fmla="*/ 6047 w 271640"/>
                <a:gd name="connsiteY1" fmla="*/ 156372 h 174830"/>
                <a:gd name="connsiteX2" fmla="*/ 23268 w 271640"/>
                <a:gd name="connsiteY2" fmla="*/ 154382 h 174830"/>
                <a:gd name="connsiteX3" fmla="*/ 32070 w 271640"/>
                <a:gd name="connsiteY3" fmla="*/ 155070 h 174830"/>
                <a:gd name="connsiteX4" fmla="*/ 40949 w 271640"/>
                <a:gd name="connsiteY4" fmla="*/ 156984 h 174830"/>
                <a:gd name="connsiteX5" fmla="*/ 70034 w 271640"/>
                <a:gd name="connsiteY5" fmla="*/ 166551 h 174830"/>
                <a:gd name="connsiteX6" fmla="*/ 93685 w 271640"/>
                <a:gd name="connsiteY6" fmla="*/ 172981 h 174830"/>
                <a:gd name="connsiteX7" fmla="*/ 106927 w 271640"/>
                <a:gd name="connsiteY7" fmla="*/ 174512 h 174830"/>
                <a:gd name="connsiteX8" fmla="*/ 123000 w 271640"/>
                <a:gd name="connsiteY8" fmla="*/ 174742 h 174830"/>
                <a:gd name="connsiteX9" fmla="*/ 143130 w 271640"/>
                <a:gd name="connsiteY9" fmla="*/ 173364 h 174830"/>
                <a:gd name="connsiteX10" fmla="*/ 168924 w 271640"/>
                <a:gd name="connsiteY10" fmla="*/ 170303 h 174830"/>
                <a:gd name="connsiteX11" fmla="*/ 196096 w 271640"/>
                <a:gd name="connsiteY11" fmla="*/ 165557 h 174830"/>
                <a:gd name="connsiteX12" fmla="*/ 219976 w 271640"/>
                <a:gd name="connsiteY12" fmla="*/ 159970 h 174830"/>
                <a:gd name="connsiteX13" fmla="*/ 259241 w 271640"/>
                <a:gd name="connsiteY13" fmla="*/ 148488 h 174830"/>
                <a:gd name="connsiteX14" fmla="*/ 271641 w 271640"/>
                <a:gd name="connsiteY14" fmla="*/ 145120 h 174830"/>
                <a:gd name="connsiteX15" fmla="*/ 146345 w 271640"/>
                <a:gd name="connsiteY15" fmla="*/ 0 h 174830"/>
                <a:gd name="connsiteX16" fmla="*/ 127134 w 271640"/>
                <a:gd name="connsiteY16" fmla="*/ 6353 h 174830"/>
                <a:gd name="connsiteX17" fmla="*/ 104248 w 271640"/>
                <a:gd name="connsiteY17" fmla="*/ 15079 h 174830"/>
                <a:gd name="connsiteX18" fmla="*/ 76311 w 271640"/>
                <a:gd name="connsiteY18" fmla="*/ 27248 h 174830"/>
                <a:gd name="connsiteX19" fmla="*/ 45544 w 271640"/>
                <a:gd name="connsiteY19" fmla="*/ 42863 h 174830"/>
                <a:gd name="connsiteX20" fmla="*/ 14391 w 271640"/>
                <a:gd name="connsiteY20" fmla="*/ 61844 h 174830"/>
                <a:gd name="connsiteX21" fmla="*/ 3446 w 271640"/>
                <a:gd name="connsiteY21" fmla="*/ 70188 h 174830"/>
                <a:gd name="connsiteX22" fmla="*/ 4747 w 271640"/>
                <a:gd name="connsiteY22" fmla="*/ 71948 h 174830"/>
                <a:gd name="connsiteX23" fmla="*/ 4899 w 271640"/>
                <a:gd name="connsiteY23" fmla="*/ 152086 h 174830"/>
                <a:gd name="connsiteX24" fmla="*/ 1 w 271640"/>
                <a:gd name="connsiteY24" fmla="*/ 158362 h 17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1640" h="174830">
                  <a:moveTo>
                    <a:pt x="0" y="158362"/>
                  </a:moveTo>
                  <a:cubicBezTo>
                    <a:pt x="2041" y="157746"/>
                    <a:pt x="3950" y="156846"/>
                    <a:pt x="6047" y="156372"/>
                  </a:cubicBezTo>
                  <a:cubicBezTo>
                    <a:pt x="11636" y="155106"/>
                    <a:pt x="17418" y="154347"/>
                    <a:pt x="23268" y="154382"/>
                  </a:cubicBezTo>
                  <a:cubicBezTo>
                    <a:pt x="26193" y="154406"/>
                    <a:pt x="29115" y="154648"/>
                    <a:pt x="32070" y="155070"/>
                  </a:cubicBezTo>
                  <a:cubicBezTo>
                    <a:pt x="35025" y="155493"/>
                    <a:pt x="37989" y="156101"/>
                    <a:pt x="40949" y="156984"/>
                  </a:cubicBezTo>
                  <a:cubicBezTo>
                    <a:pt x="52790" y="160515"/>
                    <a:pt x="61855" y="163799"/>
                    <a:pt x="70034" y="166551"/>
                  </a:cubicBezTo>
                  <a:cubicBezTo>
                    <a:pt x="78214" y="169304"/>
                    <a:pt x="85480" y="171527"/>
                    <a:pt x="93685" y="172981"/>
                  </a:cubicBezTo>
                  <a:cubicBezTo>
                    <a:pt x="97788" y="173708"/>
                    <a:pt x="102126" y="174207"/>
                    <a:pt x="106927" y="174512"/>
                  </a:cubicBezTo>
                  <a:cubicBezTo>
                    <a:pt x="111727" y="174817"/>
                    <a:pt x="117041" y="174923"/>
                    <a:pt x="123000" y="174742"/>
                  </a:cubicBezTo>
                  <a:cubicBezTo>
                    <a:pt x="128959" y="174561"/>
                    <a:pt x="135551" y="174097"/>
                    <a:pt x="143130" y="173364"/>
                  </a:cubicBezTo>
                  <a:cubicBezTo>
                    <a:pt x="150709" y="172630"/>
                    <a:pt x="159265" y="171653"/>
                    <a:pt x="168924" y="170303"/>
                  </a:cubicBezTo>
                  <a:cubicBezTo>
                    <a:pt x="178583" y="168952"/>
                    <a:pt x="187598" y="167303"/>
                    <a:pt x="196096" y="165557"/>
                  </a:cubicBezTo>
                  <a:cubicBezTo>
                    <a:pt x="204593" y="163810"/>
                    <a:pt x="212524" y="161917"/>
                    <a:pt x="219976" y="159970"/>
                  </a:cubicBezTo>
                  <a:cubicBezTo>
                    <a:pt x="234881" y="156074"/>
                    <a:pt x="247815" y="152020"/>
                    <a:pt x="259241" y="148488"/>
                  </a:cubicBezTo>
                  <a:cubicBezTo>
                    <a:pt x="263931" y="147038"/>
                    <a:pt x="267426" y="146324"/>
                    <a:pt x="271641" y="145120"/>
                  </a:cubicBezTo>
                  <a:cubicBezTo>
                    <a:pt x="261632" y="133209"/>
                    <a:pt x="171575" y="26075"/>
                    <a:pt x="146345" y="0"/>
                  </a:cubicBezTo>
                  <a:cubicBezTo>
                    <a:pt x="145041" y="386"/>
                    <a:pt x="138992" y="2111"/>
                    <a:pt x="127134" y="6353"/>
                  </a:cubicBezTo>
                  <a:cubicBezTo>
                    <a:pt x="120615" y="8685"/>
                    <a:pt x="112854" y="11595"/>
                    <a:pt x="104248" y="15079"/>
                  </a:cubicBezTo>
                  <a:cubicBezTo>
                    <a:pt x="95641" y="18563"/>
                    <a:pt x="86226" y="22622"/>
                    <a:pt x="76311" y="27248"/>
                  </a:cubicBezTo>
                  <a:cubicBezTo>
                    <a:pt x="66397" y="31876"/>
                    <a:pt x="55985" y="37102"/>
                    <a:pt x="45544" y="42863"/>
                  </a:cubicBezTo>
                  <a:cubicBezTo>
                    <a:pt x="35101" y="48624"/>
                    <a:pt x="24582" y="54960"/>
                    <a:pt x="14391" y="61844"/>
                  </a:cubicBezTo>
                  <a:cubicBezTo>
                    <a:pt x="10569" y="64427"/>
                    <a:pt x="7157" y="67448"/>
                    <a:pt x="3446" y="70188"/>
                  </a:cubicBezTo>
                  <a:cubicBezTo>
                    <a:pt x="3895" y="70800"/>
                    <a:pt x="4298" y="71334"/>
                    <a:pt x="4747" y="71948"/>
                  </a:cubicBezTo>
                  <a:cubicBezTo>
                    <a:pt x="3427" y="71553"/>
                    <a:pt x="16286" y="133871"/>
                    <a:pt x="4899" y="152086"/>
                  </a:cubicBezTo>
                  <a:cubicBezTo>
                    <a:pt x="3207" y="154794"/>
                    <a:pt x="1623" y="156724"/>
                    <a:pt x="1" y="15836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9619B00-95C5-25FB-3DB9-63B128BCABD7}"/>
                </a:ext>
              </a:extLst>
            </p:cNvPr>
            <p:cNvSpPr/>
            <p:nvPr/>
          </p:nvSpPr>
          <p:spPr>
            <a:xfrm>
              <a:off x="-7052981" y="3961784"/>
              <a:ext cx="2156968" cy="2143778"/>
            </a:xfrm>
            <a:custGeom>
              <a:avLst/>
              <a:gdLst>
                <a:gd name="connsiteX0" fmla="*/ 1482728 w 2156968"/>
                <a:gd name="connsiteY0" fmla="*/ 174324 h 2143778"/>
                <a:gd name="connsiteX1" fmla="*/ 1478977 w 2156968"/>
                <a:gd name="connsiteY1" fmla="*/ 167130 h 2143778"/>
                <a:gd name="connsiteX2" fmla="*/ 1469486 w 2156968"/>
                <a:gd name="connsiteY2" fmla="*/ 151975 h 2143778"/>
                <a:gd name="connsiteX3" fmla="*/ 1459000 w 2156968"/>
                <a:gd name="connsiteY3" fmla="*/ 137738 h 2143778"/>
                <a:gd name="connsiteX4" fmla="*/ 1447672 w 2156968"/>
                <a:gd name="connsiteY4" fmla="*/ 124497 h 2143778"/>
                <a:gd name="connsiteX5" fmla="*/ 1422719 w 2156968"/>
                <a:gd name="connsiteY5" fmla="*/ 100540 h 2143778"/>
                <a:gd name="connsiteX6" fmla="*/ 1395012 w 2156968"/>
                <a:gd name="connsiteY6" fmla="*/ 79874 h 2143778"/>
                <a:gd name="connsiteX7" fmla="*/ 1365315 w 2156968"/>
                <a:gd name="connsiteY7" fmla="*/ 62270 h 2143778"/>
                <a:gd name="connsiteX8" fmla="*/ 1334162 w 2156968"/>
                <a:gd name="connsiteY8" fmla="*/ 47497 h 2143778"/>
                <a:gd name="connsiteX9" fmla="*/ 1302246 w 2156968"/>
                <a:gd name="connsiteY9" fmla="*/ 35327 h 2143778"/>
                <a:gd name="connsiteX10" fmla="*/ 1270023 w 2156968"/>
                <a:gd name="connsiteY10" fmla="*/ 25377 h 2143778"/>
                <a:gd name="connsiteX11" fmla="*/ 1238258 w 2156968"/>
                <a:gd name="connsiteY11" fmla="*/ 17570 h 2143778"/>
                <a:gd name="connsiteX12" fmla="*/ 1207490 w 2156968"/>
                <a:gd name="connsiteY12" fmla="*/ 11523 h 2143778"/>
                <a:gd name="connsiteX13" fmla="*/ 1178251 w 2156968"/>
                <a:gd name="connsiteY13" fmla="*/ 7084 h 2143778"/>
                <a:gd name="connsiteX14" fmla="*/ 1127046 w 2156968"/>
                <a:gd name="connsiteY14" fmla="*/ 1956 h 2143778"/>
                <a:gd name="connsiteX15" fmla="*/ 1089543 w 2156968"/>
                <a:gd name="connsiteY15" fmla="*/ 42 h 2143778"/>
                <a:gd name="connsiteX16" fmla="*/ 1075153 w 2156968"/>
                <a:gd name="connsiteY16" fmla="*/ 655 h 2143778"/>
                <a:gd name="connsiteX17" fmla="*/ 1060993 w 2156968"/>
                <a:gd name="connsiteY17" fmla="*/ 3028 h 2143778"/>
                <a:gd name="connsiteX18" fmla="*/ 1047292 w 2156968"/>
                <a:gd name="connsiteY18" fmla="*/ 7084 h 2143778"/>
                <a:gd name="connsiteX19" fmla="*/ 1034051 w 2156968"/>
                <a:gd name="connsiteY19" fmla="*/ 12442 h 2143778"/>
                <a:gd name="connsiteX20" fmla="*/ 1009328 w 2156968"/>
                <a:gd name="connsiteY20" fmla="*/ 26143 h 2143778"/>
                <a:gd name="connsiteX21" fmla="*/ 987590 w 2156968"/>
                <a:gd name="connsiteY21" fmla="*/ 42063 h 2143778"/>
                <a:gd name="connsiteX22" fmla="*/ 969450 w 2156968"/>
                <a:gd name="connsiteY22" fmla="*/ 58060 h 2143778"/>
                <a:gd name="connsiteX23" fmla="*/ 955673 w 2156968"/>
                <a:gd name="connsiteY23" fmla="*/ 72067 h 2143778"/>
                <a:gd name="connsiteX24" fmla="*/ 943809 w 2156968"/>
                <a:gd name="connsiteY24" fmla="*/ 85844 h 2143778"/>
                <a:gd name="connsiteX25" fmla="*/ 942985 w 2156968"/>
                <a:gd name="connsiteY25" fmla="*/ 86894 h 2143778"/>
                <a:gd name="connsiteX26" fmla="*/ 903855 w 2156968"/>
                <a:gd name="connsiteY26" fmla="*/ 448947 h 2143778"/>
                <a:gd name="connsiteX27" fmla="*/ 880358 w 2156968"/>
                <a:gd name="connsiteY27" fmla="*/ 636930 h 2143778"/>
                <a:gd name="connsiteX28" fmla="*/ 816907 w 2156968"/>
                <a:gd name="connsiteY28" fmla="*/ 975397 h 2143778"/>
                <a:gd name="connsiteX29" fmla="*/ 774580 w 2156968"/>
                <a:gd name="connsiteY29" fmla="*/ 1092887 h 2143778"/>
                <a:gd name="connsiteX30" fmla="*/ 412698 w 2156968"/>
                <a:gd name="connsiteY30" fmla="*/ 930773 h 2143778"/>
                <a:gd name="connsiteX31" fmla="*/ 67202 w 2156968"/>
                <a:gd name="connsiteY31" fmla="*/ 862575 h 2143778"/>
                <a:gd name="connsiteX32" fmla="*/ 63528 w 2156968"/>
                <a:gd name="connsiteY32" fmla="*/ 861274 h 2143778"/>
                <a:gd name="connsiteX33" fmla="*/ 47837 w 2156968"/>
                <a:gd name="connsiteY33" fmla="*/ 882935 h 2143778"/>
                <a:gd name="connsiteX34" fmla="*/ 34979 w 2156968"/>
                <a:gd name="connsiteY34" fmla="*/ 906050 h 2143778"/>
                <a:gd name="connsiteX35" fmla="*/ 24569 w 2156968"/>
                <a:gd name="connsiteY35" fmla="*/ 929931 h 2143778"/>
                <a:gd name="connsiteX36" fmla="*/ 16380 w 2156968"/>
                <a:gd name="connsiteY36" fmla="*/ 953964 h 2143778"/>
                <a:gd name="connsiteX37" fmla="*/ 10180 w 2156968"/>
                <a:gd name="connsiteY37" fmla="*/ 977538 h 2143778"/>
                <a:gd name="connsiteX38" fmla="*/ 5587 w 2156968"/>
                <a:gd name="connsiteY38" fmla="*/ 999965 h 2143778"/>
                <a:gd name="connsiteX39" fmla="*/ 536 w 2156968"/>
                <a:gd name="connsiteY39" fmla="*/ 1039078 h 2143778"/>
                <a:gd name="connsiteX40" fmla="*/ 0 w 2156968"/>
                <a:gd name="connsiteY40" fmla="*/ 1049410 h 2143778"/>
                <a:gd name="connsiteX41" fmla="*/ 217604 w 2156968"/>
                <a:gd name="connsiteY41" fmla="*/ 1121128 h 2143778"/>
                <a:gd name="connsiteX42" fmla="*/ 671188 w 2156968"/>
                <a:gd name="connsiteY42" fmla="*/ 1339651 h 2143778"/>
                <a:gd name="connsiteX43" fmla="*/ 953247 w 2156968"/>
                <a:gd name="connsiteY43" fmla="*/ 1381977 h 2143778"/>
                <a:gd name="connsiteX44" fmla="*/ 1258796 w 2156968"/>
                <a:gd name="connsiteY44" fmla="*/ 841444 h 2143778"/>
                <a:gd name="connsiteX45" fmla="*/ 1571374 w 2156968"/>
                <a:gd name="connsiteY45" fmla="*/ 1231566 h 2143778"/>
                <a:gd name="connsiteX46" fmla="*/ 1679448 w 2156968"/>
                <a:gd name="connsiteY46" fmla="*/ 1490113 h 2143778"/>
                <a:gd name="connsiteX47" fmla="*/ 2014070 w 2156968"/>
                <a:gd name="connsiteY47" fmla="*/ 2143779 h 2143778"/>
                <a:gd name="connsiteX48" fmla="*/ 2025015 w 2156968"/>
                <a:gd name="connsiteY48" fmla="*/ 2135435 h 2143778"/>
                <a:gd name="connsiteX49" fmla="*/ 2056167 w 2156968"/>
                <a:gd name="connsiteY49" fmla="*/ 2116453 h 2143778"/>
                <a:gd name="connsiteX50" fmla="*/ 2086935 w 2156968"/>
                <a:gd name="connsiteY50" fmla="*/ 2100839 h 2143778"/>
                <a:gd name="connsiteX51" fmla="*/ 2114872 w 2156968"/>
                <a:gd name="connsiteY51" fmla="*/ 2088670 h 2143778"/>
                <a:gd name="connsiteX52" fmla="*/ 2137757 w 2156968"/>
                <a:gd name="connsiteY52" fmla="*/ 2079944 h 2143778"/>
                <a:gd name="connsiteX53" fmla="*/ 2156969 w 2156968"/>
                <a:gd name="connsiteY53" fmla="*/ 2073591 h 2143778"/>
                <a:gd name="connsiteX54" fmla="*/ 2154213 w 2156968"/>
                <a:gd name="connsiteY54" fmla="*/ 2070606 h 2143778"/>
                <a:gd name="connsiteX55" fmla="*/ 2008481 w 2156968"/>
                <a:gd name="connsiteY55" fmla="*/ 1652244 h 2143778"/>
                <a:gd name="connsiteX56" fmla="*/ 1923904 w 2156968"/>
                <a:gd name="connsiteY56" fmla="*/ 1323206 h 2143778"/>
                <a:gd name="connsiteX57" fmla="*/ 1881578 w 2156968"/>
                <a:gd name="connsiteY57" fmla="*/ 1130555 h 2143778"/>
                <a:gd name="connsiteX58" fmla="*/ 1712347 w 2156968"/>
                <a:gd name="connsiteY58" fmla="*/ 834412 h 2143778"/>
                <a:gd name="connsiteX59" fmla="*/ 1428010 w 2156968"/>
                <a:gd name="connsiteY59" fmla="*/ 361994 h 2143778"/>
                <a:gd name="connsiteX60" fmla="*/ 1482048 w 2156968"/>
                <a:gd name="connsiteY60" fmla="*/ 173935 h 2143778"/>
                <a:gd name="connsiteX61" fmla="*/ 1482737 w 2156968"/>
                <a:gd name="connsiteY61" fmla="*/ 174318 h 21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56968" h="2143778">
                  <a:moveTo>
                    <a:pt x="1482728" y="174324"/>
                  </a:moveTo>
                  <a:cubicBezTo>
                    <a:pt x="1481466" y="171936"/>
                    <a:pt x="1480309" y="169453"/>
                    <a:pt x="1478977" y="167130"/>
                  </a:cubicBezTo>
                  <a:cubicBezTo>
                    <a:pt x="1475988" y="161914"/>
                    <a:pt x="1472809" y="156868"/>
                    <a:pt x="1469486" y="151975"/>
                  </a:cubicBezTo>
                  <a:cubicBezTo>
                    <a:pt x="1466163" y="147082"/>
                    <a:pt x="1462632" y="142320"/>
                    <a:pt x="1459000" y="137738"/>
                  </a:cubicBezTo>
                  <a:cubicBezTo>
                    <a:pt x="1455368" y="133157"/>
                    <a:pt x="1451588" y="128777"/>
                    <a:pt x="1447672" y="124497"/>
                  </a:cubicBezTo>
                  <a:cubicBezTo>
                    <a:pt x="1439841" y="115936"/>
                    <a:pt x="1431533" y="107958"/>
                    <a:pt x="1422719" y="100540"/>
                  </a:cubicBezTo>
                  <a:cubicBezTo>
                    <a:pt x="1413906" y="93122"/>
                    <a:pt x="1404605" y="86231"/>
                    <a:pt x="1395012" y="79874"/>
                  </a:cubicBezTo>
                  <a:cubicBezTo>
                    <a:pt x="1385419" y="73516"/>
                    <a:pt x="1375487" y="67649"/>
                    <a:pt x="1365315" y="62270"/>
                  </a:cubicBezTo>
                  <a:cubicBezTo>
                    <a:pt x="1355143" y="56890"/>
                    <a:pt x="1344712" y="51982"/>
                    <a:pt x="1334162" y="47497"/>
                  </a:cubicBezTo>
                  <a:cubicBezTo>
                    <a:pt x="1323614" y="43013"/>
                    <a:pt x="1312968" y="39000"/>
                    <a:pt x="1302246" y="35327"/>
                  </a:cubicBezTo>
                  <a:cubicBezTo>
                    <a:pt x="1291523" y="31655"/>
                    <a:pt x="1280718" y="28320"/>
                    <a:pt x="1270023" y="25377"/>
                  </a:cubicBezTo>
                  <a:cubicBezTo>
                    <a:pt x="1259328" y="22435"/>
                    <a:pt x="1248725" y="19865"/>
                    <a:pt x="1238258" y="17570"/>
                  </a:cubicBezTo>
                  <a:cubicBezTo>
                    <a:pt x="1227793" y="15275"/>
                    <a:pt x="1217523" y="13254"/>
                    <a:pt x="1207490" y="11523"/>
                  </a:cubicBezTo>
                  <a:cubicBezTo>
                    <a:pt x="1197457" y="9793"/>
                    <a:pt x="1187653" y="8333"/>
                    <a:pt x="1178251" y="7084"/>
                  </a:cubicBezTo>
                  <a:cubicBezTo>
                    <a:pt x="1159449" y="4587"/>
                    <a:pt x="1142102" y="3021"/>
                    <a:pt x="1127046" y="1956"/>
                  </a:cubicBezTo>
                  <a:cubicBezTo>
                    <a:pt x="1111990" y="891"/>
                    <a:pt x="1099237" y="336"/>
                    <a:pt x="1089543" y="42"/>
                  </a:cubicBezTo>
                  <a:cubicBezTo>
                    <a:pt x="1084695" y="-105"/>
                    <a:pt x="1079912" y="138"/>
                    <a:pt x="1075153" y="655"/>
                  </a:cubicBezTo>
                  <a:cubicBezTo>
                    <a:pt x="1070393" y="1171"/>
                    <a:pt x="1065636" y="1935"/>
                    <a:pt x="1060993" y="3028"/>
                  </a:cubicBezTo>
                  <a:cubicBezTo>
                    <a:pt x="1056350" y="4120"/>
                    <a:pt x="1051790" y="5503"/>
                    <a:pt x="1047292" y="7084"/>
                  </a:cubicBezTo>
                  <a:cubicBezTo>
                    <a:pt x="1042794" y="8665"/>
                    <a:pt x="1038375" y="10459"/>
                    <a:pt x="1034051" y="12442"/>
                  </a:cubicBezTo>
                  <a:cubicBezTo>
                    <a:pt x="1025403" y="16408"/>
                    <a:pt x="1017109" y="21093"/>
                    <a:pt x="1009328" y="26143"/>
                  </a:cubicBezTo>
                  <a:cubicBezTo>
                    <a:pt x="1001547" y="31192"/>
                    <a:pt x="994274" y="36628"/>
                    <a:pt x="987590" y="42063"/>
                  </a:cubicBezTo>
                  <a:cubicBezTo>
                    <a:pt x="980907" y="47498"/>
                    <a:pt x="974807" y="52937"/>
                    <a:pt x="969450" y="58060"/>
                  </a:cubicBezTo>
                  <a:cubicBezTo>
                    <a:pt x="964093" y="63183"/>
                    <a:pt x="959474" y="67954"/>
                    <a:pt x="955673" y="72067"/>
                  </a:cubicBezTo>
                  <a:cubicBezTo>
                    <a:pt x="948071" y="80292"/>
                    <a:pt x="943809" y="85844"/>
                    <a:pt x="943809" y="85844"/>
                  </a:cubicBezTo>
                  <a:lnTo>
                    <a:pt x="942985" y="86894"/>
                  </a:lnTo>
                  <a:cubicBezTo>
                    <a:pt x="891447" y="148491"/>
                    <a:pt x="824602" y="269464"/>
                    <a:pt x="903855" y="448947"/>
                  </a:cubicBezTo>
                  <a:cubicBezTo>
                    <a:pt x="917957" y="484200"/>
                    <a:pt x="917961" y="549973"/>
                    <a:pt x="880358" y="636930"/>
                  </a:cubicBezTo>
                  <a:cubicBezTo>
                    <a:pt x="842754" y="723887"/>
                    <a:pt x="802804" y="813225"/>
                    <a:pt x="816907" y="975397"/>
                  </a:cubicBezTo>
                  <a:cubicBezTo>
                    <a:pt x="819257" y="1022401"/>
                    <a:pt x="774580" y="1092887"/>
                    <a:pt x="774580" y="1092887"/>
                  </a:cubicBezTo>
                  <a:cubicBezTo>
                    <a:pt x="774580" y="1092887"/>
                    <a:pt x="607767" y="987180"/>
                    <a:pt x="412698" y="930773"/>
                  </a:cubicBezTo>
                  <a:cubicBezTo>
                    <a:pt x="217630" y="874369"/>
                    <a:pt x="67202" y="862575"/>
                    <a:pt x="67202" y="862575"/>
                  </a:cubicBezTo>
                  <a:lnTo>
                    <a:pt x="63528" y="861274"/>
                  </a:lnTo>
                  <a:cubicBezTo>
                    <a:pt x="57827" y="868187"/>
                    <a:pt x="52578" y="875443"/>
                    <a:pt x="47837" y="882935"/>
                  </a:cubicBezTo>
                  <a:cubicBezTo>
                    <a:pt x="43098" y="890427"/>
                    <a:pt x="38846" y="898189"/>
                    <a:pt x="34979" y="906050"/>
                  </a:cubicBezTo>
                  <a:cubicBezTo>
                    <a:pt x="31112" y="913911"/>
                    <a:pt x="27652" y="921911"/>
                    <a:pt x="24569" y="929931"/>
                  </a:cubicBezTo>
                  <a:cubicBezTo>
                    <a:pt x="21486" y="937950"/>
                    <a:pt x="18766" y="945996"/>
                    <a:pt x="16380" y="953964"/>
                  </a:cubicBezTo>
                  <a:cubicBezTo>
                    <a:pt x="13993" y="961933"/>
                    <a:pt x="11959" y="969831"/>
                    <a:pt x="10180" y="977538"/>
                  </a:cubicBezTo>
                  <a:cubicBezTo>
                    <a:pt x="8401" y="985246"/>
                    <a:pt x="6847" y="992728"/>
                    <a:pt x="5587" y="999965"/>
                  </a:cubicBezTo>
                  <a:cubicBezTo>
                    <a:pt x="3067" y="1014438"/>
                    <a:pt x="1509" y="1027747"/>
                    <a:pt x="536" y="1039078"/>
                  </a:cubicBezTo>
                  <a:cubicBezTo>
                    <a:pt x="166" y="1043385"/>
                    <a:pt x="217" y="1045725"/>
                    <a:pt x="0" y="1049410"/>
                  </a:cubicBezTo>
                  <a:cubicBezTo>
                    <a:pt x="50673" y="1055483"/>
                    <a:pt x="118707" y="1072466"/>
                    <a:pt x="217604" y="1121128"/>
                  </a:cubicBezTo>
                  <a:cubicBezTo>
                    <a:pt x="365669" y="1193984"/>
                    <a:pt x="619483" y="1306747"/>
                    <a:pt x="671188" y="1339651"/>
                  </a:cubicBezTo>
                  <a:cubicBezTo>
                    <a:pt x="722892" y="1372554"/>
                    <a:pt x="859229" y="1468936"/>
                    <a:pt x="953247" y="1381977"/>
                  </a:cubicBezTo>
                  <a:cubicBezTo>
                    <a:pt x="1047256" y="1295020"/>
                    <a:pt x="1185939" y="1085883"/>
                    <a:pt x="1258796" y="841444"/>
                  </a:cubicBezTo>
                  <a:cubicBezTo>
                    <a:pt x="1399808" y="1045913"/>
                    <a:pt x="1512640" y="1142265"/>
                    <a:pt x="1571374" y="1231566"/>
                  </a:cubicBezTo>
                  <a:cubicBezTo>
                    <a:pt x="1630129" y="1320875"/>
                    <a:pt x="1660648" y="1358508"/>
                    <a:pt x="1679448" y="1490113"/>
                  </a:cubicBezTo>
                  <a:cubicBezTo>
                    <a:pt x="1698215" y="1621478"/>
                    <a:pt x="1745145" y="1776263"/>
                    <a:pt x="2014070" y="2143779"/>
                  </a:cubicBezTo>
                  <a:cubicBezTo>
                    <a:pt x="2017781" y="2141039"/>
                    <a:pt x="2021193" y="2138018"/>
                    <a:pt x="2025015" y="2135435"/>
                  </a:cubicBezTo>
                  <a:cubicBezTo>
                    <a:pt x="2035205" y="2128550"/>
                    <a:pt x="2045724" y="2122215"/>
                    <a:pt x="2056167" y="2116453"/>
                  </a:cubicBezTo>
                  <a:cubicBezTo>
                    <a:pt x="2066610" y="2110693"/>
                    <a:pt x="2077021" y="2105466"/>
                    <a:pt x="2086935" y="2100839"/>
                  </a:cubicBezTo>
                  <a:cubicBezTo>
                    <a:pt x="2096850" y="2096213"/>
                    <a:pt x="2106266" y="2092154"/>
                    <a:pt x="2114872" y="2088670"/>
                  </a:cubicBezTo>
                  <a:cubicBezTo>
                    <a:pt x="2123478" y="2085185"/>
                    <a:pt x="2131239" y="2082276"/>
                    <a:pt x="2137757" y="2079944"/>
                  </a:cubicBezTo>
                  <a:cubicBezTo>
                    <a:pt x="2149616" y="2075702"/>
                    <a:pt x="2155664" y="2073977"/>
                    <a:pt x="2156969" y="2073591"/>
                  </a:cubicBezTo>
                  <a:cubicBezTo>
                    <a:pt x="2156367" y="2072969"/>
                    <a:pt x="2154732" y="2071125"/>
                    <a:pt x="2154213" y="2070606"/>
                  </a:cubicBezTo>
                  <a:cubicBezTo>
                    <a:pt x="2118961" y="1988349"/>
                    <a:pt x="2013181" y="1689840"/>
                    <a:pt x="2008481" y="1652244"/>
                  </a:cubicBezTo>
                  <a:cubicBezTo>
                    <a:pt x="2003781" y="1614640"/>
                    <a:pt x="1923904" y="1464212"/>
                    <a:pt x="1923904" y="1323206"/>
                  </a:cubicBezTo>
                  <a:cubicBezTo>
                    <a:pt x="1923904" y="1182194"/>
                    <a:pt x="1916831" y="1175208"/>
                    <a:pt x="1881578" y="1130555"/>
                  </a:cubicBezTo>
                  <a:cubicBezTo>
                    <a:pt x="1846326" y="1085902"/>
                    <a:pt x="1796956" y="1008336"/>
                    <a:pt x="1712347" y="834412"/>
                  </a:cubicBezTo>
                  <a:cubicBezTo>
                    <a:pt x="1627739" y="660496"/>
                    <a:pt x="1517308" y="495970"/>
                    <a:pt x="1428010" y="361994"/>
                  </a:cubicBezTo>
                  <a:cubicBezTo>
                    <a:pt x="1467965" y="232733"/>
                    <a:pt x="1482048" y="173935"/>
                    <a:pt x="1482048" y="173935"/>
                  </a:cubicBezTo>
                  <a:cubicBezTo>
                    <a:pt x="1482048" y="173935"/>
                    <a:pt x="1482647" y="174251"/>
                    <a:pt x="1482737" y="174318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854AA7A-07F3-F2EA-F837-E25E2D8C8272}"/>
                </a:ext>
              </a:extLst>
            </p:cNvPr>
            <p:cNvSpPr/>
            <p:nvPr/>
          </p:nvSpPr>
          <p:spPr>
            <a:xfrm>
              <a:off x="-6108327" y="2915380"/>
              <a:ext cx="726329" cy="1223883"/>
            </a:xfrm>
            <a:custGeom>
              <a:avLst/>
              <a:gdLst>
                <a:gd name="connsiteX0" fmla="*/ 413087 w 726329"/>
                <a:gd name="connsiteY0" fmla="*/ 4 h 1223883"/>
                <a:gd name="connsiteX1" fmla="*/ 248603 w 726329"/>
                <a:gd name="connsiteY1" fmla="*/ 378884 h 1223883"/>
                <a:gd name="connsiteX2" fmla="*/ 62457 w 726329"/>
                <a:gd name="connsiteY2" fmla="*/ 483591 h 1223883"/>
                <a:gd name="connsiteX3" fmla="*/ 107617 w 726329"/>
                <a:gd name="connsiteY3" fmla="*/ 184778 h 1223883"/>
                <a:gd name="connsiteX4" fmla="*/ 68276 w 726329"/>
                <a:gd name="connsiteY4" fmla="*/ 212485 h 1223883"/>
                <a:gd name="connsiteX5" fmla="*/ 27403 w 726329"/>
                <a:gd name="connsiteY5" fmla="*/ 491923 h 1223883"/>
                <a:gd name="connsiteX6" fmla="*/ 25413 w 726329"/>
                <a:gd name="connsiteY6" fmla="*/ 493378 h 1223883"/>
                <a:gd name="connsiteX7" fmla="*/ 27403 w 726329"/>
                <a:gd name="connsiteY7" fmla="*/ 492000 h 1223883"/>
                <a:gd name="connsiteX8" fmla="*/ 81439 w 726329"/>
                <a:gd name="connsiteY8" fmla="*/ 644698 h 1223883"/>
                <a:gd name="connsiteX9" fmla="*/ 163414 w 726329"/>
                <a:gd name="connsiteY9" fmla="*/ 966706 h 1223883"/>
                <a:gd name="connsiteX10" fmla="*/ 163490 w 726329"/>
                <a:gd name="connsiteY10" fmla="*/ 966706 h 1223883"/>
                <a:gd name="connsiteX11" fmla="*/ 59089 w 726329"/>
                <a:gd name="connsiteY11" fmla="*/ 1062764 h 1223883"/>
                <a:gd name="connsiteX12" fmla="*/ 0 w 726329"/>
                <a:gd name="connsiteY12" fmla="*/ 1131268 h 1223883"/>
                <a:gd name="connsiteX13" fmla="*/ 11022 w 726329"/>
                <a:gd name="connsiteY13" fmla="*/ 1118640 h 1223883"/>
                <a:gd name="connsiteX14" fmla="*/ 24799 w 726329"/>
                <a:gd name="connsiteY14" fmla="*/ 1104632 h 1223883"/>
                <a:gd name="connsiteX15" fmla="*/ 42939 w 726329"/>
                <a:gd name="connsiteY15" fmla="*/ 1088636 h 1223883"/>
                <a:gd name="connsiteX16" fmla="*/ 64677 w 726329"/>
                <a:gd name="connsiteY16" fmla="*/ 1072715 h 1223883"/>
                <a:gd name="connsiteX17" fmla="*/ 89400 w 726329"/>
                <a:gd name="connsiteY17" fmla="*/ 1059014 h 1223883"/>
                <a:gd name="connsiteX18" fmla="*/ 102641 w 726329"/>
                <a:gd name="connsiteY18" fmla="*/ 1053657 h 1223883"/>
                <a:gd name="connsiteX19" fmla="*/ 116342 w 726329"/>
                <a:gd name="connsiteY19" fmla="*/ 1049600 h 1223883"/>
                <a:gd name="connsiteX20" fmla="*/ 130502 w 726329"/>
                <a:gd name="connsiteY20" fmla="*/ 1047227 h 1223883"/>
                <a:gd name="connsiteX21" fmla="*/ 144891 w 726329"/>
                <a:gd name="connsiteY21" fmla="*/ 1046615 h 1223883"/>
                <a:gd name="connsiteX22" fmla="*/ 182395 w 726329"/>
                <a:gd name="connsiteY22" fmla="*/ 1048529 h 1223883"/>
                <a:gd name="connsiteX23" fmla="*/ 233600 w 726329"/>
                <a:gd name="connsiteY23" fmla="*/ 1053657 h 1223883"/>
                <a:gd name="connsiteX24" fmla="*/ 262839 w 726329"/>
                <a:gd name="connsiteY24" fmla="*/ 1058096 h 1223883"/>
                <a:gd name="connsiteX25" fmla="*/ 293607 w 726329"/>
                <a:gd name="connsiteY25" fmla="*/ 1064143 h 1223883"/>
                <a:gd name="connsiteX26" fmla="*/ 325372 w 726329"/>
                <a:gd name="connsiteY26" fmla="*/ 1071950 h 1223883"/>
                <a:gd name="connsiteX27" fmla="*/ 357595 w 726329"/>
                <a:gd name="connsiteY27" fmla="*/ 1081900 h 1223883"/>
                <a:gd name="connsiteX28" fmla="*/ 389511 w 726329"/>
                <a:gd name="connsiteY28" fmla="*/ 1094070 h 1223883"/>
                <a:gd name="connsiteX29" fmla="*/ 420664 w 726329"/>
                <a:gd name="connsiteY29" fmla="*/ 1108842 h 1223883"/>
                <a:gd name="connsiteX30" fmla="*/ 450361 w 726329"/>
                <a:gd name="connsiteY30" fmla="*/ 1126446 h 1223883"/>
                <a:gd name="connsiteX31" fmla="*/ 478068 w 726329"/>
                <a:gd name="connsiteY31" fmla="*/ 1147113 h 1223883"/>
                <a:gd name="connsiteX32" fmla="*/ 503021 w 726329"/>
                <a:gd name="connsiteY32" fmla="*/ 1171069 h 1223883"/>
                <a:gd name="connsiteX33" fmla="*/ 514349 w 726329"/>
                <a:gd name="connsiteY33" fmla="*/ 1184311 h 1223883"/>
                <a:gd name="connsiteX34" fmla="*/ 524835 w 726329"/>
                <a:gd name="connsiteY34" fmla="*/ 1198548 h 1223883"/>
                <a:gd name="connsiteX35" fmla="*/ 534326 w 726329"/>
                <a:gd name="connsiteY35" fmla="*/ 1213702 h 1223883"/>
                <a:gd name="connsiteX36" fmla="*/ 538076 w 726329"/>
                <a:gd name="connsiteY36" fmla="*/ 1220897 h 1223883"/>
                <a:gd name="connsiteX37" fmla="*/ 574968 w 726329"/>
                <a:gd name="connsiteY37" fmla="*/ 1185307 h 1223883"/>
                <a:gd name="connsiteX38" fmla="*/ 636124 w 726329"/>
                <a:gd name="connsiteY38" fmla="*/ 889163 h 1223883"/>
                <a:gd name="connsiteX39" fmla="*/ 667428 w 726329"/>
                <a:gd name="connsiteY39" fmla="*/ 782850 h 1223883"/>
                <a:gd name="connsiteX40" fmla="*/ 418066 w 726329"/>
                <a:gd name="connsiteY40" fmla="*/ 771063 h 1223883"/>
                <a:gd name="connsiteX41" fmla="*/ 354921 w 726329"/>
                <a:gd name="connsiteY41" fmla="*/ 629846 h 1223883"/>
                <a:gd name="connsiteX42" fmla="*/ 374898 w 726329"/>
                <a:gd name="connsiteY42" fmla="*/ 373896 h 1223883"/>
                <a:gd name="connsiteX43" fmla="*/ 351630 w 726329"/>
                <a:gd name="connsiteY43" fmla="*/ 365553 h 1223883"/>
                <a:gd name="connsiteX44" fmla="*/ 338312 w 726329"/>
                <a:gd name="connsiteY44" fmla="*/ 134556 h 1223883"/>
                <a:gd name="connsiteX45" fmla="*/ 461313 w 726329"/>
                <a:gd name="connsiteY45" fmla="*/ 19900 h 1223883"/>
                <a:gd name="connsiteX46" fmla="*/ 413094 w 726329"/>
                <a:gd name="connsiteY46" fmla="*/ 0 h 1223883"/>
                <a:gd name="connsiteX47" fmla="*/ 614158 w 726329"/>
                <a:gd name="connsiteY47" fmla="*/ 357306 h 1223883"/>
                <a:gd name="connsiteX48" fmla="*/ 575964 w 726329"/>
                <a:gd name="connsiteY48" fmla="*/ 589912 h 1223883"/>
                <a:gd name="connsiteX49" fmla="*/ 708762 w 726329"/>
                <a:gd name="connsiteY49" fmla="*/ 616624 h 1223883"/>
                <a:gd name="connsiteX50" fmla="*/ 692459 w 726329"/>
                <a:gd name="connsiteY50" fmla="*/ 381493 h 1223883"/>
                <a:gd name="connsiteX51" fmla="*/ 682050 w 726329"/>
                <a:gd name="connsiteY51" fmla="*/ 359832 h 1223883"/>
                <a:gd name="connsiteX52" fmla="*/ 614158 w 726329"/>
                <a:gd name="connsiteY52" fmla="*/ 357306 h 1223883"/>
                <a:gd name="connsiteX53" fmla="*/ 121019 w 726329"/>
                <a:gd name="connsiteY53" fmla="*/ 966100 h 1223883"/>
                <a:gd name="connsiteX54" fmla="*/ 63307 w 726329"/>
                <a:gd name="connsiteY54" fmla="*/ 968856 h 1223883"/>
                <a:gd name="connsiteX55" fmla="*/ 131505 w 726329"/>
                <a:gd name="connsiteY55" fmla="*/ 966100 h 1223883"/>
                <a:gd name="connsiteX56" fmla="*/ 121019 w 726329"/>
                <a:gd name="connsiteY56" fmla="*/ 966100 h 1223883"/>
                <a:gd name="connsiteX57" fmla="*/ 131582 w 726329"/>
                <a:gd name="connsiteY57" fmla="*/ 966100 h 1223883"/>
                <a:gd name="connsiteX58" fmla="*/ 152860 w 726329"/>
                <a:gd name="connsiteY58" fmla="*/ 966331 h 1223883"/>
                <a:gd name="connsiteX59" fmla="*/ 131582 w 726329"/>
                <a:gd name="connsiteY59" fmla="*/ 966100 h 122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329" h="1223883">
                  <a:moveTo>
                    <a:pt x="413087" y="4"/>
                  </a:moveTo>
                  <a:cubicBezTo>
                    <a:pt x="261858" y="19946"/>
                    <a:pt x="240292" y="245937"/>
                    <a:pt x="248603" y="378884"/>
                  </a:cubicBezTo>
                  <a:cubicBezTo>
                    <a:pt x="206103" y="431887"/>
                    <a:pt x="105665" y="490238"/>
                    <a:pt x="62457" y="483591"/>
                  </a:cubicBezTo>
                  <a:cubicBezTo>
                    <a:pt x="40666" y="376455"/>
                    <a:pt x="73395" y="264436"/>
                    <a:pt x="107617" y="184778"/>
                  </a:cubicBezTo>
                  <a:cubicBezTo>
                    <a:pt x="100063" y="190807"/>
                    <a:pt x="87735" y="199857"/>
                    <a:pt x="68276" y="212485"/>
                  </a:cubicBezTo>
                  <a:cubicBezTo>
                    <a:pt x="19609" y="322879"/>
                    <a:pt x="27403" y="491923"/>
                    <a:pt x="27403" y="491923"/>
                  </a:cubicBezTo>
                  <a:lnTo>
                    <a:pt x="25413" y="493378"/>
                  </a:lnTo>
                  <a:cubicBezTo>
                    <a:pt x="26101" y="492889"/>
                    <a:pt x="26709" y="492492"/>
                    <a:pt x="27403" y="492000"/>
                  </a:cubicBezTo>
                  <a:cubicBezTo>
                    <a:pt x="27403" y="510802"/>
                    <a:pt x="39136" y="550690"/>
                    <a:pt x="81439" y="644698"/>
                  </a:cubicBezTo>
                  <a:cubicBezTo>
                    <a:pt x="123743" y="738707"/>
                    <a:pt x="203367" y="820988"/>
                    <a:pt x="163414" y="966706"/>
                  </a:cubicBezTo>
                  <a:cubicBezTo>
                    <a:pt x="163438" y="966707"/>
                    <a:pt x="163465" y="966705"/>
                    <a:pt x="163490" y="966706"/>
                  </a:cubicBezTo>
                  <a:cubicBezTo>
                    <a:pt x="156261" y="988615"/>
                    <a:pt x="119631" y="1012311"/>
                    <a:pt x="59089" y="1062764"/>
                  </a:cubicBezTo>
                  <a:cubicBezTo>
                    <a:pt x="21698" y="1093924"/>
                    <a:pt x="6091" y="1116267"/>
                    <a:pt x="0" y="1131268"/>
                  </a:cubicBezTo>
                  <a:cubicBezTo>
                    <a:pt x="1621" y="1129245"/>
                    <a:pt x="5451" y="1124668"/>
                    <a:pt x="11022" y="1118640"/>
                  </a:cubicBezTo>
                  <a:cubicBezTo>
                    <a:pt x="14823" y="1114526"/>
                    <a:pt x="19442" y="1109755"/>
                    <a:pt x="24799" y="1104632"/>
                  </a:cubicBezTo>
                  <a:cubicBezTo>
                    <a:pt x="30156" y="1099510"/>
                    <a:pt x="36255" y="1094070"/>
                    <a:pt x="42939" y="1088636"/>
                  </a:cubicBezTo>
                  <a:cubicBezTo>
                    <a:pt x="49622" y="1083201"/>
                    <a:pt x="56896" y="1077764"/>
                    <a:pt x="64677" y="1072715"/>
                  </a:cubicBezTo>
                  <a:cubicBezTo>
                    <a:pt x="72457" y="1067666"/>
                    <a:pt x="80751" y="1062980"/>
                    <a:pt x="89400" y="1059014"/>
                  </a:cubicBezTo>
                  <a:cubicBezTo>
                    <a:pt x="93724" y="1057032"/>
                    <a:pt x="98143" y="1055238"/>
                    <a:pt x="102641" y="1053657"/>
                  </a:cubicBezTo>
                  <a:cubicBezTo>
                    <a:pt x="107139" y="1052075"/>
                    <a:pt x="111699" y="1050693"/>
                    <a:pt x="116342" y="1049600"/>
                  </a:cubicBezTo>
                  <a:cubicBezTo>
                    <a:pt x="120985" y="1048508"/>
                    <a:pt x="125742" y="1047744"/>
                    <a:pt x="130502" y="1047227"/>
                  </a:cubicBezTo>
                  <a:cubicBezTo>
                    <a:pt x="135261" y="1046711"/>
                    <a:pt x="140044" y="1046468"/>
                    <a:pt x="144891" y="1046615"/>
                  </a:cubicBezTo>
                  <a:cubicBezTo>
                    <a:pt x="154586" y="1046909"/>
                    <a:pt x="167340" y="1047464"/>
                    <a:pt x="182395" y="1048529"/>
                  </a:cubicBezTo>
                  <a:cubicBezTo>
                    <a:pt x="197451" y="1049593"/>
                    <a:pt x="214799" y="1051160"/>
                    <a:pt x="233600" y="1053657"/>
                  </a:cubicBezTo>
                  <a:cubicBezTo>
                    <a:pt x="243000" y="1054906"/>
                    <a:pt x="252804" y="1056366"/>
                    <a:pt x="262839" y="1058096"/>
                  </a:cubicBezTo>
                  <a:cubicBezTo>
                    <a:pt x="272875" y="1059827"/>
                    <a:pt x="283143" y="1061847"/>
                    <a:pt x="293607" y="1064143"/>
                  </a:cubicBezTo>
                  <a:cubicBezTo>
                    <a:pt x="304073" y="1066438"/>
                    <a:pt x="314676" y="1069008"/>
                    <a:pt x="325372" y="1071950"/>
                  </a:cubicBezTo>
                  <a:cubicBezTo>
                    <a:pt x="336068" y="1074892"/>
                    <a:pt x="346872" y="1078228"/>
                    <a:pt x="357595" y="1081900"/>
                  </a:cubicBezTo>
                  <a:cubicBezTo>
                    <a:pt x="368318" y="1085572"/>
                    <a:pt x="378963" y="1089585"/>
                    <a:pt x="389511" y="1094070"/>
                  </a:cubicBezTo>
                  <a:cubicBezTo>
                    <a:pt x="400060" y="1098555"/>
                    <a:pt x="410491" y="1103462"/>
                    <a:pt x="420664" y="1108842"/>
                  </a:cubicBezTo>
                  <a:cubicBezTo>
                    <a:pt x="430836" y="1114222"/>
                    <a:pt x="440768" y="1120089"/>
                    <a:pt x="450361" y="1126446"/>
                  </a:cubicBezTo>
                  <a:cubicBezTo>
                    <a:pt x="459955" y="1132804"/>
                    <a:pt x="469256" y="1139694"/>
                    <a:pt x="478068" y="1147113"/>
                  </a:cubicBezTo>
                  <a:cubicBezTo>
                    <a:pt x="486881" y="1154530"/>
                    <a:pt x="495189" y="1162509"/>
                    <a:pt x="503021" y="1171069"/>
                  </a:cubicBezTo>
                  <a:cubicBezTo>
                    <a:pt x="506937" y="1175350"/>
                    <a:pt x="510717" y="1179729"/>
                    <a:pt x="514349" y="1184311"/>
                  </a:cubicBezTo>
                  <a:cubicBezTo>
                    <a:pt x="517981" y="1188893"/>
                    <a:pt x="521512" y="1193654"/>
                    <a:pt x="524835" y="1198548"/>
                  </a:cubicBezTo>
                  <a:cubicBezTo>
                    <a:pt x="528158" y="1203441"/>
                    <a:pt x="531336" y="1208487"/>
                    <a:pt x="534326" y="1213702"/>
                  </a:cubicBezTo>
                  <a:cubicBezTo>
                    <a:pt x="535658" y="1216026"/>
                    <a:pt x="536815" y="1218508"/>
                    <a:pt x="538076" y="1220897"/>
                  </a:cubicBezTo>
                  <a:cubicBezTo>
                    <a:pt x="540015" y="1222328"/>
                    <a:pt x="561496" y="1236950"/>
                    <a:pt x="574968" y="1185307"/>
                  </a:cubicBezTo>
                  <a:cubicBezTo>
                    <a:pt x="589069" y="1131251"/>
                    <a:pt x="613546" y="968677"/>
                    <a:pt x="636124" y="889163"/>
                  </a:cubicBezTo>
                  <a:cubicBezTo>
                    <a:pt x="655378" y="818800"/>
                    <a:pt x="667428" y="782850"/>
                    <a:pt x="667428" y="782850"/>
                  </a:cubicBezTo>
                  <a:cubicBezTo>
                    <a:pt x="584765" y="784602"/>
                    <a:pt x="500963" y="776813"/>
                    <a:pt x="418066" y="771063"/>
                  </a:cubicBezTo>
                  <a:cubicBezTo>
                    <a:pt x="376519" y="764415"/>
                    <a:pt x="354921" y="692996"/>
                    <a:pt x="354921" y="629846"/>
                  </a:cubicBezTo>
                  <a:cubicBezTo>
                    <a:pt x="354921" y="566697"/>
                    <a:pt x="374898" y="373896"/>
                    <a:pt x="374898" y="373896"/>
                  </a:cubicBezTo>
                  <a:lnTo>
                    <a:pt x="351630" y="365553"/>
                  </a:lnTo>
                  <a:cubicBezTo>
                    <a:pt x="351630" y="365553"/>
                    <a:pt x="301750" y="262517"/>
                    <a:pt x="338312" y="134556"/>
                  </a:cubicBezTo>
                  <a:cubicBezTo>
                    <a:pt x="374874" y="6596"/>
                    <a:pt x="461313" y="19900"/>
                    <a:pt x="461313" y="19900"/>
                  </a:cubicBezTo>
                  <a:cubicBezTo>
                    <a:pt x="461313" y="19900"/>
                    <a:pt x="436359" y="13295"/>
                    <a:pt x="413094" y="0"/>
                  </a:cubicBezTo>
                  <a:close/>
                  <a:moveTo>
                    <a:pt x="614158" y="357306"/>
                  </a:moveTo>
                  <a:cubicBezTo>
                    <a:pt x="607092" y="434953"/>
                    <a:pt x="595907" y="495186"/>
                    <a:pt x="575964" y="589912"/>
                  </a:cubicBezTo>
                  <a:cubicBezTo>
                    <a:pt x="621727" y="586382"/>
                    <a:pt x="659980" y="609317"/>
                    <a:pt x="708762" y="616624"/>
                  </a:cubicBezTo>
                  <a:cubicBezTo>
                    <a:pt x="718163" y="539067"/>
                    <a:pt x="750723" y="490180"/>
                    <a:pt x="692459" y="381493"/>
                  </a:cubicBezTo>
                  <a:cubicBezTo>
                    <a:pt x="688482" y="374073"/>
                    <a:pt x="685012" y="366881"/>
                    <a:pt x="682050" y="359832"/>
                  </a:cubicBezTo>
                  <a:cubicBezTo>
                    <a:pt x="682050" y="359832"/>
                    <a:pt x="644029" y="358541"/>
                    <a:pt x="614158" y="357306"/>
                  </a:cubicBezTo>
                  <a:close/>
                  <a:moveTo>
                    <a:pt x="121019" y="966100"/>
                  </a:moveTo>
                  <a:cubicBezTo>
                    <a:pt x="100099" y="966378"/>
                    <a:pt x="80062" y="967465"/>
                    <a:pt x="63307" y="968856"/>
                  </a:cubicBezTo>
                  <a:cubicBezTo>
                    <a:pt x="82872" y="967239"/>
                    <a:pt x="106804" y="966125"/>
                    <a:pt x="131505" y="966100"/>
                  </a:cubicBezTo>
                  <a:cubicBezTo>
                    <a:pt x="127972" y="966100"/>
                    <a:pt x="124510" y="966054"/>
                    <a:pt x="121019" y="966100"/>
                  </a:cubicBezTo>
                  <a:close/>
                  <a:moveTo>
                    <a:pt x="131582" y="966100"/>
                  </a:moveTo>
                  <a:cubicBezTo>
                    <a:pt x="138647" y="966100"/>
                    <a:pt x="145766" y="966145"/>
                    <a:pt x="152860" y="966331"/>
                  </a:cubicBezTo>
                  <a:cubicBezTo>
                    <a:pt x="145787" y="966145"/>
                    <a:pt x="138621" y="966096"/>
                    <a:pt x="131582" y="96610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A717FE39-CCC9-133E-FB9D-5C6F2E6E1A7E}"/>
                </a:ext>
              </a:extLst>
            </p:cNvPr>
            <p:cNvSpPr/>
            <p:nvPr/>
          </p:nvSpPr>
          <p:spPr>
            <a:xfrm>
              <a:off x="-6996953" y="4030048"/>
              <a:ext cx="1339673" cy="1222500"/>
            </a:xfrm>
            <a:custGeom>
              <a:avLst/>
              <a:gdLst>
                <a:gd name="connsiteX0" fmla="*/ 1222503 w 1339673"/>
                <a:gd name="connsiteY0" fmla="*/ 6 h 1222500"/>
                <a:gd name="connsiteX1" fmla="*/ 1092308 w 1339673"/>
                <a:gd name="connsiteY1" fmla="*/ 122164 h 1222500"/>
                <a:gd name="connsiteX2" fmla="*/ 984158 w 1339673"/>
                <a:gd name="connsiteY2" fmla="*/ 423034 h 1222500"/>
                <a:gd name="connsiteX3" fmla="*/ 871339 w 1339673"/>
                <a:gd name="connsiteY3" fmla="*/ 831918 h 1222500"/>
                <a:gd name="connsiteX4" fmla="*/ 758520 w 1339673"/>
                <a:gd name="connsiteY4" fmla="*/ 1104548 h 1222500"/>
                <a:gd name="connsiteX5" fmla="*/ 459780 w 1339673"/>
                <a:gd name="connsiteY5" fmla="*/ 897431 h 1222500"/>
                <a:gd name="connsiteX6" fmla="*/ 356680 w 1339673"/>
                <a:gd name="connsiteY6" fmla="*/ 862529 h 1222500"/>
                <a:gd name="connsiteX7" fmla="*/ 20589 w 1339673"/>
                <a:gd name="connsiteY7" fmla="*/ 795250 h 1222500"/>
                <a:gd name="connsiteX8" fmla="*/ 34673 w 1339673"/>
                <a:gd name="connsiteY8" fmla="*/ 911821 h 1222500"/>
                <a:gd name="connsiteX9" fmla="*/ 518798 w 1339673"/>
                <a:gd name="connsiteY9" fmla="*/ 1076384 h 1222500"/>
                <a:gd name="connsiteX10" fmla="*/ 871349 w 1339673"/>
                <a:gd name="connsiteY10" fmla="*/ 1193873 h 1222500"/>
                <a:gd name="connsiteX11" fmla="*/ 1143979 w 1339673"/>
                <a:gd name="connsiteY11" fmla="*/ 836670 h 1222500"/>
                <a:gd name="connsiteX12" fmla="*/ 1247385 w 1339673"/>
                <a:gd name="connsiteY12" fmla="*/ 328982 h 1222500"/>
                <a:gd name="connsiteX13" fmla="*/ 1299126 w 1339673"/>
                <a:gd name="connsiteY13" fmla="*/ 178581 h 1222500"/>
                <a:gd name="connsiteX14" fmla="*/ 1223887 w 1339673"/>
                <a:gd name="connsiteY14" fmla="*/ 13 h 1222500"/>
                <a:gd name="connsiteX15" fmla="*/ 1222509 w 1339673"/>
                <a:gd name="connsiteY15" fmla="*/ 13 h 1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9673" h="1222500">
                  <a:moveTo>
                    <a:pt x="1222503" y="6"/>
                  </a:moveTo>
                  <a:cubicBezTo>
                    <a:pt x="1208542" y="453"/>
                    <a:pt x="1096715" y="7591"/>
                    <a:pt x="1092308" y="122164"/>
                  </a:cubicBezTo>
                  <a:cubicBezTo>
                    <a:pt x="1087608" y="244376"/>
                    <a:pt x="984158" y="423034"/>
                    <a:pt x="984158" y="423034"/>
                  </a:cubicBezTo>
                  <a:cubicBezTo>
                    <a:pt x="984158" y="423034"/>
                    <a:pt x="890139" y="667397"/>
                    <a:pt x="871339" y="831918"/>
                  </a:cubicBezTo>
                  <a:cubicBezTo>
                    <a:pt x="852538" y="996439"/>
                    <a:pt x="758520" y="1104548"/>
                    <a:pt x="758520" y="1104548"/>
                  </a:cubicBezTo>
                  <a:cubicBezTo>
                    <a:pt x="758520" y="1104548"/>
                    <a:pt x="615812" y="1000696"/>
                    <a:pt x="459780" y="897431"/>
                  </a:cubicBezTo>
                  <a:cubicBezTo>
                    <a:pt x="426911" y="884798"/>
                    <a:pt x="392273" y="872821"/>
                    <a:pt x="356680" y="862529"/>
                  </a:cubicBezTo>
                  <a:cubicBezTo>
                    <a:pt x="189213" y="814104"/>
                    <a:pt x="55320" y="798679"/>
                    <a:pt x="20589" y="795250"/>
                  </a:cubicBezTo>
                  <a:cubicBezTo>
                    <a:pt x="-2538" y="837808"/>
                    <a:pt x="-15881" y="889072"/>
                    <a:pt x="34673" y="911821"/>
                  </a:cubicBezTo>
                  <a:cubicBezTo>
                    <a:pt x="128681" y="954125"/>
                    <a:pt x="391876" y="996476"/>
                    <a:pt x="518798" y="1076384"/>
                  </a:cubicBezTo>
                  <a:cubicBezTo>
                    <a:pt x="645711" y="1156292"/>
                    <a:pt x="735031" y="1278481"/>
                    <a:pt x="871349" y="1193873"/>
                  </a:cubicBezTo>
                  <a:cubicBezTo>
                    <a:pt x="1007666" y="1109265"/>
                    <a:pt x="1078179" y="1048180"/>
                    <a:pt x="1143979" y="836670"/>
                  </a:cubicBezTo>
                  <a:cubicBezTo>
                    <a:pt x="1209786" y="625149"/>
                    <a:pt x="1242685" y="390091"/>
                    <a:pt x="1247385" y="328982"/>
                  </a:cubicBezTo>
                  <a:cubicBezTo>
                    <a:pt x="1252086" y="267877"/>
                    <a:pt x="1238021" y="220885"/>
                    <a:pt x="1299126" y="178581"/>
                  </a:cubicBezTo>
                  <a:cubicBezTo>
                    <a:pt x="1360231" y="136277"/>
                    <a:pt x="1364899" y="4713"/>
                    <a:pt x="1223887" y="13"/>
                  </a:cubicBezTo>
                  <a:cubicBezTo>
                    <a:pt x="1223887" y="13"/>
                    <a:pt x="1223440" y="-16"/>
                    <a:pt x="1222509" y="13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4024C3D-F5B0-C7CF-4C08-970DB23E2CEE}"/>
                </a:ext>
              </a:extLst>
            </p:cNvPr>
            <p:cNvSpPr/>
            <p:nvPr/>
          </p:nvSpPr>
          <p:spPr>
            <a:xfrm>
              <a:off x="-5721362" y="4368545"/>
              <a:ext cx="789679" cy="1678061"/>
            </a:xfrm>
            <a:custGeom>
              <a:avLst/>
              <a:gdLst>
                <a:gd name="connsiteX0" fmla="*/ 79908 w 789679"/>
                <a:gd name="connsiteY0" fmla="*/ 0 h 1678061"/>
                <a:gd name="connsiteX1" fmla="*/ 0 w 789679"/>
                <a:gd name="connsiteY1" fmla="*/ 251640 h 1678061"/>
                <a:gd name="connsiteX2" fmla="*/ 380742 w 789679"/>
                <a:gd name="connsiteY2" fmla="*/ 784972 h 1678061"/>
                <a:gd name="connsiteX3" fmla="*/ 479450 w 789679"/>
                <a:gd name="connsiteY3" fmla="*/ 977689 h 1678061"/>
                <a:gd name="connsiteX4" fmla="*/ 559358 w 789679"/>
                <a:gd name="connsiteY4" fmla="*/ 1292618 h 1678061"/>
                <a:gd name="connsiteX5" fmla="*/ 742675 w 789679"/>
                <a:gd name="connsiteY5" fmla="*/ 1678062 h 1678061"/>
                <a:gd name="connsiteX6" fmla="*/ 789679 w 789679"/>
                <a:gd name="connsiteY6" fmla="*/ 1649859 h 1678061"/>
                <a:gd name="connsiteX7" fmla="*/ 601662 w 789679"/>
                <a:gd name="connsiteY7" fmla="*/ 1104598 h 1678061"/>
                <a:gd name="connsiteX8" fmla="*/ 568758 w 789679"/>
                <a:gd name="connsiteY8" fmla="*/ 864877 h 1678061"/>
                <a:gd name="connsiteX9" fmla="*/ 510977 w 789679"/>
                <a:gd name="connsiteY9" fmla="*/ 716174 h 1678061"/>
                <a:gd name="connsiteX10" fmla="*/ 79903 w 789679"/>
                <a:gd name="connsiteY10" fmla="*/ 2 h 167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9679" h="1678061">
                  <a:moveTo>
                    <a:pt x="79908" y="0"/>
                  </a:moveTo>
                  <a:cubicBezTo>
                    <a:pt x="79908" y="0"/>
                    <a:pt x="29864" y="166983"/>
                    <a:pt x="0" y="251640"/>
                  </a:cubicBezTo>
                  <a:cubicBezTo>
                    <a:pt x="108109" y="425556"/>
                    <a:pt x="332417" y="721339"/>
                    <a:pt x="380742" y="784972"/>
                  </a:cubicBezTo>
                  <a:cubicBezTo>
                    <a:pt x="489803" y="928600"/>
                    <a:pt x="479450" y="977689"/>
                    <a:pt x="479450" y="977689"/>
                  </a:cubicBezTo>
                  <a:cubicBezTo>
                    <a:pt x="479450" y="977689"/>
                    <a:pt x="488851" y="1175106"/>
                    <a:pt x="559358" y="1292618"/>
                  </a:cubicBezTo>
                  <a:cubicBezTo>
                    <a:pt x="629863" y="1410130"/>
                    <a:pt x="742675" y="1678062"/>
                    <a:pt x="742675" y="1678062"/>
                  </a:cubicBezTo>
                  <a:lnTo>
                    <a:pt x="789679" y="1649859"/>
                  </a:lnTo>
                  <a:cubicBezTo>
                    <a:pt x="789679" y="1649859"/>
                    <a:pt x="634566" y="1165708"/>
                    <a:pt x="601662" y="1104598"/>
                  </a:cubicBezTo>
                  <a:cubicBezTo>
                    <a:pt x="568758" y="1043494"/>
                    <a:pt x="568758" y="921282"/>
                    <a:pt x="568758" y="864877"/>
                  </a:cubicBezTo>
                  <a:cubicBezTo>
                    <a:pt x="568758" y="808473"/>
                    <a:pt x="556273" y="760303"/>
                    <a:pt x="510977" y="716174"/>
                  </a:cubicBezTo>
                  <a:cubicBezTo>
                    <a:pt x="435436" y="642580"/>
                    <a:pt x="326284" y="310278"/>
                    <a:pt x="79903" y="2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AA6C02C-0417-4A27-4773-D64DBE88646D}"/>
                </a:ext>
              </a:extLst>
            </p:cNvPr>
            <p:cNvSpPr/>
            <p:nvPr/>
          </p:nvSpPr>
          <p:spPr>
            <a:xfrm>
              <a:off x="-6652070" y="2401913"/>
              <a:ext cx="1721246" cy="1644868"/>
            </a:xfrm>
            <a:custGeom>
              <a:avLst/>
              <a:gdLst>
                <a:gd name="connsiteX0" fmla="*/ 873309 w 1721246"/>
                <a:gd name="connsiteY0" fmla="*/ 466200 h 1644868"/>
                <a:gd name="connsiteX1" fmla="*/ 662774 w 1721246"/>
                <a:gd name="connsiteY1" fmla="*/ 688123 h 1644868"/>
                <a:gd name="connsiteX2" fmla="*/ 651369 w 1721246"/>
                <a:gd name="connsiteY2" fmla="*/ 698226 h 1644868"/>
                <a:gd name="connsiteX3" fmla="*/ 606209 w 1721246"/>
                <a:gd name="connsiteY3" fmla="*/ 997039 h 1644868"/>
                <a:gd name="connsiteX4" fmla="*/ 792355 w 1721246"/>
                <a:gd name="connsiteY4" fmla="*/ 892332 h 1644868"/>
                <a:gd name="connsiteX5" fmla="*/ 956839 w 1721246"/>
                <a:gd name="connsiteY5" fmla="*/ 513452 h 1644868"/>
                <a:gd name="connsiteX6" fmla="*/ 1005058 w 1721246"/>
                <a:gd name="connsiteY6" fmla="*/ 533352 h 1644868"/>
                <a:gd name="connsiteX7" fmla="*/ 882058 w 1721246"/>
                <a:gd name="connsiteY7" fmla="*/ 648008 h 1644868"/>
                <a:gd name="connsiteX8" fmla="*/ 895376 w 1721246"/>
                <a:gd name="connsiteY8" fmla="*/ 879005 h 1644868"/>
                <a:gd name="connsiteX9" fmla="*/ 918644 w 1721246"/>
                <a:gd name="connsiteY9" fmla="*/ 887348 h 1644868"/>
                <a:gd name="connsiteX10" fmla="*/ 898667 w 1721246"/>
                <a:gd name="connsiteY10" fmla="*/ 1143298 h 1644868"/>
                <a:gd name="connsiteX11" fmla="*/ 961812 w 1721246"/>
                <a:gd name="connsiteY11" fmla="*/ 1284514 h 1644868"/>
                <a:gd name="connsiteX12" fmla="*/ 1211174 w 1721246"/>
                <a:gd name="connsiteY12" fmla="*/ 1296301 h 1644868"/>
                <a:gd name="connsiteX13" fmla="*/ 1419515 w 1721246"/>
                <a:gd name="connsiteY13" fmla="*/ 1287423 h 1644868"/>
                <a:gd name="connsiteX14" fmla="*/ 1492381 w 1721246"/>
                <a:gd name="connsiteY14" fmla="*/ 1287423 h 1644868"/>
                <a:gd name="connsiteX15" fmla="*/ 1622654 w 1721246"/>
                <a:gd name="connsiteY15" fmla="*/ 1292245 h 1644868"/>
                <a:gd name="connsiteX16" fmla="*/ 1686230 w 1721246"/>
                <a:gd name="connsiteY16" fmla="*/ 1335465 h 1644868"/>
                <a:gd name="connsiteX17" fmla="*/ 1684902 w 1721246"/>
                <a:gd name="connsiteY17" fmla="*/ 1366380 h 1644868"/>
                <a:gd name="connsiteX18" fmla="*/ 1721247 w 1721246"/>
                <a:gd name="connsiteY18" fmla="*/ 1316346 h 1644868"/>
                <a:gd name="connsiteX19" fmla="*/ 1710980 w 1721246"/>
                <a:gd name="connsiteY19" fmla="*/ 1259258 h 1644868"/>
                <a:gd name="connsiteX20" fmla="*/ 1712817 w 1721246"/>
                <a:gd name="connsiteY20" fmla="*/ 1181493 h 1644868"/>
                <a:gd name="connsiteX21" fmla="*/ 1649518 w 1721246"/>
                <a:gd name="connsiteY21" fmla="*/ 1116051 h 1644868"/>
                <a:gd name="connsiteX22" fmla="*/ 1482815 w 1721246"/>
                <a:gd name="connsiteY22" fmla="*/ 1145366 h 1644868"/>
                <a:gd name="connsiteX23" fmla="*/ 1252506 w 1721246"/>
                <a:gd name="connsiteY23" fmla="*/ 1130058 h 1644868"/>
                <a:gd name="connsiteX24" fmla="*/ 1119708 w 1721246"/>
                <a:gd name="connsiteY24" fmla="*/ 1103346 h 1644868"/>
                <a:gd name="connsiteX25" fmla="*/ 1157902 w 1721246"/>
                <a:gd name="connsiteY25" fmla="*/ 870740 h 1644868"/>
                <a:gd name="connsiteX26" fmla="*/ 1225794 w 1721246"/>
                <a:gd name="connsiteY26" fmla="*/ 873266 h 1644868"/>
                <a:gd name="connsiteX27" fmla="*/ 1219594 w 1721246"/>
                <a:gd name="connsiteY27" fmla="*/ 732508 h 1644868"/>
                <a:gd name="connsiteX28" fmla="*/ 1208037 w 1721246"/>
                <a:gd name="connsiteY28" fmla="*/ 579734 h 1644868"/>
                <a:gd name="connsiteX29" fmla="*/ 1161042 w 1721246"/>
                <a:gd name="connsiteY29" fmla="*/ 554168 h 1644868"/>
                <a:gd name="connsiteX30" fmla="*/ 1165711 w 1721246"/>
                <a:gd name="connsiteY30" fmla="*/ 523628 h 1644868"/>
                <a:gd name="connsiteX31" fmla="*/ 1191580 w 1721246"/>
                <a:gd name="connsiteY31" fmla="*/ 482450 h 1644868"/>
                <a:gd name="connsiteX32" fmla="*/ 1214466 w 1721246"/>
                <a:gd name="connsiteY32" fmla="*/ 461937 h 1644868"/>
                <a:gd name="connsiteX33" fmla="*/ 1208036 w 1721246"/>
                <a:gd name="connsiteY33" fmla="*/ 427266 h 1644868"/>
                <a:gd name="connsiteX34" fmla="*/ 1246995 w 1721246"/>
                <a:gd name="connsiteY34" fmla="*/ 421372 h 1644868"/>
                <a:gd name="connsiteX35" fmla="*/ 1245387 w 1721246"/>
                <a:gd name="connsiteY35" fmla="*/ 393129 h 1644868"/>
                <a:gd name="connsiteX36" fmla="*/ 1224492 w 1721246"/>
                <a:gd name="connsiteY36" fmla="*/ 307404 h 1644868"/>
                <a:gd name="connsiteX37" fmla="*/ 1208035 w 1721246"/>
                <a:gd name="connsiteY37" fmla="*/ 159298 h 1644868"/>
                <a:gd name="connsiteX38" fmla="*/ 837067 w 1721246"/>
                <a:gd name="connsiteY38" fmla="*/ 36665 h 1644868"/>
                <a:gd name="connsiteX39" fmla="*/ 873299 w 1721246"/>
                <a:gd name="connsiteY39" fmla="*/ 466196 h 1644868"/>
                <a:gd name="connsiteX40" fmla="*/ 612019 w 1721246"/>
                <a:gd name="connsiteY40" fmla="*/ 725922 h 1644868"/>
                <a:gd name="connsiteX41" fmla="*/ 608728 w 1721246"/>
                <a:gd name="connsiteY41" fmla="*/ 728065 h 1644868"/>
                <a:gd name="connsiteX42" fmla="*/ 479452 w 1721246"/>
                <a:gd name="connsiteY42" fmla="*/ 815015 h 1644868"/>
                <a:gd name="connsiteX43" fmla="*/ 84652 w 1721246"/>
                <a:gd name="connsiteY43" fmla="*/ 1073562 h 1644868"/>
                <a:gd name="connsiteX44" fmla="*/ 16454 w 1721246"/>
                <a:gd name="connsiteY44" fmla="*/ 1209879 h 1644868"/>
                <a:gd name="connsiteX45" fmla="*/ 474765 w 1721246"/>
                <a:gd name="connsiteY45" fmla="*/ 1567083 h 1644868"/>
                <a:gd name="connsiteX46" fmla="*/ 542887 w 1721246"/>
                <a:gd name="connsiteY46" fmla="*/ 1644696 h 1644868"/>
                <a:gd name="connsiteX47" fmla="*/ 543728 w 1721246"/>
                <a:gd name="connsiteY47" fmla="*/ 1644772 h 1644868"/>
                <a:gd name="connsiteX48" fmla="*/ 543728 w 1721246"/>
                <a:gd name="connsiteY48" fmla="*/ 1644696 h 1644868"/>
                <a:gd name="connsiteX49" fmla="*/ 602817 w 1721246"/>
                <a:gd name="connsiteY49" fmla="*/ 1576192 h 1644868"/>
                <a:gd name="connsiteX50" fmla="*/ 707218 w 1721246"/>
                <a:gd name="connsiteY50" fmla="*/ 1480133 h 1644868"/>
                <a:gd name="connsiteX51" fmla="*/ 568758 w 1721246"/>
                <a:gd name="connsiteY51" fmla="*/ 1487175 h 1644868"/>
                <a:gd name="connsiteX52" fmla="*/ 460683 w 1721246"/>
                <a:gd name="connsiteY52" fmla="*/ 1414309 h 1644868"/>
                <a:gd name="connsiteX53" fmla="*/ 256168 w 1721246"/>
                <a:gd name="connsiteY53" fmla="*/ 1198083 h 1644868"/>
                <a:gd name="connsiteX54" fmla="*/ 282039 w 1721246"/>
                <a:gd name="connsiteY54" fmla="*/ 1158131 h 1644868"/>
                <a:gd name="connsiteX55" fmla="*/ 568753 w 1721246"/>
                <a:gd name="connsiteY55" fmla="*/ 1007118 h 1644868"/>
                <a:gd name="connsiteX56" fmla="*/ 571101 w 1721246"/>
                <a:gd name="connsiteY56" fmla="*/ 1005332 h 1644868"/>
                <a:gd name="connsiteX57" fmla="*/ 611999 w 1721246"/>
                <a:gd name="connsiteY57" fmla="*/ 725918 h 16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21246" h="1644868">
                  <a:moveTo>
                    <a:pt x="873309" y="466200"/>
                  </a:moveTo>
                  <a:cubicBezTo>
                    <a:pt x="889574" y="560662"/>
                    <a:pt x="728578" y="596463"/>
                    <a:pt x="662774" y="688123"/>
                  </a:cubicBezTo>
                  <a:cubicBezTo>
                    <a:pt x="662774" y="688123"/>
                    <a:pt x="660152" y="691217"/>
                    <a:pt x="651369" y="698226"/>
                  </a:cubicBezTo>
                  <a:cubicBezTo>
                    <a:pt x="617148" y="777884"/>
                    <a:pt x="584420" y="889902"/>
                    <a:pt x="606209" y="997039"/>
                  </a:cubicBezTo>
                  <a:cubicBezTo>
                    <a:pt x="649417" y="1003686"/>
                    <a:pt x="749855" y="945334"/>
                    <a:pt x="792355" y="892332"/>
                  </a:cubicBezTo>
                  <a:cubicBezTo>
                    <a:pt x="784046" y="759384"/>
                    <a:pt x="805611" y="533389"/>
                    <a:pt x="956839" y="513452"/>
                  </a:cubicBezTo>
                  <a:cubicBezTo>
                    <a:pt x="980105" y="526747"/>
                    <a:pt x="1005061" y="533352"/>
                    <a:pt x="1005058" y="533352"/>
                  </a:cubicBezTo>
                  <a:cubicBezTo>
                    <a:pt x="1005058" y="533352"/>
                    <a:pt x="918618" y="520047"/>
                    <a:pt x="882058" y="648008"/>
                  </a:cubicBezTo>
                  <a:cubicBezTo>
                    <a:pt x="845497" y="775969"/>
                    <a:pt x="895376" y="879005"/>
                    <a:pt x="895376" y="879005"/>
                  </a:cubicBezTo>
                  <a:lnTo>
                    <a:pt x="918644" y="887348"/>
                  </a:lnTo>
                  <a:cubicBezTo>
                    <a:pt x="918644" y="887348"/>
                    <a:pt x="898667" y="1080148"/>
                    <a:pt x="898667" y="1143298"/>
                  </a:cubicBezTo>
                  <a:cubicBezTo>
                    <a:pt x="898667" y="1206448"/>
                    <a:pt x="920266" y="1277867"/>
                    <a:pt x="961812" y="1284514"/>
                  </a:cubicBezTo>
                  <a:cubicBezTo>
                    <a:pt x="1044713" y="1290265"/>
                    <a:pt x="1128515" y="1298054"/>
                    <a:pt x="1211174" y="1296301"/>
                  </a:cubicBezTo>
                  <a:lnTo>
                    <a:pt x="1419515" y="1287423"/>
                  </a:lnTo>
                  <a:lnTo>
                    <a:pt x="1492381" y="1287423"/>
                  </a:lnTo>
                  <a:cubicBezTo>
                    <a:pt x="1527634" y="1287423"/>
                    <a:pt x="1582414" y="1301954"/>
                    <a:pt x="1622654" y="1292245"/>
                  </a:cubicBezTo>
                  <a:cubicBezTo>
                    <a:pt x="1650034" y="1299546"/>
                    <a:pt x="1677307" y="1311943"/>
                    <a:pt x="1686230" y="1335465"/>
                  </a:cubicBezTo>
                  <a:cubicBezTo>
                    <a:pt x="1688796" y="1342228"/>
                    <a:pt x="1683327" y="1357457"/>
                    <a:pt x="1684902" y="1366380"/>
                  </a:cubicBezTo>
                  <a:cubicBezTo>
                    <a:pt x="1690291" y="1393038"/>
                    <a:pt x="1719444" y="1356442"/>
                    <a:pt x="1721247" y="1316346"/>
                  </a:cubicBezTo>
                  <a:cubicBezTo>
                    <a:pt x="1720559" y="1292868"/>
                    <a:pt x="1710980" y="1259258"/>
                    <a:pt x="1710980" y="1259258"/>
                  </a:cubicBezTo>
                  <a:cubicBezTo>
                    <a:pt x="1710980" y="1259258"/>
                    <a:pt x="1729269" y="1214397"/>
                    <a:pt x="1712817" y="1181493"/>
                  </a:cubicBezTo>
                  <a:cubicBezTo>
                    <a:pt x="1696366" y="1148589"/>
                    <a:pt x="1673021" y="1118402"/>
                    <a:pt x="1649518" y="1116051"/>
                  </a:cubicBezTo>
                  <a:cubicBezTo>
                    <a:pt x="1626016" y="1113701"/>
                    <a:pt x="1511400" y="1145824"/>
                    <a:pt x="1482815" y="1145366"/>
                  </a:cubicBezTo>
                  <a:cubicBezTo>
                    <a:pt x="1448794" y="1144820"/>
                    <a:pt x="1410161" y="1155886"/>
                    <a:pt x="1252506" y="1130058"/>
                  </a:cubicBezTo>
                  <a:cubicBezTo>
                    <a:pt x="1203723" y="1122751"/>
                    <a:pt x="1165473" y="1099814"/>
                    <a:pt x="1119708" y="1103346"/>
                  </a:cubicBezTo>
                  <a:cubicBezTo>
                    <a:pt x="1139650" y="1008620"/>
                    <a:pt x="1150836" y="948387"/>
                    <a:pt x="1157902" y="870740"/>
                  </a:cubicBezTo>
                  <a:cubicBezTo>
                    <a:pt x="1187771" y="871975"/>
                    <a:pt x="1225794" y="873266"/>
                    <a:pt x="1225794" y="873266"/>
                  </a:cubicBezTo>
                  <a:cubicBezTo>
                    <a:pt x="1202172" y="817054"/>
                    <a:pt x="1209152" y="772186"/>
                    <a:pt x="1219594" y="732508"/>
                  </a:cubicBezTo>
                  <a:cubicBezTo>
                    <a:pt x="1231345" y="687852"/>
                    <a:pt x="1241718" y="616784"/>
                    <a:pt x="1208037" y="579734"/>
                  </a:cubicBezTo>
                  <a:cubicBezTo>
                    <a:pt x="1193288" y="563509"/>
                    <a:pt x="1161040" y="554168"/>
                    <a:pt x="1161042" y="554168"/>
                  </a:cubicBezTo>
                  <a:cubicBezTo>
                    <a:pt x="1161042" y="554168"/>
                    <a:pt x="1165711" y="535379"/>
                    <a:pt x="1165711" y="523628"/>
                  </a:cubicBezTo>
                  <a:cubicBezTo>
                    <a:pt x="1165711" y="511877"/>
                    <a:pt x="1200395" y="517114"/>
                    <a:pt x="1191580" y="482450"/>
                  </a:cubicBezTo>
                  <a:cubicBezTo>
                    <a:pt x="1203331" y="479512"/>
                    <a:pt x="1213291" y="471926"/>
                    <a:pt x="1214466" y="461937"/>
                  </a:cubicBezTo>
                  <a:cubicBezTo>
                    <a:pt x="1215641" y="454299"/>
                    <a:pt x="1203924" y="447242"/>
                    <a:pt x="1208036" y="427266"/>
                  </a:cubicBezTo>
                  <a:cubicBezTo>
                    <a:pt x="1225184" y="421213"/>
                    <a:pt x="1235321" y="426362"/>
                    <a:pt x="1246995" y="421372"/>
                  </a:cubicBezTo>
                  <a:cubicBezTo>
                    <a:pt x="1253736" y="418491"/>
                    <a:pt x="1260685" y="405804"/>
                    <a:pt x="1245387" y="393129"/>
                  </a:cubicBezTo>
                  <a:cubicBezTo>
                    <a:pt x="1234494" y="384104"/>
                    <a:pt x="1205689" y="354409"/>
                    <a:pt x="1224492" y="307404"/>
                  </a:cubicBezTo>
                  <a:cubicBezTo>
                    <a:pt x="1243294" y="260400"/>
                    <a:pt x="1208036" y="159298"/>
                    <a:pt x="1208035" y="159298"/>
                  </a:cubicBezTo>
                  <a:cubicBezTo>
                    <a:pt x="1224471" y="-12627"/>
                    <a:pt x="924090" y="-31283"/>
                    <a:pt x="837067" y="36665"/>
                  </a:cubicBezTo>
                  <a:cubicBezTo>
                    <a:pt x="744858" y="112843"/>
                    <a:pt x="718514" y="308732"/>
                    <a:pt x="873299" y="466196"/>
                  </a:cubicBezTo>
                  <a:close/>
                  <a:moveTo>
                    <a:pt x="612019" y="725922"/>
                  </a:moveTo>
                  <a:cubicBezTo>
                    <a:pt x="610859" y="726675"/>
                    <a:pt x="609940" y="727287"/>
                    <a:pt x="608728" y="728065"/>
                  </a:cubicBezTo>
                  <a:cubicBezTo>
                    <a:pt x="557712" y="760849"/>
                    <a:pt x="540557" y="786812"/>
                    <a:pt x="479452" y="815015"/>
                  </a:cubicBezTo>
                  <a:cubicBezTo>
                    <a:pt x="418348" y="843219"/>
                    <a:pt x="185710" y="937254"/>
                    <a:pt x="84652" y="1073562"/>
                  </a:cubicBezTo>
                  <a:cubicBezTo>
                    <a:pt x="56449" y="1092363"/>
                    <a:pt x="-37602" y="1153475"/>
                    <a:pt x="16454" y="1209879"/>
                  </a:cubicBezTo>
                  <a:cubicBezTo>
                    <a:pt x="70510" y="1266284"/>
                    <a:pt x="451276" y="1541243"/>
                    <a:pt x="474765" y="1567083"/>
                  </a:cubicBezTo>
                  <a:cubicBezTo>
                    <a:pt x="498267" y="1592935"/>
                    <a:pt x="505283" y="1637644"/>
                    <a:pt x="542887" y="1644696"/>
                  </a:cubicBezTo>
                  <a:cubicBezTo>
                    <a:pt x="543273" y="1644738"/>
                    <a:pt x="543556" y="1645011"/>
                    <a:pt x="543728" y="1644772"/>
                  </a:cubicBezTo>
                  <a:lnTo>
                    <a:pt x="543728" y="1644696"/>
                  </a:lnTo>
                  <a:cubicBezTo>
                    <a:pt x="549820" y="1629694"/>
                    <a:pt x="565426" y="1607352"/>
                    <a:pt x="602817" y="1576192"/>
                  </a:cubicBezTo>
                  <a:cubicBezTo>
                    <a:pt x="663359" y="1525742"/>
                    <a:pt x="699988" y="1502045"/>
                    <a:pt x="707218" y="1480133"/>
                  </a:cubicBezTo>
                  <a:cubicBezTo>
                    <a:pt x="650877" y="1477805"/>
                    <a:pt x="589880" y="1482481"/>
                    <a:pt x="568758" y="1487175"/>
                  </a:cubicBezTo>
                  <a:cubicBezTo>
                    <a:pt x="547606" y="1491875"/>
                    <a:pt x="564092" y="1515369"/>
                    <a:pt x="460683" y="1414309"/>
                  </a:cubicBezTo>
                  <a:cubicBezTo>
                    <a:pt x="357274" y="1313249"/>
                    <a:pt x="279671" y="1223936"/>
                    <a:pt x="256168" y="1198083"/>
                  </a:cubicBezTo>
                  <a:cubicBezTo>
                    <a:pt x="251467" y="1179282"/>
                    <a:pt x="241752" y="1171043"/>
                    <a:pt x="282039" y="1158131"/>
                  </a:cubicBezTo>
                  <a:cubicBezTo>
                    <a:pt x="380160" y="1126679"/>
                    <a:pt x="411793" y="1118366"/>
                    <a:pt x="568753" y="1007118"/>
                  </a:cubicBezTo>
                  <a:lnTo>
                    <a:pt x="571101" y="1005332"/>
                  </a:lnTo>
                  <a:cubicBezTo>
                    <a:pt x="571101" y="1005332"/>
                    <a:pt x="563331" y="836302"/>
                    <a:pt x="611999" y="72591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B44AF54-E013-D6B9-BD84-717C536CC3EE}"/>
                </a:ext>
              </a:extLst>
            </p:cNvPr>
            <p:cNvSpPr/>
            <p:nvPr/>
          </p:nvSpPr>
          <p:spPr>
            <a:xfrm>
              <a:off x="-6108327" y="2915384"/>
              <a:ext cx="628009" cy="1131264"/>
            </a:xfrm>
            <a:custGeom>
              <a:avLst/>
              <a:gdLst>
                <a:gd name="connsiteX0" fmla="*/ 413087 w 628009"/>
                <a:gd name="connsiteY0" fmla="*/ 0 h 1131264"/>
                <a:gd name="connsiteX1" fmla="*/ 248603 w 628009"/>
                <a:gd name="connsiteY1" fmla="*/ 378880 h 1131264"/>
                <a:gd name="connsiteX2" fmla="*/ 62457 w 628009"/>
                <a:gd name="connsiteY2" fmla="*/ 483587 h 1131264"/>
                <a:gd name="connsiteX3" fmla="*/ 107617 w 628009"/>
                <a:gd name="connsiteY3" fmla="*/ 184774 h 1131264"/>
                <a:gd name="connsiteX4" fmla="*/ 68276 w 628009"/>
                <a:gd name="connsiteY4" fmla="*/ 212480 h 1131264"/>
                <a:gd name="connsiteX5" fmla="*/ 27403 w 628009"/>
                <a:gd name="connsiteY5" fmla="*/ 491919 h 1131264"/>
                <a:gd name="connsiteX6" fmla="*/ 25413 w 628009"/>
                <a:gd name="connsiteY6" fmla="*/ 493374 h 1131264"/>
                <a:gd name="connsiteX7" fmla="*/ 27403 w 628009"/>
                <a:gd name="connsiteY7" fmla="*/ 491996 h 1131264"/>
                <a:gd name="connsiteX8" fmla="*/ 81439 w 628009"/>
                <a:gd name="connsiteY8" fmla="*/ 644694 h 1131264"/>
                <a:gd name="connsiteX9" fmla="*/ 163414 w 628009"/>
                <a:gd name="connsiteY9" fmla="*/ 966702 h 1131264"/>
                <a:gd name="connsiteX10" fmla="*/ 163490 w 628009"/>
                <a:gd name="connsiteY10" fmla="*/ 966702 h 1131264"/>
                <a:gd name="connsiteX11" fmla="*/ 59089 w 628009"/>
                <a:gd name="connsiteY11" fmla="*/ 1062760 h 1131264"/>
                <a:gd name="connsiteX12" fmla="*/ 0 w 628009"/>
                <a:gd name="connsiteY12" fmla="*/ 1131264 h 1131264"/>
                <a:gd name="connsiteX13" fmla="*/ 11022 w 628009"/>
                <a:gd name="connsiteY13" fmla="*/ 1118635 h 1131264"/>
                <a:gd name="connsiteX14" fmla="*/ 24799 w 628009"/>
                <a:gd name="connsiteY14" fmla="*/ 1104628 h 1131264"/>
                <a:gd name="connsiteX15" fmla="*/ 42939 w 628009"/>
                <a:gd name="connsiteY15" fmla="*/ 1088632 h 1131264"/>
                <a:gd name="connsiteX16" fmla="*/ 64677 w 628009"/>
                <a:gd name="connsiteY16" fmla="*/ 1072711 h 1131264"/>
                <a:gd name="connsiteX17" fmla="*/ 89400 w 628009"/>
                <a:gd name="connsiteY17" fmla="*/ 1059010 h 1131264"/>
                <a:gd name="connsiteX18" fmla="*/ 102641 w 628009"/>
                <a:gd name="connsiteY18" fmla="*/ 1053652 h 1131264"/>
                <a:gd name="connsiteX19" fmla="*/ 116342 w 628009"/>
                <a:gd name="connsiteY19" fmla="*/ 1049596 h 1131264"/>
                <a:gd name="connsiteX20" fmla="*/ 130502 w 628009"/>
                <a:gd name="connsiteY20" fmla="*/ 1047223 h 1131264"/>
                <a:gd name="connsiteX21" fmla="*/ 144891 w 628009"/>
                <a:gd name="connsiteY21" fmla="*/ 1046611 h 1131264"/>
                <a:gd name="connsiteX22" fmla="*/ 182395 w 628009"/>
                <a:gd name="connsiteY22" fmla="*/ 1048525 h 1131264"/>
                <a:gd name="connsiteX23" fmla="*/ 233600 w 628009"/>
                <a:gd name="connsiteY23" fmla="*/ 1053652 h 1131264"/>
                <a:gd name="connsiteX24" fmla="*/ 262839 w 628009"/>
                <a:gd name="connsiteY24" fmla="*/ 1058092 h 1131264"/>
                <a:gd name="connsiteX25" fmla="*/ 293607 w 628009"/>
                <a:gd name="connsiteY25" fmla="*/ 1064139 h 1131264"/>
                <a:gd name="connsiteX26" fmla="*/ 325372 w 628009"/>
                <a:gd name="connsiteY26" fmla="*/ 1071946 h 1131264"/>
                <a:gd name="connsiteX27" fmla="*/ 357595 w 628009"/>
                <a:gd name="connsiteY27" fmla="*/ 1081896 h 1131264"/>
                <a:gd name="connsiteX28" fmla="*/ 358666 w 628009"/>
                <a:gd name="connsiteY28" fmla="*/ 1082278 h 1131264"/>
                <a:gd name="connsiteX29" fmla="*/ 439645 w 628009"/>
                <a:gd name="connsiteY29" fmla="*/ 1020358 h 1131264"/>
                <a:gd name="connsiteX30" fmla="*/ 599460 w 628009"/>
                <a:gd name="connsiteY30" fmla="*/ 1062378 h 1131264"/>
                <a:gd name="connsiteX31" fmla="*/ 628010 w 628009"/>
                <a:gd name="connsiteY31" fmla="*/ 920856 h 1131264"/>
                <a:gd name="connsiteX32" fmla="*/ 575962 w 628009"/>
                <a:gd name="connsiteY32" fmla="*/ 890698 h 1131264"/>
                <a:gd name="connsiteX33" fmla="*/ 426401 w 628009"/>
                <a:gd name="connsiteY33" fmla="*/ 864138 h 1131264"/>
                <a:gd name="connsiteX34" fmla="*/ 437729 w 628009"/>
                <a:gd name="connsiteY34" fmla="*/ 772520 h 1131264"/>
                <a:gd name="connsiteX35" fmla="*/ 418059 w 628009"/>
                <a:gd name="connsiteY35" fmla="*/ 771066 h 1131264"/>
                <a:gd name="connsiteX36" fmla="*/ 354914 w 628009"/>
                <a:gd name="connsiteY36" fmla="*/ 629850 h 1131264"/>
                <a:gd name="connsiteX37" fmla="*/ 374890 w 628009"/>
                <a:gd name="connsiteY37" fmla="*/ 373899 h 1131264"/>
                <a:gd name="connsiteX38" fmla="*/ 351622 w 628009"/>
                <a:gd name="connsiteY38" fmla="*/ 365557 h 1131264"/>
                <a:gd name="connsiteX39" fmla="*/ 338304 w 628009"/>
                <a:gd name="connsiteY39" fmla="*/ 134559 h 1131264"/>
                <a:gd name="connsiteX40" fmla="*/ 461305 w 628009"/>
                <a:gd name="connsiteY40" fmla="*/ 19903 h 1131264"/>
                <a:gd name="connsiteX41" fmla="*/ 413086 w 628009"/>
                <a:gd name="connsiteY41" fmla="*/ 3 h 1131264"/>
                <a:gd name="connsiteX42" fmla="*/ 121009 w 628009"/>
                <a:gd name="connsiteY42" fmla="*/ 966096 h 1131264"/>
                <a:gd name="connsiteX43" fmla="*/ 113202 w 628009"/>
                <a:gd name="connsiteY43" fmla="*/ 966326 h 1131264"/>
                <a:gd name="connsiteX44" fmla="*/ 131495 w 628009"/>
                <a:gd name="connsiteY44" fmla="*/ 966096 h 1131264"/>
                <a:gd name="connsiteX45" fmla="*/ 121009 w 628009"/>
                <a:gd name="connsiteY45" fmla="*/ 966096 h 1131264"/>
                <a:gd name="connsiteX46" fmla="*/ 113202 w 628009"/>
                <a:gd name="connsiteY46" fmla="*/ 966326 h 1131264"/>
                <a:gd name="connsiteX47" fmla="*/ 98354 w 628009"/>
                <a:gd name="connsiteY47" fmla="*/ 966786 h 1131264"/>
                <a:gd name="connsiteX48" fmla="*/ 113202 w 628009"/>
                <a:gd name="connsiteY48" fmla="*/ 966326 h 1131264"/>
                <a:gd name="connsiteX49" fmla="*/ 90623 w 628009"/>
                <a:gd name="connsiteY49" fmla="*/ 967092 h 1131264"/>
                <a:gd name="connsiteX50" fmla="*/ 63299 w 628009"/>
                <a:gd name="connsiteY50" fmla="*/ 968852 h 1131264"/>
                <a:gd name="connsiteX51" fmla="*/ 90623 w 628009"/>
                <a:gd name="connsiteY51" fmla="*/ 967092 h 11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28009" h="1131264">
                  <a:moveTo>
                    <a:pt x="413087" y="0"/>
                  </a:moveTo>
                  <a:cubicBezTo>
                    <a:pt x="261858" y="19942"/>
                    <a:pt x="240292" y="245933"/>
                    <a:pt x="248603" y="378880"/>
                  </a:cubicBezTo>
                  <a:cubicBezTo>
                    <a:pt x="206103" y="431882"/>
                    <a:pt x="105665" y="490234"/>
                    <a:pt x="62457" y="483587"/>
                  </a:cubicBezTo>
                  <a:cubicBezTo>
                    <a:pt x="40666" y="376450"/>
                    <a:pt x="73395" y="264432"/>
                    <a:pt x="107617" y="184774"/>
                  </a:cubicBezTo>
                  <a:cubicBezTo>
                    <a:pt x="100063" y="190802"/>
                    <a:pt x="87735" y="199853"/>
                    <a:pt x="68276" y="212480"/>
                  </a:cubicBezTo>
                  <a:cubicBezTo>
                    <a:pt x="19609" y="322875"/>
                    <a:pt x="27403" y="491919"/>
                    <a:pt x="27403" y="491919"/>
                  </a:cubicBezTo>
                  <a:lnTo>
                    <a:pt x="25413" y="493374"/>
                  </a:lnTo>
                  <a:cubicBezTo>
                    <a:pt x="26101" y="492885"/>
                    <a:pt x="26709" y="492488"/>
                    <a:pt x="27403" y="491996"/>
                  </a:cubicBezTo>
                  <a:cubicBezTo>
                    <a:pt x="27403" y="510797"/>
                    <a:pt x="39136" y="550683"/>
                    <a:pt x="81439" y="644694"/>
                  </a:cubicBezTo>
                  <a:cubicBezTo>
                    <a:pt x="123743" y="738702"/>
                    <a:pt x="203367" y="820984"/>
                    <a:pt x="163414" y="966702"/>
                  </a:cubicBezTo>
                  <a:cubicBezTo>
                    <a:pt x="163438" y="966702"/>
                    <a:pt x="163465" y="966701"/>
                    <a:pt x="163490" y="966702"/>
                  </a:cubicBezTo>
                  <a:cubicBezTo>
                    <a:pt x="156261" y="988611"/>
                    <a:pt x="119631" y="1012307"/>
                    <a:pt x="59089" y="1062760"/>
                  </a:cubicBezTo>
                  <a:cubicBezTo>
                    <a:pt x="21698" y="1093920"/>
                    <a:pt x="6091" y="1116262"/>
                    <a:pt x="0" y="1131264"/>
                  </a:cubicBezTo>
                  <a:cubicBezTo>
                    <a:pt x="1621" y="1129241"/>
                    <a:pt x="5451" y="1124664"/>
                    <a:pt x="11022" y="1118635"/>
                  </a:cubicBezTo>
                  <a:cubicBezTo>
                    <a:pt x="14823" y="1114522"/>
                    <a:pt x="19442" y="1109751"/>
                    <a:pt x="24799" y="1104628"/>
                  </a:cubicBezTo>
                  <a:cubicBezTo>
                    <a:pt x="30156" y="1099506"/>
                    <a:pt x="36255" y="1094066"/>
                    <a:pt x="42939" y="1088632"/>
                  </a:cubicBezTo>
                  <a:cubicBezTo>
                    <a:pt x="49622" y="1083196"/>
                    <a:pt x="56896" y="1077760"/>
                    <a:pt x="64677" y="1072711"/>
                  </a:cubicBezTo>
                  <a:cubicBezTo>
                    <a:pt x="72457" y="1067662"/>
                    <a:pt x="80751" y="1062976"/>
                    <a:pt x="89400" y="1059010"/>
                  </a:cubicBezTo>
                  <a:cubicBezTo>
                    <a:pt x="93724" y="1057027"/>
                    <a:pt x="98143" y="1055234"/>
                    <a:pt x="102641" y="1053652"/>
                  </a:cubicBezTo>
                  <a:cubicBezTo>
                    <a:pt x="107139" y="1052071"/>
                    <a:pt x="111699" y="1050689"/>
                    <a:pt x="116342" y="1049596"/>
                  </a:cubicBezTo>
                  <a:cubicBezTo>
                    <a:pt x="120985" y="1048504"/>
                    <a:pt x="125742" y="1047739"/>
                    <a:pt x="130502" y="1047223"/>
                  </a:cubicBezTo>
                  <a:cubicBezTo>
                    <a:pt x="135261" y="1046707"/>
                    <a:pt x="140044" y="1046464"/>
                    <a:pt x="144891" y="1046611"/>
                  </a:cubicBezTo>
                  <a:cubicBezTo>
                    <a:pt x="154586" y="1046905"/>
                    <a:pt x="167340" y="1047460"/>
                    <a:pt x="182395" y="1048525"/>
                  </a:cubicBezTo>
                  <a:cubicBezTo>
                    <a:pt x="197452" y="1049589"/>
                    <a:pt x="214799" y="1051155"/>
                    <a:pt x="233600" y="1053652"/>
                  </a:cubicBezTo>
                  <a:cubicBezTo>
                    <a:pt x="243000" y="1054901"/>
                    <a:pt x="252804" y="1056362"/>
                    <a:pt x="262839" y="1058092"/>
                  </a:cubicBezTo>
                  <a:cubicBezTo>
                    <a:pt x="272875" y="1059822"/>
                    <a:pt x="283143" y="1061843"/>
                    <a:pt x="293607" y="1064139"/>
                  </a:cubicBezTo>
                  <a:cubicBezTo>
                    <a:pt x="304073" y="1066433"/>
                    <a:pt x="314676" y="1069004"/>
                    <a:pt x="325372" y="1071946"/>
                  </a:cubicBezTo>
                  <a:cubicBezTo>
                    <a:pt x="336068" y="1074888"/>
                    <a:pt x="346872" y="1078223"/>
                    <a:pt x="357595" y="1081896"/>
                  </a:cubicBezTo>
                  <a:cubicBezTo>
                    <a:pt x="357953" y="1082018"/>
                    <a:pt x="358309" y="1082155"/>
                    <a:pt x="358666" y="1082278"/>
                  </a:cubicBezTo>
                  <a:cubicBezTo>
                    <a:pt x="379735" y="1062672"/>
                    <a:pt x="407275" y="1040060"/>
                    <a:pt x="439645" y="1020358"/>
                  </a:cubicBezTo>
                  <a:cubicBezTo>
                    <a:pt x="495714" y="986227"/>
                    <a:pt x="565930" y="1034302"/>
                    <a:pt x="599460" y="1062378"/>
                  </a:cubicBezTo>
                  <a:cubicBezTo>
                    <a:pt x="608432" y="1014044"/>
                    <a:pt x="618241" y="962131"/>
                    <a:pt x="628010" y="920856"/>
                  </a:cubicBezTo>
                  <a:cubicBezTo>
                    <a:pt x="613309" y="908660"/>
                    <a:pt x="595742" y="897293"/>
                    <a:pt x="575962" y="890698"/>
                  </a:cubicBezTo>
                  <a:cubicBezTo>
                    <a:pt x="524632" y="873588"/>
                    <a:pt x="419754" y="904023"/>
                    <a:pt x="426401" y="864138"/>
                  </a:cubicBezTo>
                  <a:cubicBezTo>
                    <a:pt x="429942" y="842892"/>
                    <a:pt x="434312" y="804485"/>
                    <a:pt x="437729" y="772520"/>
                  </a:cubicBezTo>
                  <a:cubicBezTo>
                    <a:pt x="431175" y="772046"/>
                    <a:pt x="424603" y="771520"/>
                    <a:pt x="418059" y="771066"/>
                  </a:cubicBezTo>
                  <a:cubicBezTo>
                    <a:pt x="376511" y="764418"/>
                    <a:pt x="354914" y="693000"/>
                    <a:pt x="354914" y="629850"/>
                  </a:cubicBezTo>
                  <a:cubicBezTo>
                    <a:pt x="354914" y="566700"/>
                    <a:pt x="374890" y="373899"/>
                    <a:pt x="374890" y="373899"/>
                  </a:cubicBezTo>
                  <a:lnTo>
                    <a:pt x="351622" y="365557"/>
                  </a:lnTo>
                  <a:cubicBezTo>
                    <a:pt x="351622" y="365557"/>
                    <a:pt x="301742" y="262520"/>
                    <a:pt x="338304" y="134559"/>
                  </a:cubicBezTo>
                  <a:cubicBezTo>
                    <a:pt x="374866" y="6599"/>
                    <a:pt x="461305" y="19903"/>
                    <a:pt x="461305" y="19903"/>
                  </a:cubicBezTo>
                  <a:cubicBezTo>
                    <a:pt x="461305" y="19903"/>
                    <a:pt x="436352" y="13298"/>
                    <a:pt x="413086" y="3"/>
                  </a:cubicBezTo>
                  <a:close/>
                  <a:moveTo>
                    <a:pt x="121009" y="966096"/>
                  </a:moveTo>
                  <a:cubicBezTo>
                    <a:pt x="118368" y="966131"/>
                    <a:pt x="115811" y="966265"/>
                    <a:pt x="113202" y="966326"/>
                  </a:cubicBezTo>
                  <a:cubicBezTo>
                    <a:pt x="119225" y="966194"/>
                    <a:pt x="125320" y="966104"/>
                    <a:pt x="131495" y="966096"/>
                  </a:cubicBezTo>
                  <a:cubicBezTo>
                    <a:pt x="127963" y="966096"/>
                    <a:pt x="124501" y="966050"/>
                    <a:pt x="121009" y="966096"/>
                  </a:cubicBezTo>
                  <a:close/>
                  <a:moveTo>
                    <a:pt x="113202" y="966326"/>
                  </a:moveTo>
                  <a:cubicBezTo>
                    <a:pt x="108156" y="966441"/>
                    <a:pt x="103223" y="966589"/>
                    <a:pt x="98354" y="966786"/>
                  </a:cubicBezTo>
                  <a:cubicBezTo>
                    <a:pt x="103211" y="966597"/>
                    <a:pt x="108166" y="966438"/>
                    <a:pt x="113202" y="966326"/>
                  </a:cubicBezTo>
                  <a:close/>
                  <a:moveTo>
                    <a:pt x="90623" y="967092"/>
                  </a:moveTo>
                  <a:cubicBezTo>
                    <a:pt x="80904" y="967572"/>
                    <a:pt x="71675" y="968157"/>
                    <a:pt x="63299" y="968852"/>
                  </a:cubicBezTo>
                  <a:cubicBezTo>
                    <a:pt x="71668" y="968161"/>
                    <a:pt x="80937" y="967553"/>
                    <a:pt x="90623" y="96709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32E5236B-F067-39BA-ABF7-18249828BCE9}"/>
                </a:ext>
              </a:extLst>
            </p:cNvPr>
            <p:cNvSpPr/>
            <p:nvPr/>
          </p:nvSpPr>
          <p:spPr>
            <a:xfrm>
              <a:off x="-6421776" y="2268771"/>
              <a:ext cx="990307" cy="656566"/>
            </a:xfrm>
            <a:custGeom>
              <a:avLst/>
              <a:gdLst>
                <a:gd name="connsiteX0" fmla="*/ 393065 w 990307"/>
                <a:gd name="connsiteY0" fmla="*/ 2 h 656566"/>
                <a:gd name="connsiteX1" fmla="*/ 297161 w 990307"/>
                <a:gd name="connsiteY1" fmla="*/ 15003 h 656566"/>
                <a:gd name="connsiteX2" fmla="*/ 152501 w 990307"/>
                <a:gd name="connsiteY2" fmla="*/ 332578 h 656566"/>
                <a:gd name="connsiteX3" fmla="*/ 69914 w 990307"/>
                <a:gd name="connsiteY3" fmla="*/ 474636 h 656566"/>
                <a:gd name="connsiteX4" fmla="*/ 5314 w 990307"/>
                <a:gd name="connsiteY4" fmla="*/ 402306 h 656566"/>
                <a:gd name="connsiteX5" fmla="*/ 85376 w 990307"/>
                <a:gd name="connsiteY5" fmla="*/ 583096 h 656566"/>
                <a:gd name="connsiteX6" fmla="*/ 428888 w 990307"/>
                <a:gd name="connsiteY6" fmla="*/ 546050 h 656566"/>
                <a:gd name="connsiteX7" fmla="*/ 431414 w 990307"/>
                <a:gd name="connsiteY7" fmla="*/ 244788 h 656566"/>
                <a:gd name="connsiteX8" fmla="*/ 532908 w 990307"/>
                <a:gd name="connsiteY8" fmla="*/ 233843 h 656566"/>
                <a:gd name="connsiteX9" fmla="*/ 642437 w 990307"/>
                <a:gd name="connsiteY9" fmla="*/ 627786 h 656566"/>
                <a:gd name="connsiteX10" fmla="*/ 696628 w 990307"/>
                <a:gd name="connsiteY10" fmla="*/ 606661 h 656566"/>
                <a:gd name="connsiteX11" fmla="*/ 734440 w 990307"/>
                <a:gd name="connsiteY11" fmla="*/ 543898 h 656566"/>
                <a:gd name="connsiteX12" fmla="*/ 769036 w 990307"/>
                <a:gd name="connsiteY12" fmla="*/ 503409 h 656566"/>
                <a:gd name="connsiteX13" fmla="*/ 709947 w 990307"/>
                <a:gd name="connsiteY13" fmla="*/ 463684 h 656566"/>
                <a:gd name="connsiteX14" fmla="*/ 703288 w 990307"/>
                <a:gd name="connsiteY14" fmla="*/ 357370 h 656566"/>
                <a:gd name="connsiteX15" fmla="*/ 773092 w 990307"/>
                <a:gd name="connsiteY15" fmla="*/ 403906 h 656566"/>
                <a:gd name="connsiteX16" fmla="*/ 826213 w 990307"/>
                <a:gd name="connsiteY16" fmla="*/ 388063 h 656566"/>
                <a:gd name="connsiteX17" fmla="*/ 878720 w 990307"/>
                <a:gd name="connsiteY17" fmla="*/ 277078 h 656566"/>
                <a:gd name="connsiteX18" fmla="*/ 977916 w 990307"/>
                <a:gd name="connsiteY18" fmla="*/ 293458 h 656566"/>
                <a:gd name="connsiteX19" fmla="*/ 974931 w 990307"/>
                <a:gd name="connsiteY19" fmla="*/ 226867 h 656566"/>
                <a:gd name="connsiteX20" fmla="*/ 752813 w 990307"/>
                <a:gd name="connsiteY20" fmla="*/ 111599 h 656566"/>
                <a:gd name="connsiteX21" fmla="*/ 594146 w 990307"/>
                <a:gd name="connsiteY21" fmla="*/ 150863 h 656566"/>
                <a:gd name="connsiteX22" fmla="*/ 393074 w 990307"/>
                <a:gd name="connsiteY22" fmla="*/ 2 h 656566"/>
                <a:gd name="connsiteX23" fmla="*/ 903129 w 990307"/>
                <a:gd name="connsiteY23" fmla="*/ 442930 h 656566"/>
                <a:gd name="connsiteX24" fmla="*/ 958390 w 990307"/>
                <a:gd name="connsiteY24" fmla="*/ 465356 h 656566"/>
                <a:gd name="connsiteX25" fmla="*/ 962523 w 990307"/>
                <a:gd name="connsiteY25" fmla="*/ 446681 h 656566"/>
                <a:gd name="connsiteX26" fmla="*/ 903128 w 990307"/>
                <a:gd name="connsiteY26" fmla="*/ 442930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90307" h="656566">
                  <a:moveTo>
                    <a:pt x="393065" y="2"/>
                  </a:moveTo>
                  <a:cubicBezTo>
                    <a:pt x="359654" y="-124"/>
                    <a:pt x="327204" y="7297"/>
                    <a:pt x="297161" y="15003"/>
                  </a:cubicBezTo>
                  <a:cubicBezTo>
                    <a:pt x="121633" y="60029"/>
                    <a:pt x="98274" y="226700"/>
                    <a:pt x="152501" y="332578"/>
                  </a:cubicBezTo>
                  <a:cubicBezTo>
                    <a:pt x="206728" y="438456"/>
                    <a:pt x="137051" y="479800"/>
                    <a:pt x="69914" y="474636"/>
                  </a:cubicBezTo>
                  <a:cubicBezTo>
                    <a:pt x="2779" y="469472"/>
                    <a:pt x="5314" y="402306"/>
                    <a:pt x="5314" y="402306"/>
                  </a:cubicBezTo>
                  <a:cubicBezTo>
                    <a:pt x="5314" y="402306"/>
                    <a:pt x="-30823" y="451405"/>
                    <a:pt x="85376" y="583096"/>
                  </a:cubicBezTo>
                  <a:cubicBezTo>
                    <a:pt x="201573" y="714787"/>
                    <a:pt x="370497" y="648891"/>
                    <a:pt x="428888" y="546050"/>
                  </a:cubicBezTo>
                  <a:cubicBezTo>
                    <a:pt x="492609" y="433829"/>
                    <a:pt x="366828" y="359856"/>
                    <a:pt x="431414" y="244788"/>
                  </a:cubicBezTo>
                  <a:cubicBezTo>
                    <a:pt x="457994" y="197431"/>
                    <a:pt x="503019" y="214495"/>
                    <a:pt x="532908" y="233843"/>
                  </a:cubicBezTo>
                  <a:cubicBezTo>
                    <a:pt x="458704" y="381917"/>
                    <a:pt x="554189" y="514898"/>
                    <a:pt x="642437" y="627786"/>
                  </a:cubicBezTo>
                  <a:cubicBezTo>
                    <a:pt x="669311" y="615405"/>
                    <a:pt x="689226" y="607333"/>
                    <a:pt x="696628" y="606661"/>
                  </a:cubicBezTo>
                  <a:cubicBezTo>
                    <a:pt x="695452" y="581683"/>
                    <a:pt x="713339" y="556237"/>
                    <a:pt x="734440" y="543898"/>
                  </a:cubicBezTo>
                  <a:cubicBezTo>
                    <a:pt x="760263" y="528798"/>
                    <a:pt x="769036" y="503409"/>
                    <a:pt x="769036" y="503409"/>
                  </a:cubicBezTo>
                  <a:cubicBezTo>
                    <a:pt x="769036" y="503409"/>
                    <a:pt x="727153" y="497526"/>
                    <a:pt x="709947" y="463684"/>
                  </a:cubicBezTo>
                  <a:cubicBezTo>
                    <a:pt x="696989" y="438196"/>
                    <a:pt x="666727" y="377312"/>
                    <a:pt x="703288" y="357370"/>
                  </a:cubicBezTo>
                  <a:cubicBezTo>
                    <a:pt x="739848" y="337428"/>
                    <a:pt x="763121" y="380641"/>
                    <a:pt x="773092" y="403906"/>
                  </a:cubicBezTo>
                  <a:cubicBezTo>
                    <a:pt x="783063" y="427172"/>
                    <a:pt x="821539" y="433028"/>
                    <a:pt x="826213" y="388063"/>
                  </a:cubicBezTo>
                  <a:cubicBezTo>
                    <a:pt x="832860" y="324082"/>
                    <a:pt x="878720" y="277081"/>
                    <a:pt x="878720" y="277078"/>
                  </a:cubicBezTo>
                  <a:cubicBezTo>
                    <a:pt x="878720" y="277078"/>
                    <a:pt x="915910" y="264588"/>
                    <a:pt x="977916" y="293458"/>
                  </a:cubicBezTo>
                  <a:cubicBezTo>
                    <a:pt x="986153" y="281870"/>
                    <a:pt x="1002559" y="282947"/>
                    <a:pt x="974931" y="226867"/>
                  </a:cubicBezTo>
                  <a:cubicBezTo>
                    <a:pt x="951324" y="178947"/>
                    <a:pt x="827751" y="110607"/>
                    <a:pt x="752813" y="111599"/>
                  </a:cubicBezTo>
                  <a:cubicBezTo>
                    <a:pt x="707119" y="112203"/>
                    <a:pt x="642436" y="115754"/>
                    <a:pt x="594146" y="150863"/>
                  </a:cubicBezTo>
                  <a:cubicBezTo>
                    <a:pt x="531005" y="30956"/>
                    <a:pt x="460121" y="254"/>
                    <a:pt x="393074" y="2"/>
                  </a:cubicBezTo>
                  <a:close/>
                  <a:moveTo>
                    <a:pt x="903129" y="442930"/>
                  </a:moveTo>
                  <a:lnTo>
                    <a:pt x="958390" y="465356"/>
                  </a:lnTo>
                  <a:cubicBezTo>
                    <a:pt x="958390" y="465357"/>
                    <a:pt x="963354" y="462468"/>
                    <a:pt x="962523" y="446681"/>
                  </a:cubicBezTo>
                  <a:cubicBezTo>
                    <a:pt x="937594" y="444188"/>
                    <a:pt x="903128" y="442930"/>
                    <a:pt x="903128" y="44293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DD5BD09-7D33-3031-1DEB-6A8867B2879D}"/>
              </a:ext>
            </a:extLst>
          </p:cNvPr>
          <p:cNvGrpSpPr/>
          <p:nvPr/>
        </p:nvGrpSpPr>
        <p:grpSpPr>
          <a:xfrm>
            <a:off x="5971154" y="757857"/>
            <a:ext cx="3620976" cy="3175872"/>
            <a:chOff x="6096000" y="956430"/>
            <a:chExt cx="2378480" cy="2086108"/>
          </a:xfrm>
          <a:solidFill>
            <a:schemeClr val="tx1">
              <a:lumMod val="95000"/>
              <a:lumOff val="5000"/>
            </a:schemeClr>
          </a:solidFill>
          <a:effectLst>
            <a:outerShdw dist="76200" dir="5400000" algn="t" rotWithShape="0">
              <a:schemeClr val="bg1"/>
            </a:outerShdw>
          </a:effectLst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943562A-26CC-CE25-2813-A3A994433ED5}"/>
                </a:ext>
              </a:extLst>
            </p:cNvPr>
            <p:cNvGrpSpPr/>
            <p:nvPr/>
          </p:nvGrpSpPr>
          <p:grpSpPr>
            <a:xfrm>
              <a:off x="6731384" y="956430"/>
              <a:ext cx="1743096" cy="2086108"/>
              <a:chOff x="6731384" y="956430"/>
              <a:chExt cx="1743096" cy="2086108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359D475-8FE9-0AAE-604D-5F93C27C1E62}"/>
                  </a:ext>
                </a:extLst>
              </p:cNvPr>
              <p:cNvSpPr/>
              <p:nvPr/>
            </p:nvSpPr>
            <p:spPr>
              <a:xfrm>
                <a:off x="6970360" y="956430"/>
                <a:ext cx="1504120" cy="2086108"/>
              </a:xfrm>
              <a:custGeom>
                <a:avLst/>
                <a:gdLst>
                  <a:gd name="connsiteX0" fmla="*/ 56208 w 1504120"/>
                  <a:gd name="connsiteY0" fmla="*/ 0 h 2086108"/>
                  <a:gd name="connsiteX1" fmla="*/ 89950 w 1504120"/>
                  <a:gd name="connsiteY1" fmla="*/ 16871 h 2086108"/>
                  <a:gd name="connsiteX2" fmla="*/ 165868 w 1504120"/>
                  <a:gd name="connsiteY2" fmla="*/ 241787 h 2086108"/>
                  <a:gd name="connsiteX3" fmla="*/ 177116 w 1504120"/>
                  <a:gd name="connsiteY3" fmla="*/ 230540 h 2086108"/>
                  <a:gd name="connsiteX4" fmla="*/ 171492 w 1504120"/>
                  <a:gd name="connsiteY4" fmla="*/ 227728 h 2086108"/>
                  <a:gd name="connsiteX5" fmla="*/ 393597 w 1504120"/>
                  <a:gd name="connsiteY5" fmla="*/ 78731 h 2086108"/>
                  <a:gd name="connsiteX6" fmla="*/ 402032 w 1504120"/>
                  <a:gd name="connsiteY6" fmla="*/ 84354 h 2086108"/>
                  <a:gd name="connsiteX7" fmla="*/ 447021 w 1504120"/>
                  <a:gd name="connsiteY7" fmla="*/ 137750 h 2086108"/>
                  <a:gd name="connsiteX8" fmla="*/ 334549 w 1504120"/>
                  <a:gd name="connsiteY8" fmla="*/ 292400 h 2086108"/>
                  <a:gd name="connsiteX9" fmla="*/ 449833 w 1504120"/>
                  <a:gd name="connsiteY9" fmla="*/ 238976 h 2086108"/>
                  <a:gd name="connsiteX10" fmla="*/ 444209 w 1504120"/>
                  <a:gd name="connsiteY10" fmla="*/ 244599 h 2086108"/>
                  <a:gd name="connsiteX11" fmla="*/ 472327 w 1504120"/>
                  <a:gd name="connsiteY11" fmla="*/ 247411 h 2086108"/>
                  <a:gd name="connsiteX12" fmla="*/ 463892 w 1504120"/>
                  <a:gd name="connsiteY12" fmla="*/ 258658 h 2086108"/>
                  <a:gd name="connsiteX13" fmla="*/ 477923 w 1504120"/>
                  <a:gd name="connsiteY13" fmla="*/ 261470 h 2086108"/>
                  <a:gd name="connsiteX14" fmla="*/ 489170 w 1504120"/>
                  <a:gd name="connsiteY14" fmla="*/ 283964 h 2086108"/>
                  <a:gd name="connsiteX15" fmla="*/ 441397 w 1504120"/>
                  <a:gd name="connsiteY15" fmla="*/ 331765 h 2086108"/>
                  <a:gd name="connsiteX16" fmla="*/ 230540 w 1504120"/>
                  <a:gd name="connsiteY16" fmla="*/ 461080 h 2086108"/>
                  <a:gd name="connsiteX17" fmla="*/ 191175 w 1504120"/>
                  <a:gd name="connsiteY17" fmla="*/ 463892 h 2086108"/>
                  <a:gd name="connsiteX18" fmla="*/ 191175 w 1504120"/>
                  <a:gd name="connsiteY18" fmla="*/ 503257 h 2086108"/>
                  <a:gd name="connsiteX19" fmla="*/ 224916 w 1504120"/>
                  <a:gd name="connsiteY19" fmla="*/ 472327 h 2086108"/>
                  <a:gd name="connsiteX20" fmla="*/ 185551 w 1504120"/>
                  <a:gd name="connsiteY20" fmla="*/ 612890 h 2086108"/>
                  <a:gd name="connsiteX21" fmla="*/ 163057 w 1504120"/>
                  <a:gd name="connsiteY21" fmla="*/ 612890 h 2086108"/>
                  <a:gd name="connsiteX22" fmla="*/ 106820 w 1504120"/>
                  <a:gd name="connsiteY22" fmla="*/ 812500 h 2086108"/>
                  <a:gd name="connsiteX23" fmla="*/ 109632 w 1504120"/>
                  <a:gd name="connsiteY23" fmla="*/ 818124 h 2086108"/>
                  <a:gd name="connsiteX24" fmla="*/ 306431 w 1504120"/>
                  <a:gd name="connsiteY24" fmla="*/ 683185 h 2086108"/>
                  <a:gd name="connsiteX25" fmla="*/ 387973 w 1504120"/>
                  <a:gd name="connsiteY25" fmla="*/ 610078 h 2086108"/>
                  <a:gd name="connsiteX26" fmla="*/ 556653 w 1504120"/>
                  <a:gd name="connsiteY26" fmla="*/ 466704 h 2086108"/>
                  <a:gd name="connsiteX27" fmla="*/ 784382 w 1504120"/>
                  <a:gd name="connsiteY27" fmla="*/ 303647 h 2086108"/>
                  <a:gd name="connsiteX28" fmla="*/ 1003675 w 1504120"/>
                  <a:gd name="connsiteY28" fmla="*/ 174304 h 2086108"/>
                  <a:gd name="connsiteX29" fmla="*/ 1009298 w 1504120"/>
                  <a:gd name="connsiteY29" fmla="*/ 151810 h 2086108"/>
                  <a:gd name="connsiteX30" fmla="*/ 1031793 w 1504120"/>
                  <a:gd name="connsiteY30" fmla="*/ 112444 h 2086108"/>
                  <a:gd name="connsiteX31" fmla="*/ 1031793 w 1504120"/>
                  <a:gd name="connsiteY31" fmla="*/ 129315 h 2086108"/>
                  <a:gd name="connsiteX32" fmla="*/ 1048664 w 1504120"/>
                  <a:gd name="connsiteY32" fmla="*/ 112444 h 2086108"/>
                  <a:gd name="connsiteX33" fmla="*/ 1043040 w 1504120"/>
                  <a:gd name="connsiteY33" fmla="*/ 126503 h 2086108"/>
                  <a:gd name="connsiteX34" fmla="*/ 1045852 w 1504120"/>
                  <a:gd name="connsiteY34" fmla="*/ 157433 h 2086108"/>
                  <a:gd name="connsiteX35" fmla="*/ 1048664 w 1504120"/>
                  <a:gd name="connsiteY35" fmla="*/ 132127 h 2086108"/>
                  <a:gd name="connsiteX36" fmla="*/ 1051475 w 1504120"/>
                  <a:gd name="connsiteY36" fmla="*/ 157433 h 2086108"/>
                  <a:gd name="connsiteX37" fmla="*/ 1197661 w 1504120"/>
                  <a:gd name="connsiteY37" fmla="*/ 95601 h 2086108"/>
                  <a:gd name="connsiteX38" fmla="*/ 1217344 w 1504120"/>
                  <a:gd name="connsiteY38" fmla="*/ 104037 h 2086108"/>
                  <a:gd name="connsiteX39" fmla="*/ 1220156 w 1504120"/>
                  <a:gd name="connsiteY39" fmla="*/ 109661 h 2086108"/>
                  <a:gd name="connsiteX40" fmla="*/ 1217344 w 1504120"/>
                  <a:gd name="connsiteY40" fmla="*/ 123691 h 2086108"/>
                  <a:gd name="connsiteX41" fmla="*/ 1228591 w 1504120"/>
                  <a:gd name="connsiteY41" fmla="*/ 118068 h 2086108"/>
                  <a:gd name="connsiteX42" fmla="*/ 1211720 w 1504120"/>
                  <a:gd name="connsiteY42" fmla="*/ 143374 h 2086108"/>
                  <a:gd name="connsiteX43" fmla="*/ 1220156 w 1504120"/>
                  <a:gd name="connsiteY43" fmla="*/ 137750 h 2086108"/>
                  <a:gd name="connsiteX44" fmla="*/ 1198446 w 1504120"/>
                  <a:gd name="connsiteY44" fmla="*/ 163472 h 2086108"/>
                  <a:gd name="connsiteX45" fmla="*/ 1185891 w 1504120"/>
                  <a:gd name="connsiteY45" fmla="*/ 178346 h 2086108"/>
                  <a:gd name="connsiteX46" fmla="*/ 1051475 w 1504120"/>
                  <a:gd name="connsiteY46" fmla="*/ 255846 h 2086108"/>
                  <a:gd name="connsiteX47" fmla="*/ 1045852 w 1504120"/>
                  <a:gd name="connsiteY47" fmla="*/ 382350 h 2086108"/>
                  <a:gd name="connsiteX48" fmla="*/ 1048664 w 1504120"/>
                  <a:gd name="connsiteY48" fmla="*/ 399220 h 2086108"/>
                  <a:gd name="connsiteX49" fmla="*/ 1079593 w 1504120"/>
                  <a:gd name="connsiteY49" fmla="*/ 387973 h 2086108"/>
                  <a:gd name="connsiteX50" fmla="*/ 1093652 w 1504120"/>
                  <a:gd name="connsiteY50" fmla="*/ 387973 h 2086108"/>
                  <a:gd name="connsiteX51" fmla="*/ 1093652 w 1504120"/>
                  <a:gd name="connsiteY51" fmla="*/ 390785 h 2086108"/>
                  <a:gd name="connsiteX52" fmla="*/ 1118959 w 1504120"/>
                  <a:gd name="connsiteY52" fmla="*/ 390785 h 2086108"/>
                  <a:gd name="connsiteX53" fmla="*/ 1135830 w 1504120"/>
                  <a:gd name="connsiteY53" fmla="*/ 399220 h 2086108"/>
                  <a:gd name="connsiteX54" fmla="*/ 1085217 w 1504120"/>
                  <a:gd name="connsiteY54" fmla="*/ 427339 h 2086108"/>
                  <a:gd name="connsiteX55" fmla="*/ 1090841 w 1504120"/>
                  <a:gd name="connsiteY55" fmla="*/ 430150 h 2086108"/>
                  <a:gd name="connsiteX56" fmla="*/ 1118959 w 1504120"/>
                  <a:gd name="connsiteY56" fmla="*/ 421715 h 2086108"/>
                  <a:gd name="connsiteX57" fmla="*/ 1040228 w 1504120"/>
                  <a:gd name="connsiteY57" fmla="*/ 461080 h 2086108"/>
                  <a:gd name="connsiteX58" fmla="*/ 1043040 w 1504120"/>
                  <a:gd name="connsiteY58" fmla="*/ 466704 h 2086108"/>
                  <a:gd name="connsiteX59" fmla="*/ 1093652 w 1504120"/>
                  <a:gd name="connsiteY59" fmla="*/ 447021 h 2086108"/>
                  <a:gd name="connsiteX60" fmla="*/ 1040228 w 1504120"/>
                  <a:gd name="connsiteY60" fmla="*/ 475139 h 2086108"/>
                  <a:gd name="connsiteX61" fmla="*/ 1034604 w 1504120"/>
                  <a:gd name="connsiteY61" fmla="*/ 545435 h 2086108"/>
                  <a:gd name="connsiteX62" fmla="*/ 1034604 w 1504120"/>
                  <a:gd name="connsiteY62" fmla="*/ 581960 h 2086108"/>
                  <a:gd name="connsiteX63" fmla="*/ 1456320 w 1504120"/>
                  <a:gd name="connsiteY63" fmla="*/ 379538 h 2086108"/>
                  <a:gd name="connsiteX64" fmla="*/ 1464755 w 1504120"/>
                  <a:gd name="connsiteY64" fmla="*/ 390785 h 2086108"/>
                  <a:gd name="connsiteX65" fmla="*/ 1487249 w 1504120"/>
                  <a:gd name="connsiteY65" fmla="*/ 393597 h 2086108"/>
                  <a:gd name="connsiteX66" fmla="*/ 1504120 w 1504120"/>
                  <a:gd name="connsiteY66" fmla="*/ 416091 h 2086108"/>
                  <a:gd name="connsiteX67" fmla="*/ 1492873 w 1504120"/>
                  <a:gd name="connsiteY67" fmla="*/ 432962 h 2086108"/>
                  <a:gd name="connsiteX68" fmla="*/ 1498497 w 1504120"/>
                  <a:gd name="connsiteY68" fmla="*/ 441398 h 2086108"/>
                  <a:gd name="connsiteX69" fmla="*/ 1481626 w 1504120"/>
                  <a:gd name="connsiteY69" fmla="*/ 458268 h 2086108"/>
                  <a:gd name="connsiteX70" fmla="*/ 1476002 w 1504120"/>
                  <a:gd name="connsiteY70" fmla="*/ 475139 h 2086108"/>
                  <a:gd name="connsiteX71" fmla="*/ 1442261 w 1504120"/>
                  <a:gd name="connsiteY71" fmla="*/ 492010 h 2086108"/>
                  <a:gd name="connsiteX72" fmla="*/ 1349499 w 1504120"/>
                  <a:gd name="connsiteY72" fmla="*/ 517316 h 2086108"/>
                  <a:gd name="connsiteX73" fmla="*/ 1144265 w 1504120"/>
                  <a:gd name="connsiteY73" fmla="*/ 632572 h 2086108"/>
                  <a:gd name="connsiteX74" fmla="*/ 1034604 w 1504120"/>
                  <a:gd name="connsiteY74" fmla="*/ 714115 h 2086108"/>
                  <a:gd name="connsiteX75" fmla="*/ 995239 w 1504120"/>
                  <a:gd name="connsiteY75" fmla="*/ 818124 h 2086108"/>
                  <a:gd name="connsiteX76" fmla="*/ 998051 w 1504120"/>
                  <a:gd name="connsiteY76" fmla="*/ 823747 h 2086108"/>
                  <a:gd name="connsiteX77" fmla="*/ 1133018 w 1504120"/>
                  <a:gd name="connsiteY77" fmla="*/ 711303 h 2086108"/>
                  <a:gd name="connsiteX78" fmla="*/ 1169543 w 1504120"/>
                  <a:gd name="connsiteY78" fmla="*/ 719738 h 2086108"/>
                  <a:gd name="connsiteX79" fmla="*/ 1279204 w 1504120"/>
                  <a:gd name="connsiteY79" fmla="*/ 981208 h 2086108"/>
                  <a:gd name="connsiteX80" fmla="*/ 1282016 w 1504120"/>
                  <a:gd name="connsiteY80" fmla="*/ 1093653 h 2086108"/>
                  <a:gd name="connsiteX81" fmla="*/ 1276392 w 1504120"/>
                  <a:gd name="connsiteY81" fmla="*/ 1228619 h 2086108"/>
                  <a:gd name="connsiteX82" fmla="*/ 1242650 w 1504120"/>
                  <a:gd name="connsiteY82" fmla="*/ 1526615 h 2086108"/>
                  <a:gd name="connsiteX83" fmla="*/ 1161108 w 1504120"/>
                  <a:gd name="connsiteY83" fmla="*/ 2001754 h 2086108"/>
                  <a:gd name="connsiteX84" fmla="*/ 1118959 w 1504120"/>
                  <a:gd name="connsiteY84" fmla="*/ 2072049 h 2086108"/>
                  <a:gd name="connsiteX85" fmla="*/ 1124582 w 1504120"/>
                  <a:gd name="connsiteY85" fmla="*/ 2055178 h 2086108"/>
                  <a:gd name="connsiteX86" fmla="*/ 1104900 w 1504120"/>
                  <a:gd name="connsiteY86" fmla="*/ 2077673 h 2086108"/>
                  <a:gd name="connsiteX87" fmla="*/ 1096464 w 1504120"/>
                  <a:gd name="connsiteY87" fmla="*/ 2069238 h 2086108"/>
                  <a:gd name="connsiteX88" fmla="*/ 1085217 w 1504120"/>
                  <a:gd name="connsiteY88" fmla="*/ 2086108 h 2086108"/>
                  <a:gd name="connsiteX89" fmla="*/ 1082405 w 1504120"/>
                  <a:gd name="connsiteY89" fmla="*/ 2080485 h 2086108"/>
                  <a:gd name="connsiteX90" fmla="*/ 1090841 w 1504120"/>
                  <a:gd name="connsiteY90" fmla="*/ 2066426 h 2086108"/>
                  <a:gd name="connsiteX91" fmla="*/ 1088029 w 1504120"/>
                  <a:gd name="connsiteY91" fmla="*/ 2060802 h 2086108"/>
                  <a:gd name="connsiteX92" fmla="*/ 1076782 w 1504120"/>
                  <a:gd name="connsiteY92" fmla="*/ 2074861 h 2086108"/>
                  <a:gd name="connsiteX93" fmla="*/ 1127394 w 1504120"/>
                  <a:gd name="connsiteY93" fmla="*/ 1799332 h 2086108"/>
                  <a:gd name="connsiteX94" fmla="*/ 1144265 w 1504120"/>
                  <a:gd name="connsiteY94" fmla="*/ 1571604 h 2086108"/>
                  <a:gd name="connsiteX95" fmla="*/ 1189226 w 1504120"/>
                  <a:gd name="connsiteY95" fmla="*/ 1144265 h 2086108"/>
                  <a:gd name="connsiteX96" fmla="*/ 1186414 w 1504120"/>
                  <a:gd name="connsiteY96" fmla="*/ 947467 h 2086108"/>
                  <a:gd name="connsiteX97" fmla="*/ 1124582 w 1504120"/>
                  <a:gd name="connsiteY97" fmla="*/ 770351 h 2086108"/>
                  <a:gd name="connsiteX98" fmla="*/ 1133018 w 1504120"/>
                  <a:gd name="connsiteY98" fmla="*/ 764727 h 2086108"/>
                  <a:gd name="connsiteX99" fmla="*/ 1104900 w 1504120"/>
                  <a:gd name="connsiteY99" fmla="*/ 753480 h 2086108"/>
                  <a:gd name="connsiteX100" fmla="*/ 1082405 w 1504120"/>
                  <a:gd name="connsiteY100" fmla="*/ 767539 h 2086108"/>
                  <a:gd name="connsiteX101" fmla="*/ 1085217 w 1504120"/>
                  <a:gd name="connsiteY101" fmla="*/ 773163 h 2086108"/>
                  <a:gd name="connsiteX102" fmla="*/ 1110523 w 1504120"/>
                  <a:gd name="connsiteY102" fmla="*/ 761916 h 2086108"/>
                  <a:gd name="connsiteX103" fmla="*/ 1006486 w 1504120"/>
                  <a:gd name="connsiteY103" fmla="*/ 871548 h 2086108"/>
                  <a:gd name="connsiteX104" fmla="*/ 1005249 w 1504120"/>
                  <a:gd name="connsiteY104" fmla="*/ 873123 h 2086108"/>
                  <a:gd name="connsiteX105" fmla="*/ 1006486 w 1504120"/>
                  <a:gd name="connsiteY105" fmla="*/ 879983 h 2086108"/>
                  <a:gd name="connsiteX106" fmla="*/ 958686 w 1504120"/>
                  <a:gd name="connsiteY106" fmla="*/ 972773 h 2086108"/>
                  <a:gd name="connsiteX107" fmla="*/ 961497 w 1504120"/>
                  <a:gd name="connsiteY107" fmla="*/ 978397 h 2086108"/>
                  <a:gd name="connsiteX108" fmla="*/ 1088029 w 1504120"/>
                  <a:gd name="connsiteY108" fmla="*/ 950279 h 2086108"/>
                  <a:gd name="connsiteX109" fmla="*/ 1118959 w 1504120"/>
                  <a:gd name="connsiteY109" fmla="*/ 953090 h 2086108"/>
                  <a:gd name="connsiteX110" fmla="*/ 1130206 w 1504120"/>
                  <a:gd name="connsiteY110" fmla="*/ 964338 h 2086108"/>
                  <a:gd name="connsiteX111" fmla="*/ 1141453 w 1504120"/>
                  <a:gd name="connsiteY111" fmla="*/ 972773 h 2086108"/>
                  <a:gd name="connsiteX112" fmla="*/ 1144265 w 1504120"/>
                  <a:gd name="connsiteY112" fmla="*/ 984020 h 2086108"/>
                  <a:gd name="connsiteX113" fmla="*/ 1138641 w 1504120"/>
                  <a:gd name="connsiteY113" fmla="*/ 1006515 h 2086108"/>
                  <a:gd name="connsiteX114" fmla="*/ 1135830 w 1504120"/>
                  <a:gd name="connsiteY114" fmla="*/ 995268 h 2086108"/>
                  <a:gd name="connsiteX115" fmla="*/ 1130206 w 1504120"/>
                  <a:gd name="connsiteY115" fmla="*/ 1009327 h 2086108"/>
                  <a:gd name="connsiteX116" fmla="*/ 1110523 w 1504120"/>
                  <a:gd name="connsiteY116" fmla="*/ 1043040 h 2086108"/>
                  <a:gd name="connsiteX117" fmla="*/ 1116147 w 1504120"/>
                  <a:gd name="connsiteY117" fmla="*/ 1020546 h 2086108"/>
                  <a:gd name="connsiteX118" fmla="*/ 1107649 w 1504120"/>
                  <a:gd name="connsiteY118" fmla="*/ 1034356 h 2086108"/>
                  <a:gd name="connsiteX119" fmla="*/ 1104900 w 1504120"/>
                  <a:gd name="connsiteY119" fmla="*/ 1023357 h 2086108"/>
                  <a:gd name="connsiteX120" fmla="*/ 1051475 w 1504120"/>
                  <a:gd name="connsiteY120" fmla="*/ 1113335 h 2086108"/>
                  <a:gd name="connsiteX121" fmla="*/ 1073970 w 1504120"/>
                  <a:gd name="connsiteY121" fmla="*/ 1085217 h 2086108"/>
                  <a:gd name="connsiteX122" fmla="*/ 1076782 w 1504120"/>
                  <a:gd name="connsiteY122" fmla="*/ 1090841 h 2086108"/>
                  <a:gd name="connsiteX123" fmla="*/ 1080141 w 1504120"/>
                  <a:gd name="connsiteY123" fmla="*/ 1089009 h 2086108"/>
                  <a:gd name="connsiteX124" fmla="*/ 1052881 w 1504120"/>
                  <a:gd name="connsiteY124" fmla="*/ 1131261 h 2086108"/>
                  <a:gd name="connsiteX125" fmla="*/ 1026169 w 1504120"/>
                  <a:gd name="connsiteY125" fmla="*/ 1192066 h 2086108"/>
                  <a:gd name="connsiteX126" fmla="*/ 1031793 w 1504120"/>
                  <a:gd name="connsiteY126" fmla="*/ 1194878 h 2086108"/>
                  <a:gd name="connsiteX127" fmla="*/ 1161108 w 1504120"/>
                  <a:gd name="connsiteY127" fmla="*/ 1172383 h 2086108"/>
                  <a:gd name="connsiteX128" fmla="*/ 1127394 w 1504120"/>
                  <a:gd name="connsiteY128" fmla="*/ 1189254 h 2086108"/>
                  <a:gd name="connsiteX129" fmla="*/ 1133018 w 1504120"/>
                  <a:gd name="connsiteY129" fmla="*/ 1192066 h 2086108"/>
                  <a:gd name="connsiteX130" fmla="*/ 1177979 w 1504120"/>
                  <a:gd name="connsiteY130" fmla="*/ 1178007 h 2086108"/>
                  <a:gd name="connsiteX131" fmla="*/ 1158296 w 1504120"/>
                  <a:gd name="connsiteY131" fmla="*/ 1194878 h 2086108"/>
                  <a:gd name="connsiteX132" fmla="*/ 1172355 w 1504120"/>
                  <a:gd name="connsiteY132" fmla="*/ 1192066 h 2086108"/>
                  <a:gd name="connsiteX133" fmla="*/ 975557 w 1504120"/>
                  <a:gd name="connsiteY133" fmla="*/ 1296075 h 2086108"/>
                  <a:gd name="connsiteX134" fmla="*/ 927756 w 1504120"/>
                  <a:gd name="connsiteY134" fmla="*/ 1282016 h 2086108"/>
                  <a:gd name="connsiteX135" fmla="*/ 919349 w 1504120"/>
                  <a:gd name="connsiteY135" fmla="*/ 1242650 h 2086108"/>
                  <a:gd name="connsiteX136" fmla="*/ 908101 w 1504120"/>
                  <a:gd name="connsiteY136" fmla="*/ 1284827 h 2086108"/>
                  <a:gd name="connsiteX137" fmla="*/ 896854 w 1504120"/>
                  <a:gd name="connsiteY137" fmla="*/ 1279204 h 2086108"/>
                  <a:gd name="connsiteX138" fmla="*/ 885607 w 1504120"/>
                  <a:gd name="connsiteY138" fmla="*/ 1312946 h 2086108"/>
                  <a:gd name="connsiteX139" fmla="*/ 877171 w 1504120"/>
                  <a:gd name="connsiteY139" fmla="*/ 1276392 h 2086108"/>
                  <a:gd name="connsiteX140" fmla="*/ 854677 w 1504120"/>
                  <a:gd name="connsiteY140" fmla="*/ 1318569 h 2086108"/>
                  <a:gd name="connsiteX141" fmla="*/ 854677 w 1504120"/>
                  <a:gd name="connsiteY141" fmla="*/ 1298887 h 2086108"/>
                  <a:gd name="connsiteX142" fmla="*/ 840618 w 1504120"/>
                  <a:gd name="connsiteY142" fmla="*/ 1304510 h 2086108"/>
                  <a:gd name="connsiteX143" fmla="*/ 823747 w 1504120"/>
                  <a:gd name="connsiteY143" fmla="*/ 1262333 h 2086108"/>
                  <a:gd name="connsiteX144" fmla="*/ 823747 w 1504120"/>
                  <a:gd name="connsiteY144" fmla="*/ 1206125 h 2086108"/>
                  <a:gd name="connsiteX145" fmla="*/ 837806 w 1504120"/>
                  <a:gd name="connsiteY145" fmla="*/ 1116147 h 2086108"/>
                  <a:gd name="connsiteX146" fmla="*/ 944627 w 1504120"/>
                  <a:gd name="connsiteY146" fmla="*/ 767539 h 2086108"/>
                  <a:gd name="connsiteX147" fmla="*/ 944627 w 1504120"/>
                  <a:gd name="connsiteY147" fmla="*/ 759104 h 2086108"/>
                  <a:gd name="connsiteX148" fmla="*/ 593207 w 1504120"/>
                  <a:gd name="connsiteY148" fmla="*/ 975585 h 2086108"/>
                  <a:gd name="connsiteX149" fmla="*/ 567901 w 1504120"/>
                  <a:gd name="connsiteY149" fmla="*/ 981208 h 2086108"/>
                  <a:gd name="connsiteX150" fmla="*/ 545406 w 1504120"/>
                  <a:gd name="connsiteY150" fmla="*/ 984020 h 2086108"/>
                  <a:gd name="connsiteX151" fmla="*/ 551030 w 1504120"/>
                  <a:gd name="connsiteY151" fmla="*/ 975585 h 2086108"/>
                  <a:gd name="connsiteX152" fmla="*/ 528535 w 1504120"/>
                  <a:gd name="connsiteY152" fmla="*/ 972773 h 2086108"/>
                  <a:gd name="connsiteX153" fmla="*/ 528535 w 1504120"/>
                  <a:gd name="connsiteY153" fmla="*/ 964338 h 2086108"/>
                  <a:gd name="connsiteX154" fmla="*/ 534159 w 1504120"/>
                  <a:gd name="connsiteY154" fmla="*/ 958714 h 2086108"/>
                  <a:gd name="connsiteX155" fmla="*/ 517288 w 1504120"/>
                  <a:gd name="connsiteY155" fmla="*/ 936220 h 2086108"/>
                  <a:gd name="connsiteX156" fmla="*/ 522912 w 1504120"/>
                  <a:gd name="connsiteY156" fmla="*/ 924972 h 2086108"/>
                  <a:gd name="connsiteX157" fmla="*/ 643819 w 1504120"/>
                  <a:gd name="connsiteY157" fmla="*/ 806876 h 2086108"/>
                  <a:gd name="connsiteX158" fmla="*/ 843430 w 1504120"/>
                  <a:gd name="connsiteY158" fmla="*/ 671938 h 2086108"/>
                  <a:gd name="connsiteX159" fmla="*/ 837806 w 1504120"/>
                  <a:gd name="connsiteY159" fmla="*/ 677561 h 2086108"/>
                  <a:gd name="connsiteX160" fmla="*/ 843430 w 1504120"/>
                  <a:gd name="connsiteY160" fmla="*/ 680373 h 2086108"/>
                  <a:gd name="connsiteX161" fmla="*/ 859598 w 1504120"/>
                  <a:gd name="connsiteY161" fmla="*/ 672289 h 2086108"/>
                  <a:gd name="connsiteX162" fmla="*/ 864642 w 1504120"/>
                  <a:gd name="connsiteY162" fmla="*/ 668724 h 2086108"/>
                  <a:gd name="connsiteX163" fmla="*/ 854677 w 1504120"/>
                  <a:gd name="connsiteY163" fmla="*/ 685997 h 2086108"/>
                  <a:gd name="connsiteX164" fmla="*/ 877171 w 1504120"/>
                  <a:gd name="connsiteY164" fmla="*/ 669126 h 2086108"/>
                  <a:gd name="connsiteX165" fmla="*/ 857489 w 1504120"/>
                  <a:gd name="connsiteY165" fmla="*/ 688809 h 2086108"/>
                  <a:gd name="connsiteX166" fmla="*/ 950250 w 1504120"/>
                  <a:gd name="connsiteY166" fmla="*/ 601643 h 2086108"/>
                  <a:gd name="connsiteX167" fmla="*/ 955874 w 1504120"/>
                  <a:gd name="connsiteY167" fmla="*/ 514505 h 2086108"/>
                  <a:gd name="connsiteX168" fmla="*/ 851865 w 1504120"/>
                  <a:gd name="connsiteY168" fmla="*/ 565089 h 2086108"/>
                  <a:gd name="connsiteX169" fmla="*/ 958686 w 1504120"/>
                  <a:gd name="connsiteY169" fmla="*/ 506069 h 2086108"/>
                  <a:gd name="connsiteX170" fmla="*/ 955874 w 1504120"/>
                  <a:gd name="connsiteY170" fmla="*/ 500446 h 2086108"/>
                  <a:gd name="connsiteX171" fmla="*/ 843430 w 1504120"/>
                  <a:gd name="connsiteY171" fmla="*/ 556682 h 2086108"/>
                  <a:gd name="connsiteX172" fmla="*/ 832182 w 1504120"/>
                  <a:gd name="connsiteY172" fmla="*/ 548246 h 2086108"/>
                  <a:gd name="connsiteX173" fmla="*/ 826559 w 1504120"/>
                  <a:gd name="connsiteY173" fmla="*/ 553870 h 2086108"/>
                  <a:gd name="connsiteX174" fmla="*/ 826559 w 1504120"/>
                  <a:gd name="connsiteY174" fmla="*/ 551058 h 2086108"/>
                  <a:gd name="connsiteX175" fmla="*/ 834994 w 1504120"/>
                  <a:gd name="connsiteY175" fmla="*/ 534187 h 2086108"/>
                  <a:gd name="connsiteX176" fmla="*/ 826559 w 1504120"/>
                  <a:gd name="connsiteY176" fmla="*/ 542623 h 2086108"/>
                  <a:gd name="connsiteX177" fmla="*/ 823747 w 1504120"/>
                  <a:gd name="connsiteY177" fmla="*/ 534187 h 2086108"/>
                  <a:gd name="connsiteX178" fmla="*/ 913725 w 1504120"/>
                  <a:gd name="connsiteY178" fmla="*/ 461080 h 2086108"/>
                  <a:gd name="connsiteX179" fmla="*/ 964309 w 1504120"/>
                  <a:gd name="connsiteY179" fmla="*/ 432962 h 2086108"/>
                  <a:gd name="connsiteX180" fmla="*/ 972745 w 1504120"/>
                  <a:gd name="connsiteY180" fmla="*/ 396409 h 2086108"/>
                  <a:gd name="connsiteX181" fmla="*/ 978368 w 1504120"/>
                  <a:gd name="connsiteY181" fmla="*/ 357043 h 2086108"/>
                  <a:gd name="connsiteX182" fmla="*/ 986804 w 1504120"/>
                  <a:gd name="connsiteY182" fmla="*/ 283964 h 2086108"/>
                  <a:gd name="connsiteX183" fmla="*/ 714087 w 1504120"/>
                  <a:gd name="connsiteY183" fmla="*/ 441398 h 2086108"/>
                  <a:gd name="connsiteX184" fmla="*/ 382349 w 1504120"/>
                  <a:gd name="connsiteY184" fmla="*/ 702868 h 2086108"/>
                  <a:gd name="connsiteX185" fmla="*/ 399220 w 1504120"/>
                  <a:gd name="connsiteY185" fmla="*/ 728174 h 2086108"/>
                  <a:gd name="connsiteX186" fmla="*/ 410468 w 1504120"/>
                  <a:gd name="connsiteY186" fmla="*/ 770351 h 2086108"/>
                  <a:gd name="connsiteX187" fmla="*/ 210857 w 1504120"/>
                  <a:gd name="connsiteY187" fmla="*/ 1017734 h 2086108"/>
                  <a:gd name="connsiteX188" fmla="*/ 163057 w 1504120"/>
                  <a:gd name="connsiteY188" fmla="*/ 936220 h 2086108"/>
                  <a:gd name="connsiteX189" fmla="*/ 244599 w 1504120"/>
                  <a:gd name="connsiteY189" fmla="*/ 753480 h 2086108"/>
                  <a:gd name="connsiteX190" fmla="*/ 244599 w 1504120"/>
                  <a:gd name="connsiteY190" fmla="*/ 750668 h 2086108"/>
                  <a:gd name="connsiteX191" fmla="*/ 185551 w 1504120"/>
                  <a:gd name="connsiteY191" fmla="*/ 784410 h 2086108"/>
                  <a:gd name="connsiteX192" fmla="*/ 182739 w 1504120"/>
                  <a:gd name="connsiteY192" fmla="*/ 778786 h 2086108"/>
                  <a:gd name="connsiteX193" fmla="*/ 101197 w 1504120"/>
                  <a:gd name="connsiteY193" fmla="*/ 851865 h 2086108"/>
                  <a:gd name="connsiteX194" fmla="*/ 95573 w 1504120"/>
                  <a:gd name="connsiteY194" fmla="*/ 969961 h 2086108"/>
                  <a:gd name="connsiteX195" fmla="*/ 118068 w 1504120"/>
                  <a:gd name="connsiteY195" fmla="*/ 1276392 h 2086108"/>
                  <a:gd name="connsiteX196" fmla="*/ 101197 w 1504120"/>
                  <a:gd name="connsiteY196" fmla="*/ 1287639 h 2086108"/>
                  <a:gd name="connsiteX197" fmla="*/ 87138 w 1504120"/>
                  <a:gd name="connsiteY197" fmla="*/ 1276392 h 2086108"/>
                  <a:gd name="connsiteX198" fmla="*/ 87138 w 1504120"/>
                  <a:gd name="connsiteY198" fmla="*/ 1290451 h 2086108"/>
                  <a:gd name="connsiteX199" fmla="*/ 0 w 1504120"/>
                  <a:gd name="connsiteY199" fmla="*/ 1031793 h 2086108"/>
                  <a:gd name="connsiteX200" fmla="*/ 0 w 1504120"/>
                  <a:gd name="connsiteY200" fmla="*/ 896854 h 2086108"/>
                  <a:gd name="connsiteX201" fmla="*/ 5623 w 1504120"/>
                  <a:gd name="connsiteY201" fmla="*/ 846242 h 2086108"/>
                  <a:gd name="connsiteX202" fmla="*/ 47772 w 1504120"/>
                  <a:gd name="connsiteY202" fmla="*/ 683185 h 2086108"/>
                  <a:gd name="connsiteX203" fmla="*/ 87138 w 1504120"/>
                  <a:gd name="connsiteY203" fmla="*/ 593207 h 2086108"/>
                  <a:gd name="connsiteX204" fmla="*/ 56208 w 1504120"/>
                  <a:gd name="connsiteY204" fmla="*/ 536999 h 2086108"/>
                  <a:gd name="connsiteX205" fmla="*/ 89950 w 1504120"/>
                  <a:gd name="connsiteY205" fmla="*/ 559494 h 2086108"/>
                  <a:gd name="connsiteX206" fmla="*/ 75891 w 1504120"/>
                  <a:gd name="connsiteY206" fmla="*/ 536999 h 2086108"/>
                  <a:gd name="connsiteX207" fmla="*/ 56208 w 1504120"/>
                  <a:gd name="connsiteY207" fmla="*/ 520128 h 2086108"/>
                  <a:gd name="connsiteX208" fmla="*/ 89950 w 1504120"/>
                  <a:gd name="connsiteY208" fmla="*/ 534187 h 2086108"/>
                  <a:gd name="connsiteX209" fmla="*/ 73079 w 1504120"/>
                  <a:gd name="connsiteY209" fmla="*/ 520128 h 2086108"/>
                  <a:gd name="connsiteX210" fmla="*/ 95573 w 1504120"/>
                  <a:gd name="connsiteY210" fmla="*/ 528564 h 2086108"/>
                  <a:gd name="connsiteX211" fmla="*/ 95573 w 1504120"/>
                  <a:gd name="connsiteY211" fmla="*/ 444209 h 2086108"/>
                  <a:gd name="connsiteX212" fmla="*/ 84326 w 1504120"/>
                  <a:gd name="connsiteY212" fmla="*/ 373914 h 2086108"/>
                  <a:gd name="connsiteX213" fmla="*/ 5623 w 1504120"/>
                  <a:gd name="connsiteY213" fmla="*/ 438586 h 2086108"/>
                  <a:gd name="connsiteX214" fmla="*/ 84326 w 1504120"/>
                  <a:gd name="connsiteY214" fmla="*/ 351420 h 2086108"/>
                  <a:gd name="connsiteX215" fmla="*/ 30902 w 1504120"/>
                  <a:gd name="connsiteY215" fmla="*/ 25306 h 2086108"/>
                  <a:gd name="connsiteX216" fmla="*/ 42149 w 1504120"/>
                  <a:gd name="connsiteY216" fmla="*/ 50613 h 2086108"/>
                  <a:gd name="connsiteX217" fmla="*/ 44961 w 1504120"/>
                  <a:gd name="connsiteY217" fmla="*/ 42177 h 2086108"/>
                  <a:gd name="connsiteX218" fmla="*/ 36525 w 1504120"/>
                  <a:gd name="connsiteY218" fmla="*/ 5624 h 2086108"/>
                  <a:gd name="connsiteX219" fmla="*/ 53396 w 1504120"/>
                  <a:gd name="connsiteY219" fmla="*/ 19683 h 2086108"/>
                  <a:gd name="connsiteX220" fmla="*/ 61832 w 1504120"/>
                  <a:gd name="connsiteY220" fmla="*/ 33742 h 2086108"/>
                  <a:gd name="connsiteX221" fmla="*/ 64643 w 1504120"/>
                  <a:gd name="connsiteY221" fmla="*/ 28118 h 2086108"/>
                  <a:gd name="connsiteX222" fmla="*/ 56208 w 1504120"/>
                  <a:gd name="connsiteY222" fmla="*/ 0 h 2086108"/>
                  <a:gd name="connsiteX223" fmla="*/ 70267 w 1504120"/>
                  <a:gd name="connsiteY223" fmla="*/ 652255 h 2086108"/>
                  <a:gd name="connsiteX224" fmla="*/ 25306 w 1504120"/>
                  <a:gd name="connsiteY224" fmla="*/ 829371 h 2086108"/>
                  <a:gd name="connsiteX225" fmla="*/ 70267 w 1504120"/>
                  <a:gd name="connsiteY225" fmla="*/ 652255 h 2086108"/>
                  <a:gd name="connsiteX226" fmla="*/ 328925 w 1504120"/>
                  <a:gd name="connsiteY226" fmla="*/ 753480 h 2086108"/>
                  <a:gd name="connsiteX227" fmla="*/ 233352 w 1504120"/>
                  <a:gd name="connsiteY227" fmla="*/ 860301 h 2086108"/>
                  <a:gd name="connsiteX228" fmla="*/ 219293 w 1504120"/>
                  <a:gd name="connsiteY228" fmla="*/ 910913 h 2086108"/>
                  <a:gd name="connsiteX229" fmla="*/ 224916 w 1504120"/>
                  <a:gd name="connsiteY229" fmla="*/ 933408 h 2086108"/>
                  <a:gd name="connsiteX230" fmla="*/ 354231 w 1504120"/>
                  <a:gd name="connsiteY230" fmla="*/ 787194 h 2086108"/>
                  <a:gd name="connsiteX231" fmla="*/ 328925 w 1504120"/>
                  <a:gd name="connsiteY231" fmla="*/ 753480 h 2086108"/>
                  <a:gd name="connsiteX232" fmla="*/ 255818 w 1504120"/>
                  <a:gd name="connsiteY232" fmla="*/ 992456 h 2086108"/>
                  <a:gd name="connsiteX233" fmla="*/ 227728 w 1504120"/>
                  <a:gd name="connsiteY233" fmla="*/ 1003703 h 2086108"/>
                  <a:gd name="connsiteX234" fmla="*/ 255818 w 1504120"/>
                  <a:gd name="connsiteY234" fmla="*/ 992456 h 2086108"/>
                  <a:gd name="connsiteX235" fmla="*/ 196798 w 1504120"/>
                  <a:gd name="connsiteY235" fmla="*/ 1006515 h 2086108"/>
                  <a:gd name="connsiteX236" fmla="*/ 205234 w 1504120"/>
                  <a:gd name="connsiteY236" fmla="*/ 1012110 h 2086108"/>
                  <a:gd name="connsiteX237" fmla="*/ 213669 w 1504120"/>
                  <a:gd name="connsiteY237" fmla="*/ 1009327 h 2086108"/>
                  <a:gd name="connsiteX238" fmla="*/ 196798 w 1504120"/>
                  <a:gd name="connsiteY238" fmla="*/ 1006515 h 2086108"/>
                  <a:gd name="connsiteX239" fmla="*/ 1117553 w 1504120"/>
                  <a:gd name="connsiteY239" fmla="*/ 985778 h 2086108"/>
                  <a:gd name="connsiteX240" fmla="*/ 1113335 w 1504120"/>
                  <a:gd name="connsiteY240" fmla="*/ 986832 h 2086108"/>
                  <a:gd name="connsiteX241" fmla="*/ 1121771 w 1504120"/>
                  <a:gd name="connsiteY241" fmla="*/ 986832 h 2086108"/>
                  <a:gd name="connsiteX242" fmla="*/ 1117553 w 1504120"/>
                  <a:gd name="connsiteY242" fmla="*/ 985778 h 2086108"/>
                  <a:gd name="connsiteX243" fmla="*/ 958686 w 1504120"/>
                  <a:gd name="connsiteY243" fmla="*/ 986832 h 2086108"/>
                  <a:gd name="connsiteX244" fmla="*/ 958686 w 1504120"/>
                  <a:gd name="connsiteY244" fmla="*/ 995268 h 2086108"/>
                  <a:gd name="connsiteX245" fmla="*/ 969933 w 1504120"/>
                  <a:gd name="connsiteY245" fmla="*/ 992456 h 2086108"/>
                  <a:gd name="connsiteX246" fmla="*/ 958686 w 1504120"/>
                  <a:gd name="connsiteY246" fmla="*/ 986832 h 2086108"/>
                  <a:gd name="connsiteX247" fmla="*/ 953062 w 1504120"/>
                  <a:gd name="connsiteY247" fmla="*/ 1012110 h 2086108"/>
                  <a:gd name="connsiteX248" fmla="*/ 922160 w 1504120"/>
                  <a:gd name="connsiteY248" fmla="*/ 1220184 h 2086108"/>
                  <a:gd name="connsiteX249" fmla="*/ 1028981 w 1504120"/>
                  <a:gd name="connsiteY249" fmla="*/ 1088029 h 2086108"/>
                  <a:gd name="connsiteX250" fmla="*/ 1068346 w 1504120"/>
                  <a:gd name="connsiteY250" fmla="*/ 1034605 h 2086108"/>
                  <a:gd name="connsiteX251" fmla="*/ 995239 w 1504120"/>
                  <a:gd name="connsiteY251" fmla="*/ 1048664 h 2086108"/>
                  <a:gd name="connsiteX252" fmla="*/ 958686 w 1504120"/>
                  <a:gd name="connsiteY252" fmla="*/ 1040228 h 2086108"/>
                  <a:gd name="connsiteX253" fmla="*/ 967121 w 1504120"/>
                  <a:gd name="connsiteY253" fmla="*/ 1017734 h 2086108"/>
                  <a:gd name="connsiteX254" fmla="*/ 964309 w 1504120"/>
                  <a:gd name="connsiteY254" fmla="*/ 1012110 h 2086108"/>
                  <a:gd name="connsiteX255" fmla="*/ 953062 w 1504120"/>
                  <a:gd name="connsiteY255" fmla="*/ 1012110 h 2086108"/>
                  <a:gd name="connsiteX256" fmla="*/ 1090841 w 1504120"/>
                  <a:gd name="connsiteY256" fmla="*/ 1028981 h 2086108"/>
                  <a:gd name="connsiteX257" fmla="*/ 1071158 w 1504120"/>
                  <a:gd name="connsiteY257" fmla="*/ 1065535 h 2086108"/>
                  <a:gd name="connsiteX258" fmla="*/ 1090841 w 1504120"/>
                  <a:gd name="connsiteY258" fmla="*/ 1028981 h 2086108"/>
                  <a:gd name="connsiteX259" fmla="*/ 1102088 w 1504120"/>
                  <a:gd name="connsiteY259" fmla="*/ 961526 h 2086108"/>
                  <a:gd name="connsiteX260" fmla="*/ 1113335 w 1504120"/>
                  <a:gd name="connsiteY260" fmla="*/ 967149 h 2086108"/>
                  <a:gd name="connsiteX261" fmla="*/ 1121771 w 1504120"/>
                  <a:gd name="connsiteY261" fmla="*/ 964338 h 2086108"/>
                  <a:gd name="connsiteX262" fmla="*/ 1102088 w 1504120"/>
                  <a:gd name="connsiteY262" fmla="*/ 961526 h 2086108"/>
                  <a:gd name="connsiteX263" fmla="*/ 1135830 w 1504120"/>
                  <a:gd name="connsiteY263" fmla="*/ 975585 h 2086108"/>
                  <a:gd name="connsiteX264" fmla="*/ 1138641 w 1504120"/>
                  <a:gd name="connsiteY264" fmla="*/ 986832 h 2086108"/>
                  <a:gd name="connsiteX265" fmla="*/ 1135830 w 1504120"/>
                  <a:gd name="connsiteY265" fmla="*/ 975585 h 2086108"/>
                  <a:gd name="connsiteX266" fmla="*/ 1459131 w 1504120"/>
                  <a:gd name="connsiteY266" fmla="*/ 452645 h 2086108"/>
                  <a:gd name="connsiteX267" fmla="*/ 1461943 w 1504120"/>
                  <a:gd name="connsiteY267" fmla="*/ 452645 h 2086108"/>
                  <a:gd name="connsiteX268" fmla="*/ 1459131 w 1504120"/>
                  <a:gd name="connsiteY268" fmla="*/ 452645 h 2086108"/>
                  <a:gd name="connsiteX269" fmla="*/ 1436637 w 1504120"/>
                  <a:gd name="connsiteY269" fmla="*/ 483575 h 2086108"/>
                  <a:gd name="connsiteX270" fmla="*/ 1422578 w 1504120"/>
                  <a:gd name="connsiteY270" fmla="*/ 489198 h 2086108"/>
                  <a:gd name="connsiteX271" fmla="*/ 1436637 w 1504120"/>
                  <a:gd name="connsiteY271" fmla="*/ 483575 h 2086108"/>
                  <a:gd name="connsiteX272" fmla="*/ 1414142 w 1504120"/>
                  <a:gd name="connsiteY272" fmla="*/ 492010 h 2086108"/>
                  <a:gd name="connsiteX273" fmla="*/ 1408519 w 1504120"/>
                  <a:gd name="connsiteY273" fmla="*/ 494822 h 2086108"/>
                  <a:gd name="connsiteX274" fmla="*/ 1414142 w 1504120"/>
                  <a:gd name="connsiteY274" fmla="*/ 492010 h 2086108"/>
                  <a:gd name="connsiteX275" fmla="*/ 126503 w 1504120"/>
                  <a:gd name="connsiteY275" fmla="*/ 809688 h 2086108"/>
                  <a:gd name="connsiteX276" fmla="*/ 106820 w 1504120"/>
                  <a:gd name="connsiteY276" fmla="*/ 837806 h 2086108"/>
                  <a:gd name="connsiteX277" fmla="*/ 126503 w 1504120"/>
                  <a:gd name="connsiteY277" fmla="*/ 809688 h 2086108"/>
                  <a:gd name="connsiteX278" fmla="*/ 191175 w 1504120"/>
                  <a:gd name="connsiteY278" fmla="*/ 216481 h 2086108"/>
                  <a:gd name="connsiteX279" fmla="*/ 179927 w 1504120"/>
                  <a:gd name="connsiteY279" fmla="*/ 224917 h 2086108"/>
                  <a:gd name="connsiteX280" fmla="*/ 191175 w 1504120"/>
                  <a:gd name="connsiteY280" fmla="*/ 216481 h 2086108"/>
                  <a:gd name="connsiteX281" fmla="*/ 177819 w 1504120"/>
                  <a:gd name="connsiteY281" fmla="*/ 241085 h 2086108"/>
                  <a:gd name="connsiteX282" fmla="*/ 168680 w 1504120"/>
                  <a:gd name="connsiteY282" fmla="*/ 258658 h 2086108"/>
                  <a:gd name="connsiteX283" fmla="*/ 182739 w 1504120"/>
                  <a:gd name="connsiteY283" fmla="*/ 244599 h 2086108"/>
                  <a:gd name="connsiteX284" fmla="*/ 177819 w 1504120"/>
                  <a:gd name="connsiteY284" fmla="*/ 241085 h 208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</a:cxnLst>
                <a:rect l="l" t="t" r="r" b="b"/>
                <a:pathLst>
                  <a:path w="1504120" h="2086108">
                    <a:moveTo>
                      <a:pt x="56208" y="0"/>
                    </a:moveTo>
                    <a:cubicBezTo>
                      <a:pt x="67455" y="8435"/>
                      <a:pt x="84326" y="8435"/>
                      <a:pt x="89950" y="16871"/>
                    </a:cubicBezTo>
                    <a:cubicBezTo>
                      <a:pt x="146186" y="84354"/>
                      <a:pt x="140562" y="165869"/>
                      <a:pt x="165868" y="241787"/>
                    </a:cubicBezTo>
                    <a:cubicBezTo>
                      <a:pt x="168680" y="238976"/>
                      <a:pt x="177116" y="238976"/>
                      <a:pt x="177116" y="230540"/>
                    </a:cubicBezTo>
                    <a:cubicBezTo>
                      <a:pt x="177116" y="224917"/>
                      <a:pt x="174304" y="227728"/>
                      <a:pt x="171492" y="227728"/>
                    </a:cubicBezTo>
                    <a:cubicBezTo>
                      <a:pt x="185551" y="213669"/>
                      <a:pt x="342984" y="78731"/>
                      <a:pt x="393597" y="78731"/>
                    </a:cubicBezTo>
                    <a:cubicBezTo>
                      <a:pt x="399220" y="78731"/>
                      <a:pt x="399220" y="81542"/>
                      <a:pt x="402032" y="84354"/>
                    </a:cubicBezTo>
                    <a:cubicBezTo>
                      <a:pt x="424527" y="78731"/>
                      <a:pt x="447021" y="118068"/>
                      <a:pt x="447021" y="137750"/>
                    </a:cubicBezTo>
                    <a:cubicBezTo>
                      <a:pt x="447021" y="163057"/>
                      <a:pt x="345796" y="255846"/>
                      <a:pt x="334549" y="292400"/>
                    </a:cubicBezTo>
                    <a:cubicBezTo>
                      <a:pt x="371102" y="272717"/>
                      <a:pt x="416091" y="238976"/>
                      <a:pt x="449833" y="238976"/>
                    </a:cubicBezTo>
                    <a:cubicBezTo>
                      <a:pt x="449833" y="241787"/>
                      <a:pt x="447021" y="241787"/>
                      <a:pt x="444209" y="244599"/>
                    </a:cubicBezTo>
                    <a:cubicBezTo>
                      <a:pt x="452645" y="247411"/>
                      <a:pt x="463892" y="247411"/>
                      <a:pt x="472327" y="247411"/>
                    </a:cubicBezTo>
                    <a:cubicBezTo>
                      <a:pt x="472327" y="250223"/>
                      <a:pt x="466704" y="255846"/>
                      <a:pt x="463892" y="258658"/>
                    </a:cubicBezTo>
                    <a:cubicBezTo>
                      <a:pt x="466704" y="261470"/>
                      <a:pt x="472327" y="258658"/>
                      <a:pt x="477923" y="261470"/>
                    </a:cubicBezTo>
                    <a:cubicBezTo>
                      <a:pt x="483546" y="267094"/>
                      <a:pt x="489170" y="278341"/>
                      <a:pt x="489170" y="283964"/>
                    </a:cubicBezTo>
                    <a:cubicBezTo>
                      <a:pt x="489170" y="292400"/>
                      <a:pt x="458268" y="320518"/>
                      <a:pt x="441397" y="331765"/>
                    </a:cubicBezTo>
                    <a:cubicBezTo>
                      <a:pt x="368290" y="385161"/>
                      <a:pt x="303619" y="432962"/>
                      <a:pt x="230540" y="461080"/>
                    </a:cubicBezTo>
                    <a:cubicBezTo>
                      <a:pt x="219293" y="466704"/>
                      <a:pt x="205234" y="463892"/>
                      <a:pt x="191175" y="463892"/>
                    </a:cubicBezTo>
                    <a:lnTo>
                      <a:pt x="191175" y="503257"/>
                    </a:lnTo>
                    <a:cubicBezTo>
                      <a:pt x="205234" y="503257"/>
                      <a:pt x="213669" y="480763"/>
                      <a:pt x="224916" y="472327"/>
                    </a:cubicBezTo>
                    <a:cubicBezTo>
                      <a:pt x="182739" y="514505"/>
                      <a:pt x="191175" y="562277"/>
                      <a:pt x="185551" y="612890"/>
                    </a:cubicBezTo>
                    <a:cubicBezTo>
                      <a:pt x="179927" y="612890"/>
                      <a:pt x="171492" y="615702"/>
                      <a:pt x="163057" y="612890"/>
                    </a:cubicBezTo>
                    <a:cubicBezTo>
                      <a:pt x="120879" y="671938"/>
                      <a:pt x="115256" y="745045"/>
                      <a:pt x="106820" y="812500"/>
                    </a:cubicBezTo>
                    <a:cubicBezTo>
                      <a:pt x="106820" y="812500"/>
                      <a:pt x="106820" y="815312"/>
                      <a:pt x="109632" y="818124"/>
                    </a:cubicBezTo>
                    <a:cubicBezTo>
                      <a:pt x="157433" y="745045"/>
                      <a:pt x="244599" y="702868"/>
                      <a:pt x="306431" y="683185"/>
                    </a:cubicBezTo>
                    <a:cubicBezTo>
                      <a:pt x="337361" y="674750"/>
                      <a:pt x="357043" y="635384"/>
                      <a:pt x="387973" y="610078"/>
                    </a:cubicBezTo>
                    <a:cubicBezTo>
                      <a:pt x="441397" y="556682"/>
                      <a:pt x="497605" y="511693"/>
                      <a:pt x="556653" y="466704"/>
                    </a:cubicBezTo>
                    <a:cubicBezTo>
                      <a:pt x="629760" y="407656"/>
                      <a:pt x="705651" y="354232"/>
                      <a:pt x="784382" y="303647"/>
                    </a:cubicBezTo>
                    <a:cubicBezTo>
                      <a:pt x="854677" y="255846"/>
                      <a:pt x="933379" y="219293"/>
                      <a:pt x="1003675" y="174304"/>
                    </a:cubicBezTo>
                    <a:cubicBezTo>
                      <a:pt x="1009298" y="171492"/>
                      <a:pt x="1006486" y="157433"/>
                      <a:pt x="1009298" y="151810"/>
                    </a:cubicBezTo>
                    <a:cubicBezTo>
                      <a:pt x="1012110" y="140562"/>
                      <a:pt x="1020545" y="126503"/>
                      <a:pt x="1031793" y="112444"/>
                    </a:cubicBezTo>
                    <a:cubicBezTo>
                      <a:pt x="1031793" y="118068"/>
                      <a:pt x="1028981" y="123691"/>
                      <a:pt x="1031793" y="129315"/>
                    </a:cubicBezTo>
                    <a:cubicBezTo>
                      <a:pt x="1037416" y="123691"/>
                      <a:pt x="1043040" y="120880"/>
                      <a:pt x="1048664" y="112444"/>
                    </a:cubicBezTo>
                    <a:cubicBezTo>
                      <a:pt x="1045852" y="115256"/>
                      <a:pt x="1045852" y="120880"/>
                      <a:pt x="1043040" y="126503"/>
                    </a:cubicBezTo>
                    <a:lnTo>
                      <a:pt x="1045852" y="157433"/>
                    </a:lnTo>
                    <a:cubicBezTo>
                      <a:pt x="1048664" y="148998"/>
                      <a:pt x="1048664" y="140562"/>
                      <a:pt x="1048664" y="132127"/>
                    </a:cubicBezTo>
                    <a:cubicBezTo>
                      <a:pt x="1048664" y="140562"/>
                      <a:pt x="1048664" y="148998"/>
                      <a:pt x="1051475" y="157433"/>
                    </a:cubicBezTo>
                    <a:cubicBezTo>
                      <a:pt x="1051475" y="154621"/>
                      <a:pt x="1172355" y="95601"/>
                      <a:pt x="1197661" y="95601"/>
                    </a:cubicBezTo>
                    <a:cubicBezTo>
                      <a:pt x="1200473" y="95601"/>
                      <a:pt x="1200473" y="104037"/>
                      <a:pt x="1217344" y="104037"/>
                    </a:cubicBezTo>
                    <a:cubicBezTo>
                      <a:pt x="1220156" y="106849"/>
                      <a:pt x="1220156" y="104037"/>
                      <a:pt x="1220156" y="109661"/>
                    </a:cubicBezTo>
                    <a:cubicBezTo>
                      <a:pt x="1220156" y="118068"/>
                      <a:pt x="1214532" y="118068"/>
                      <a:pt x="1217344" y="123691"/>
                    </a:cubicBezTo>
                    <a:cubicBezTo>
                      <a:pt x="1222968" y="120880"/>
                      <a:pt x="1225780" y="118068"/>
                      <a:pt x="1228591" y="118068"/>
                    </a:cubicBezTo>
                    <a:cubicBezTo>
                      <a:pt x="1225780" y="126503"/>
                      <a:pt x="1217344" y="132127"/>
                      <a:pt x="1211720" y="143374"/>
                    </a:cubicBezTo>
                    <a:cubicBezTo>
                      <a:pt x="1211720" y="143374"/>
                      <a:pt x="1217344" y="140562"/>
                      <a:pt x="1220156" y="137750"/>
                    </a:cubicBezTo>
                    <a:lnTo>
                      <a:pt x="1198446" y="163472"/>
                    </a:lnTo>
                    <a:lnTo>
                      <a:pt x="1185891" y="178346"/>
                    </a:lnTo>
                    <a:cubicBezTo>
                      <a:pt x="1145831" y="212088"/>
                      <a:pt x="1091544" y="228431"/>
                      <a:pt x="1051475" y="255846"/>
                    </a:cubicBezTo>
                    <a:cubicBezTo>
                      <a:pt x="1048664" y="328953"/>
                      <a:pt x="1045852" y="373914"/>
                      <a:pt x="1045852" y="382350"/>
                    </a:cubicBezTo>
                    <a:cubicBezTo>
                      <a:pt x="1045852" y="387973"/>
                      <a:pt x="1045852" y="393597"/>
                      <a:pt x="1048664" y="399220"/>
                    </a:cubicBezTo>
                    <a:cubicBezTo>
                      <a:pt x="1057099" y="396409"/>
                      <a:pt x="1071158" y="387973"/>
                      <a:pt x="1079593" y="387973"/>
                    </a:cubicBezTo>
                    <a:lnTo>
                      <a:pt x="1093652" y="387973"/>
                    </a:lnTo>
                    <a:lnTo>
                      <a:pt x="1093652" y="390785"/>
                    </a:lnTo>
                    <a:cubicBezTo>
                      <a:pt x="1102088" y="393597"/>
                      <a:pt x="1110523" y="390785"/>
                      <a:pt x="1118959" y="390785"/>
                    </a:cubicBezTo>
                    <a:cubicBezTo>
                      <a:pt x="1124582" y="390785"/>
                      <a:pt x="1130206" y="393597"/>
                      <a:pt x="1135830" y="399220"/>
                    </a:cubicBezTo>
                    <a:cubicBezTo>
                      <a:pt x="1121771" y="407656"/>
                      <a:pt x="1102088" y="416091"/>
                      <a:pt x="1085217" y="427339"/>
                    </a:cubicBezTo>
                    <a:cubicBezTo>
                      <a:pt x="1085217" y="427339"/>
                      <a:pt x="1082405" y="430150"/>
                      <a:pt x="1090841" y="430150"/>
                    </a:cubicBezTo>
                    <a:cubicBezTo>
                      <a:pt x="1096464" y="430150"/>
                      <a:pt x="1110523" y="424527"/>
                      <a:pt x="1118959" y="421715"/>
                    </a:cubicBezTo>
                    <a:cubicBezTo>
                      <a:pt x="1093652" y="435774"/>
                      <a:pt x="1065534" y="449833"/>
                      <a:pt x="1040228" y="461080"/>
                    </a:cubicBezTo>
                    <a:lnTo>
                      <a:pt x="1043040" y="466704"/>
                    </a:lnTo>
                    <a:cubicBezTo>
                      <a:pt x="1059911" y="461080"/>
                      <a:pt x="1076782" y="452645"/>
                      <a:pt x="1093652" y="447021"/>
                    </a:cubicBezTo>
                    <a:cubicBezTo>
                      <a:pt x="1076782" y="455457"/>
                      <a:pt x="1057099" y="466704"/>
                      <a:pt x="1040228" y="475139"/>
                    </a:cubicBezTo>
                    <a:cubicBezTo>
                      <a:pt x="1037416" y="497634"/>
                      <a:pt x="1034604" y="536999"/>
                      <a:pt x="1034604" y="545435"/>
                    </a:cubicBezTo>
                    <a:lnTo>
                      <a:pt x="1034604" y="581960"/>
                    </a:lnTo>
                    <a:cubicBezTo>
                      <a:pt x="1177979" y="500446"/>
                      <a:pt x="1318569" y="402032"/>
                      <a:pt x="1456320" y="379538"/>
                    </a:cubicBezTo>
                    <a:cubicBezTo>
                      <a:pt x="1459131" y="382350"/>
                      <a:pt x="1461943" y="387973"/>
                      <a:pt x="1464755" y="390785"/>
                    </a:cubicBezTo>
                    <a:cubicBezTo>
                      <a:pt x="1470379" y="393597"/>
                      <a:pt x="1478814" y="393597"/>
                      <a:pt x="1487249" y="393597"/>
                    </a:cubicBezTo>
                    <a:cubicBezTo>
                      <a:pt x="1492873" y="402032"/>
                      <a:pt x="1504120" y="407656"/>
                      <a:pt x="1504120" y="416091"/>
                    </a:cubicBezTo>
                    <a:cubicBezTo>
                      <a:pt x="1504120" y="421715"/>
                      <a:pt x="1492873" y="427339"/>
                      <a:pt x="1492873" y="432962"/>
                    </a:cubicBezTo>
                    <a:cubicBezTo>
                      <a:pt x="1492873" y="441398"/>
                      <a:pt x="1498497" y="432962"/>
                      <a:pt x="1498497" y="441398"/>
                    </a:cubicBezTo>
                    <a:cubicBezTo>
                      <a:pt x="1498497" y="447021"/>
                      <a:pt x="1484438" y="452645"/>
                      <a:pt x="1481626" y="458268"/>
                    </a:cubicBezTo>
                    <a:cubicBezTo>
                      <a:pt x="1476002" y="461080"/>
                      <a:pt x="1481626" y="469516"/>
                      <a:pt x="1476002" y="475139"/>
                    </a:cubicBezTo>
                    <a:cubicBezTo>
                      <a:pt x="1467567" y="483575"/>
                      <a:pt x="1450696" y="489198"/>
                      <a:pt x="1442261" y="492010"/>
                    </a:cubicBezTo>
                    <a:cubicBezTo>
                      <a:pt x="1411331" y="500446"/>
                      <a:pt x="1377589" y="503257"/>
                      <a:pt x="1349499" y="517316"/>
                    </a:cubicBezTo>
                    <a:cubicBezTo>
                      <a:pt x="1279204" y="545435"/>
                      <a:pt x="1208909" y="590395"/>
                      <a:pt x="1144265" y="632572"/>
                    </a:cubicBezTo>
                    <a:cubicBezTo>
                      <a:pt x="1110523" y="655067"/>
                      <a:pt x="1057099" y="671938"/>
                      <a:pt x="1034604" y="714115"/>
                    </a:cubicBezTo>
                    <a:cubicBezTo>
                      <a:pt x="1014922" y="745045"/>
                      <a:pt x="1006486" y="784410"/>
                      <a:pt x="995239" y="818124"/>
                    </a:cubicBezTo>
                    <a:cubicBezTo>
                      <a:pt x="995239" y="818124"/>
                      <a:pt x="995239" y="820935"/>
                      <a:pt x="998051" y="823747"/>
                    </a:cubicBezTo>
                    <a:cubicBezTo>
                      <a:pt x="1037416" y="767539"/>
                      <a:pt x="1082405" y="711303"/>
                      <a:pt x="1133018" y="711303"/>
                    </a:cubicBezTo>
                    <a:cubicBezTo>
                      <a:pt x="1141453" y="711303"/>
                      <a:pt x="1158296" y="714115"/>
                      <a:pt x="1169543" y="719738"/>
                    </a:cubicBezTo>
                    <a:cubicBezTo>
                      <a:pt x="1279204" y="781598"/>
                      <a:pt x="1262333" y="896854"/>
                      <a:pt x="1279204" y="981208"/>
                    </a:cubicBezTo>
                    <a:lnTo>
                      <a:pt x="1282016" y="1093653"/>
                    </a:lnTo>
                    <a:cubicBezTo>
                      <a:pt x="1282016" y="1138642"/>
                      <a:pt x="1279204" y="1183631"/>
                      <a:pt x="1276392" y="1228619"/>
                    </a:cubicBezTo>
                    <a:cubicBezTo>
                      <a:pt x="1265145" y="1327005"/>
                      <a:pt x="1251086" y="1428230"/>
                      <a:pt x="1242650" y="1526615"/>
                    </a:cubicBezTo>
                    <a:cubicBezTo>
                      <a:pt x="1228591" y="1678452"/>
                      <a:pt x="1225780" y="1847133"/>
                      <a:pt x="1161108" y="2001754"/>
                    </a:cubicBezTo>
                    <a:cubicBezTo>
                      <a:pt x="1152672" y="2018625"/>
                      <a:pt x="1135830" y="2052367"/>
                      <a:pt x="1118959" y="2072049"/>
                    </a:cubicBezTo>
                    <a:cubicBezTo>
                      <a:pt x="1121771" y="2069238"/>
                      <a:pt x="1124582" y="2063614"/>
                      <a:pt x="1124582" y="2055178"/>
                    </a:cubicBezTo>
                    <a:cubicBezTo>
                      <a:pt x="1116147" y="2060802"/>
                      <a:pt x="1110523" y="2072049"/>
                      <a:pt x="1104900" y="2077673"/>
                    </a:cubicBezTo>
                    <a:cubicBezTo>
                      <a:pt x="1104900" y="2074861"/>
                      <a:pt x="1099276" y="2074861"/>
                      <a:pt x="1096464" y="2069238"/>
                    </a:cubicBezTo>
                    <a:cubicBezTo>
                      <a:pt x="1090841" y="2074861"/>
                      <a:pt x="1088029" y="2080485"/>
                      <a:pt x="1085217" y="2086108"/>
                    </a:cubicBezTo>
                    <a:cubicBezTo>
                      <a:pt x="1085217" y="2086108"/>
                      <a:pt x="1082405" y="2086108"/>
                      <a:pt x="1082405" y="2080485"/>
                    </a:cubicBezTo>
                    <a:cubicBezTo>
                      <a:pt x="1082405" y="2072049"/>
                      <a:pt x="1088029" y="2072049"/>
                      <a:pt x="1090841" y="2066426"/>
                    </a:cubicBezTo>
                    <a:cubicBezTo>
                      <a:pt x="1090841" y="2066426"/>
                      <a:pt x="1090841" y="2063614"/>
                      <a:pt x="1088029" y="2060802"/>
                    </a:cubicBezTo>
                    <a:cubicBezTo>
                      <a:pt x="1085217" y="2063614"/>
                      <a:pt x="1082405" y="2069238"/>
                      <a:pt x="1076782" y="2074861"/>
                    </a:cubicBezTo>
                    <a:cubicBezTo>
                      <a:pt x="1110523" y="1984883"/>
                      <a:pt x="1113335" y="1889310"/>
                      <a:pt x="1127394" y="1799332"/>
                    </a:cubicBezTo>
                    <a:lnTo>
                      <a:pt x="1144265" y="1571604"/>
                    </a:lnTo>
                    <a:cubicBezTo>
                      <a:pt x="1158296" y="1431042"/>
                      <a:pt x="1177979" y="1287639"/>
                      <a:pt x="1189226" y="1144265"/>
                    </a:cubicBezTo>
                    <a:lnTo>
                      <a:pt x="1186414" y="947467"/>
                    </a:lnTo>
                    <a:cubicBezTo>
                      <a:pt x="1172355" y="891231"/>
                      <a:pt x="1197661" y="820935"/>
                      <a:pt x="1124582" y="770351"/>
                    </a:cubicBezTo>
                    <a:cubicBezTo>
                      <a:pt x="1124582" y="767539"/>
                      <a:pt x="1130206" y="767539"/>
                      <a:pt x="1133018" y="764727"/>
                    </a:cubicBezTo>
                    <a:cubicBezTo>
                      <a:pt x="1127394" y="759104"/>
                      <a:pt x="1107711" y="753480"/>
                      <a:pt x="1104900" y="753480"/>
                    </a:cubicBezTo>
                    <a:cubicBezTo>
                      <a:pt x="1099276" y="753480"/>
                      <a:pt x="1090841" y="761916"/>
                      <a:pt x="1082405" y="767539"/>
                    </a:cubicBezTo>
                    <a:cubicBezTo>
                      <a:pt x="1082405" y="767539"/>
                      <a:pt x="1082405" y="770351"/>
                      <a:pt x="1085217" y="773163"/>
                    </a:cubicBezTo>
                    <a:cubicBezTo>
                      <a:pt x="1093652" y="767539"/>
                      <a:pt x="1102088" y="764727"/>
                      <a:pt x="1110523" y="761916"/>
                    </a:cubicBezTo>
                    <a:cubicBezTo>
                      <a:pt x="1059911" y="773163"/>
                      <a:pt x="1026169" y="832183"/>
                      <a:pt x="1006486" y="871548"/>
                    </a:cubicBezTo>
                    <a:cubicBezTo>
                      <a:pt x="1005559" y="872476"/>
                      <a:pt x="1005249" y="872813"/>
                      <a:pt x="1005249" y="873123"/>
                    </a:cubicBezTo>
                    <a:cubicBezTo>
                      <a:pt x="1005249" y="873741"/>
                      <a:pt x="1006486" y="874360"/>
                      <a:pt x="1006486" y="879983"/>
                    </a:cubicBezTo>
                    <a:cubicBezTo>
                      <a:pt x="1006486" y="885607"/>
                      <a:pt x="964309" y="936220"/>
                      <a:pt x="958686" y="972773"/>
                    </a:cubicBezTo>
                    <a:lnTo>
                      <a:pt x="961497" y="978397"/>
                    </a:lnTo>
                    <a:cubicBezTo>
                      <a:pt x="1014922" y="961526"/>
                      <a:pt x="1043040" y="950279"/>
                      <a:pt x="1088029" y="950279"/>
                    </a:cubicBezTo>
                    <a:cubicBezTo>
                      <a:pt x="1096464" y="950279"/>
                      <a:pt x="1110523" y="947467"/>
                      <a:pt x="1118959" y="953090"/>
                    </a:cubicBezTo>
                    <a:cubicBezTo>
                      <a:pt x="1121771" y="953090"/>
                      <a:pt x="1124582" y="961526"/>
                      <a:pt x="1130206" y="964338"/>
                    </a:cubicBezTo>
                    <a:cubicBezTo>
                      <a:pt x="1130206" y="967149"/>
                      <a:pt x="1138641" y="969961"/>
                      <a:pt x="1141453" y="972773"/>
                    </a:cubicBezTo>
                    <a:cubicBezTo>
                      <a:pt x="1144265" y="975585"/>
                      <a:pt x="1144265" y="978397"/>
                      <a:pt x="1144265" y="984020"/>
                    </a:cubicBezTo>
                    <a:cubicBezTo>
                      <a:pt x="1144265" y="992456"/>
                      <a:pt x="1141453" y="1000891"/>
                      <a:pt x="1138641" y="1006515"/>
                    </a:cubicBezTo>
                    <a:cubicBezTo>
                      <a:pt x="1138641" y="1003703"/>
                      <a:pt x="1138641" y="998079"/>
                      <a:pt x="1135830" y="995268"/>
                    </a:cubicBezTo>
                    <a:cubicBezTo>
                      <a:pt x="1133018" y="998079"/>
                      <a:pt x="1133018" y="1003703"/>
                      <a:pt x="1130206" y="1009327"/>
                    </a:cubicBezTo>
                    <a:cubicBezTo>
                      <a:pt x="1127394" y="1020546"/>
                      <a:pt x="1118959" y="1031793"/>
                      <a:pt x="1110523" y="1043040"/>
                    </a:cubicBezTo>
                    <a:cubicBezTo>
                      <a:pt x="1113335" y="1031793"/>
                      <a:pt x="1118959" y="1034605"/>
                      <a:pt x="1116147" y="1020546"/>
                    </a:cubicBezTo>
                    <a:lnTo>
                      <a:pt x="1107649" y="1034356"/>
                    </a:lnTo>
                    <a:lnTo>
                      <a:pt x="1104900" y="1023357"/>
                    </a:lnTo>
                    <a:cubicBezTo>
                      <a:pt x="1085217" y="1054287"/>
                      <a:pt x="1051475" y="1090841"/>
                      <a:pt x="1051475" y="1113335"/>
                    </a:cubicBezTo>
                    <a:cubicBezTo>
                      <a:pt x="1059911" y="1104900"/>
                      <a:pt x="1065534" y="1085217"/>
                      <a:pt x="1073970" y="1085217"/>
                    </a:cubicBezTo>
                    <a:cubicBezTo>
                      <a:pt x="1079593" y="1085217"/>
                      <a:pt x="1073970" y="1088029"/>
                      <a:pt x="1076782" y="1090841"/>
                    </a:cubicBezTo>
                    <a:lnTo>
                      <a:pt x="1080141" y="1089009"/>
                    </a:lnTo>
                    <a:lnTo>
                      <a:pt x="1052881" y="1131261"/>
                    </a:lnTo>
                    <a:cubicBezTo>
                      <a:pt x="1043743" y="1150592"/>
                      <a:pt x="1036011" y="1170978"/>
                      <a:pt x="1026169" y="1192066"/>
                    </a:cubicBezTo>
                    <a:cubicBezTo>
                      <a:pt x="1028981" y="1194878"/>
                      <a:pt x="1026169" y="1194878"/>
                      <a:pt x="1031793" y="1194878"/>
                    </a:cubicBezTo>
                    <a:cubicBezTo>
                      <a:pt x="1043040" y="1194878"/>
                      <a:pt x="1127394" y="1172383"/>
                      <a:pt x="1161108" y="1172383"/>
                    </a:cubicBezTo>
                    <a:cubicBezTo>
                      <a:pt x="1155484" y="1175195"/>
                      <a:pt x="1141453" y="1183631"/>
                      <a:pt x="1127394" y="1189254"/>
                    </a:cubicBezTo>
                    <a:cubicBezTo>
                      <a:pt x="1127394" y="1189254"/>
                      <a:pt x="1124582" y="1192066"/>
                      <a:pt x="1133018" y="1192066"/>
                    </a:cubicBezTo>
                    <a:cubicBezTo>
                      <a:pt x="1138641" y="1192066"/>
                      <a:pt x="1163920" y="1183631"/>
                      <a:pt x="1177979" y="1178007"/>
                    </a:cubicBezTo>
                    <a:cubicBezTo>
                      <a:pt x="1172355" y="1183631"/>
                      <a:pt x="1163920" y="1189254"/>
                      <a:pt x="1158296" y="1194878"/>
                    </a:cubicBezTo>
                    <a:cubicBezTo>
                      <a:pt x="1161108" y="1197690"/>
                      <a:pt x="1166731" y="1194878"/>
                      <a:pt x="1172355" y="1192066"/>
                    </a:cubicBezTo>
                    <a:cubicBezTo>
                      <a:pt x="1102088" y="1262333"/>
                      <a:pt x="1037416" y="1296075"/>
                      <a:pt x="975557" y="1296075"/>
                    </a:cubicBezTo>
                    <a:cubicBezTo>
                      <a:pt x="961497" y="1296075"/>
                      <a:pt x="941815" y="1293263"/>
                      <a:pt x="927756" y="1282016"/>
                    </a:cubicBezTo>
                    <a:cubicBezTo>
                      <a:pt x="924972" y="1270768"/>
                      <a:pt x="936191" y="1253898"/>
                      <a:pt x="919349" y="1242650"/>
                    </a:cubicBezTo>
                    <a:cubicBezTo>
                      <a:pt x="913725" y="1248274"/>
                      <a:pt x="908101" y="1265145"/>
                      <a:pt x="908101" y="1284827"/>
                    </a:cubicBezTo>
                    <a:cubicBezTo>
                      <a:pt x="908101" y="1284827"/>
                      <a:pt x="899666" y="1282016"/>
                      <a:pt x="896854" y="1279204"/>
                    </a:cubicBezTo>
                    <a:cubicBezTo>
                      <a:pt x="891230" y="1290451"/>
                      <a:pt x="891230" y="1301698"/>
                      <a:pt x="885607" y="1312946"/>
                    </a:cubicBezTo>
                    <a:cubicBezTo>
                      <a:pt x="879983" y="1301698"/>
                      <a:pt x="879983" y="1287639"/>
                      <a:pt x="877171" y="1276392"/>
                    </a:cubicBezTo>
                    <a:cubicBezTo>
                      <a:pt x="863112" y="1290451"/>
                      <a:pt x="871548" y="1304510"/>
                      <a:pt x="854677" y="1318569"/>
                    </a:cubicBezTo>
                    <a:lnTo>
                      <a:pt x="854677" y="1298887"/>
                    </a:lnTo>
                    <a:cubicBezTo>
                      <a:pt x="846241" y="1301698"/>
                      <a:pt x="843430" y="1301698"/>
                      <a:pt x="840618" y="1304510"/>
                    </a:cubicBezTo>
                    <a:cubicBezTo>
                      <a:pt x="834994" y="1290451"/>
                      <a:pt x="823747" y="1267957"/>
                      <a:pt x="823747" y="1262333"/>
                    </a:cubicBezTo>
                    <a:lnTo>
                      <a:pt x="823747" y="1206125"/>
                    </a:lnTo>
                    <a:cubicBezTo>
                      <a:pt x="829371" y="1178007"/>
                      <a:pt x="832182" y="1147077"/>
                      <a:pt x="837806" y="1116147"/>
                    </a:cubicBezTo>
                    <a:cubicBezTo>
                      <a:pt x="860301" y="1003703"/>
                      <a:pt x="885607" y="877172"/>
                      <a:pt x="944627" y="767539"/>
                    </a:cubicBezTo>
                    <a:cubicBezTo>
                      <a:pt x="944627" y="767539"/>
                      <a:pt x="947438" y="764727"/>
                      <a:pt x="944627" y="759104"/>
                    </a:cubicBezTo>
                    <a:cubicBezTo>
                      <a:pt x="829371" y="829371"/>
                      <a:pt x="708463" y="916537"/>
                      <a:pt x="593207" y="975585"/>
                    </a:cubicBezTo>
                    <a:cubicBezTo>
                      <a:pt x="584772" y="981208"/>
                      <a:pt x="573524" y="978397"/>
                      <a:pt x="567901" y="981208"/>
                    </a:cubicBezTo>
                    <a:cubicBezTo>
                      <a:pt x="556653" y="984020"/>
                      <a:pt x="545406" y="995268"/>
                      <a:pt x="545406" y="984020"/>
                    </a:cubicBezTo>
                    <a:cubicBezTo>
                      <a:pt x="545406" y="978397"/>
                      <a:pt x="548218" y="978397"/>
                      <a:pt x="551030" y="975585"/>
                    </a:cubicBezTo>
                    <a:cubicBezTo>
                      <a:pt x="536971" y="969961"/>
                      <a:pt x="534159" y="972773"/>
                      <a:pt x="528535" y="972773"/>
                    </a:cubicBezTo>
                    <a:lnTo>
                      <a:pt x="528535" y="964338"/>
                    </a:lnTo>
                    <a:lnTo>
                      <a:pt x="534159" y="958714"/>
                    </a:lnTo>
                    <a:cubicBezTo>
                      <a:pt x="525724" y="953090"/>
                      <a:pt x="517288" y="944655"/>
                      <a:pt x="517288" y="936220"/>
                    </a:cubicBezTo>
                    <a:cubicBezTo>
                      <a:pt x="517288" y="930596"/>
                      <a:pt x="522912" y="927784"/>
                      <a:pt x="522912" y="924972"/>
                    </a:cubicBezTo>
                    <a:cubicBezTo>
                      <a:pt x="531347" y="874360"/>
                      <a:pt x="604454" y="837806"/>
                      <a:pt x="643819" y="806876"/>
                    </a:cubicBezTo>
                    <a:cubicBezTo>
                      <a:pt x="702839" y="761916"/>
                      <a:pt x="775946" y="705679"/>
                      <a:pt x="843430" y="671938"/>
                    </a:cubicBezTo>
                    <a:lnTo>
                      <a:pt x="837806" y="677561"/>
                    </a:lnTo>
                    <a:cubicBezTo>
                      <a:pt x="837806" y="677561"/>
                      <a:pt x="834994" y="680373"/>
                      <a:pt x="843430" y="680373"/>
                    </a:cubicBezTo>
                    <a:cubicBezTo>
                      <a:pt x="846242" y="680373"/>
                      <a:pt x="852568" y="676858"/>
                      <a:pt x="859598" y="672289"/>
                    </a:cubicBezTo>
                    <a:lnTo>
                      <a:pt x="864642" y="668724"/>
                    </a:lnTo>
                    <a:lnTo>
                      <a:pt x="854677" y="685997"/>
                    </a:lnTo>
                    <a:cubicBezTo>
                      <a:pt x="863112" y="680373"/>
                      <a:pt x="871548" y="674750"/>
                      <a:pt x="877171" y="669126"/>
                    </a:cubicBezTo>
                    <a:lnTo>
                      <a:pt x="857489" y="688809"/>
                    </a:lnTo>
                    <a:cubicBezTo>
                      <a:pt x="905289" y="663502"/>
                      <a:pt x="961497" y="649443"/>
                      <a:pt x="950250" y="601643"/>
                    </a:cubicBezTo>
                    <a:cubicBezTo>
                      <a:pt x="953062" y="573524"/>
                      <a:pt x="955874" y="545435"/>
                      <a:pt x="955874" y="514505"/>
                    </a:cubicBezTo>
                    <a:lnTo>
                      <a:pt x="851865" y="565089"/>
                    </a:lnTo>
                    <a:cubicBezTo>
                      <a:pt x="885607" y="545435"/>
                      <a:pt x="922160" y="525752"/>
                      <a:pt x="958686" y="506069"/>
                    </a:cubicBezTo>
                    <a:cubicBezTo>
                      <a:pt x="958686" y="506069"/>
                      <a:pt x="958686" y="503257"/>
                      <a:pt x="955874" y="500446"/>
                    </a:cubicBezTo>
                    <a:lnTo>
                      <a:pt x="843430" y="556682"/>
                    </a:lnTo>
                    <a:cubicBezTo>
                      <a:pt x="840618" y="553870"/>
                      <a:pt x="840618" y="548246"/>
                      <a:pt x="832182" y="548246"/>
                    </a:cubicBezTo>
                    <a:cubicBezTo>
                      <a:pt x="826559" y="548246"/>
                      <a:pt x="829371" y="551058"/>
                      <a:pt x="826559" y="553870"/>
                    </a:cubicBezTo>
                    <a:lnTo>
                      <a:pt x="826559" y="551058"/>
                    </a:lnTo>
                    <a:cubicBezTo>
                      <a:pt x="829371" y="545435"/>
                      <a:pt x="832182" y="536999"/>
                      <a:pt x="834994" y="534187"/>
                    </a:cubicBezTo>
                    <a:lnTo>
                      <a:pt x="826559" y="542623"/>
                    </a:lnTo>
                    <a:cubicBezTo>
                      <a:pt x="826559" y="539811"/>
                      <a:pt x="823747" y="542623"/>
                      <a:pt x="823747" y="534187"/>
                    </a:cubicBezTo>
                    <a:cubicBezTo>
                      <a:pt x="823747" y="511693"/>
                      <a:pt x="905289" y="463892"/>
                      <a:pt x="913725" y="461080"/>
                    </a:cubicBezTo>
                    <a:cubicBezTo>
                      <a:pt x="927756" y="452645"/>
                      <a:pt x="953062" y="444209"/>
                      <a:pt x="964309" y="432962"/>
                    </a:cubicBezTo>
                    <a:cubicBezTo>
                      <a:pt x="972745" y="424527"/>
                      <a:pt x="972745" y="407656"/>
                      <a:pt x="972745" y="396409"/>
                    </a:cubicBezTo>
                    <a:cubicBezTo>
                      <a:pt x="975557" y="385161"/>
                      <a:pt x="978368" y="371102"/>
                      <a:pt x="978368" y="357043"/>
                    </a:cubicBezTo>
                    <a:cubicBezTo>
                      <a:pt x="981180" y="334577"/>
                      <a:pt x="986804" y="309271"/>
                      <a:pt x="986804" y="283964"/>
                    </a:cubicBezTo>
                    <a:cubicBezTo>
                      <a:pt x="899666" y="326142"/>
                      <a:pt x="798441" y="382350"/>
                      <a:pt x="714087" y="441398"/>
                    </a:cubicBezTo>
                    <a:cubicBezTo>
                      <a:pt x="691620" y="455457"/>
                      <a:pt x="382349" y="685997"/>
                      <a:pt x="382349" y="702868"/>
                    </a:cubicBezTo>
                    <a:cubicBezTo>
                      <a:pt x="382349" y="708491"/>
                      <a:pt x="393597" y="719738"/>
                      <a:pt x="399220" y="728174"/>
                    </a:cubicBezTo>
                    <a:cubicBezTo>
                      <a:pt x="410468" y="742233"/>
                      <a:pt x="410468" y="756292"/>
                      <a:pt x="410468" y="770351"/>
                    </a:cubicBezTo>
                    <a:cubicBezTo>
                      <a:pt x="410468" y="829371"/>
                      <a:pt x="306431" y="1017734"/>
                      <a:pt x="210857" y="1017734"/>
                    </a:cubicBezTo>
                    <a:cubicBezTo>
                      <a:pt x="160245" y="1017734"/>
                      <a:pt x="163057" y="944655"/>
                      <a:pt x="163057" y="936220"/>
                    </a:cubicBezTo>
                    <a:cubicBezTo>
                      <a:pt x="163057" y="877172"/>
                      <a:pt x="202422" y="812500"/>
                      <a:pt x="244599" y="753480"/>
                    </a:cubicBezTo>
                    <a:lnTo>
                      <a:pt x="244599" y="750668"/>
                    </a:lnTo>
                    <a:cubicBezTo>
                      <a:pt x="224916" y="761916"/>
                      <a:pt x="193987" y="784410"/>
                      <a:pt x="185551" y="784410"/>
                    </a:cubicBezTo>
                    <a:cubicBezTo>
                      <a:pt x="179927" y="784410"/>
                      <a:pt x="185551" y="778786"/>
                      <a:pt x="182739" y="778786"/>
                    </a:cubicBezTo>
                    <a:cubicBezTo>
                      <a:pt x="154621" y="806876"/>
                      <a:pt x="115256" y="818124"/>
                      <a:pt x="101197" y="851865"/>
                    </a:cubicBezTo>
                    <a:cubicBezTo>
                      <a:pt x="84326" y="885607"/>
                      <a:pt x="95573" y="964338"/>
                      <a:pt x="95573" y="969961"/>
                    </a:cubicBezTo>
                    <a:lnTo>
                      <a:pt x="118068" y="1276392"/>
                    </a:lnTo>
                    <a:cubicBezTo>
                      <a:pt x="109632" y="1273580"/>
                      <a:pt x="101197" y="1273580"/>
                      <a:pt x="101197" y="1287639"/>
                    </a:cubicBezTo>
                    <a:cubicBezTo>
                      <a:pt x="95573" y="1287639"/>
                      <a:pt x="92761" y="1282016"/>
                      <a:pt x="87138" y="1276392"/>
                    </a:cubicBezTo>
                    <a:cubicBezTo>
                      <a:pt x="84326" y="1279204"/>
                      <a:pt x="87138" y="1284827"/>
                      <a:pt x="87138" y="1290451"/>
                    </a:cubicBezTo>
                    <a:cubicBezTo>
                      <a:pt x="47772" y="1256709"/>
                      <a:pt x="0" y="1090841"/>
                      <a:pt x="0" y="1031793"/>
                    </a:cubicBezTo>
                    <a:lnTo>
                      <a:pt x="0" y="896854"/>
                    </a:lnTo>
                    <a:cubicBezTo>
                      <a:pt x="2812" y="879983"/>
                      <a:pt x="5623" y="863113"/>
                      <a:pt x="5623" y="846242"/>
                    </a:cubicBezTo>
                    <a:cubicBezTo>
                      <a:pt x="14059" y="795629"/>
                      <a:pt x="28090" y="730986"/>
                      <a:pt x="47772" y="683185"/>
                    </a:cubicBezTo>
                    <a:cubicBezTo>
                      <a:pt x="59020" y="655067"/>
                      <a:pt x="87138" y="598831"/>
                      <a:pt x="87138" y="593207"/>
                    </a:cubicBezTo>
                    <a:cubicBezTo>
                      <a:pt x="87138" y="584772"/>
                      <a:pt x="67455" y="556682"/>
                      <a:pt x="56208" y="536999"/>
                    </a:cubicBezTo>
                    <a:cubicBezTo>
                      <a:pt x="64643" y="542623"/>
                      <a:pt x="75891" y="551058"/>
                      <a:pt x="89950" y="559494"/>
                    </a:cubicBezTo>
                    <a:cubicBezTo>
                      <a:pt x="87138" y="553870"/>
                      <a:pt x="75891" y="542623"/>
                      <a:pt x="75891" y="536999"/>
                    </a:cubicBezTo>
                    <a:cubicBezTo>
                      <a:pt x="75891" y="528564"/>
                      <a:pt x="61832" y="525752"/>
                      <a:pt x="56208" y="520128"/>
                    </a:cubicBezTo>
                    <a:cubicBezTo>
                      <a:pt x="64643" y="522940"/>
                      <a:pt x="75891" y="531375"/>
                      <a:pt x="89950" y="534187"/>
                    </a:cubicBezTo>
                    <a:cubicBezTo>
                      <a:pt x="87138" y="528564"/>
                      <a:pt x="78702" y="522940"/>
                      <a:pt x="73079" y="520128"/>
                    </a:cubicBezTo>
                    <a:cubicBezTo>
                      <a:pt x="78702" y="522940"/>
                      <a:pt x="87138" y="525752"/>
                      <a:pt x="95573" y="528564"/>
                    </a:cubicBezTo>
                    <a:lnTo>
                      <a:pt x="95573" y="444209"/>
                    </a:lnTo>
                    <a:cubicBezTo>
                      <a:pt x="89950" y="424527"/>
                      <a:pt x="89950" y="396409"/>
                      <a:pt x="84326" y="373914"/>
                    </a:cubicBezTo>
                    <a:cubicBezTo>
                      <a:pt x="59020" y="393597"/>
                      <a:pt x="30902" y="416091"/>
                      <a:pt x="5623" y="438586"/>
                    </a:cubicBezTo>
                    <a:cubicBezTo>
                      <a:pt x="11247" y="427339"/>
                      <a:pt x="84326" y="362667"/>
                      <a:pt x="84326" y="351420"/>
                    </a:cubicBezTo>
                    <a:cubicBezTo>
                      <a:pt x="84326" y="261470"/>
                      <a:pt x="28090" y="73107"/>
                      <a:pt x="30902" y="25306"/>
                    </a:cubicBezTo>
                    <a:cubicBezTo>
                      <a:pt x="36525" y="33742"/>
                      <a:pt x="39337" y="42177"/>
                      <a:pt x="42149" y="50613"/>
                    </a:cubicBezTo>
                    <a:cubicBezTo>
                      <a:pt x="44961" y="47801"/>
                      <a:pt x="44961" y="47801"/>
                      <a:pt x="44961" y="42177"/>
                    </a:cubicBezTo>
                    <a:cubicBezTo>
                      <a:pt x="44961" y="33742"/>
                      <a:pt x="39337" y="22494"/>
                      <a:pt x="36525" y="5624"/>
                    </a:cubicBezTo>
                    <a:cubicBezTo>
                      <a:pt x="39337" y="8435"/>
                      <a:pt x="47772" y="11247"/>
                      <a:pt x="53396" y="19683"/>
                    </a:cubicBezTo>
                    <a:cubicBezTo>
                      <a:pt x="56208" y="19683"/>
                      <a:pt x="59020" y="28118"/>
                      <a:pt x="61832" y="33742"/>
                    </a:cubicBezTo>
                    <a:cubicBezTo>
                      <a:pt x="61832" y="33742"/>
                      <a:pt x="64643" y="33742"/>
                      <a:pt x="64643" y="28118"/>
                    </a:cubicBezTo>
                    <a:cubicBezTo>
                      <a:pt x="64643" y="19683"/>
                      <a:pt x="59020" y="8435"/>
                      <a:pt x="56208" y="0"/>
                    </a:cubicBezTo>
                    <a:close/>
                    <a:moveTo>
                      <a:pt x="70267" y="652255"/>
                    </a:moveTo>
                    <a:cubicBezTo>
                      <a:pt x="47772" y="711303"/>
                      <a:pt x="28090" y="770351"/>
                      <a:pt x="25306" y="829371"/>
                    </a:cubicBezTo>
                    <a:cubicBezTo>
                      <a:pt x="33713" y="770351"/>
                      <a:pt x="47772" y="711303"/>
                      <a:pt x="70267" y="652255"/>
                    </a:cubicBezTo>
                    <a:close/>
                    <a:moveTo>
                      <a:pt x="328925" y="753480"/>
                    </a:moveTo>
                    <a:cubicBezTo>
                      <a:pt x="312054" y="753480"/>
                      <a:pt x="241787" y="843430"/>
                      <a:pt x="233352" y="860301"/>
                    </a:cubicBezTo>
                    <a:cubicBezTo>
                      <a:pt x="224916" y="874360"/>
                      <a:pt x="219293" y="905290"/>
                      <a:pt x="219293" y="910913"/>
                    </a:cubicBezTo>
                    <a:cubicBezTo>
                      <a:pt x="219293" y="919349"/>
                      <a:pt x="222105" y="927784"/>
                      <a:pt x="224916" y="933408"/>
                    </a:cubicBezTo>
                    <a:cubicBezTo>
                      <a:pt x="281124" y="922161"/>
                      <a:pt x="354231" y="837806"/>
                      <a:pt x="354231" y="787194"/>
                    </a:cubicBezTo>
                    <a:cubicBezTo>
                      <a:pt x="354231" y="787194"/>
                      <a:pt x="351420" y="753480"/>
                      <a:pt x="328925" y="753480"/>
                    </a:cubicBezTo>
                    <a:close/>
                    <a:moveTo>
                      <a:pt x="255818" y="992456"/>
                    </a:moveTo>
                    <a:cubicBezTo>
                      <a:pt x="247411" y="995268"/>
                      <a:pt x="236164" y="1000891"/>
                      <a:pt x="227728" y="1003703"/>
                    </a:cubicBezTo>
                    <a:cubicBezTo>
                      <a:pt x="236164" y="1003703"/>
                      <a:pt x="247411" y="998079"/>
                      <a:pt x="255818" y="992456"/>
                    </a:cubicBezTo>
                    <a:close/>
                    <a:moveTo>
                      <a:pt x="196798" y="1006515"/>
                    </a:moveTo>
                    <a:cubicBezTo>
                      <a:pt x="196798" y="1009327"/>
                      <a:pt x="202422" y="1009327"/>
                      <a:pt x="205234" y="1012110"/>
                    </a:cubicBezTo>
                    <a:lnTo>
                      <a:pt x="213669" y="1009327"/>
                    </a:lnTo>
                    <a:cubicBezTo>
                      <a:pt x="210857" y="1009327"/>
                      <a:pt x="205234" y="1006515"/>
                      <a:pt x="196798" y="1006515"/>
                    </a:cubicBezTo>
                    <a:close/>
                    <a:moveTo>
                      <a:pt x="1117553" y="985778"/>
                    </a:moveTo>
                    <a:cubicBezTo>
                      <a:pt x="1116147" y="986129"/>
                      <a:pt x="1114741" y="986832"/>
                      <a:pt x="1113335" y="986832"/>
                    </a:cubicBezTo>
                    <a:lnTo>
                      <a:pt x="1121771" y="986832"/>
                    </a:lnTo>
                    <a:cubicBezTo>
                      <a:pt x="1120365" y="985426"/>
                      <a:pt x="1118959" y="985426"/>
                      <a:pt x="1117553" y="985778"/>
                    </a:cubicBezTo>
                    <a:close/>
                    <a:moveTo>
                      <a:pt x="958686" y="986832"/>
                    </a:moveTo>
                    <a:lnTo>
                      <a:pt x="958686" y="995268"/>
                    </a:lnTo>
                    <a:cubicBezTo>
                      <a:pt x="958686" y="992456"/>
                      <a:pt x="967121" y="992456"/>
                      <a:pt x="969933" y="992456"/>
                    </a:cubicBezTo>
                    <a:cubicBezTo>
                      <a:pt x="967121" y="992456"/>
                      <a:pt x="961497" y="989644"/>
                      <a:pt x="958686" y="986832"/>
                    </a:cubicBezTo>
                    <a:close/>
                    <a:moveTo>
                      <a:pt x="953062" y="1012110"/>
                    </a:moveTo>
                    <a:cubicBezTo>
                      <a:pt x="941815" y="1082405"/>
                      <a:pt x="927756" y="1152701"/>
                      <a:pt x="922160" y="1220184"/>
                    </a:cubicBezTo>
                    <a:cubicBezTo>
                      <a:pt x="922160" y="1178007"/>
                      <a:pt x="995239" y="1118959"/>
                      <a:pt x="1028981" y="1088029"/>
                    </a:cubicBezTo>
                    <a:cubicBezTo>
                      <a:pt x="1043040" y="1071158"/>
                      <a:pt x="1057099" y="1051476"/>
                      <a:pt x="1068346" y="1034605"/>
                    </a:cubicBezTo>
                    <a:cubicBezTo>
                      <a:pt x="1045852" y="1040228"/>
                      <a:pt x="1003675" y="1048664"/>
                      <a:pt x="995239" y="1048664"/>
                    </a:cubicBezTo>
                    <a:cubicBezTo>
                      <a:pt x="983992" y="1048664"/>
                      <a:pt x="967121" y="1048664"/>
                      <a:pt x="958686" y="1040228"/>
                    </a:cubicBezTo>
                    <a:cubicBezTo>
                      <a:pt x="958686" y="1034605"/>
                      <a:pt x="967121" y="1026169"/>
                      <a:pt x="967121" y="1017734"/>
                    </a:cubicBezTo>
                    <a:cubicBezTo>
                      <a:pt x="967121" y="1012110"/>
                      <a:pt x="964309" y="1014922"/>
                      <a:pt x="964309" y="1012110"/>
                    </a:cubicBezTo>
                    <a:lnTo>
                      <a:pt x="953062" y="1012110"/>
                    </a:lnTo>
                    <a:close/>
                    <a:moveTo>
                      <a:pt x="1090841" y="1028981"/>
                    </a:moveTo>
                    <a:cubicBezTo>
                      <a:pt x="1085217" y="1040228"/>
                      <a:pt x="1076782" y="1054287"/>
                      <a:pt x="1071158" y="1065535"/>
                    </a:cubicBezTo>
                    <a:cubicBezTo>
                      <a:pt x="1079593" y="1054287"/>
                      <a:pt x="1088029" y="1040228"/>
                      <a:pt x="1090841" y="1028981"/>
                    </a:cubicBezTo>
                    <a:close/>
                    <a:moveTo>
                      <a:pt x="1102088" y="961526"/>
                    </a:moveTo>
                    <a:cubicBezTo>
                      <a:pt x="1104900" y="964338"/>
                      <a:pt x="1104900" y="967149"/>
                      <a:pt x="1113335" y="967149"/>
                    </a:cubicBezTo>
                    <a:cubicBezTo>
                      <a:pt x="1118959" y="967149"/>
                      <a:pt x="1118959" y="967149"/>
                      <a:pt x="1121771" y="964338"/>
                    </a:cubicBezTo>
                    <a:cubicBezTo>
                      <a:pt x="1116147" y="961526"/>
                      <a:pt x="1110523" y="961526"/>
                      <a:pt x="1102088" y="961526"/>
                    </a:cubicBezTo>
                    <a:close/>
                    <a:moveTo>
                      <a:pt x="1135830" y="975585"/>
                    </a:moveTo>
                    <a:cubicBezTo>
                      <a:pt x="1133018" y="978397"/>
                      <a:pt x="1135830" y="984020"/>
                      <a:pt x="1138641" y="986832"/>
                    </a:cubicBezTo>
                    <a:lnTo>
                      <a:pt x="1135830" y="975585"/>
                    </a:lnTo>
                    <a:close/>
                    <a:moveTo>
                      <a:pt x="1459131" y="452645"/>
                    </a:moveTo>
                    <a:cubicBezTo>
                      <a:pt x="1459131" y="455457"/>
                      <a:pt x="1461943" y="452645"/>
                      <a:pt x="1461943" y="452645"/>
                    </a:cubicBezTo>
                    <a:lnTo>
                      <a:pt x="1459131" y="452645"/>
                    </a:lnTo>
                    <a:close/>
                    <a:moveTo>
                      <a:pt x="1436637" y="483575"/>
                    </a:moveTo>
                    <a:cubicBezTo>
                      <a:pt x="1436637" y="483575"/>
                      <a:pt x="1428202" y="486387"/>
                      <a:pt x="1422578" y="489198"/>
                    </a:cubicBezTo>
                    <a:cubicBezTo>
                      <a:pt x="1422578" y="489198"/>
                      <a:pt x="1431013" y="486387"/>
                      <a:pt x="1436637" y="483575"/>
                    </a:cubicBezTo>
                    <a:close/>
                    <a:moveTo>
                      <a:pt x="1414142" y="492010"/>
                    </a:moveTo>
                    <a:cubicBezTo>
                      <a:pt x="1411331" y="492010"/>
                      <a:pt x="1405707" y="494822"/>
                      <a:pt x="1408519" y="494822"/>
                    </a:cubicBezTo>
                    <a:cubicBezTo>
                      <a:pt x="1411331" y="494822"/>
                      <a:pt x="1416954" y="492010"/>
                      <a:pt x="1414142" y="492010"/>
                    </a:cubicBezTo>
                    <a:close/>
                    <a:moveTo>
                      <a:pt x="126503" y="809688"/>
                    </a:moveTo>
                    <a:cubicBezTo>
                      <a:pt x="118068" y="818124"/>
                      <a:pt x="109632" y="829371"/>
                      <a:pt x="106820" y="837806"/>
                    </a:cubicBezTo>
                    <a:cubicBezTo>
                      <a:pt x="112444" y="829371"/>
                      <a:pt x="120879" y="818124"/>
                      <a:pt x="126503" y="809688"/>
                    </a:cubicBezTo>
                    <a:close/>
                    <a:moveTo>
                      <a:pt x="191175" y="216481"/>
                    </a:moveTo>
                    <a:cubicBezTo>
                      <a:pt x="188363" y="216481"/>
                      <a:pt x="182739" y="222105"/>
                      <a:pt x="179927" y="224917"/>
                    </a:cubicBezTo>
                    <a:cubicBezTo>
                      <a:pt x="182739" y="224917"/>
                      <a:pt x="188363" y="219293"/>
                      <a:pt x="191175" y="216481"/>
                    </a:cubicBezTo>
                    <a:close/>
                    <a:moveTo>
                      <a:pt x="177819" y="241085"/>
                    </a:moveTo>
                    <a:cubicBezTo>
                      <a:pt x="175007" y="242491"/>
                      <a:pt x="171492" y="247411"/>
                      <a:pt x="168680" y="258658"/>
                    </a:cubicBezTo>
                    <a:cubicBezTo>
                      <a:pt x="174304" y="255846"/>
                      <a:pt x="182739" y="253035"/>
                      <a:pt x="182739" y="244599"/>
                    </a:cubicBezTo>
                    <a:cubicBezTo>
                      <a:pt x="182739" y="241788"/>
                      <a:pt x="180630" y="239679"/>
                      <a:pt x="177819" y="241085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F25846F-ECFF-5A2E-691C-16A1733FBE65}"/>
                  </a:ext>
                </a:extLst>
              </p:cNvPr>
              <p:cNvSpPr/>
              <p:nvPr/>
            </p:nvSpPr>
            <p:spPr>
              <a:xfrm>
                <a:off x="6731384" y="1181347"/>
                <a:ext cx="267066" cy="402032"/>
              </a:xfrm>
              <a:custGeom>
                <a:avLst/>
                <a:gdLst>
                  <a:gd name="connsiteX0" fmla="*/ 210858 w 267066"/>
                  <a:gd name="connsiteY0" fmla="*/ 0 h 402032"/>
                  <a:gd name="connsiteX1" fmla="*/ 230540 w 267066"/>
                  <a:gd name="connsiteY1" fmla="*/ 11247 h 402032"/>
                  <a:gd name="connsiteX2" fmla="*/ 227729 w 267066"/>
                  <a:gd name="connsiteY2" fmla="*/ 0 h 402032"/>
                  <a:gd name="connsiteX3" fmla="*/ 236164 w 267066"/>
                  <a:gd name="connsiteY3" fmla="*/ 2811 h 402032"/>
                  <a:gd name="connsiteX4" fmla="*/ 230540 w 267066"/>
                  <a:gd name="connsiteY4" fmla="*/ 5623 h 402032"/>
                  <a:gd name="connsiteX5" fmla="*/ 247411 w 267066"/>
                  <a:gd name="connsiteY5" fmla="*/ 22494 h 402032"/>
                  <a:gd name="connsiteX6" fmla="*/ 247411 w 267066"/>
                  <a:gd name="connsiteY6" fmla="*/ 11247 h 402032"/>
                  <a:gd name="connsiteX7" fmla="*/ 267066 w 267066"/>
                  <a:gd name="connsiteY7" fmla="*/ 56236 h 402032"/>
                  <a:gd name="connsiteX8" fmla="*/ 89950 w 267066"/>
                  <a:gd name="connsiteY8" fmla="*/ 379537 h 402032"/>
                  <a:gd name="connsiteX9" fmla="*/ 64644 w 267066"/>
                  <a:gd name="connsiteY9" fmla="*/ 396408 h 402032"/>
                  <a:gd name="connsiteX10" fmla="*/ 47773 w 267066"/>
                  <a:gd name="connsiteY10" fmla="*/ 402032 h 402032"/>
                  <a:gd name="connsiteX11" fmla="*/ 44961 w 267066"/>
                  <a:gd name="connsiteY11" fmla="*/ 396408 h 402032"/>
                  <a:gd name="connsiteX12" fmla="*/ 50585 w 267066"/>
                  <a:gd name="connsiteY12" fmla="*/ 373914 h 402032"/>
                  <a:gd name="connsiteX13" fmla="*/ 44961 w 267066"/>
                  <a:gd name="connsiteY13" fmla="*/ 368290 h 402032"/>
                  <a:gd name="connsiteX14" fmla="*/ 36554 w 267066"/>
                  <a:gd name="connsiteY14" fmla="*/ 385161 h 402032"/>
                  <a:gd name="connsiteX15" fmla="*/ 33742 w 267066"/>
                  <a:gd name="connsiteY15" fmla="*/ 376726 h 402032"/>
                  <a:gd name="connsiteX16" fmla="*/ 39366 w 267066"/>
                  <a:gd name="connsiteY16" fmla="*/ 348607 h 402032"/>
                  <a:gd name="connsiteX17" fmla="*/ 33742 w 267066"/>
                  <a:gd name="connsiteY17" fmla="*/ 342984 h 402032"/>
                  <a:gd name="connsiteX18" fmla="*/ 22495 w 267066"/>
                  <a:gd name="connsiteY18" fmla="*/ 359855 h 402032"/>
                  <a:gd name="connsiteX19" fmla="*/ 22495 w 267066"/>
                  <a:gd name="connsiteY19" fmla="*/ 351419 h 402032"/>
                  <a:gd name="connsiteX20" fmla="*/ 202422 w 267066"/>
                  <a:gd name="connsiteY20" fmla="*/ 59047 h 402032"/>
                  <a:gd name="connsiteX21" fmla="*/ 202422 w 267066"/>
                  <a:gd name="connsiteY21" fmla="*/ 50612 h 402032"/>
                  <a:gd name="connsiteX22" fmla="*/ 30930 w 267066"/>
                  <a:gd name="connsiteY22" fmla="*/ 185551 h 402032"/>
                  <a:gd name="connsiteX23" fmla="*/ 39366 w 267066"/>
                  <a:gd name="connsiteY23" fmla="*/ 210857 h 402032"/>
                  <a:gd name="connsiteX24" fmla="*/ 53396 w 267066"/>
                  <a:gd name="connsiteY24" fmla="*/ 222104 h 402032"/>
                  <a:gd name="connsiteX25" fmla="*/ 25307 w 267066"/>
                  <a:gd name="connsiteY25" fmla="*/ 219292 h 402032"/>
                  <a:gd name="connsiteX26" fmla="*/ 33742 w 267066"/>
                  <a:gd name="connsiteY26" fmla="*/ 224916 h 402032"/>
                  <a:gd name="connsiteX27" fmla="*/ 5624 w 267066"/>
                  <a:gd name="connsiteY27" fmla="*/ 202422 h 402032"/>
                  <a:gd name="connsiteX28" fmla="*/ 4712 w 267066"/>
                  <a:gd name="connsiteY28" fmla="*/ 207287 h 402032"/>
                  <a:gd name="connsiteX29" fmla="*/ 2812 w 267066"/>
                  <a:gd name="connsiteY29" fmla="*/ 193986 h 402032"/>
                  <a:gd name="connsiteX30" fmla="*/ 0 w 267066"/>
                  <a:gd name="connsiteY30" fmla="*/ 163056 h 402032"/>
                  <a:gd name="connsiteX31" fmla="*/ 16871 w 267066"/>
                  <a:gd name="connsiteY31" fmla="*/ 132126 h 402032"/>
                  <a:gd name="connsiteX32" fmla="*/ 59020 w 267066"/>
                  <a:gd name="connsiteY32" fmla="*/ 95601 h 402032"/>
                  <a:gd name="connsiteX33" fmla="*/ 118068 w 267066"/>
                  <a:gd name="connsiteY33" fmla="*/ 56236 h 402032"/>
                  <a:gd name="connsiteX34" fmla="*/ 146186 w 267066"/>
                  <a:gd name="connsiteY34" fmla="*/ 39365 h 402032"/>
                  <a:gd name="connsiteX35" fmla="*/ 208046 w 267066"/>
                  <a:gd name="connsiteY35" fmla="*/ 16870 h 402032"/>
                  <a:gd name="connsiteX36" fmla="*/ 196799 w 267066"/>
                  <a:gd name="connsiteY36" fmla="*/ 11247 h 402032"/>
                  <a:gd name="connsiteX37" fmla="*/ 150404 w 267066"/>
                  <a:gd name="connsiteY37" fmla="*/ 26360 h 402032"/>
                  <a:gd name="connsiteX38" fmla="*/ 138137 w 267066"/>
                  <a:gd name="connsiteY38" fmla="*/ 32584 h 402032"/>
                  <a:gd name="connsiteX39" fmla="*/ 156379 w 267066"/>
                  <a:gd name="connsiteY39" fmla="*/ 22846 h 402032"/>
                  <a:gd name="connsiteX40" fmla="*/ 210858 w 267066"/>
                  <a:gd name="connsiteY40" fmla="*/ 0 h 402032"/>
                  <a:gd name="connsiteX41" fmla="*/ 202422 w 267066"/>
                  <a:gd name="connsiteY41" fmla="*/ 8435 h 402032"/>
                  <a:gd name="connsiteX42" fmla="*/ 213670 w 267066"/>
                  <a:gd name="connsiteY42" fmla="*/ 14059 h 402032"/>
                  <a:gd name="connsiteX43" fmla="*/ 216481 w 267066"/>
                  <a:gd name="connsiteY43" fmla="*/ 8435 h 402032"/>
                  <a:gd name="connsiteX44" fmla="*/ 202422 w 267066"/>
                  <a:gd name="connsiteY44" fmla="*/ 8435 h 402032"/>
                  <a:gd name="connsiteX45" fmla="*/ 64644 w 267066"/>
                  <a:gd name="connsiteY45" fmla="*/ 104036 h 402032"/>
                  <a:gd name="connsiteX46" fmla="*/ 19683 w 267066"/>
                  <a:gd name="connsiteY46" fmla="*/ 151809 h 402032"/>
                  <a:gd name="connsiteX47" fmla="*/ 64644 w 267066"/>
                  <a:gd name="connsiteY47" fmla="*/ 104036 h 402032"/>
                  <a:gd name="connsiteX48" fmla="*/ 216481 w 267066"/>
                  <a:gd name="connsiteY48" fmla="*/ 50612 h 402032"/>
                  <a:gd name="connsiteX49" fmla="*/ 208046 w 267066"/>
                  <a:gd name="connsiteY49" fmla="*/ 64671 h 402032"/>
                  <a:gd name="connsiteX50" fmla="*/ 216481 w 267066"/>
                  <a:gd name="connsiteY50" fmla="*/ 50612 h 40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66" h="402032">
                    <a:moveTo>
                      <a:pt x="210858" y="0"/>
                    </a:moveTo>
                    <a:cubicBezTo>
                      <a:pt x="219293" y="0"/>
                      <a:pt x="222105" y="5623"/>
                      <a:pt x="230540" y="11247"/>
                    </a:cubicBezTo>
                    <a:cubicBezTo>
                      <a:pt x="230540" y="8435"/>
                      <a:pt x="227729" y="2811"/>
                      <a:pt x="227729" y="0"/>
                    </a:cubicBezTo>
                    <a:cubicBezTo>
                      <a:pt x="230540" y="0"/>
                      <a:pt x="233352" y="2811"/>
                      <a:pt x="236164" y="2811"/>
                    </a:cubicBezTo>
                    <a:cubicBezTo>
                      <a:pt x="236164" y="2811"/>
                      <a:pt x="233352" y="2811"/>
                      <a:pt x="230540" y="5623"/>
                    </a:cubicBezTo>
                    <a:cubicBezTo>
                      <a:pt x="236164" y="11247"/>
                      <a:pt x="241788" y="14059"/>
                      <a:pt x="247411" y="22494"/>
                    </a:cubicBezTo>
                    <a:cubicBezTo>
                      <a:pt x="250223" y="19682"/>
                      <a:pt x="247411" y="14059"/>
                      <a:pt x="247411" y="11247"/>
                    </a:cubicBezTo>
                    <a:cubicBezTo>
                      <a:pt x="255847" y="19682"/>
                      <a:pt x="267066" y="44988"/>
                      <a:pt x="267066" y="56236"/>
                    </a:cubicBezTo>
                    <a:cubicBezTo>
                      <a:pt x="267066" y="157433"/>
                      <a:pt x="118068" y="340172"/>
                      <a:pt x="89950" y="379537"/>
                    </a:cubicBezTo>
                    <a:cubicBezTo>
                      <a:pt x="84326" y="387973"/>
                      <a:pt x="73079" y="390785"/>
                      <a:pt x="64644" y="396408"/>
                    </a:cubicBezTo>
                    <a:cubicBezTo>
                      <a:pt x="61832" y="399220"/>
                      <a:pt x="53396" y="399220"/>
                      <a:pt x="47773" y="402032"/>
                    </a:cubicBezTo>
                    <a:cubicBezTo>
                      <a:pt x="47773" y="402032"/>
                      <a:pt x="44961" y="402032"/>
                      <a:pt x="44961" y="396408"/>
                    </a:cubicBezTo>
                    <a:cubicBezTo>
                      <a:pt x="44961" y="387973"/>
                      <a:pt x="47773" y="382349"/>
                      <a:pt x="50585" y="373914"/>
                    </a:cubicBezTo>
                    <a:lnTo>
                      <a:pt x="44961" y="368290"/>
                    </a:lnTo>
                    <a:lnTo>
                      <a:pt x="36554" y="385161"/>
                    </a:lnTo>
                    <a:cubicBezTo>
                      <a:pt x="33742" y="382349"/>
                      <a:pt x="33742" y="385161"/>
                      <a:pt x="33742" y="376726"/>
                    </a:cubicBezTo>
                    <a:cubicBezTo>
                      <a:pt x="33742" y="371102"/>
                      <a:pt x="36554" y="362666"/>
                      <a:pt x="39366" y="348607"/>
                    </a:cubicBezTo>
                    <a:cubicBezTo>
                      <a:pt x="36554" y="348607"/>
                      <a:pt x="36554" y="345796"/>
                      <a:pt x="33742" y="342984"/>
                    </a:cubicBezTo>
                    <a:cubicBezTo>
                      <a:pt x="28118" y="348607"/>
                      <a:pt x="25307" y="357043"/>
                      <a:pt x="22495" y="359855"/>
                    </a:cubicBezTo>
                    <a:lnTo>
                      <a:pt x="22495" y="351419"/>
                    </a:lnTo>
                    <a:cubicBezTo>
                      <a:pt x="44961" y="255846"/>
                      <a:pt x="160245" y="154621"/>
                      <a:pt x="202422" y="59047"/>
                    </a:cubicBezTo>
                    <a:cubicBezTo>
                      <a:pt x="202422" y="59047"/>
                      <a:pt x="205234" y="56236"/>
                      <a:pt x="202422" y="50612"/>
                    </a:cubicBezTo>
                    <a:cubicBezTo>
                      <a:pt x="177116" y="53424"/>
                      <a:pt x="30930" y="148997"/>
                      <a:pt x="30930" y="185551"/>
                    </a:cubicBezTo>
                    <a:cubicBezTo>
                      <a:pt x="30930" y="191174"/>
                      <a:pt x="39366" y="202422"/>
                      <a:pt x="39366" y="210857"/>
                    </a:cubicBezTo>
                    <a:cubicBezTo>
                      <a:pt x="39366" y="216481"/>
                      <a:pt x="47773" y="219292"/>
                      <a:pt x="53396" y="222104"/>
                    </a:cubicBezTo>
                    <a:cubicBezTo>
                      <a:pt x="44961" y="219292"/>
                      <a:pt x="36554" y="219292"/>
                      <a:pt x="25307" y="219292"/>
                    </a:cubicBezTo>
                    <a:cubicBezTo>
                      <a:pt x="28118" y="222104"/>
                      <a:pt x="30930" y="224916"/>
                      <a:pt x="33742" y="224916"/>
                    </a:cubicBezTo>
                    <a:cubicBezTo>
                      <a:pt x="25307" y="222104"/>
                      <a:pt x="14059" y="210857"/>
                      <a:pt x="5624" y="202422"/>
                    </a:cubicBezTo>
                    <a:lnTo>
                      <a:pt x="4712" y="207287"/>
                    </a:lnTo>
                    <a:lnTo>
                      <a:pt x="2812" y="193986"/>
                    </a:lnTo>
                    <a:cubicBezTo>
                      <a:pt x="2812" y="165868"/>
                      <a:pt x="0" y="174303"/>
                      <a:pt x="0" y="163056"/>
                    </a:cubicBezTo>
                    <a:cubicBezTo>
                      <a:pt x="0" y="154621"/>
                      <a:pt x="14059" y="137750"/>
                      <a:pt x="16871" y="132126"/>
                    </a:cubicBezTo>
                    <a:cubicBezTo>
                      <a:pt x="30930" y="123691"/>
                      <a:pt x="42149" y="106848"/>
                      <a:pt x="59020" y="95601"/>
                    </a:cubicBezTo>
                    <a:cubicBezTo>
                      <a:pt x="75891" y="78730"/>
                      <a:pt x="95574" y="64671"/>
                      <a:pt x="118068" y="56236"/>
                    </a:cubicBezTo>
                    <a:cubicBezTo>
                      <a:pt x="126503" y="50612"/>
                      <a:pt x="140563" y="47800"/>
                      <a:pt x="146186" y="39365"/>
                    </a:cubicBezTo>
                    <a:cubicBezTo>
                      <a:pt x="165869" y="33741"/>
                      <a:pt x="188363" y="25306"/>
                      <a:pt x="208046" y="16870"/>
                    </a:cubicBezTo>
                    <a:cubicBezTo>
                      <a:pt x="205234" y="14059"/>
                      <a:pt x="202422" y="11247"/>
                      <a:pt x="196799" y="11247"/>
                    </a:cubicBezTo>
                    <a:cubicBezTo>
                      <a:pt x="186958" y="11247"/>
                      <a:pt x="167978" y="18277"/>
                      <a:pt x="150404" y="26360"/>
                    </a:cubicBezTo>
                    <a:lnTo>
                      <a:pt x="138137" y="32584"/>
                    </a:lnTo>
                    <a:lnTo>
                      <a:pt x="156379" y="22846"/>
                    </a:lnTo>
                    <a:cubicBezTo>
                      <a:pt x="179225" y="11247"/>
                      <a:pt x="203829" y="0"/>
                      <a:pt x="210858" y="0"/>
                    </a:cubicBezTo>
                    <a:close/>
                    <a:moveTo>
                      <a:pt x="202422" y="8435"/>
                    </a:moveTo>
                    <a:cubicBezTo>
                      <a:pt x="202422" y="11247"/>
                      <a:pt x="210858" y="11247"/>
                      <a:pt x="213670" y="14059"/>
                    </a:cubicBezTo>
                    <a:cubicBezTo>
                      <a:pt x="216481" y="11247"/>
                      <a:pt x="216481" y="8435"/>
                      <a:pt x="216481" y="8435"/>
                    </a:cubicBezTo>
                    <a:lnTo>
                      <a:pt x="202422" y="8435"/>
                    </a:lnTo>
                    <a:close/>
                    <a:moveTo>
                      <a:pt x="64644" y="104036"/>
                    </a:moveTo>
                    <a:cubicBezTo>
                      <a:pt x="47773" y="106848"/>
                      <a:pt x="25307" y="137750"/>
                      <a:pt x="19683" y="151809"/>
                    </a:cubicBezTo>
                    <a:cubicBezTo>
                      <a:pt x="33742" y="134938"/>
                      <a:pt x="47773" y="118067"/>
                      <a:pt x="64644" y="104036"/>
                    </a:cubicBezTo>
                    <a:close/>
                    <a:moveTo>
                      <a:pt x="216481" y="50612"/>
                    </a:moveTo>
                    <a:cubicBezTo>
                      <a:pt x="210858" y="56236"/>
                      <a:pt x="210858" y="61859"/>
                      <a:pt x="208046" y="64671"/>
                    </a:cubicBezTo>
                    <a:cubicBezTo>
                      <a:pt x="210858" y="61859"/>
                      <a:pt x="213670" y="56236"/>
                      <a:pt x="216481" y="5061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571B745-4545-1239-8751-D9B714624DC0}"/>
                </a:ext>
              </a:extLst>
            </p:cNvPr>
            <p:cNvGrpSpPr/>
            <p:nvPr/>
          </p:nvGrpSpPr>
          <p:grpSpPr>
            <a:xfrm>
              <a:off x="6096000" y="1144793"/>
              <a:ext cx="840618" cy="1138642"/>
              <a:chOff x="6096000" y="1144793"/>
              <a:chExt cx="840618" cy="1138642"/>
            </a:xfrm>
            <a:grp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9A7FC838-5704-8D37-8975-1ECB7880AAE9}"/>
                  </a:ext>
                </a:extLst>
              </p:cNvPr>
              <p:cNvSpPr/>
              <p:nvPr/>
            </p:nvSpPr>
            <p:spPr>
              <a:xfrm>
                <a:off x="6343383" y="1144793"/>
                <a:ext cx="427367" cy="728174"/>
              </a:xfrm>
              <a:custGeom>
                <a:avLst/>
                <a:gdLst>
                  <a:gd name="connsiteX0" fmla="*/ 385189 w 427367"/>
                  <a:gd name="connsiteY0" fmla="*/ 0 h 728174"/>
                  <a:gd name="connsiteX1" fmla="*/ 399248 w 427367"/>
                  <a:gd name="connsiteY1" fmla="*/ 25306 h 728174"/>
                  <a:gd name="connsiteX2" fmla="*/ 416119 w 427367"/>
                  <a:gd name="connsiteY2" fmla="*/ 36554 h 728174"/>
                  <a:gd name="connsiteX3" fmla="*/ 427367 w 427367"/>
                  <a:gd name="connsiteY3" fmla="*/ 64672 h 728174"/>
                  <a:gd name="connsiteX4" fmla="*/ 202450 w 427367"/>
                  <a:gd name="connsiteY4" fmla="*/ 312083 h 728174"/>
                  <a:gd name="connsiteX5" fmla="*/ 191203 w 427367"/>
                  <a:gd name="connsiteY5" fmla="*/ 421715 h 728174"/>
                  <a:gd name="connsiteX6" fmla="*/ 194015 w 427367"/>
                  <a:gd name="connsiteY6" fmla="*/ 463892 h 728174"/>
                  <a:gd name="connsiteX7" fmla="*/ 298023 w 427367"/>
                  <a:gd name="connsiteY7" fmla="*/ 373914 h 728174"/>
                  <a:gd name="connsiteX8" fmla="*/ 306459 w 427367"/>
                  <a:gd name="connsiteY8" fmla="*/ 373914 h 728174"/>
                  <a:gd name="connsiteX9" fmla="*/ 300835 w 427367"/>
                  <a:gd name="connsiteY9" fmla="*/ 382350 h 728174"/>
                  <a:gd name="connsiteX10" fmla="*/ 320518 w 427367"/>
                  <a:gd name="connsiteY10" fmla="*/ 390785 h 728174"/>
                  <a:gd name="connsiteX11" fmla="*/ 300835 w 427367"/>
                  <a:gd name="connsiteY11" fmla="*/ 424527 h 728174"/>
                  <a:gd name="connsiteX12" fmla="*/ 323330 w 427367"/>
                  <a:gd name="connsiteY12" fmla="*/ 404844 h 728174"/>
                  <a:gd name="connsiteX13" fmla="*/ 191203 w 427367"/>
                  <a:gd name="connsiteY13" fmla="*/ 534187 h 728174"/>
                  <a:gd name="connsiteX14" fmla="*/ 196826 w 427367"/>
                  <a:gd name="connsiteY14" fmla="*/ 683185 h 728174"/>
                  <a:gd name="connsiteX15" fmla="*/ 194015 w 427367"/>
                  <a:gd name="connsiteY15" fmla="*/ 691620 h 728174"/>
                  <a:gd name="connsiteX16" fmla="*/ 185579 w 427367"/>
                  <a:gd name="connsiteY16" fmla="*/ 691620 h 728174"/>
                  <a:gd name="connsiteX17" fmla="*/ 182767 w 427367"/>
                  <a:gd name="connsiteY17" fmla="*/ 674750 h 728174"/>
                  <a:gd name="connsiteX18" fmla="*/ 174332 w 427367"/>
                  <a:gd name="connsiteY18" fmla="*/ 711303 h 728174"/>
                  <a:gd name="connsiteX19" fmla="*/ 165897 w 427367"/>
                  <a:gd name="connsiteY19" fmla="*/ 700056 h 728174"/>
                  <a:gd name="connsiteX20" fmla="*/ 151837 w 427367"/>
                  <a:gd name="connsiteY20" fmla="*/ 705679 h 728174"/>
                  <a:gd name="connsiteX21" fmla="*/ 151837 w 427367"/>
                  <a:gd name="connsiteY21" fmla="*/ 722550 h 728174"/>
                  <a:gd name="connsiteX22" fmla="*/ 146214 w 427367"/>
                  <a:gd name="connsiteY22" fmla="*/ 728174 h 728174"/>
                  <a:gd name="connsiteX23" fmla="*/ 143402 w 427367"/>
                  <a:gd name="connsiteY23" fmla="*/ 711303 h 728174"/>
                  <a:gd name="connsiteX24" fmla="*/ 146214 w 427367"/>
                  <a:gd name="connsiteY24" fmla="*/ 663502 h 728174"/>
                  <a:gd name="connsiteX25" fmla="*/ 118096 w 427367"/>
                  <a:gd name="connsiteY25" fmla="*/ 722550 h 728174"/>
                  <a:gd name="connsiteX26" fmla="*/ 120908 w 427367"/>
                  <a:gd name="connsiteY26" fmla="*/ 688809 h 728174"/>
                  <a:gd name="connsiteX27" fmla="*/ 112472 w 427367"/>
                  <a:gd name="connsiteY27" fmla="*/ 700056 h 728174"/>
                  <a:gd name="connsiteX28" fmla="*/ 106849 w 427367"/>
                  <a:gd name="connsiteY28" fmla="*/ 697244 h 728174"/>
                  <a:gd name="connsiteX29" fmla="*/ 151837 w 427367"/>
                  <a:gd name="connsiteY29" fmla="*/ 427339 h 728174"/>
                  <a:gd name="connsiteX30" fmla="*/ 151837 w 427367"/>
                  <a:gd name="connsiteY30" fmla="*/ 500446 h 728174"/>
                  <a:gd name="connsiteX31" fmla="*/ 160273 w 427367"/>
                  <a:gd name="connsiteY31" fmla="*/ 407656 h 728174"/>
                  <a:gd name="connsiteX32" fmla="*/ 154649 w 427367"/>
                  <a:gd name="connsiteY32" fmla="*/ 494822 h 728174"/>
                  <a:gd name="connsiteX33" fmla="*/ 160273 w 427367"/>
                  <a:gd name="connsiteY33" fmla="*/ 500446 h 728174"/>
                  <a:gd name="connsiteX34" fmla="*/ 174332 w 427367"/>
                  <a:gd name="connsiteY34" fmla="*/ 348636 h 728174"/>
                  <a:gd name="connsiteX35" fmla="*/ 165897 w 427367"/>
                  <a:gd name="connsiteY35" fmla="*/ 362695 h 728174"/>
                  <a:gd name="connsiteX36" fmla="*/ 165897 w 427367"/>
                  <a:gd name="connsiteY36" fmla="*/ 368319 h 728174"/>
                  <a:gd name="connsiteX37" fmla="*/ 160273 w 427367"/>
                  <a:gd name="connsiteY37" fmla="*/ 362695 h 728174"/>
                  <a:gd name="connsiteX38" fmla="*/ 112472 w 427367"/>
                  <a:gd name="connsiteY38" fmla="*/ 413280 h 728174"/>
                  <a:gd name="connsiteX39" fmla="*/ 101225 w 427367"/>
                  <a:gd name="connsiteY39" fmla="*/ 413280 h 728174"/>
                  <a:gd name="connsiteX40" fmla="*/ 78730 w 427367"/>
                  <a:gd name="connsiteY40" fmla="*/ 432962 h 728174"/>
                  <a:gd name="connsiteX41" fmla="*/ 98413 w 427367"/>
                  <a:gd name="connsiteY41" fmla="*/ 390785 h 728174"/>
                  <a:gd name="connsiteX42" fmla="*/ 56236 w 427367"/>
                  <a:gd name="connsiteY42" fmla="*/ 430150 h 728174"/>
                  <a:gd name="connsiteX43" fmla="*/ 64671 w 427367"/>
                  <a:gd name="connsiteY43" fmla="*/ 399220 h 728174"/>
                  <a:gd name="connsiteX44" fmla="*/ 47801 w 427367"/>
                  <a:gd name="connsiteY44" fmla="*/ 407656 h 728174"/>
                  <a:gd name="connsiteX45" fmla="*/ 53424 w 427367"/>
                  <a:gd name="connsiteY45" fmla="*/ 373914 h 728174"/>
                  <a:gd name="connsiteX46" fmla="*/ 126531 w 427367"/>
                  <a:gd name="connsiteY46" fmla="*/ 298024 h 728174"/>
                  <a:gd name="connsiteX47" fmla="*/ 179956 w 427367"/>
                  <a:gd name="connsiteY47" fmla="*/ 233352 h 728174"/>
                  <a:gd name="connsiteX48" fmla="*/ 258658 w 427367"/>
                  <a:gd name="connsiteY48" fmla="*/ 126531 h 728174"/>
                  <a:gd name="connsiteX49" fmla="*/ 253034 w 427367"/>
                  <a:gd name="connsiteY49" fmla="*/ 123720 h 728174"/>
                  <a:gd name="connsiteX50" fmla="*/ 39365 w 427367"/>
                  <a:gd name="connsiteY50" fmla="*/ 182739 h 728174"/>
                  <a:gd name="connsiteX51" fmla="*/ 47801 w 427367"/>
                  <a:gd name="connsiteY51" fmla="*/ 177116 h 728174"/>
                  <a:gd name="connsiteX52" fmla="*/ 42177 w 427367"/>
                  <a:gd name="connsiteY52" fmla="*/ 174304 h 728174"/>
                  <a:gd name="connsiteX53" fmla="*/ 19683 w 427367"/>
                  <a:gd name="connsiteY53" fmla="*/ 182739 h 728174"/>
                  <a:gd name="connsiteX54" fmla="*/ 14059 w 427367"/>
                  <a:gd name="connsiteY54" fmla="*/ 179928 h 728174"/>
                  <a:gd name="connsiteX55" fmla="*/ 19683 w 427367"/>
                  <a:gd name="connsiteY55" fmla="*/ 174304 h 728174"/>
                  <a:gd name="connsiteX56" fmla="*/ 14059 w 427367"/>
                  <a:gd name="connsiteY56" fmla="*/ 171492 h 728174"/>
                  <a:gd name="connsiteX57" fmla="*/ 0 w 427367"/>
                  <a:gd name="connsiteY57" fmla="*/ 179928 h 728174"/>
                  <a:gd name="connsiteX58" fmla="*/ 8435 w 427367"/>
                  <a:gd name="connsiteY58" fmla="*/ 160245 h 728174"/>
                  <a:gd name="connsiteX59" fmla="*/ 36553 w 427367"/>
                  <a:gd name="connsiteY59" fmla="*/ 132155 h 728174"/>
                  <a:gd name="connsiteX60" fmla="*/ 314894 w 427367"/>
                  <a:gd name="connsiteY60" fmla="*/ 8435 h 728174"/>
                  <a:gd name="connsiteX61" fmla="*/ 385189 w 427367"/>
                  <a:gd name="connsiteY61" fmla="*/ 0 h 728174"/>
                  <a:gd name="connsiteX62" fmla="*/ 194015 w 427367"/>
                  <a:gd name="connsiteY62" fmla="*/ 334577 h 728174"/>
                  <a:gd name="connsiteX63" fmla="*/ 185579 w 427367"/>
                  <a:gd name="connsiteY63" fmla="*/ 413280 h 728174"/>
                  <a:gd name="connsiteX64" fmla="*/ 182767 w 427367"/>
                  <a:gd name="connsiteY64" fmla="*/ 483575 h 728174"/>
                  <a:gd name="connsiteX65" fmla="*/ 194015 w 427367"/>
                  <a:gd name="connsiteY65" fmla="*/ 334577 h 728174"/>
                  <a:gd name="connsiteX66" fmla="*/ 208046 w 427367"/>
                  <a:gd name="connsiteY66" fmla="*/ 494822 h 728174"/>
                  <a:gd name="connsiteX67" fmla="*/ 196826 w 427367"/>
                  <a:gd name="connsiteY67" fmla="*/ 511693 h 728174"/>
                  <a:gd name="connsiteX68" fmla="*/ 208046 w 427367"/>
                  <a:gd name="connsiteY68" fmla="*/ 49482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27367" h="728174">
                    <a:moveTo>
                      <a:pt x="385189" y="0"/>
                    </a:moveTo>
                    <a:cubicBezTo>
                      <a:pt x="393625" y="8435"/>
                      <a:pt x="390813" y="19683"/>
                      <a:pt x="399248" y="25306"/>
                    </a:cubicBezTo>
                    <a:cubicBezTo>
                      <a:pt x="402060" y="28118"/>
                      <a:pt x="413308" y="30930"/>
                      <a:pt x="416119" y="36554"/>
                    </a:cubicBezTo>
                    <a:cubicBezTo>
                      <a:pt x="418931" y="44989"/>
                      <a:pt x="427367" y="59048"/>
                      <a:pt x="427367" y="64672"/>
                    </a:cubicBezTo>
                    <a:cubicBezTo>
                      <a:pt x="427367" y="98413"/>
                      <a:pt x="213669" y="267094"/>
                      <a:pt x="202450" y="312083"/>
                    </a:cubicBezTo>
                    <a:cubicBezTo>
                      <a:pt x="194015" y="345824"/>
                      <a:pt x="194015" y="385161"/>
                      <a:pt x="191203" y="421715"/>
                    </a:cubicBezTo>
                    <a:lnTo>
                      <a:pt x="194015" y="463892"/>
                    </a:lnTo>
                    <a:cubicBezTo>
                      <a:pt x="219293" y="427339"/>
                      <a:pt x="261470" y="382350"/>
                      <a:pt x="298023" y="373914"/>
                    </a:cubicBezTo>
                    <a:lnTo>
                      <a:pt x="306459" y="373914"/>
                    </a:lnTo>
                    <a:cubicBezTo>
                      <a:pt x="306459" y="376726"/>
                      <a:pt x="303647" y="379538"/>
                      <a:pt x="300835" y="382350"/>
                    </a:cubicBezTo>
                    <a:cubicBezTo>
                      <a:pt x="306459" y="385161"/>
                      <a:pt x="312082" y="393597"/>
                      <a:pt x="320518" y="390785"/>
                    </a:cubicBezTo>
                    <a:cubicBezTo>
                      <a:pt x="317706" y="396409"/>
                      <a:pt x="298023" y="407656"/>
                      <a:pt x="300835" y="424527"/>
                    </a:cubicBezTo>
                    <a:cubicBezTo>
                      <a:pt x="306459" y="418903"/>
                      <a:pt x="314894" y="410468"/>
                      <a:pt x="323330" y="404844"/>
                    </a:cubicBezTo>
                    <a:cubicBezTo>
                      <a:pt x="306459" y="449833"/>
                      <a:pt x="191203" y="503257"/>
                      <a:pt x="191203" y="534187"/>
                    </a:cubicBezTo>
                    <a:lnTo>
                      <a:pt x="196826" y="683185"/>
                    </a:lnTo>
                    <a:cubicBezTo>
                      <a:pt x="196826" y="685997"/>
                      <a:pt x="196826" y="688809"/>
                      <a:pt x="194015" y="691620"/>
                    </a:cubicBezTo>
                    <a:lnTo>
                      <a:pt x="185579" y="691620"/>
                    </a:lnTo>
                    <a:cubicBezTo>
                      <a:pt x="185579" y="685997"/>
                      <a:pt x="185579" y="680373"/>
                      <a:pt x="182767" y="674750"/>
                    </a:cubicBezTo>
                    <a:cubicBezTo>
                      <a:pt x="177144" y="685997"/>
                      <a:pt x="177144" y="700056"/>
                      <a:pt x="174332" y="711303"/>
                    </a:cubicBezTo>
                    <a:cubicBezTo>
                      <a:pt x="171520" y="711303"/>
                      <a:pt x="168708" y="705679"/>
                      <a:pt x="165897" y="700056"/>
                    </a:cubicBezTo>
                    <a:cubicBezTo>
                      <a:pt x="163085" y="700056"/>
                      <a:pt x="163085" y="708491"/>
                      <a:pt x="151837" y="705679"/>
                    </a:cubicBezTo>
                    <a:lnTo>
                      <a:pt x="151837" y="722550"/>
                    </a:lnTo>
                    <a:cubicBezTo>
                      <a:pt x="149026" y="722550"/>
                      <a:pt x="149026" y="725362"/>
                      <a:pt x="146214" y="728174"/>
                    </a:cubicBezTo>
                    <a:cubicBezTo>
                      <a:pt x="143402" y="722550"/>
                      <a:pt x="143402" y="719738"/>
                      <a:pt x="143402" y="711303"/>
                    </a:cubicBezTo>
                    <a:cubicBezTo>
                      <a:pt x="143402" y="705679"/>
                      <a:pt x="146214" y="680373"/>
                      <a:pt x="146214" y="663502"/>
                    </a:cubicBezTo>
                    <a:cubicBezTo>
                      <a:pt x="132155" y="677561"/>
                      <a:pt x="134967" y="711303"/>
                      <a:pt x="118096" y="722550"/>
                    </a:cubicBezTo>
                    <a:cubicBezTo>
                      <a:pt x="120908" y="708491"/>
                      <a:pt x="120908" y="700056"/>
                      <a:pt x="120908" y="688809"/>
                    </a:cubicBezTo>
                    <a:cubicBezTo>
                      <a:pt x="118096" y="691620"/>
                      <a:pt x="115284" y="697244"/>
                      <a:pt x="112472" y="700056"/>
                    </a:cubicBezTo>
                    <a:cubicBezTo>
                      <a:pt x="112472" y="700056"/>
                      <a:pt x="109660" y="700056"/>
                      <a:pt x="106849" y="697244"/>
                    </a:cubicBezTo>
                    <a:cubicBezTo>
                      <a:pt x="132155" y="607266"/>
                      <a:pt x="146214" y="517316"/>
                      <a:pt x="151837" y="427339"/>
                    </a:cubicBezTo>
                    <a:lnTo>
                      <a:pt x="151837" y="500446"/>
                    </a:lnTo>
                    <a:lnTo>
                      <a:pt x="160273" y="407656"/>
                    </a:lnTo>
                    <a:cubicBezTo>
                      <a:pt x="160273" y="435774"/>
                      <a:pt x="157461" y="466704"/>
                      <a:pt x="154649" y="494822"/>
                    </a:cubicBezTo>
                    <a:lnTo>
                      <a:pt x="160273" y="500446"/>
                    </a:lnTo>
                    <a:lnTo>
                      <a:pt x="174332" y="348636"/>
                    </a:lnTo>
                    <a:cubicBezTo>
                      <a:pt x="165897" y="354260"/>
                      <a:pt x="165897" y="357072"/>
                      <a:pt x="165897" y="362695"/>
                    </a:cubicBezTo>
                    <a:lnTo>
                      <a:pt x="165897" y="368319"/>
                    </a:lnTo>
                    <a:lnTo>
                      <a:pt x="160273" y="362695"/>
                    </a:lnTo>
                    <a:cubicBezTo>
                      <a:pt x="143402" y="379538"/>
                      <a:pt x="129343" y="399220"/>
                      <a:pt x="112472" y="413280"/>
                    </a:cubicBezTo>
                    <a:cubicBezTo>
                      <a:pt x="109660" y="416091"/>
                      <a:pt x="104037" y="413280"/>
                      <a:pt x="101225" y="413280"/>
                    </a:cubicBezTo>
                    <a:cubicBezTo>
                      <a:pt x="95601" y="421715"/>
                      <a:pt x="87166" y="430150"/>
                      <a:pt x="78730" y="432962"/>
                    </a:cubicBezTo>
                    <a:cubicBezTo>
                      <a:pt x="84354" y="416091"/>
                      <a:pt x="98413" y="404844"/>
                      <a:pt x="98413" y="390785"/>
                    </a:cubicBezTo>
                    <a:cubicBezTo>
                      <a:pt x="84354" y="402032"/>
                      <a:pt x="70295" y="418903"/>
                      <a:pt x="56236" y="430150"/>
                    </a:cubicBezTo>
                    <a:cubicBezTo>
                      <a:pt x="59048" y="421715"/>
                      <a:pt x="61860" y="410468"/>
                      <a:pt x="64671" y="399220"/>
                    </a:cubicBezTo>
                    <a:cubicBezTo>
                      <a:pt x="59048" y="402032"/>
                      <a:pt x="53424" y="407656"/>
                      <a:pt x="47801" y="407656"/>
                    </a:cubicBezTo>
                    <a:cubicBezTo>
                      <a:pt x="53424" y="396409"/>
                      <a:pt x="47801" y="382350"/>
                      <a:pt x="53424" y="373914"/>
                    </a:cubicBezTo>
                    <a:cubicBezTo>
                      <a:pt x="70295" y="343012"/>
                      <a:pt x="104037" y="323330"/>
                      <a:pt x="126531" y="298024"/>
                    </a:cubicBezTo>
                    <a:cubicBezTo>
                      <a:pt x="146214" y="278341"/>
                      <a:pt x="163085" y="255846"/>
                      <a:pt x="179956" y="233352"/>
                    </a:cubicBezTo>
                    <a:cubicBezTo>
                      <a:pt x="208046" y="199610"/>
                      <a:pt x="233352" y="163057"/>
                      <a:pt x="258658" y="126531"/>
                    </a:cubicBezTo>
                    <a:cubicBezTo>
                      <a:pt x="258658" y="126531"/>
                      <a:pt x="255846" y="123720"/>
                      <a:pt x="253034" y="123720"/>
                    </a:cubicBezTo>
                    <a:lnTo>
                      <a:pt x="39365" y="182739"/>
                    </a:lnTo>
                    <a:cubicBezTo>
                      <a:pt x="42177" y="179928"/>
                      <a:pt x="44989" y="179928"/>
                      <a:pt x="47801" y="177116"/>
                    </a:cubicBezTo>
                    <a:cubicBezTo>
                      <a:pt x="47801" y="177116"/>
                      <a:pt x="47801" y="174304"/>
                      <a:pt x="42177" y="174304"/>
                    </a:cubicBezTo>
                    <a:cubicBezTo>
                      <a:pt x="33742" y="174304"/>
                      <a:pt x="28118" y="182739"/>
                      <a:pt x="19683" y="182739"/>
                    </a:cubicBezTo>
                    <a:cubicBezTo>
                      <a:pt x="14059" y="182739"/>
                      <a:pt x="16871" y="177116"/>
                      <a:pt x="14059" y="179928"/>
                    </a:cubicBezTo>
                    <a:lnTo>
                      <a:pt x="19683" y="174304"/>
                    </a:lnTo>
                    <a:cubicBezTo>
                      <a:pt x="19683" y="174304"/>
                      <a:pt x="19683" y="171492"/>
                      <a:pt x="14059" y="171492"/>
                    </a:cubicBezTo>
                    <a:cubicBezTo>
                      <a:pt x="5623" y="171492"/>
                      <a:pt x="5623" y="177116"/>
                      <a:pt x="0" y="179928"/>
                    </a:cubicBezTo>
                    <a:cubicBezTo>
                      <a:pt x="14059" y="160245"/>
                      <a:pt x="8435" y="160245"/>
                      <a:pt x="8435" y="160245"/>
                    </a:cubicBezTo>
                    <a:cubicBezTo>
                      <a:pt x="8435" y="151810"/>
                      <a:pt x="28118" y="137779"/>
                      <a:pt x="36553" y="132155"/>
                    </a:cubicBezTo>
                    <a:cubicBezTo>
                      <a:pt x="129343" y="61860"/>
                      <a:pt x="219293" y="33742"/>
                      <a:pt x="314894" y="8435"/>
                    </a:cubicBezTo>
                    <a:cubicBezTo>
                      <a:pt x="334577" y="2812"/>
                      <a:pt x="362695" y="0"/>
                      <a:pt x="385189" y="0"/>
                    </a:cubicBezTo>
                    <a:close/>
                    <a:moveTo>
                      <a:pt x="194015" y="334577"/>
                    </a:moveTo>
                    <a:cubicBezTo>
                      <a:pt x="191203" y="359883"/>
                      <a:pt x="188391" y="387973"/>
                      <a:pt x="185579" y="413280"/>
                    </a:cubicBezTo>
                    <a:cubicBezTo>
                      <a:pt x="182767" y="472328"/>
                      <a:pt x="182767" y="477951"/>
                      <a:pt x="182767" y="483575"/>
                    </a:cubicBezTo>
                    <a:lnTo>
                      <a:pt x="194015" y="334577"/>
                    </a:lnTo>
                    <a:close/>
                    <a:moveTo>
                      <a:pt x="208046" y="494822"/>
                    </a:moveTo>
                    <a:cubicBezTo>
                      <a:pt x="202450" y="500446"/>
                      <a:pt x="196826" y="506069"/>
                      <a:pt x="196826" y="511693"/>
                    </a:cubicBezTo>
                    <a:cubicBezTo>
                      <a:pt x="202450" y="506069"/>
                      <a:pt x="205234" y="500446"/>
                      <a:pt x="208046" y="49482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6DB4B08-0828-2066-6B74-62BE2F8B92FD}"/>
                  </a:ext>
                </a:extLst>
              </p:cNvPr>
              <p:cNvSpPr/>
              <p:nvPr/>
            </p:nvSpPr>
            <p:spPr>
              <a:xfrm>
                <a:off x="6096000" y="1319098"/>
                <a:ext cx="213669" cy="371131"/>
              </a:xfrm>
              <a:custGeom>
                <a:avLst/>
                <a:gdLst>
                  <a:gd name="connsiteX0" fmla="*/ 67455 w 213669"/>
                  <a:gd name="connsiteY0" fmla="*/ 0 h 371131"/>
                  <a:gd name="connsiteX1" fmla="*/ 95573 w 213669"/>
                  <a:gd name="connsiteY1" fmla="*/ 11247 h 371131"/>
                  <a:gd name="connsiteX2" fmla="*/ 109632 w 213669"/>
                  <a:gd name="connsiteY2" fmla="*/ 16871 h 371131"/>
                  <a:gd name="connsiteX3" fmla="*/ 213669 w 213669"/>
                  <a:gd name="connsiteY3" fmla="*/ 309271 h 371131"/>
                  <a:gd name="connsiteX4" fmla="*/ 202422 w 213669"/>
                  <a:gd name="connsiteY4" fmla="*/ 309271 h 371131"/>
                  <a:gd name="connsiteX5" fmla="*/ 199610 w 213669"/>
                  <a:gd name="connsiteY5" fmla="*/ 345824 h 371131"/>
                  <a:gd name="connsiteX6" fmla="*/ 185551 w 213669"/>
                  <a:gd name="connsiteY6" fmla="*/ 345824 h 371131"/>
                  <a:gd name="connsiteX7" fmla="*/ 177116 w 213669"/>
                  <a:gd name="connsiteY7" fmla="*/ 357071 h 371131"/>
                  <a:gd name="connsiteX8" fmla="*/ 168680 w 213669"/>
                  <a:gd name="connsiteY8" fmla="*/ 357071 h 371131"/>
                  <a:gd name="connsiteX9" fmla="*/ 154621 w 213669"/>
                  <a:gd name="connsiteY9" fmla="*/ 368319 h 371131"/>
                  <a:gd name="connsiteX10" fmla="*/ 143374 w 213669"/>
                  <a:gd name="connsiteY10" fmla="*/ 362695 h 371131"/>
                  <a:gd name="connsiteX11" fmla="*/ 132127 w 213669"/>
                  <a:gd name="connsiteY11" fmla="*/ 371131 h 371131"/>
                  <a:gd name="connsiteX12" fmla="*/ 120880 w 213669"/>
                  <a:gd name="connsiteY12" fmla="*/ 331765 h 371131"/>
                  <a:gd name="connsiteX13" fmla="*/ 104009 w 213669"/>
                  <a:gd name="connsiteY13" fmla="*/ 328953 h 371131"/>
                  <a:gd name="connsiteX14" fmla="*/ 64643 w 213669"/>
                  <a:gd name="connsiteY14" fmla="*/ 146214 h 371131"/>
                  <a:gd name="connsiteX15" fmla="*/ 22466 w 213669"/>
                  <a:gd name="connsiteY15" fmla="*/ 89978 h 371131"/>
                  <a:gd name="connsiteX16" fmla="*/ 2784 w 213669"/>
                  <a:gd name="connsiteY16" fmla="*/ 59048 h 371131"/>
                  <a:gd name="connsiteX17" fmla="*/ 2784 w 213669"/>
                  <a:gd name="connsiteY17" fmla="*/ 50613 h 371131"/>
                  <a:gd name="connsiteX18" fmla="*/ 14031 w 213669"/>
                  <a:gd name="connsiteY18" fmla="*/ 42177 h 371131"/>
                  <a:gd name="connsiteX19" fmla="*/ 0 w 213669"/>
                  <a:gd name="connsiteY19" fmla="*/ 28118 h 371131"/>
                  <a:gd name="connsiteX20" fmla="*/ 11219 w 213669"/>
                  <a:gd name="connsiteY20" fmla="*/ 25306 h 371131"/>
                  <a:gd name="connsiteX21" fmla="*/ 50584 w 213669"/>
                  <a:gd name="connsiteY21" fmla="*/ 33742 h 371131"/>
                  <a:gd name="connsiteX22" fmla="*/ 25278 w 213669"/>
                  <a:gd name="connsiteY22" fmla="*/ 19683 h 371131"/>
                  <a:gd name="connsiteX23" fmla="*/ 36525 w 213669"/>
                  <a:gd name="connsiteY23" fmla="*/ 11247 h 371131"/>
                  <a:gd name="connsiteX24" fmla="*/ 67455 w 213669"/>
                  <a:gd name="connsiteY24" fmla="*/ 25306 h 371131"/>
                  <a:gd name="connsiteX25" fmla="*/ 81514 w 213669"/>
                  <a:gd name="connsiteY25" fmla="*/ 22494 h 371131"/>
                  <a:gd name="connsiteX26" fmla="*/ 56208 w 213669"/>
                  <a:gd name="connsiteY26" fmla="*/ 5624 h 371131"/>
                  <a:gd name="connsiteX27" fmla="*/ 67455 w 213669"/>
                  <a:gd name="connsiteY27" fmla="*/ 0 h 37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3669" h="371131">
                    <a:moveTo>
                      <a:pt x="67455" y="0"/>
                    </a:moveTo>
                    <a:cubicBezTo>
                      <a:pt x="75891" y="0"/>
                      <a:pt x="87138" y="8435"/>
                      <a:pt x="95573" y="11247"/>
                    </a:cubicBezTo>
                    <a:cubicBezTo>
                      <a:pt x="95573" y="14059"/>
                      <a:pt x="104009" y="11247"/>
                      <a:pt x="109632" y="16871"/>
                    </a:cubicBezTo>
                    <a:cubicBezTo>
                      <a:pt x="199610" y="106849"/>
                      <a:pt x="185551" y="210857"/>
                      <a:pt x="213669" y="309271"/>
                    </a:cubicBezTo>
                    <a:cubicBezTo>
                      <a:pt x="210857" y="312083"/>
                      <a:pt x="202422" y="312083"/>
                      <a:pt x="202422" y="309271"/>
                    </a:cubicBezTo>
                    <a:cubicBezTo>
                      <a:pt x="202422" y="320518"/>
                      <a:pt x="199610" y="334577"/>
                      <a:pt x="199610" y="345824"/>
                    </a:cubicBezTo>
                    <a:cubicBezTo>
                      <a:pt x="196798" y="348636"/>
                      <a:pt x="191175" y="348636"/>
                      <a:pt x="185551" y="345824"/>
                    </a:cubicBezTo>
                    <a:cubicBezTo>
                      <a:pt x="182739" y="348636"/>
                      <a:pt x="182739" y="354260"/>
                      <a:pt x="177116" y="357071"/>
                    </a:cubicBezTo>
                    <a:cubicBezTo>
                      <a:pt x="177116" y="359883"/>
                      <a:pt x="171492" y="359883"/>
                      <a:pt x="168680" y="357071"/>
                    </a:cubicBezTo>
                    <a:cubicBezTo>
                      <a:pt x="165869" y="362695"/>
                      <a:pt x="163057" y="368319"/>
                      <a:pt x="154621" y="368319"/>
                    </a:cubicBezTo>
                    <a:cubicBezTo>
                      <a:pt x="148998" y="368319"/>
                      <a:pt x="151810" y="362695"/>
                      <a:pt x="143374" y="362695"/>
                    </a:cubicBezTo>
                    <a:cubicBezTo>
                      <a:pt x="137750" y="362695"/>
                      <a:pt x="134939" y="371131"/>
                      <a:pt x="132127" y="371131"/>
                    </a:cubicBezTo>
                    <a:cubicBezTo>
                      <a:pt x="118068" y="365507"/>
                      <a:pt x="120880" y="348636"/>
                      <a:pt x="120880" y="331765"/>
                    </a:cubicBezTo>
                    <a:cubicBezTo>
                      <a:pt x="115256" y="331765"/>
                      <a:pt x="109632" y="331765"/>
                      <a:pt x="104009" y="328953"/>
                    </a:cubicBezTo>
                    <a:cubicBezTo>
                      <a:pt x="95573" y="269905"/>
                      <a:pt x="84326" y="205234"/>
                      <a:pt x="64643" y="146214"/>
                    </a:cubicBezTo>
                    <a:cubicBezTo>
                      <a:pt x="59020" y="126531"/>
                      <a:pt x="42149" y="101225"/>
                      <a:pt x="22466" y="89978"/>
                    </a:cubicBezTo>
                    <a:cubicBezTo>
                      <a:pt x="19655" y="81542"/>
                      <a:pt x="22466" y="56236"/>
                      <a:pt x="2784" y="59048"/>
                    </a:cubicBezTo>
                    <a:lnTo>
                      <a:pt x="2784" y="50613"/>
                    </a:lnTo>
                    <a:cubicBezTo>
                      <a:pt x="5595" y="47801"/>
                      <a:pt x="11219" y="44989"/>
                      <a:pt x="14031" y="42177"/>
                    </a:cubicBezTo>
                    <a:cubicBezTo>
                      <a:pt x="11219" y="39365"/>
                      <a:pt x="5595" y="36553"/>
                      <a:pt x="0" y="28118"/>
                    </a:cubicBezTo>
                    <a:cubicBezTo>
                      <a:pt x="2784" y="28118"/>
                      <a:pt x="5595" y="25306"/>
                      <a:pt x="11219" y="25306"/>
                    </a:cubicBezTo>
                    <a:cubicBezTo>
                      <a:pt x="25278" y="25306"/>
                      <a:pt x="25278" y="33742"/>
                      <a:pt x="50584" y="33742"/>
                    </a:cubicBezTo>
                    <a:cubicBezTo>
                      <a:pt x="42149" y="28118"/>
                      <a:pt x="33714" y="19683"/>
                      <a:pt x="25278" y="19683"/>
                    </a:cubicBezTo>
                    <a:cubicBezTo>
                      <a:pt x="28090" y="11247"/>
                      <a:pt x="30902" y="11247"/>
                      <a:pt x="36525" y="11247"/>
                    </a:cubicBezTo>
                    <a:cubicBezTo>
                      <a:pt x="42149" y="11247"/>
                      <a:pt x="56208" y="16871"/>
                      <a:pt x="67455" y="25306"/>
                    </a:cubicBezTo>
                    <a:lnTo>
                      <a:pt x="81514" y="22494"/>
                    </a:lnTo>
                    <a:cubicBezTo>
                      <a:pt x="75891" y="14059"/>
                      <a:pt x="59020" y="5624"/>
                      <a:pt x="56208" y="5624"/>
                    </a:cubicBezTo>
                    <a:cubicBezTo>
                      <a:pt x="59020" y="2812"/>
                      <a:pt x="61832" y="0"/>
                      <a:pt x="67455" y="0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7301F4C-7E50-707C-8B7C-0CC318D681E2}"/>
                  </a:ext>
                </a:extLst>
              </p:cNvPr>
              <p:cNvSpPr/>
              <p:nvPr/>
            </p:nvSpPr>
            <p:spPr>
              <a:xfrm>
                <a:off x="6143773" y="1555261"/>
                <a:ext cx="792845" cy="728174"/>
              </a:xfrm>
              <a:custGeom>
                <a:avLst/>
                <a:gdLst>
                  <a:gd name="connsiteX0" fmla="*/ 792845 w 792845"/>
                  <a:gd name="connsiteY0" fmla="*/ 0 h 728174"/>
                  <a:gd name="connsiteX1" fmla="*/ 770351 w 792845"/>
                  <a:gd name="connsiteY1" fmla="*/ 36553 h 728174"/>
                  <a:gd name="connsiteX2" fmla="*/ 792845 w 792845"/>
                  <a:gd name="connsiteY2" fmla="*/ 14059 h 728174"/>
                  <a:gd name="connsiteX3" fmla="*/ 671937 w 792845"/>
                  <a:gd name="connsiteY3" fmla="*/ 179955 h 728174"/>
                  <a:gd name="connsiteX4" fmla="*/ 548246 w 792845"/>
                  <a:gd name="connsiteY4" fmla="*/ 323330 h 728174"/>
                  <a:gd name="connsiteX5" fmla="*/ 73107 w 792845"/>
                  <a:gd name="connsiteY5" fmla="*/ 728174 h 728174"/>
                  <a:gd name="connsiteX6" fmla="*/ 47800 w 792845"/>
                  <a:gd name="connsiteY6" fmla="*/ 708491 h 728174"/>
                  <a:gd name="connsiteX7" fmla="*/ 25306 w 792845"/>
                  <a:gd name="connsiteY7" fmla="*/ 708491 h 728174"/>
                  <a:gd name="connsiteX8" fmla="*/ 14059 w 792845"/>
                  <a:gd name="connsiteY8" fmla="*/ 691620 h 728174"/>
                  <a:gd name="connsiteX9" fmla="*/ 0 w 792845"/>
                  <a:gd name="connsiteY9" fmla="*/ 677561 h 728174"/>
                  <a:gd name="connsiteX10" fmla="*/ 8435 w 792845"/>
                  <a:gd name="connsiteY10" fmla="*/ 643819 h 728174"/>
                  <a:gd name="connsiteX11" fmla="*/ 28118 w 792845"/>
                  <a:gd name="connsiteY11" fmla="*/ 604482 h 728174"/>
                  <a:gd name="connsiteX12" fmla="*/ 42177 w 792845"/>
                  <a:gd name="connsiteY12" fmla="*/ 601670 h 728174"/>
                  <a:gd name="connsiteX13" fmla="*/ 44989 w 792845"/>
                  <a:gd name="connsiteY13" fmla="*/ 607294 h 728174"/>
                  <a:gd name="connsiteX14" fmla="*/ 163084 w 792845"/>
                  <a:gd name="connsiteY14" fmla="*/ 506069 h 728174"/>
                  <a:gd name="connsiteX15" fmla="*/ 157461 w 792845"/>
                  <a:gd name="connsiteY15" fmla="*/ 500445 h 728174"/>
                  <a:gd name="connsiteX16" fmla="*/ 208045 w 792845"/>
                  <a:gd name="connsiteY16" fmla="*/ 295211 h 728174"/>
                  <a:gd name="connsiteX17" fmla="*/ 191174 w 792845"/>
                  <a:gd name="connsiteY17" fmla="*/ 165896 h 728174"/>
                  <a:gd name="connsiteX18" fmla="*/ 193986 w 792845"/>
                  <a:gd name="connsiteY18" fmla="*/ 123719 h 728174"/>
                  <a:gd name="connsiteX19" fmla="*/ 205233 w 792845"/>
                  <a:gd name="connsiteY19" fmla="*/ 146214 h 728174"/>
                  <a:gd name="connsiteX20" fmla="*/ 210857 w 792845"/>
                  <a:gd name="connsiteY20" fmla="*/ 137778 h 728174"/>
                  <a:gd name="connsiteX21" fmla="*/ 205233 w 792845"/>
                  <a:gd name="connsiteY21" fmla="*/ 109660 h 728174"/>
                  <a:gd name="connsiteX22" fmla="*/ 222104 w 792845"/>
                  <a:gd name="connsiteY22" fmla="*/ 123719 h 728174"/>
                  <a:gd name="connsiteX23" fmla="*/ 216481 w 792845"/>
                  <a:gd name="connsiteY23" fmla="*/ 112472 h 728174"/>
                  <a:gd name="connsiteX24" fmla="*/ 286776 w 792845"/>
                  <a:gd name="connsiteY24" fmla="*/ 312082 h 728174"/>
                  <a:gd name="connsiteX25" fmla="*/ 281152 w 792845"/>
                  <a:gd name="connsiteY25" fmla="*/ 399248 h 728174"/>
                  <a:gd name="connsiteX26" fmla="*/ 722550 w 792845"/>
                  <a:gd name="connsiteY26" fmla="*/ 33741 h 728174"/>
                  <a:gd name="connsiteX27" fmla="*/ 742233 w 792845"/>
                  <a:gd name="connsiteY27" fmla="*/ 25306 h 728174"/>
                  <a:gd name="connsiteX28" fmla="*/ 736609 w 792845"/>
                  <a:gd name="connsiteY28" fmla="*/ 33741 h 728174"/>
                  <a:gd name="connsiteX29" fmla="*/ 742233 w 792845"/>
                  <a:gd name="connsiteY29" fmla="*/ 36553 h 728174"/>
                  <a:gd name="connsiteX30" fmla="*/ 792845 w 792845"/>
                  <a:gd name="connsiteY30" fmla="*/ 0 h 728174"/>
                  <a:gd name="connsiteX31" fmla="*/ 14059 w 792845"/>
                  <a:gd name="connsiteY31" fmla="*/ 663502 h 728174"/>
                  <a:gd name="connsiteX32" fmla="*/ 16870 w 792845"/>
                  <a:gd name="connsiteY32" fmla="*/ 669126 h 728174"/>
                  <a:gd name="connsiteX33" fmla="*/ 14059 w 792845"/>
                  <a:gd name="connsiteY33" fmla="*/ 66350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2845" h="728174">
                    <a:moveTo>
                      <a:pt x="792845" y="0"/>
                    </a:moveTo>
                    <a:cubicBezTo>
                      <a:pt x="784410" y="11247"/>
                      <a:pt x="770351" y="16871"/>
                      <a:pt x="770351" y="36553"/>
                    </a:cubicBezTo>
                    <a:lnTo>
                      <a:pt x="792845" y="14059"/>
                    </a:lnTo>
                    <a:cubicBezTo>
                      <a:pt x="756292" y="67483"/>
                      <a:pt x="716926" y="123719"/>
                      <a:pt x="671937" y="179955"/>
                    </a:cubicBezTo>
                    <a:cubicBezTo>
                      <a:pt x="635384" y="227728"/>
                      <a:pt x="593235" y="275529"/>
                      <a:pt x="548246" y="323330"/>
                    </a:cubicBezTo>
                    <a:cubicBezTo>
                      <a:pt x="494822" y="379566"/>
                      <a:pt x="137778" y="728174"/>
                      <a:pt x="73107" y="728174"/>
                    </a:cubicBezTo>
                    <a:cubicBezTo>
                      <a:pt x="64671" y="728174"/>
                      <a:pt x="59048" y="716926"/>
                      <a:pt x="47800" y="708491"/>
                    </a:cubicBezTo>
                    <a:cubicBezTo>
                      <a:pt x="42177" y="708491"/>
                      <a:pt x="33741" y="711303"/>
                      <a:pt x="25306" y="708491"/>
                    </a:cubicBezTo>
                    <a:cubicBezTo>
                      <a:pt x="19682" y="705679"/>
                      <a:pt x="16870" y="697244"/>
                      <a:pt x="14059" y="691620"/>
                    </a:cubicBezTo>
                    <a:cubicBezTo>
                      <a:pt x="0" y="694432"/>
                      <a:pt x="0" y="685996"/>
                      <a:pt x="0" y="677561"/>
                    </a:cubicBezTo>
                    <a:cubicBezTo>
                      <a:pt x="0" y="669126"/>
                      <a:pt x="8435" y="655067"/>
                      <a:pt x="8435" y="643819"/>
                    </a:cubicBezTo>
                    <a:cubicBezTo>
                      <a:pt x="11247" y="629788"/>
                      <a:pt x="33741" y="624165"/>
                      <a:pt x="28118" y="604482"/>
                    </a:cubicBezTo>
                    <a:cubicBezTo>
                      <a:pt x="30930" y="604482"/>
                      <a:pt x="33741" y="601670"/>
                      <a:pt x="42177" y="601670"/>
                    </a:cubicBezTo>
                    <a:cubicBezTo>
                      <a:pt x="47800" y="601670"/>
                      <a:pt x="39365" y="607294"/>
                      <a:pt x="44989" y="607294"/>
                    </a:cubicBezTo>
                    <a:cubicBezTo>
                      <a:pt x="44989" y="607294"/>
                      <a:pt x="163084" y="520128"/>
                      <a:pt x="163084" y="506069"/>
                    </a:cubicBezTo>
                    <a:cubicBezTo>
                      <a:pt x="163084" y="497634"/>
                      <a:pt x="157461" y="506069"/>
                      <a:pt x="157461" y="500445"/>
                    </a:cubicBezTo>
                    <a:cubicBezTo>
                      <a:pt x="157461" y="469515"/>
                      <a:pt x="208045" y="393625"/>
                      <a:pt x="208045" y="295211"/>
                    </a:cubicBezTo>
                    <a:cubicBezTo>
                      <a:pt x="208045" y="286776"/>
                      <a:pt x="196798" y="208045"/>
                      <a:pt x="191174" y="165896"/>
                    </a:cubicBezTo>
                    <a:cubicBezTo>
                      <a:pt x="191174" y="129343"/>
                      <a:pt x="193986" y="126531"/>
                      <a:pt x="193986" y="123719"/>
                    </a:cubicBezTo>
                    <a:cubicBezTo>
                      <a:pt x="196798" y="129343"/>
                      <a:pt x="199610" y="137778"/>
                      <a:pt x="205233" y="146214"/>
                    </a:cubicBezTo>
                    <a:cubicBezTo>
                      <a:pt x="208045" y="143402"/>
                      <a:pt x="210857" y="146214"/>
                      <a:pt x="210857" y="137778"/>
                    </a:cubicBezTo>
                    <a:cubicBezTo>
                      <a:pt x="210857" y="132155"/>
                      <a:pt x="205233" y="118096"/>
                      <a:pt x="205233" y="109660"/>
                    </a:cubicBezTo>
                    <a:cubicBezTo>
                      <a:pt x="210857" y="120907"/>
                      <a:pt x="222104" y="129343"/>
                      <a:pt x="222104" y="123719"/>
                    </a:cubicBezTo>
                    <a:cubicBezTo>
                      <a:pt x="222104" y="118096"/>
                      <a:pt x="216481" y="115284"/>
                      <a:pt x="216481" y="112472"/>
                    </a:cubicBezTo>
                    <a:cubicBezTo>
                      <a:pt x="272717" y="165896"/>
                      <a:pt x="286776" y="250223"/>
                      <a:pt x="286776" y="312082"/>
                    </a:cubicBezTo>
                    <a:cubicBezTo>
                      <a:pt x="286776" y="317706"/>
                      <a:pt x="283964" y="362695"/>
                      <a:pt x="281152" y="399248"/>
                    </a:cubicBezTo>
                    <a:cubicBezTo>
                      <a:pt x="421715" y="264282"/>
                      <a:pt x="579176" y="143402"/>
                      <a:pt x="722550" y="33741"/>
                    </a:cubicBezTo>
                    <a:cubicBezTo>
                      <a:pt x="722550" y="30930"/>
                      <a:pt x="739421" y="30930"/>
                      <a:pt x="742233" y="25306"/>
                    </a:cubicBezTo>
                    <a:cubicBezTo>
                      <a:pt x="745044" y="25306"/>
                      <a:pt x="739421" y="30930"/>
                      <a:pt x="736609" y="33741"/>
                    </a:cubicBezTo>
                    <a:cubicBezTo>
                      <a:pt x="739421" y="36553"/>
                      <a:pt x="736609" y="36553"/>
                      <a:pt x="742233" y="36553"/>
                    </a:cubicBezTo>
                    <a:cubicBezTo>
                      <a:pt x="750668" y="36553"/>
                      <a:pt x="775974" y="11247"/>
                      <a:pt x="792845" y="0"/>
                    </a:cubicBezTo>
                    <a:close/>
                    <a:moveTo>
                      <a:pt x="14059" y="663502"/>
                    </a:moveTo>
                    <a:cubicBezTo>
                      <a:pt x="14059" y="669126"/>
                      <a:pt x="16870" y="669126"/>
                      <a:pt x="16870" y="669126"/>
                    </a:cubicBezTo>
                    <a:cubicBezTo>
                      <a:pt x="19682" y="666314"/>
                      <a:pt x="14059" y="663502"/>
                      <a:pt x="14059" y="66350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BE95186-04AE-ABAB-C252-F9D0A5C719BE}"/>
              </a:ext>
            </a:extLst>
          </p:cNvPr>
          <p:cNvGrpSpPr/>
          <p:nvPr/>
        </p:nvGrpSpPr>
        <p:grpSpPr>
          <a:xfrm>
            <a:off x="3815410" y="1607160"/>
            <a:ext cx="914400" cy="914400"/>
            <a:chOff x="3041887" y="1607160"/>
            <a:chExt cx="914400" cy="9144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E4C0D82-B8A4-935B-07B5-612E6E187FDA}"/>
                </a:ext>
              </a:extLst>
            </p:cNvPr>
            <p:cNvSpPr/>
            <p:nvPr/>
          </p:nvSpPr>
          <p:spPr>
            <a:xfrm>
              <a:off x="3041887" y="1607160"/>
              <a:ext cx="914400" cy="914400"/>
            </a:xfrm>
            <a:prstGeom prst="ellipse">
              <a:avLst/>
            </a:prstGeom>
            <a:solidFill>
              <a:srgbClr val="90C3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0E68085-4F28-5907-B552-774191A65224}"/>
                </a:ext>
              </a:extLst>
            </p:cNvPr>
            <p:cNvSpPr txBox="1"/>
            <p:nvPr/>
          </p:nvSpPr>
          <p:spPr>
            <a:xfrm>
              <a:off x="3175979" y="1636995"/>
              <a:ext cx="63671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美呗嘿嘿体" panose="00000500000000000000" pitchFamily="2" charset="-122"/>
                  <a:ea typeface="美呗嘿嘿体" panose="00000500000000000000" pitchFamily="2" charset="-122"/>
                </a:rPr>
                <a:t>谢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9E69BA8-23D5-A579-653B-C7ED4889FB3A}"/>
              </a:ext>
            </a:extLst>
          </p:cNvPr>
          <p:cNvGrpSpPr/>
          <p:nvPr/>
        </p:nvGrpSpPr>
        <p:grpSpPr>
          <a:xfrm>
            <a:off x="4813201" y="1607160"/>
            <a:ext cx="914400" cy="914400"/>
            <a:chOff x="3041887" y="1607160"/>
            <a:chExt cx="914400" cy="914400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C58B5DC-56C1-6338-A9CD-33839667E9BD}"/>
                </a:ext>
              </a:extLst>
            </p:cNvPr>
            <p:cNvSpPr/>
            <p:nvPr/>
          </p:nvSpPr>
          <p:spPr>
            <a:xfrm>
              <a:off x="3041887" y="1607160"/>
              <a:ext cx="914400" cy="914400"/>
            </a:xfrm>
            <a:prstGeom prst="ellipse">
              <a:avLst/>
            </a:prstGeom>
            <a:solidFill>
              <a:srgbClr val="D9E2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B90FC0B-50EB-97DC-B3F2-771CE77F2BD2}"/>
                </a:ext>
              </a:extLst>
            </p:cNvPr>
            <p:cNvSpPr txBox="1"/>
            <p:nvPr/>
          </p:nvSpPr>
          <p:spPr>
            <a:xfrm>
              <a:off x="3175979" y="1636995"/>
              <a:ext cx="63671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美呗嘿嘿体" panose="00000500000000000000" pitchFamily="2" charset="-122"/>
                  <a:ea typeface="美呗嘿嘿体" panose="00000500000000000000" pitchFamily="2" charset="-122"/>
                </a:rPr>
                <a:t>谢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C01CB458-1195-54CE-5FD1-F7AE1E982E32}"/>
              </a:ext>
            </a:extLst>
          </p:cNvPr>
          <p:cNvSpPr txBox="1"/>
          <p:nvPr/>
        </p:nvSpPr>
        <p:spPr>
          <a:xfrm>
            <a:off x="4119667" y="3033322"/>
            <a:ext cx="3264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</a:rPr>
              <a:t>春季户外活动主题班会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328BBA0-ECD6-35C4-21E1-84437C829A4C}"/>
              </a:ext>
            </a:extLst>
          </p:cNvPr>
          <p:cNvGrpSpPr/>
          <p:nvPr/>
        </p:nvGrpSpPr>
        <p:grpSpPr>
          <a:xfrm>
            <a:off x="3823251" y="3970908"/>
            <a:ext cx="4385986" cy="315056"/>
            <a:chOff x="1253246" y="4118390"/>
            <a:chExt cx="4385986" cy="31505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330C66A-AF17-4CE7-EAF4-AF39ABBD9CAC}"/>
                </a:ext>
              </a:extLst>
            </p:cNvPr>
            <p:cNvSpPr txBox="1"/>
            <p:nvPr/>
          </p:nvSpPr>
          <p:spPr>
            <a:xfrm>
              <a:off x="156102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37" name="iconfont-10019-4889788">
              <a:extLst>
                <a:ext uri="{FF2B5EF4-FFF2-40B4-BE49-F238E27FC236}">
                  <a16:creationId xmlns:a16="http://schemas.microsoft.com/office/drawing/2014/main" id="{0C2FDFFD-997B-07A4-4961-B0C3EDD554F2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90C3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C5E6D9B-573F-9D9F-6E23-21F535D4ECBC}"/>
                </a:ext>
              </a:extLst>
            </p:cNvPr>
            <p:cNvSpPr txBox="1"/>
            <p:nvPr/>
          </p:nvSpPr>
          <p:spPr>
            <a:xfrm>
              <a:off x="397102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2024.03.13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9" name="iconfont-11899-5651509">
              <a:extLst>
                <a:ext uri="{FF2B5EF4-FFF2-40B4-BE49-F238E27FC236}">
                  <a16:creationId xmlns:a16="http://schemas.microsoft.com/office/drawing/2014/main" id="{0FFE6BF2-1BB1-7FA1-D047-272409A78527}"/>
                </a:ext>
              </a:extLst>
            </p:cNvPr>
            <p:cNvSpPr/>
            <p:nvPr/>
          </p:nvSpPr>
          <p:spPr>
            <a:xfrm>
              <a:off x="36592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90C3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2A88D6E1-DF14-4371-83F1-2C2233C7A272}"/>
              </a:ext>
            </a:extLst>
          </p:cNvPr>
          <p:cNvGrpSpPr/>
          <p:nvPr/>
        </p:nvGrpSpPr>
        <p:grpSpPr>
          <a:xfrm>
            <a:off x="8576299" y="3077950"/>
            <a:ext cx="2126562" cy="3017519"/>
            <a:chOff x="4097238" y="2942839"/>
            <a:chExt cx="2126562" cy="3017519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AAE1E28-95D1-3293-DAF3-C88C47C23552}"/>
                </a:ext>
              </a:extLst>
            </p:cNvPr>
            <p:cNvSpPr/>
            <p:nvPr/>
          </p:nvSpPr>
          <p:spPr>
            <a:xfrm>
              <a:off x="5770029" y="3705791"/>
              <a:ext cx="368484" cy="1048702"/>
            </a:xfrm>
            <a:custGeom>
              <a:avLst/>
              <a:gdLst>
                <a:gd name="connsiteX0" fmla="*/ 348615 w 368484"/>
                <a:gd name="connsiteY0" fmla="*/ 1048703 h 1048702"/>
                <a:gd name="connsiteX1" fmla="*/ 324612 w 368484"/>
                <a:gd name="connsiteY1" fmla="*/ 1041845 h 1048702"/>
                <a:gd name="connsiteX2" fmla="*/ 341186 w 368484"/>
                <a:gd name="connsiteY2" fmla="*/ 829247 h 1048702"/>
                <a:gd name="connsiteX3" fmla="*/ 221171 w 368484"/>
                <a:gd name="connsiteY3" fmla="*/ 609219 h 1048702"/>
                <a:gd name="connsiteX4" fmla="*/ 124016 w 368484"/>
                <a:gd name="connsiteY4" fmla="*/ 551498 h 1048702"/>
                <a:gd name="connsiteX5" fmla="*/ 10287 w 368484"/>
                <a:gd name="connsiteY5" fmla="*/ 300038 h 1048702"/>
                <a:gd name="connsiteX6" fmla="*/ 17717 w 368484"/>
                <a:gd name="connsiteY6" fmla="*/ 212598 h 1048702"/>
                <a:gd name="connsiteX7" fmla="*/ 0 w 368484"/>
                <a:gd name="connsiteY7" fmla="*/ 5715 h 1048702"/>
                <a:gd name="connsiteX8" fmla="*/ 24574 w 368484"/>
                <a:gd name="connsiteY8" fmla="*/ 0 h 1048702"/>
                <a:gd name="connsiteX9" fmla="*/ 42863 w 368484"/>
                <a:gd name="connsiteY9" fmla="*/ 213170 h 1048702"/>
                <a:gd name="connsiteX10" fmla="*/ 35433 w 368484"/>
                <a:gd name="connsiteY10" fmla="*/ 304038 h 1048702"/>
                <a:gd name="connsiteX11" fmla="*/ 133731 w 368484"/>
                <a:gd name="connsiteY11" fmla="*/ 528638 h 1048702"/>
                <a:gd name="connsiteX12" fmla="*/ 236029 w 368484"/>
                <a:gd name="connsiteY12" fmla="*/ 589788 h 1048702"/>
                <a:gd name="connsiteX13" fmla="*/ 366332 w 368484"/>
                <a:gd name="connsiteY13" fmla="*/ 828104 h 1048702"/>
                <a:gd name="connsiteX14" fmla="*/ 348615 w 368484"/>
                <a:gd name="connsiteY14" fmla="*/ 1048703 h 104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8484" h="1048702">
                  <a:moveTo>
                    <a:pt x="348615" y="1048703"/>
                  </a:moveTo>
                  <a:lnTo>
                    <a:pt x="324612" y="1041845"/>
                  </a:lnTo>
                  <a:cubicBezTo>
                    <a:pt x="345758" y="965835"/>
                    <a:pt x="345186" y="884111"/>
                    <a:pt x="341186" y="829247"/>
                  </a:cubicBezTo>
                  <a:cubicBezTo>
                    <a:pt x="334899" y="741807"/>
                    <a:pt x="290894" y="661797"/>
                    <a:pt x="221171" y="609219"/>
                  </a:cubicBezTo>
                  <a:cubicBezTo>
                    <a:pt x="190881" y="586359"/>
                    <a:pt x="158306" y="566928"/>
                    <a:pt x="124016" y="551498"/>
                  </a:cubicBezTo>
                  <a:cubicBezTo>
                    <a:pt x="-6286" y="500063"/>
                    <a:pt x="4001" y="346329"/>
                    <a:pt x="10287" y="300038"/>
                  </a:cubicBezTo>
                  <a:cubicBezTo>
                    <a:pt x="14288" y="270891"/>
                    <a:pt x="17145" y="241745"/>
                    <a:pt x="17717" y="212598"/>
                  </a:cubicBezTo>
                  <a:cubicBezTo>
                    <a:pt x="19431" y="143447"/>
                    <a:pt x="13144" y="73724"/>
                    <a:pt x="0" y="5715"/>
                  </a:cubicBezTo>
                  <a:lnTo>
                    <a:pt x="24574" y="0"/>
                  </a:lnTo>
                  <a:cubicBezTo>
                    <a:pt x="38291" y="70295"/>
                    <a:pt x="44577" y="141732"/>
                    <a:pt x="42863" y="213170"/>
                  </a:cubicBezTo>
                  <a:cubicBezTo>
                    <a:pt x="42291" y="243459"/>
                    <a:pt x="39434" y="273749"/>
                    <a:pt x="35433" y="304038"/>
                  </a:cubicBezTo>
                  <a:cubicBezTo>
                    <a:pt x="28004" y="357188"/>
                    <a:pt x="23432" y="484632"/>
                    <a:pt x="133731" y="528638"/>
                  </a:cubicBezTo>
                  <a:cubicBezTo>
                    <a:pt x="169736" y="545211"/>
                    <a:pt x="204597" y="565785"/>
                    <a:pt x="236029" y="589788"/>
                  </a:cubicBezTo>
                  <a:cubicBezTo>
                    <a:pt x="311468" y="646938"/>
                    <a:pt x="358902" y="733806"/>
                    <a:pt x="366332" y="828104"/>
                  </a:cubicBezTo>
                  <a:cubicBezTo>
                    <a:pt x="370332" y="884111"/>
                    <a:pt x="370903" y="969264"/>
                    <a:pt x="348615" y="1048703"/>
                  </a:cubicBezTo>
                  <a:close/>
                </a:path>
              </a:pathLst>
            </a:custGeom>
            <a:solidFill>
              <a:srgbClr val="FDF38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397F13F-3192-D1D5-5D26-8FD53F4A4FAF}"/>
                </a:ext>
              </a:extLst>
            </p:cNvPr>
            <p:cNvSpPr/>
            <p:nvPr/>
          </p:nvSpPr>
          <p:spPr>
            <a:xfrm>
              <a:off x="5722902" y="3705220"/>
              <a:ext cx="269896" cy="1081278"/>
            </a:xfrm>
            <a:custGeom>
              <a:avLst/>
              <a:gdLst>
                <a:gd name="connsiteX0" fmla="*/ 218006 w 269896"/>
                <a:gd name="connsiteY0" fmla="*/ 1081278 h 1081278"/>
                <a:gd name="connsiteX1" fmla="*/ 210576 w 269896"/>
                <a:gd name="connsiteY1" fmla="*/ 1077849 h 1081278"/>
                <a:gd name="connsiteX2" fmla="*/ 260296 w 269896"/>
                <a:gd name="connsiteY2" fmla="*/ 867537 h 1081278"/>
                <a:gd name="connsiteX3" fmla="*/ 172857 w 269896"/>
                <a:gd name="connsiteY3" fmla="*/ 625221 h 1081278"/>
                <a:gd name="connsiteX4" fmla="*/ 84275 w 269896"/>
                <a:gd name="connsiteY4" fmla="*/ 552069 h 1081278"/>
                <a:gd name="connsiteX5" fmla="*/ 13980 w 269896"/>
                <a:gd name="connsiteY5" fmla="*/ 296037 h 1081278"/>
                <a:gd name="connsiteX6" fmla="*/ 35126 w 269896"/>
                <a:gd name="connsiteY6" fmla="*/ 209741 h 1081278"/>
                <a:gd name="connsiteX7" fmla="*/ 49413 w 269896"/>
                <a:gd name="connsiteY7" fmla="*/ 571 h 1081278"/>
                <a:gd name="connsiteX8" fmla="*/ 57986 w 269896"/>
                <a:gd name="connsiteY8" fmla="*/ 0 h 1081278"/>
                <a:gd name="connsiteX9" fmla="*/ 43698 w 269896"/>
                <a:gd name="connsiteY9" fmla="*/ 211455 h 1081278"/>
                <a:gd name="connsiteX10" fmla="*/ 22553 w 269896"/>
                <a:gd name="connsiteY10" fmla="*/ 298894 h 1081278"/>
                <a:gd name="connsiteX11" fmla="*/ 88846 w 269896"/>
                <a:gd name="connsiteY11" fmla="*/ 545783 h 1081278"/>
                <a:gd name="connsiteX12" fmla="*/ 179144 w 269896"/>
                <a:gd name="connsiteY12" fmla="*/ 620649 h 1081278"/>
                <a:gd name="connsiteX13" fmla="*/ 268869 w 269896"/>
                <a:gd name="connsiteY13" fmla="*/ 869251 h 1081278"/>
                <a:gd name="connsiteX14" fmla="*/ 218006 w 269896"/>
                <a:gd name="connsiteY14" fmla="*/ 1081278 h 108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9896" h="1081278">
                  <a:moveTo>
                    <a:pt x="218006" y="1081278"/>
                  </a:moveTo>
                  <a:lnTo>
                    <a:pt x="210576" y="1077849"/>
                  </a:lnTo>
                  <a:cubicBezTo>
                    <a:pt x="243723" y="1004697"/>
                    <a:pt x="255725" y="922973"/>
                    <a:pt x="260296" y="867537"/>
                  </a:cubicBezTo>
                  <a:cubicBezTo>
                    <a:pt x="267155" y="777811"/>
                    <a:pt x="235722" y="689801"/>
                    <a:pt x="172857" y="625221"/>
                  </a:cubicBezTo>
                  <a:cubicBezTo>
                    <a:pt x="145996" y="597789"/>
                    <a:pt x="116279" y="573214"/>
                    <a:pt x="84275" y="552069"/>
                  </a:cubicBezTo>
                  <a:cubicBezTo>
                    <a:pt x="-31169" y="484061"/>
                    <a:pt x="1407" y="338899"/>
                    <a:pt x="13980" y="296037"/>
                  </a:cubicBezTo>
                  <a:cubicBezTo>
                    <a:pt x="22553" y="267462"/>
                    <a:pt x="29411" y="238887"/>
                    <a:pt x="35126" y="209741"/>
                  </a:cubicBezTo>
                  <a:cubicBezTo>
                    <a:pt x="47699" y="140589"/>
                    <a:pt x="52271" y="70294"/>
                    <a:pt x="49413" y="571"/>
                  </a:cubicBezTo>
                  <a:lnTo>
                    <a:pt x="57986" y="0"/>
                  </a:lnTo>
                  <a:cubicBezTo>
                    <a:pt x="60843" y="70866"/>
                    <a:pt x="55700" y="141732"/>
                    <a:pt x="43698" y="211455"/>
                  </a:cubicBezTo>
                  <a:cubicBezTo>
                    <a:pt x="37983" y="241173"/>
                    <a:pt x="31125" y="270319"/>
                    <a:pt x="22553" y="298894"/>
                  </a:cubicBezTo>
                  <a:cubicBezTo>
                    <a:pt x="6551" y="352044"/>
                    <a:pt x="-18595" y="482346"/>
                    <a:pt x="88846" y="545783"/>
                  </a:cubicBezTo>
                  <a:cubicBezTo>
                    <a:pt x="121422" y="567499"/>
                    <a:pt x="151711" y="592646"/>
                    <a:pt x="179144" y="620649"/>
                  </a:cubicBezTo>
                  <a:cubicBezTo>
                    <a:pt x="243151" y="686943"/>
                    <a:pt x="276299" y="777240"/>
                    <a:pt x="268869" y="869251"/>
                  </a:cubicBezTo>
                  <a:cubicBezTo>
                    <a:pt x="264297" y="924687"/>
                    <a:pt x="251724" y="1007554"/>
                    <a:pt x="218006" y="108127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15358BB-6560-B618-A100-B567263330F5}"/>
                </a:ext>
              </a:extLst>
            </p:cNvPr>
            <p:cNvSpPr/>
            <p:nvPr/>
          </p:nvSpPr>
          <p:spPr>
            <a:xfrm>
              <a:off x="5651395" y="3696076"/>
              <a:ext cx="211882" cy="1100137"/>
            </a:xfrm>
            <a:custGeom>
              <a:avLst/>
              <a:gdLst>
                <a:gd name="connsiteX0" fmla="*/ 114062 w 211882"/>
                <a:gd name="connsiteY0" fmla="*/ 1100138 h 1100137"/>
                <a:gd name="connsiteX1" fmla="*/ 93488 w 211882"/>
                <a:gd name="connsiteY1" fmla="*/ 1085850 h 1100137"/>
                <a:gd name="connsiteX2" fmla="*/ 177499 w 211882"/>
                <a:gd name="connsiteY2" fmla="*/ 889825 h 1100137"/>
                <a:gd name="connsiteX3" fmla="*/ 134636 w 211882"/>
                <a:gd name="connsiteY3" fmla="*/ 642938 h 1100137"/>
                <a:gd name="connsiteX4" fmla="*/ 61484 w 211882"/>
                <a:gd name="connsiteY4" fmla="*/ 556641 h 1100137"/>
                <a:gd name="connsiteX5" fmla="*/ 35195 w 211882"/>
                <a:gd name="connsiteY5" fmla="*/ 282321 h 1100137"/>
                <a:gd name="connsiteX6" fmla="*/ 70628 w 211882"/>
                <a:gd name="connsiteY6" fmla="*/ 201739 h 1100137"/>
                <a:gd name="connsiteX7" fmla="*/ 120349 w 211882"/>
                <a:gd name="connsiteY7" fmla="*/ 0 h 1100137"/>
                <a:gd name="connsiteX8" fmla="*/ 145495 w 211882"/>
                <a:gd name="connsiteY8" fmla="*/ 2858 h 1100137"/>
                <a:gd name="connsiteX9" fmla="*/ 94060 w 211882"/>
                <a:gd name="connsiteY9" fmla="*/ 210312 h 1100137"/>
                <a:gd name="connsiteX10" fmla="*/ 57484 w 211882"/>
                <a:gd name="connsiteY10" fmla="*/ 293751 h 1100137"/>
                <a:gd name="connsiteX11" fmla="*/ 78058 w 211882"/>
                <a:gd name="connsiteY11" fmla="*/ 538353 h 1100137"/>
                <a:gd name="connsiteX12" fmla="*/ 155210 w 211882"/>
                <a:gd name="connsiteY12" fmla="*/ 629221 h 1100137"/>
                <a:gd name="connsiteX13" fmla="*/ 201502 w 211882"/>
                <a:gd name="connsiteY13" fmla="*/ 896683 h 1100137"/>
                <a:gd name="connsiteX14" fmla="*/ 114062 w 211882"/>
                <a:gd name="connsiteY14" fmla="*/ 1100138 h 1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882" h="1100137">
                  <a:moveTo>
                    <a:pt x="114062" y="1100138"/>
                  </a:moveTo>
                  <a:lnTo>
                    <a:pt x="93488" y="1085850"/>
                  </a:lnTo>
                  <a:cubicBezTo>
                    <a:pt x="138065" y="1020699"/>
                    <a:pt x="163783" y="943546"/>
                    <a:pt x="177499" y="889825"/>
                  </a:cubicBezTo>
                  <a:cubicBezTo>
                    <a:pt x="199216" y="805243"/>
                    <a:pt x="183785" y="715518"/>
                    <a:pt x="134636" y="642938"/>
                  </a:cubicBezTo>
                  <a:cubicBezTo>
                    <a:pt x="113491" y="611505"/>
                    <a:pt x="88916" y="582930"/>
                    <a:pt x="61484" y="556641"/>
                  </a:cubicBezTo>
                  <a:cubicBezTo>
                    <a:pt x="-44815" y="465773"/>
                    <a:pt x="14621" y="323469"/>
                    <a:pt x="35195" y="282321"/>
                  </a:cubicBezTo>
                  <a:cubicBezTo>
                    <a:pt x="48340" y="256032"/>
                    <a:pt x="60341" y="229171"/>
                    <a:pt x="70628" y="201739"/>
                  </a:cubicBezTo>
                  <a:cubicBezTo>
                    <a:pt x="94631" y="136588"/>
                    <a:pt x="111205" y="69151"/>
                    <a:pt x="120349" y="0"/>
                  </a:cubicBezTo>
                  <a:lnTo>
                    <a:pt x="145495" y="2858"/>
                  </a:lnTo>
                  <a:cubicBezTo>
                    <a:pt x="135779" y="73723"/>
                    <a:pt x="118634" y="143446"/>
                    <a:pt x="94060" y="210312"/>
                  </a:cubicBezTo>
                  <a:cubicBezTo>
                    <a:pt x="83201" y="238887"/>
                    <a:pt x="71200" y="266319"/>
                    <a:pt x="57484" y="293751"/>
                  </a:cubicBezTo>
                  <a:cubicBezTo>
                    <a:pt x="33481" y="341185"/>
                    <a:pt x="-12239" y="460629"/>
                    <a:pt x="78058" y="538353"/>
                  </a:cubicBezTo>
                  <a:cubicBezTo>
                    <a:pt x="107204" y="565785"/>
                    <a:pt x="132922" y="596074"/>
                    <a:pt x="155210" y="629221"/>
                  </a:cubicBezTo>
                  <a:cubicBezTo>
                    <a:pt x="208360" y="707517"/>
                    <a:pt x="224933" y="804672"/>
                    <a:pt x="201502" y="896683"/>
                  </a:cubicBezTo>
                  <a:cubicBezTo>
                    <a:pt x="187214" y="951548"/>
                    <a:pt x="160354" y="1032129"/>
                    <a:pt x="114062" y="110013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D2EF0BD-40C2-3F59-C252-88DF8BA5C65E}"/>
                </a:ext>
              </a:extLst>
            </p:cNvPr>
            <p:cNvSpPr/>
            <p:nvPr/>
          </p:nvSpPr>
          <p:spPr>
            <a:xfrm>
              <a:off x="4176058" y="4168135"/>
              <a:ext cx="264090" cy="389763"/>
            </a:xfrm>
            <a:custGeom>
              <a:avLst/>
              <a:gdLst>
                <a:gd name="connsiteX0" fmla="*/ 58 w 264090"/>
                <a:gd name="connsiteY0" fmla="*/ 15431 h 389763"/>
                <a:gd name="connsiteX1" fmla="*/ 32062 w 264090"/>
                <a:gd name="connsiteY1" fmla="*/ 292036 h 389763"/>
                <a:gd name="connsiteX2" fmla="*/ 217799 w 264090"/>
                <a:gd name="connsiteY2" fmla="*/ 389763 h 389763"/>
                <a:gd name="connsiteX3" fmla="*/ 264091 w 264090"/>
                <a:gd name="connsiteY3" fmla="*/ 299466 h 389763"/>
                <a:gd name="connsiteX4" fmla="*/ 109214 w 264090"/>
                <a:gd name="connsiteY4" fmla="*/ 223456 h 389763"/>
                <a:gd name="connsiteX5" fmla="*/ 62923 w 264090"/>
                <a:gd name="connsiteY5" fmla="*/ 0 h 389763"/>
                <a:gd name="connsiteX6" fmla="*/ 58 w 264090"/>
                <a:gd name="connsiteY6" fmla="*/ 15431 h 38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090" h="389763">
                  <a:moveTo>
                    <a:pt x="58" y="15431"/>
                  </a:moveTo>
                  <a:cubicBezTo>
                    <a:pt x="-1085" y="18859"/>
                    <a:pt x="14917" y="268034"/>
                    <a:pt x="32062" y="292036"/>
                  </a:cubicBezTo>
                  <a:cubicBezTo>
                    <a:pt x="49207" y="316039"/>
                    <a:pt x="217799" y="389763"/>
                    <a:pt x="217799" y="389763"/>
                  </a:cubicBezTo>
                  <a:lnTo>
                    <a:pt x="264091" y="299466"/>
                  </a:lnTo>
                  <a:lnTo>
                    <a:pt x="109214" y="223456"/>
                  </a:lnTo>
                  <a:lnTo>
                    <a:pt x="62923" y="0"/>
                  </a:lnTo>
                  <a:lnTo>
                    <a:pt x="58" y="154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08884C6-01BD-5647-761A-38F91817B530}"/>
                </a:ext>
              </a:extLst>
            </p:cNvPr>
            <p:cNvSpPr/>
            <p:nvPr/>
          </p:nvSpPr>
          <p:spPr>
            <a:xfrm>
              <a:off x="4308704" y="4419024"/>
              <a:ext cx="169164" cy="156590"/>
            </a:xfrm>
            <a:custGeom>
              <a:avLst/>
              <a:gdLst>
                <a:gd name="connsiteX0" fmla="*/ 169164 w 169164"/>
                <a:gd name="connsiteY0" fmla="*/ 46291 h 156590"/>
                <a:gd name="connsiteX1" fmla="*/ 52578 w 169164"/>
                <a:gd name="connsiteY1" fmla="*/ 0 h 156590"/>
                <a:gd name="connsiteX2" fmla="*/ 0 w 169164"/>
                <a:gd name="connsiteY2" fmla="*/ 107442 h 156590"/>
                <a:gd name="connsiteX3" fmla="*/ 97727 w 169164"/>
                <a:gd name="connsiteY3" fmla="*/ 156591 h 156590"/>
                <a:gd name="connsiteX4" fmla="*/ 169164 w 169164"/>
                <a:gd name="connsiteY4" fmla="*/ 46291 h 15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164" h="156590">
                  <a:moveTo>
                    <a:pt x="169164" y="46291"/>
                  </a:moveTo>
                  <a:lnTo>
                    <a:pt x="52578" y="0"/>
                  </a:lnTo>
                  <a:lnTo>
                    <a:pt x="0" y="107442"/>
                  </a:lnTo>
                  <a:lnTo>
                    <a:pt x="97727" y="156591"/>
                  </a:lnTo>
                  <a:lnTo>
                    <a:pt x="169164" y="46291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9670B24-BFA8-B17C-19FC-B26E7A49B554}"/>
                </a:ext>
              </a:extLst>
            </p:cNvPr>
            <p:cNvSpPr/>
            <p:nvPr/>
          </p:nvSpPr>
          <p:spPr>
            <a:xfrm>
              <a:off x="4308704" y="4457314"/>
              <a:ext cx="152590" cy="114871"/>
            </a:xfrm>
            <a:custGeom>
              <a:avLst/>
              <a:gdLst>
                <a:gd name="connsiteX0" fmla="*/ 138875 w 152590"/>
                <a:gd name="connsiteY0" fmla="*/ 0 h 114871"/>
                <a:gd name="connsiteX1" fmla="*/ 77153 w 152590"/>
                <a:gd name="connsiteY1" fmla="*/ 80010 h 114871"/>
                <a:gd name="connsiteX2" fmla="*/ 10287 w 152590"/>
                <a:gd name="connsiteY2" fmla="*/ 51435 h 114871"/>
                <a:gd name="connsiteX3" fmla="*/ 0 w 152590"/>
                <a:gd name="connsiteY3" fmla="*/ 69152 h 114871"/>
                <a:gd name="connsiteX4" fmla="*/ 90869 w 152590"/>
                <a:gd name="connsiteY4" fmla="*/ 114872 h 114871"/>
                <a:gd name="connsiteX5" fmla="*/ 152591 w 152590"/>
                <a:gd name="connsiteY5" fmla="*/ 2286 h 114871"/>
                <a:gd name="connsiteX6" fmla="*/ 138875 w 152590"/>
                <a:gd name="connsiteY6" fmla="*/ 0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90" h="114871">
                  <a:moveTo>
                    <a:pt x="138875" y="0"/>
                  </a:moveTo>
                  <a:cubicBezTo>
                    <a:pt x="138875" y="0"/>
                    <a:pt x="94298" y="41148"/>
                    <a:pt x="77153" y="80010"/>
                  </a:cubicBezTo>
                  <a:lnTo>
                    <a:pt x="10287" y="51435"/>
                  </a:lnTo>
                  <a:lnTo>
                    <a:pt x="0" y="69152"/>
                  </a:lnTo>
                  <a:lnTo>
                    <a:pt x="90869" y="114872"/>
                  </a:lnTo>
                  <a:lnTo>
                    <a:pt x="152591" y="2286"/>
                  </a:lnTo>
                  <a:lnTo>
                    <a:pt x="13887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2C91D0E-2A85-1D86-C978-159BF683A4C8}"/>
                </a:ext>
              </a:extLst>
            </p:cNvPr>
            <p:cNvSpPr/>
            <p:nvPr/>
          </p:nvSpPr>
          <p:spPr>
            <a:xfrm>
              <a:off x="4647032" y="5237411"/>
              <a:ext cx="485203" cy="493882"/>
            </a:xfrm>
            <a:custGeom>
              <a:avLst/>
              <a:gdLst>
                <a:gd name="connsiteX0" fmla="*/ 0 w 485203"/>
                <a:gd name="connsiteY0" fmla="*/ 55436 h 493882"/>
                <a:gd name="connsiteX1" fmla="*/ 92583 w 485203"/>
                <a:gd name="connsiteY1" fmla="*/ 292037 h 493882"/>
                <a:gd name="connsiteX2" fmla="*/ 453199 w 485203"/>
                <a:gd name="connsiteY2" fmla="*/ 493776 h 493882"/>
                <a:gd name="connsiteX3" fmla="*/ 485204 w 485203"/>
                <a:gd name="connsiteY3" fmla="*/ 424053 h 493882"/>
                <a:gd name="connsiteX4" fmla="*/ 276034 w 485203"/>
                <a:gd name="connsiteY4" fmla="*/ 230886 h 493882"/>
                <a:gd name="connsiteX5" fmla="*/ 204026 w 485203"/>
                <a:gd name="connsiteY5" fmla="*/ 184023 h 493882"/>
                <a:gd name="connsiteX6" fmla="*/ 175451 w 485203"/>
                <a:gd name="connsiteY6" fmla="*/ 0 h 493882"/>
                <a:gd name="connsiteX7" fmla="*/ 0 w 485203"/>
                <a:gd name="connsiteY7" fmla="*/ 55436 h 49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203" h="493882">
                  <a:moveTo>
                    <a:pt x="0" y="55436"/>
                  </a:moveTo>
                  <a:cubicBezTo>
                    <a:pt x="0" y="55436"/>
                    <a:pt x="68009" y="268605"/>
                    <a:pt x="92583" y="292037"/>
                  </a:cubicBezTo>
                  <a:cubicBezTo>
                    <a:pt x="117158" y="315468"/>
                    <a:pt x="453199" y="498920"/>
                    <a:pt x="453199" y="493776"/>
                  </a:cubicBezTo>
                  <a:cubicBezTo>
                    <a:pt x="453199" y="488633"/>
                    <a:pt x="485204" y="424053"/>
                    <a:pt x="485204" y="424053"/>
                  </a:cubicBezTo>
                  <a:cubicBezTo>
                    <a:pt x="485204" y="424053"/>
                    <a:pt x="293751" y="241745"/>
                    <a:pt x="276034" y="230886"/>
                  </a:cubicBezTo>
                  <a:cubicBezTo>
                    <a:pt x="256032" y="218885"/>
                    <a:pt x="204026" y="184023"/>
                    <a:pt x="204026" y="184023"/>
                  </a:cubicBezTo>
                  <a:lnTo>
                    <a:pt x="175451" y="0"/>
                  </a:lnTo>
                  <a:lnTo>
                    <a:pt x="0" y="5543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95F9916-AF1A-9D94-C522-F7C244BE009D}"/>
                </a:ext>
              </a:extLst>
            </p:cNvPr>
            <p:cNvSpPr/>
            <p:nvPr/>
          </p:nvSpPr>
          <p:spPr>
            <a:xfrm>
              <a:off x="4778477" y="5242555"/>
              <a:ext cx="353186" cy="430911"/>
            </a:xfrm>
            <a:custGeom>
              <a:avLst/>
              <a:gdLst>
                <a:gd name="connsiteX0" fmla="*/ 0 w 353186"/>
                <a:gd name="connsiteY0" fmla="*/ 4572 h 430911"/>
                <a:gd name="connsiteX1" fmla="*/ 6287 w 353186"/>
                <a:gd name="connsiteY1" fmla="*/ 80010 h 430911"/>
                <a:gd name="connsiteX2" fmla="*/ 45720 w 353186"/>
                <a:gd name="connsiteY2" fmla="*/ 189166 h 430911"/>
                <a:gd name="connsiteX3" fmla="*/ 56579 w 353186"/>
                <a:gd name="connsiteY3" fmla="*/ 200596 h 430911"/>
                <a:gd name="connsiteX4" fmla="*/ 173736 w 353186"/>
                <a:gd name="connsiteY4" fmla="*/ 280035 h 430911"/>
                <a:gd name="connsiteX5" fmla="*/ 346901 w 353186"/>
                <a:gd name="connsiteY5" fmla="*/ 430911 h 430911"/>
                <a:gd name="connsiteX6" fmla="*/ 353187 w 353186"/>
                <a:gd name="connsiteY6" fmla="*/ 418338 h 430911"/>
                <a:gd name="connsiteX7" fmla="*/ 144018 w 353186"/>
                <a:gd name="connsiteY7" fmla="*/ 225743 h 430911"/>
                <a:gd name="connsiteX8" fmla="*/ 72009 w 353186"/>
                <a:gd name="connsiteY8" fmla="*/ 178879 h 430911"/>
                <a:gd name="connsiteX9" fmla="*/ 45720 w 353186"/>
                <a:gd name="connsiteY9" fmla="*/ 25718 h 430911"/>
                <a:gd name="connsiteX10" fmla="*/ 17145 w 353186"/>
                <a:gd name="connsiteY10" fmla="*/ 0 h 430911"/>
                <a:gd name="connsiteX11" fmla="*/ 0 w 353186"/>
                <a:gd name="connsiteY11" fmla="*/ 4572 h 43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3186" h="430911">
                  <a:moveTo>
                    <a:pt x="0" y="4572"/>
                  </a:moveTo>
                  <a:lnTo>
                    <a:pt x="6287" y="80010"/>
                  </a:lnTo>
                  <a:lnTo>
                    <a:pt x="45720" y="189166"/>
                  </a:lnTo>
                  <a:cubicBezTo>
                    <a:pt x="47434" y="194310"/>
                    <a:pt x="51435" y="198882"/>
                    <a:pt x="56579" y="200596"/>
                  </a:cubicBezTo>
                  <a:cubicBezTo>
                    <a:pt x="77724" y="208598"/>
                    <a:pt x="133731" y="243459"/>
                    <a:pt x="173736" y="280035"/>
                  </a:cubicBezTo>
                  <a:lnTo>
                    <a:pt x="346901" y="430911"/>
                  </a:lnTo>
                  <a:lnTo>
                    <a:pt x="353187" y="418338"/>
                  </a:lnTo>
                  <a:cubicBezTo>
                    <a:pt x="353187" y="418338"/>
                    <a:pt x="161734" y="236029"/>
                    <a:pt x="144018" y="225743"/>
                  </a:cubicBezTo>
                  <a:cubicBezTo>
                    <a:pt x="124016" y="213741"/>
                    <a:pt x="72009" y="178879"/>
                    <a:pt x="72009" y="178879"/>
                  </a:cubicBezTo>
                  <a:lnTo>
                    <a:pt x="45720" y="25718"/>
                  </a:lnTo>
                  <a:lnTo>
                    <a:pt x="17145" y="0"/>
                  </a:lnTo>
                  <a:lnTo>
                    <a:pt x="0" y="45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14F9AAB-1D1C-AA73-5DFB-FAA366A3950F}"/>
                </a:ext>
              </a:extLst>
            </p:cNvPr>
            <p:cNvSpPr/>
            <p:nvPr/>
          </p:nvSpPr>
          <p:spPr>
            <a:xfrm>
              <a:off x="5053109" y="5646708"/>
              <a:ext cx="147643" cy="263381"/>
            </a:xfrm>
            <a:custGeom>
              <a:avLst/>
              <a:gdLst>
                <a:gd name="connsiteX0" fmla="*/ 67697 w 147643"/>
                <a:gd name="connsiteY0" fmla="*/ 5613 h 263381"/>
                <a:gd name="connsiteX1" fmla="*/ 59124 w 147643"/>
                <a:gd name="connsiteY1" fmla="*/ 43332 h 263381"/>
                <a:gd name="connsiteX2" fmla="*/ 48837 w 147643"/>
                <a:gd name="connsiteY2" fmla="*/ 54762 h 263381"/>
                <a:gd name="connsiteX3" fmla="*/ 12832 w 147643"/>
                <a:gd name="connsiteY3" fmla="*/ 67335 h 263381"/>
                <a:gd name="connsiteX4" fmla="*/ 831 w 147643"/>
                <a:gd name="connsiteY4" fmla="*/ 86766 h 263381"/>
                <a:gd name="connsiteX5" fmla="*/ 12261 w 147643"/>
                <a:gd name="connsiteY5" fmla="*/ 169062 h 263381"/>
                <a:gd name="connsiteX6" fmla="*/ 831 w 147643"/>
                <a:gd name="connsiteY6" fmla="*/ 222211 h 263381"/>
                <a:gd name="connsiteX7" fmla="*/ 18547 w 147643"/>
                <a:gd name="connsiteY7" fmla="*/ 262216 h 263381"/>
                <a:gd name="connsiteX8" fmla="*/ 29977 w 147643"/>
                <a:gd name="connsiteY8" fmla="*/ 259359 h 263381"/>
                <a:gd name="connsiteX9" fmla="*/ 144849 w 147643"/>
                <a:gd name="connsiteY9" fmla="*/ 61620 h 263381"/>
                <a:gd name="connsiteX10" fmla="*/ 137991 w 147643"/>
                <a:gd name="connsiteY10" fmla="*/ 34759 h 263381"/>
                <a:gd name="connsiteX11" fmla="*/ 79698 w 147643"/>
                <a:gd name="connsiteY11" fmla="*/ 1041 h 263381"/>
                <a:gd name="connsiteX12" fmla="*/ 68840 w 147643"/>
                <a:gd name="connsiteY12" fmla="*/ 3898 h 263381"/>
                <a:gd name="connsiteX13" fmla="*/ 67697 w 147643"/>
                <a:gd name="connsiteY13" fmla="*/ 5613 h 26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7643" h="263381">
                  <a:moveTo>
                    <a:pt x="67697" y="5613"/>
                  </a:moveTo>
                  <a:lnTo>
                    <a:pt x="59124" y="43332"/>
                  </a:lnTo>
                  <a:cubicBezTo>
                    <a:pt x="57981" y="49047"/>
                    <a:pt x="53980" y="53047"/>
                    <a:pt x="48837" y="54762"/>
                  </a:cubicBezTo>
                  <a:lnTo>
                    <a:pt x="12832" y="67335"/>
                  </a:lnTo>
                  <a:cubicBezTo>
                    <a:pt x="4832" y="70192"/>
                    <a:pt x="-312" y="78193"/>
                    <a:pt x="831" y="86766"/>
                  </a:cubicBezTo>
                  <a:lnTo>
                    <a:pt x="12261" y="169062"/>
                  </a:lnTo>
                  <a:lnTo>
                    <a:pt x="831" y="222211"/>
                  </a:lnTo>
                  <a:cubicBezTo>
                    <a:pt x="-2598" y="238213"/>
                    <a:pt x="4832" y="254215"/>
                    <a:pt x="18547" y="262216"/>
                  </a:cubicBezTo>
                  <a:cubicBezTo>
                    <a:pt x="22548" y="264502"/>
                    <a:pt x="27692" y="263360"/>
                    <a:pt x="29977" y="259359"/>
                  </a:cubicBezTo>
                  <a:lnTo>
                    <a:pt x="144849" y="61620"/>
                  </a:lnTo>
                  <a:cubicBezTo>
                    <a:pt x="150564" y="52476"/>
                    <a:pt x="147135" y="40474"/>
                    <a:pt x="137991" y="34759"/>
                  </a:cubicBezTo>
                  <a:lnTo>
                    <a:pt x="79698" y="1041"/>
                  </a:lnTo>
                  <a:cubicBezTo>
                    <a:pt x="75697" y="-1245"/>
                    <a:pt x="71125" y="469"/>
                    <a:pt x="68840" y="3898"/>
                  </a:cubicBezTo>
                  <a:cubicBezTo>
                    <a:pt x="68268" y="4470"/>
                    <a:pt x="68268" y="5041"/>
                    <a:pt x="67697" y="561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EB83E5-ECB9-B77A-C19D-CB745CDBB1D9}"/>
                </a:ext>
              </a:extLst>
            </p:cNvPr>
            <p:cNvSpPr/>
            <p:nvPr/>
          </p:nvSpPr>
          <p:spPr>
            <a:xfrm>
              <a:off x="5065370" y="5683181"/>
              <a:ext cx="135361" cy="226907"/>
            </a:xfrm>
            <a:custGeom>
              <a:avLst/>
              <a:gdLst>
                <a:gd name="connsiteX0" fmla="*/ 128016 w 135361"/>
                <a:gd name="connsiteY0" fmla="*/ 0 h 226907"/>
                <a:gd name="connsiteX1" fmla="*/ 0 w 135361"/>
                <a:gd name="connsiteY1" fmla="*/ 220599 h 226907"/>
                <a:gd name="connsiteX2" fmla="*/ 6858 w 135361"/>
                <a:gd name="connsiteY2" fmla="*/ 225743 h 226907"/>
                <a:gd name="connsiteX3" fmla="*/ 18288 w 135361"/>
                <a:gd name="connsiteY3" fmla="*/ 222885 h 226907"/>
                <a:gd name="connsiteX4" fmla="*/ 132588 w 135361"/>
                <a:gd name="connsiteY4" fmla="*/ 25146 h 226907"/>
                <a:gd name="connsiteX5" fmla="*/ 128016 w 135361"/>
                <a:gd name="connsiteY5" fmla="*/ 0 h 22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361" h="226907">
                  <a:moveTo>
                    <a:pt x="128016" y="0"/>
                  </a:moveTo>
                  <a:lnTo>
                    <a:pt x="0" y="220599"/>
                  </a:lnTo>
                  <a:cubicBezTo>
                    <a:pt x="1714" y="222314"/>
                    <a:pt x="4001" y="224028"/>
                    <a:pt x="6858" y="225743"/>
                  </a:cubicBezTo>
                  <a:cubicBezTo>
                    <a:pt x="10859" y="228029"/>
                    <a:pt x="16002" y="226886"/>
                    <a:pt x="18288" y="222885"/>
                  </a:cubicBezTo>
                  <a:lnTo>
                    <a:pt x="132588" y="25146"/>
                  </a:lnTo>
                  <a:cubicBezTo>
                    <a:pt x="137731" y="16574"/>
                    <a:pt x="135446" y="5715"/>
                    <a:pt x="128016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FE8993C-BAD0-B9A2-53E4-734B0A556BB2}"/>
                </a:ext>
              </a:extLst>
            </p:cNvPr>
            <p:cNvSpPr/>
            <p:nvPr/>
          </p:nvSpPr>
          <p:spPr>
            <a:xfrm>
              <a:off x="5054511" y="5743608"/>
              <a:ext cx="24003" cy="8308"/>
            </a:xfrm>
            <a:custGeom>
              <a:avLst/>
              <a:gdLst>
                <a:gd name="connsiteX0" fmla="*/ 22289 w 24003"/>
                <a:gd name="connsiteY0" fmla="*/ 3581 h 8308"/>
                <a:gd name="connsiteX1" fmla="*/ 2286 w 24003"/>
                <a:gd name="connsiteY1" fmla="*/ 8153 h 8308"/>
                <a:gd name="connsiteX2" fmla="*/ 0 w 24003"/>
                <a:gd name="connsiteY2" fmla="*/ 7010 h 8308"/>
                <a:gd name="connsiteX3" fmla="*/ 1715 w 24003"/>
                <a:gd name="connsiteY3" fmla="*/ 4724 h 8308"/>
                <a:gd name="connsiteX4" fmla="*/ 21717 w 24003"/>
                <a:gd name="connsiteY4" fmla="*/ 152 h 8308"/>
                <a:gd name="connsiteX5" fmla="*/ 24003 w 24003"/>
                <a:gd name="connsiteY5" fmla="*/ 1867 h 8308"/>
                <a:gd name="connsiteX6" fmla="*/ 24003 w 24003"/>
                <a:gd name="connsiteY6" fmla="*/ 3009 h 8308"/>
                <a:gd name="connsiteX7" fmla="*/ 22289 w 24003"/>
                <a:gd name="connsiteY7" fmla="*/ 3581 h 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" h="8308">
                  <a:moveTo>
                    <a:pt x="22289" y="3581"/>
                  </a:moveTo>
                  <a:lnTo>
                    <a:pt x="2286" y="8153"/>
                  </a:lnTo>
                  <a:cubicBezTo>
                    <a:pt x="1143" y="8724"/>
                    <a:pt x="0" y="7582"/>
                    <a:pt x="0" y="7010"/>
                  </a:cubicBezTo>
                  <a:cubicBezTo>
                    <a:pt x="0" y="5867"/>
                    <a:pt x="572" y="4724"/>
                    <a:pt x="1715" y="4724"/>
                  </a:cubicBezTo>
                  <a:lnTo>
                    <a:pt x="21717" y="152"/>
                  </a:lnTo>
                  <a:cubicBezTo>
                    <a:pt x="22860" y="-419"/>
                    <a:pt x="24003" y="724"/>
                    <a:pt x="24003" y="1867"/>
                  </a:cubicBezTo>
                  <a:cubicBezTo>
                    <a:pt x="24003" y="2438"/>
                    <a:pt x="24003" y="3009"/>
                    <a:pt x="24003" y="3009"/>
                  </a:cubicBezTo>
                  <a:cubicBezTo>
                    <a:pt x="23432" y="3009"/>
                    <a:pt x="22860" y="3581"/>
                    <a:pt x="22289" y="358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1E6935B-3319-615A-7A33-9B570BFC2DD2}"/>
                </a:ext>
              </a:extLst>
            </p:cNvPr>
            <p:cNvSpPr/>
            <p:nvPr/>
          </p:nvSpPr>
          <p:spPr>
            <a:xfrm>
              <a:off x="5056074" y="5756749"/>
              <a:ext cx="24154" cy="8880"/>
            </a:xfrm>
            <a:custGeom>
              <a:avLst/>
              <a:gdLst>
                <a:gd name="connsiteX0" fmla="*/ 22440 w 24154"/>
                <a:gd name="connsiteY0" fmla="*/ 4156 h 8880"/>
                <a:gd name="connsiteX1" fmla="*/ 2438 w 24154"/>
                <a:gd name="connsiteY1" fmla="*/ 8728 h 8880"/>
                <a:gd name="connsiteX2" fmla="*/ 152 w 24154"/>
                <a:gd name="connsiteY2" fmla="*/ 7013 h 8880"/>
                <a:gd name="connsiteX3" fmla="*/ 1867 w 24154"/>
                <a:gd name="connsiteY3" fmla="*/ 4728 h 8880"/>
                <a:gd name="connsiteX4" fmla="*/ 21869 w 24154"/>
                <a:gd name="connsiteY4" fmla="*/ 156 h 8880"/>
                <a:gd name="connsiteX5" fmla="*/ 24155 w 24154"/>
                <a:gd name="connsiteY5" fmla="*/ 1298 h 8880"/>
                <a:gd name="connsiteX6" fmla="*/ 24155 w 24154"/>
                <a:gd name="connsiteY6" fmla="*/ 2442 h 8880"/>
                <a:gd name="connsiteX7" fmla="*/ 22440 w 24154"/>
                <a:gd name="connsiteY7" fmla="*/ 4156 h 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4" h="8880">
                  <a:moveTo>
                    <a:pt x="22440" y="4156"/>
                  </a:moveTo>
                  <a:lnTo>
                    <a:pt x="2438" y="8728"/>
                  </a:lnTo>
                  <a:cubicBezTo>
                    <a:pt x="1295" y="9300"/>
                    <a:pt x="152" y="8157"/>
                    <a:pt x="152" y="7013"/>
                  </a:cubicBezTo>
                  <a:cubicBezTo>
                    <a:pt x="-420" y="5871"/>
                    <a:pt x="723" y="4728"/>
                    <a:pt x="1867" y="4728"/>
                  </a:cubicBezTo>
                  <a:lnTo>
                    <a:pt x="21869" y="156"/>
                  </a:lnTo>
                  <a:cubicBezTo>
                    <a:pt x="23012" y="-416"/>
                    <a:pt x="24155" y="727"/>
                    <a:pt x="24155" y="1298"/>
                  </a:cubicBezTo>
                  <a:cubicBezTo>
                    <a:pt x="24155" y="1870"/>
                    <a:pt x="24155" y="2442"/>
                    <a:pt x="24155" y="2442"/>
                  </a:cubicBezTo>
                  <a:cubicBezTo>
                    <a:pt x="23583" y="3585"/>
                    <a:pt x="23012" y="4156"/>
                    <a:pt x="22440" y="415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B72571C-ABF5-71D0-A042-0D8C2BBA8E82}"/>
                </a:ext>
              </a:extLst>
            </p:cNvPr>
            <p:cNvSpPr/>
            <p:nvPr/>
          </p:nvSpPr>
          <p:spPr>
            <a:xfrm>
              <a:off x="5058288" y="5770621"/>
              <a:ext cx="23655" cy="8572"/>
            </a:xfrm>
            <a:custGeom>
              <a:avLst/>
              <a:gdLst>
                <a:gd name="connsiteX0" fmla="*/ 22513 w 23655"/>
                <a:gd name="connsiteY0" fmla="*/ 4000 h 8572"/>
                <a:gd name="connsiteX1" fmla="*/ 2510 w 23655"/>
                <a:gd name="connsiteY1" fmla="*/ 8573 h 8572"/>
                <a:gd name="connsiteX2" fmla="*/ 224 w 23655"/>
                <a:gd name="connsiteY2" fmla="*/ 6858 h 8572"/>
                <a:gd name="connsiteX3" fmla="*/ 1367 w 23655"/>
                <a:gd name="connsiteY3" fmla="*/ 4572 h 8572"/>
                <a:gd name="connsiteX4" fmla="*/ 21370 w 23655"/>
                <a:gd name="connsiteY4" fmla="*/ 0 h 8572"/>
                <a:gd name="connsiteX5" fmla="*/ 23656 w 23655"/>
                <a:gd name="connsiteY5" fmla="*/ 1714 h 8572"/>
                <a:gd name="connsiteX6" fmla="*/ 23656 w 23655"/>
                <a:gd name="connsiteY6" fmla="*/ 2858 h 8572"/>
                <a:gd name="connsiteX7" fmla="*/ 22513 w 23655"/>
                <a:gd name="connsiteY7" fmla="*/ 4000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55" h="8572">
                  <a:moveTo>
                    <a:pt x="22513" y="4000"/>
                  </a:moveTo>
                  <a:lnTo>
                    <a:pt x="2510" y="8573"/>
                  </a:lnTo>
                  <a:cubicBezTo>
                    <a:pt x="1367" y="8573"/>
                    <a:pt x="224" y="8001"/>
                    <a:pt x="224" y="6858"/>
                  </a:cubicBezTo>
                  <a:cubicBezTo>
                    <a:pt x="-347" y="5715"/>
                    <a:pt x="224" y="4572"/>
                    <a:pt x="1367" y="4572"/>
                  </a:cubicBezTo>
                  <a:lnTo>
                    <a:pt x="21370" y="0"/>
                  </a:lnTo>
                  <a:cubicBezTo>
                    <a:pt x="22513" y="0"/>
                    <a:pt x="23656" y="571"/>
                    <a:pt x="23656" y="1714"/>
                  </a:cubicBezTo>
                  <a:cubicBezTo>
                    <a:pt x="23656" y="2286"/>
                    <a:pt x="23656" y="2858"/>
                    <a:pt x="23656" y="2858"/>
                  </a:cubicBezTo>
                  <a:cubicBezTo>
                    <a:pt x="23656" y="3429"/>
                    <a:pt x="23084" y="4000"/>
                    <a:pt x="22513" y="400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40EF3E4-E07B-EA01-B890-B6726725129B}"/>
                </a:ext>
              </a:extLst>
            </p:cNvPr>
            <p:cNvSpPr/>
            <p:nvPr/>
          </p:nvSpPr>
          <p:spPr>
            <a:xfrm>
              <a:off x="4372558" y="4082255"/>
              <a:ext cx="510503" cy="504195"/>
            </a:xfrm>
            <a:custGeom>
              <a:avLst/>
              <a:gdLst>
                <a:gd name="connsiteX0" fmla="*/ 53875 w 510503"/>
                <a:gd name="connsiteY0" fmla="*/ 44732 h 504195"/>
                <a:gd name="connsiteX1" fmla="*/ 145315 w 510503"/>
                <a:gd name="connsiteY1" fmla="*/ 155 h 504195"/>
                <a:gd name="connsiteX2" fmla="*/ 240756 w 510503"/>
                <a:gd name="connsiteY2" fmla="*/ 35016 h 504195"/>
                <a:gd name="connsiteX3" fmla="*/ 346483 w 510503"/>
                <a:gd name="connsiteY3" fmla="*/ 192750 h 504195"/>
                <a:gd name="connsiteX4" fmla="*/ 391060 w 510503"/>
                <a:gd name="connsiteY4" fmla="*/ 229326 h 504195"/>
                <a:gd name="connsiteX5" fmla="*/ 411634 w 510503"/>
                <a:gd name="connsiteY5" fmla="*/ 297335 h 504195"/>
                <a:gd name="connsiteX6" fmla="*/ 422493 w 510503"/>
                <a:gd name="connsiteY6" fmla="*/ 368201 h 504195"/>
                <a:gd name="connsiteX7" fmla="*/ 476785 w 510503"/>
                <a:gd name="connsiteY7" fmla="*/ 408206 h 504195"/>
                <a:gd name="connsiteX8" fmla="*/ 509932 w 510503"/>
                <a:gd name="connsiteY8" fmla="*/ 401348 h 504195"/>
                <a:gd name="connsiteX9" fmla="*/ 510504 w 510503"/>
                <a:gd name="connsiteY9" fmla="*/ 401348 h 504195"/>
                <a:gd name="connsiteX10" fmla="*/ 510504 w 510503"/>
                <a:gd name="connsiteY10" fmla="*/ 401919 h 504195"/>
                <a:gd name="connsiteX11" fmla="*/ 500788 w 510503"/>
                <a:gd name="connsiteY11" fmla="*/ 428780 h 504195"/>
                <a:gd name="connsiteX12" fmla="*/ 467641 w 510503"/>
                <a:gd name="connsiteY12" fmla="*/ 447639 h 504195"/>
                <a:gd name="connsiteX13" fmla="*/ 453354 w 510503"/>
                <a:gd name="connsiteY13" fmla="*/ 463070 h 504195"/>
                <a:gd name="connsiteX14" fmla="*/ 475642 w 510503"/>
                <a:gd name="connsiteY14" fmla="*/ 475643 h 504195"/>
                <a:gd name="connsiteX15" fmla="*/ 475642 w 510503"/>
                <a:gd name="connsiteY15" fmla="*/ 476214 h 504195"/>
                <a:gd name="connsiteX16" fmla="*/ 321909 w 510503"/>
                <a:gd name="connsiteY16" fmla="*/ 488787 h 504195"/>
                <a:gd name="connsiteX17" fmla="*/ 241899 w 510503"/>
                <a:gd name="connsiteY17" fmla="*/ 408777 h 504195"/>
                <a:gd name="connsiteX18" fmla="*/ 32730 w 510503"/>
                <a:gd name="connsiteY18" fmla="*/ 313909 h 504195"/>
                <a:gd name="connsiteX19" fmla="*/ 53875 w 510503"/>
                <a:gd name="connsiteY19" fmla="*/ 44732 h 50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0503" h="504195">
                  <a:moveTo>
                    <a:pt x="53875" y="44732"/>
                  </a:moveTo>
                  <a:cubicBezTo>
                    <a:pt x="66448" y="7584"/>
                    <a:pt x="110454" y="1869"/>
                    <a:pt x="145315" y="155"/>
                  </a:cubicBezTo>
                  <a:cubicBezTo>
                    <a:pt x="180748" y="-1560"/>
                    <a:pt x="215038" y="11014"/>
                    <a:pt x="240756" y="35016"/>
                  </a:cubicBezTo>
                  <a:cubicBezTo>
                    <a:pt x="287619" y="78450"/>
                    <a:pt x="297906" y="151602"/>
                    <a:pt x="346483" y="192750"/>
                  </a:cubicBezTo>
                  <a:cubicBezTo>
                    <a:pt x="361342" y="205324"/>
                    <a:pt x="379059" y="214467"/>
                    <a:pt x="391060" y="229326"/>
                  </a:cubicBezTo>
                  <a:cubicBezTo>
                    <a:pt x="405919" y="248186"/>
                    <a:pt x="409920" y="273332"/>
                    <a:pt x="411634" y="297335"/>
                  </a:cubicBezTo>
                  <a:cubicBezTo>
                    <a:pt x="413349" y="321338"/>
                    <a:pt x="413349" y="345912"/>
                    <a:pt x="422493" y="368201"/>
                  </a:cubicBezTo>
                  <a:cubicBezTo>
                    <a:pt x="431637" y="390489"/>
                    <a:pt x="452782" y="409921"/>
                    <a:pt x="476785" y="408206"/>
                  </a:cubicBezTo>
                  <a:cubicBezTo>
                    <a:pt x="476785" y="408206"/>
                    <a:pt x="499645" y="407634"/>
                    <a:pt x="509932" y="401348"/>
                  </a:cubicBezTo>
                  <a:lnTo>
                    <a:pt x="510504" y="401348"/>
                  </a:lnTo>
                  <a:lnTo>
                    <a:pt x="510504" y="401919"/>
                  </a:lnTo>
                  <a:cubicBezTo>
                    <a:pt x="509932" y="406491"/>
                    <a:pt x="506503" y="423065"/>
                    <a:pt x="500788" y="428780"/>
                  </a:cubicBezTo>
                  <a:cubicBezTo>
                    <a:pt x="491644" y="437924"/>
                    <a:pt x="479643" y="444211"/>
                    <a:pt x="467641" y="447639"/>
                  </a:cubicBezTo>
                  <a:cubicBezTo>
                    <a:pt x="460783" y="449354"/>
                    <a:pt x="452211" y="451640"/>
                    <a:pt x="453354" y="463070"/>
                  </a:cubicBezTo>
                  <a:cubicBezTo>
                    <a:pt x="457926" y="472786"/>
                    <a:pt x="466498" y="474500"/>
                    <a:pt x="475642" y="475643"/>
                  </a:cubicBezTo>
                  <a:cubicBezTo>
                    <a:pt x="475642" y="475643"/>
                    <a:pt x="476214" y="476214"/>
                    <a:pt x="475642" y="476214"/>
                  </a:cubicBezTo>
                  <a:cubicBezTo>
                    <a:pt x="429922" y="504789"/>
                    <a:pt x="368772" y="515648"/>
                    <a:pt x="321909" y="488787"/>
                  </a:cubicBezTo>
                  <a:cubicBezTo>
                    <a:pt x="288762" y="469928"/>
                    <a:pt x="268188" y="436209"/>
                    <a:pt x="241899" y="408777"/>
                  </a:cubicBezTo>
                  <a:cubicBezTo>
                    <a:pt x="189892" y="354485"/>
                    <a:pt x="74449" y="376202"/>
                    <a:pt x="32730" y="313909"/>
                  </a:cubicBezTo>
                  <a:cubicBezTo>
                    <a:pt x="-11847" y="248186"/>
                    <a:pt x="-16419" y="53304"/>
                    <a:pt x="53875" y="447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34D990F-A80B-CED9-C862-0253C667A771}"/>
                </a:ext>
              </a:extLst>
            </p:cNvPr>
            <p:cNvSpPr/>
            <p:nvPr/>
          </p:nvSpPr>
          <p:spPr>
            <a:xfrm>
              <a:off x="4559593" y="4092703"/>
              <a:ext cx="318896" cy="365234"/>
            </a:xfrm>
            <a:custGeom>
              <a:avLst/>
              <a:gdLst>
                <a:gd name="connsiteX0" fmla="*/ 318897 w 318896"/>
                <a:gd name="connsiteY0" fmla="*/ 345186 h 365234"/>
                <a:gd name="connsiteX1" fmla="*/ 318326 w 318896"/>
                <a:gd name="connsiteY1" fmla="*/ 346329 h 365234"/>
                <a:gd name="connsiteX2" fmla="*/ 316611 w 318896"/>
                <a:gd name="connsiteY2" fmla="*/ 350329 h 365234"/>
                <a:gd name="connsiteX3" fmla="*/ 305181 w 318896"/>
                <a:gd name="connsiteY3" fmla="*/ 360616 h 365234"/>
                <a:gd name="connsiteX4" fmla="*/ 280606 w 318896"/>
                <a:gd name="connsiteY4" fmla="*/ 363474 h 365234"/>
                <a:gd name="connsiteX5" fmla="*/ 254889 w 318896"/>
                <a:gd name="connsiteY5" fmla="*/ 343471 h 365234"/>
                <a:gd name="connsiteX6" fmla="*/ 242888 w 318896"/>
                <a:gd name="connsiteY6" fmla="*/ 305753 h 365234"/>
                <a:gd name="connsiteX7" fmla="*/ 238316 w 318896"/>
                <a:gd name="connsiteY7" fmla="*/ 260604 h 365234"/>
                <a:gd name="connsiteX8" fmla="*/ 230886 w 318896"/>
                <a:gd name="connsiteY8" fmla="*/ 237744 h 365234"/>
                <a:gd name="connsiteX9" fmla="*/ 214884 w 318896"/>
                <a:gd name="connsiteY9" fmla="*/ 218884 h 365234"/>
                <a:gd name="connsiteX10" fmla="*/ 167449 w 318896"/>
                <a:gd name="connsiteY10" fmla="*/ 193738 h 365234"/>
                <a:gd name="connsiteX11" fmla="*/ 147447 w 318896"/>
                <a:gd name="connsiteY11" fmla="*/ 174879 h 365234"/>
                <a:gd name="connsiteX12" fmla="*/ 134303 w 318896"/>
                <a:gd name="connsiteY12" fmla="*/ 151448 h 365234"/>
                <a:gd name="connsiteX13" fmla="*/ 118301 w 318896"/>
                <a:gd name="connsiteY13" fmla="*/ 104013 h 365234"/>
                <a:gd name="connsiteX14" fmla="*/ 109156 w 318896"/>
                <a:gd name="connsiteY14" fmla="*/ 82868 h 365234"/>
                <a:gd name="connsiteX15" fmla="*/ 96584 w 318896"/>
                <a:gd name="connsiteY15" fmla="*/ 65151 h 365234"/>
                <a:gd name="connsiteX16" fmla="*/ 68009 w 318896"/>
                <a:gd name="connsiteY16" fmla="*/ 37719 h 365234"/>
                <a:gd name="connsiteX17" fmla="*/ 19431 w 318896"/>
                <a:gd name="connsiteY17" fmla="*/ 7429 h 365234"/>
                <a:gd name="connsiteX18" fmla="*/ 5144 w 318896"/>
                <a:gd name="connsiteY18" fmla="*/ 1714 h 365234"/>
                <a:gd name="connsiteX19" fmla="*/ 1143 w 318896"/>
                <a:gd name="connsiteY19" fmla="*/ 571 h 365234"/>
                <a:gd name="connsiteX20" fmla="*/ 0 w 318896"/>
                <a:gd name="connsiteY20" fmla="*/ 0 h 365234"/>
                <a:gd name="connsiteX21" fmla="*/ 20003 w 318896"/>
                <a:gd name="connsiteY21" fmla="*/ 6286 h 365234"/>
                <a:gd name="connsiteX22" fmla="*/ 69151 w 318896"/>
                <a:gd name="connsiteY22" fmla="*/ 36004 h 365234"/>
                <a:gd name="connsiteX23" fmla="*/ 98298 w 318896"/>
                <a:gd name="connsiteY23" fmla="*/ 63436 h 365234"/>
                <a:gd name="connsiteX24" fmla="*/ 110871 w 318896"/>
                <a:gd name="connsiteY24" fmla="*/ 81724 h 365234"/>
                <a:gd name="connsiteX25" fmla="*/ 120015 w 318896"/>
                <a:gd name="connsiteY25" fmla="*/ 103441 h 365234"/>
                <a:gd name="connsiteX26" fmla="*/ 136017 w 318896"/>
                <a:gd name="connsiteY26" fmla="*/ 150876 h 365234"/>
                <a:gd name="connsiteX27" fmla="*/ 148590 w 318896"/>
                <a:gd name="connsiteY27" fmla="*/ 173736 h 365234"/>
                <a:gd name="connsiteX28" fmla="*/ 168021 w 318896"/>
                <a:gd name="connsiteY28" fmla="*/ 192024 h 365234"/>
                <a:gd name="connsiteX29" fmla="*/ 215456 w 318896"/>
                <a:gd name="connsiteY29" fmla="*/ 217741 h 365234"/>
                <a:gd name="connsiteX30" fmla="*/ 232029 w 318896"/>
                <a:gd name="connsiteY30" fmla="*/ 237744 h 365234"/>
                <a:gd name="connsiteX31" fmla="*/ 239459 w 318896"/>
                <a:gd name="connsiteY31" fmla="*/ 261747 h 365234"/>
                <a:gd name="connsiteX32" fmla="*/ 244031 w 318896"/>
                <a:gd name="connsiteY32" fmla="*/ 306895 h 365234"/>
                <a:gd name="connsiteX33" fmla="*/ 255461 w 318896"/>
                <a:gd name="connsiteY33" fmla="*/ 344043 h 365234"/>
                <a:gd name="connsiteX34" fmla="*/ 279464 w 318896"/>
                <a:gd name="connsiteY34" fmla="*/ 364045 h 365234"/>
                <a:gd name="connsiteX35" fmla="*/ 302895 w 318896"/>
                <a:gd name="connsiteY35" fmla="*/ 361759 h 365234"/>
                <a:gd name="connsiteX36" fmla="*/ 314325 w 318896"/>
                <a:gd name="connsiteY36" fmla="*/ 352044 h 365234"/>
                <a:gd name="connsiteX37" fmla="*/ 318897 w 318896"/>
                <a:gd name="connsiteY37" fmla="*/ 345186 h 36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8896" h="365234">
                  <a:moveTo>
                    <a:pt x="318897" y="345186"/>
                  </a:moveTo>
                  <a:cubicBezTo>
                    <a:pt x="318897" y="345758"/>
                    <a:pt x="318897" y="346329"/>
                    <a:pt x="318326" y="346329"/>
                  </a:cubicBezTo>
                  <a:cubicBezTo>
                    <a:pt x="317754" y="347472"/>
                    <a:pt x="317183" y="349186"/>
                    <a:pt x="316611" y="350329"/>
                  </a:cubicBezTo>
                  <a:cubicBezTo>
                    <a:pt x="313754" y="354901"/>
                    <a:pt x="309753" y="358330"/>
                    <a:pt x="305181" y="360616"/>
                  </a:cubicBezTo>
                  <a:cubicBezTo>
                    <a:pt x="297751" y="364617"/>
                    <a:pt x="288608" y="365188"/>
                    <a:pt x="280606" y="363474"/>
                  </a:cubicBezTo>
                  <a:cubicBezTo>
                    <a:pt x="269748" y="360045"/>
                    <a:pt x="260604" y="353187"/>
                    <a:pt x="254889" y="343471"/>
                  </a:cubicBezTo>
                  <a:cubicBezTo>
                    <a:pt x="248031" y="332041"/>
                    <a:pt x="244031" y="318897"/>
                    <a:pt x="242888" y="305753"/>
                  </a:cubicBezTo>
                  <a:cubicBezTo>
                    <a:pt x="241173" y="291465"/>
                    <a:pt x="241173" y="276034"/>
                    <a:pt x="238316" y="260604"/>
                  </a:cubicBezTo>
                  <a:cubicBezTo>
                    <a:pt x="237173" y="252603"/>
                    <a:pt x="234315" y="245173"/>
                    <a:pt x="230886" y="237744"/>
                  </a:cubicBezTo>
                  <a:cubicBezTo>
                    <a:pt x="227457" y="230314"/>
                    <a:pt x="221742" y="223456"/>
                    <a:pt x="214884" y="218884"/>
                  </a:cubicBezTo>
                  <a:cubicBezTo>
                    <a:pt x="201168" y="208598"/>
                    <a:pt x="183451" y="203454"/>
                    <a:pt x="167449" y="193738"/>
                  </a:cubicBezTo>
                  <a:cubicBezTo>
                    <a:pt x="159449" y="188595"/>
                    <a:pt x="152591" y="182308"/>
                    <a:pt x="147447" y="174879"/>
                  </a:cubicBezTo>
                  <a:cubicBezTo>
                    <a:pt x="142304" y="167449"/>
                    <a:pt x="137731" y="159448"/>
                    <a:pt x="134303" y="151448"/>
                  </a:cubicBezTo>
                  <a:cubicBezTo>
                    <a:pt x="127444" y="135445"/>
                    <a:pt x="123444" y="118872"/>
                    <a:pt x="118301" y="104013"/>
                  </a:cubicBezTo>
                  <a:cubicBezTo>
                    <a:pt x="116014" y="96583"/>
                    <a:pt x="112586" y="89725"/>
                    <a:pt x="109156" y="82868"/>
                  </a:cubicBezTo>
                  <a:cubicBezTo>
                    <a:pt x="105728" y="76581"/>
                    <a:pt x="101727" y="70294"/>
                    <a:pt x="96584" y="65151"/>
                  </a:cubicBezTo>
                  <a:cubicBezTo>
                    <a:pt x="88011" y="55435"/>
                    <a:pt x="78296" y="46291"/>
                    <a:pt x="68009" y="37719"/>
                  </a:cubicBezTo>
                  <a:cubicBezTo>
                    <a:pt x="53149" y="25718"/>
                    <a:pt x="37148" y="15430"/>
                    <a:pt x="19431" y="7429"/>
                  </a:cubicBezTo>
                  <a:cubicBezTo>
                    <a:pt x="14859" y="5143"/>
                    <a:pt x="9716" y="3429"/>
                    <a:pt x="5144" y="1714"/>
                  </a:cubicBezTo>
                  <a:lnTo>
                    <a:pt x="1143" y="571"/>
                  </a:lnTo>
                  <a:lnTo>
                    <a:pt x="0" y="0"/>
                  </a:lnTo>
                  <a:cubicBezTo>
                    <a:pt x="6858" y="1143"/>
                    <a:pt x="13716" y="3429"/>
                    <a:pt x="20003" y="6286"/>
                  </a:cubicBezTo>
                  <a:cubicBezTo>
                    <a:pt x="37719" y="13716"/>
                    <a:pt x="54293" y="24003"/>
                    <a:pt x="69151" y="36004"/>
                  </a:cubicBezTo>
                  <a:cubicBezTo>
                    <a:pt x="79439" y="44005"/>
                    <a:pt x="89154" y="53149"/>
                    <a:pt x="98298" y="63436"/>
                  </a:cubicBezTo>
                  <a:cubicBezTo>
                    <a:pt x="103441" y="69151"/>
                    <a:pt x="107442" y="75438"/>
                    <a:pt x="110871" y="81724"/>
                  </a:cubicBezTo>
                  <a:cubicBezTo>
                    <a:pt x="114300" y="88583"/>
                    <a:pt x="117729" y="96012"/>
                    <a:pt x="120015" y="103441"/>
                  </a:cubicBezTo>
                  <a:cubicBezTo>
                    <a:pt x="125730" y="118872"/>
                    <a:pt x="129731" y="134874"/>
                    <a:pt x="136017" y="150876"/>
                  </a:cubicBezTo>
                  <a:cubicBezTo>
                    <a:pt x="139446" y="158877"/>
                    <a:pt x="143446" y="166878"/>
                    <a:pt x="148590" y="173736"/>
                  </a:cubicBezTo>
                  <a:cubicBezTo>
                    <a:pt x="153734" y="181165"/>
                    <a:pt x="160591" y="186880"/>
                    <a:pt x="168021" y="192024"/>
                  </a:cubicBezTo>
                  <a:cubicBezTo>
                    <a:pt x="183451" y="201739"/>
                    <a:pt x="201168" y="206883"/>
                    <a:pt x="215456" y="217741"/>
                  </a:cubicBezTo>
                  <a:cubicBezTo>
                    <a:pt x="222314" y="222885"/>
                    <a:pt x="228029" y="229743"/>
                    <a:pt x="232029" y="237744"/>
                  </a:cubicBezTo>
                  <a:cubicBezTo>
                    <a:pt x="235458" y="245173"/>
                    <a:pt x="238316" y="253174"/>
                    <a:pt x="239459" y="261747"/>
                  </a:cubicBezTo>
                  <a:cubicBezTo>
                    <a:pt x="242316" y="277749"/>
                    <a:pt x="242316" y="293179"/>
                    <a:pt x="244031" y="306895"/>
                  </a:cubicBezTo>
                  <a:cubicBezTo>
                    <a:pt x="245174" y="320040"/>
                    <a:pt x="248603" y="332613"/>
                    <a:pt x="255461" y="344043"/>
                  </a:cubicBezTo>
                  <a:cubicBezTo>
                    <a:pt x="260604" y="353187"/>
                    <a:pt x="269176" y="360616"/>
                    <a:pt x="279464" y="364045"/>
                  </a:cubicBezTo>
                  <a:cubicBezTo>
                    <a:pt x="287464" y="366331"/>
                    <a:pt x="295466" y="365188"/>
                    <a:pt x="302895" y="361759"/>
                  </a:cubicBezTo>
                  <a:cubicBezTo>
                    <a:pt x="307467" y="359473"/>
                    <a:pt x="311468" y="356044"/>
                    <a:pt x="314325" y="352044"/>
                  </a:cubicBezTo>
                  <a:cubicBezTo>
                    <a:pt x="318326" y="346900"/>
                    <a:pt x="318897" y="345186"/>
                    <a:pt x="318897" y="345186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F9E76EF-1324-2FA9-970E-5986BECB2A77}"/>
                </a:ext>
              </a:extLst>
            </p:cNvPr>
            <p:cNvSpPr/>
            <p:nvPr/>
          </p:nvSpPr>
          <p:spPr>
            <a:xfrm>
              <a:off x="4459580" y="4291008"/>
              <a:ext cx="148590" cy="216598"/>
            </a:xfrm>
            <a:custGeom>
              <a:avLst/>
              <a:gdLst>
                <a:gd name="connsiteX0" fmla="*/ 0 w 148590"/>
                <a:gd name="connsiteY0" fmla="*/ 216599 h 216598"/>
                <a:gd name="connsiteX1" fmla="*/ 2858 w 148590"/>
                <a:gd name="connsiteY1" fmla="*/ 0 h 216598"/>
                <a:gd name="connsiteX2" fmla="*/ 129731 w 148590"/>
                <a:gd name="connsiteY2" fmla="*/ 0 h 216598"/>
                <a:gd name="connsiteX3" fmla="*/ 138874 w 148590"/>
                <a:gd name="connsiteY3" fmla="*/ 44006 h 216598"/>
                <a:gd name="connsiteX4" fmla="*/ 148590 w 148590"/>
                <a:gd name="connsiteY4" fmla="*/ 185166 h 216598"/>
                <a:gd name="connsiteX5" fmla="*/ 0 w 148590"/>
                <a:gd name="connsiteY5" fmla="*/ 216599 h 21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590" h="216598">
                  <a:moveTo>
                    <a:pt x="0" y="216599"/>
                  </a:moveTo>
                  <a:lnTo>
                    <a:pt x="2858" y="0"/>
                  </a:lnTo>
                  <a:lnTo>
                    <a:pt x="129731" y="0"/>
                  </a:lnTo>
                  <a:lnTo>
                    <a:pt x="138874" y="44006"/>
                  </a:lnTo>
                  <a:lnTo>
                    <a:pt x="148590" y="185166"/>
                  </a:lnTo>
                  <a:lnTo>
                    <a:pt x="0" y="21659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05025F0-C9DE-ADD6-2D44-25DADDAFC29F}"/>
                </a:ext>
              </a:extLst>
            </p:cNvPr>
            <p:cNvSpPr/>
            <p:nvPr/>
          </p:nvSpPr>
          <p:spPr>
            <a:xfrm>
              <a:off x="4451008" y="4377645"/>
              <a:ext cx="106921" cy="34514"/>
            </a:xfrm>
            <a:custGeom>
              <a:avLst/>
              <a:gdLst>
                <a:gd name="connsiteX0" fmla="*/ 0 w 106921"/>
                <a:gd name="connsiteY0" fmla="*/ 32228 h 34514"/>
                <a:gd name="connsiteX1" fmla="*/ 19431 w 106921"/>
                <a:gd name="connsiteY1" fmla="*/ 34514 h 34514"/>
                <a:gd name="connsiteX2" fmla="*/ 65723 w 106921"/>
                <a:gd name="connsiteY2" fmla="*/ 18512 h 34514"/>
                <a:gd name="connsiteX3" fmla="*/ 105728 w 106921"/>
                <a:gd name="connsiteY3" fmla="*/ 4796 h 34514"/>
                <a:gd name="connsiteX4" fmla="*/ 106299 w 106921"/>
                <a:gd name="connsiteY4" fmla="*/ 1367 h 34514"/>
                <a:gd name="connsiteX5" fmla="*/ 102870 w 106921"/>
                <a:gd name="connsiteY5" fmla="*/ 224 h 34514"/>
                <a:gd name="connsiteX6" fmla="*/ 72009 w 106921"/>
                <a:gd name="connsiteY6" fmla="*/ 11654 h 34514"/>
                <a:gd name="connsiteX7" fmla="*/ 69723 w 106921"/>
                <a:gd name="connsiteY7" fmla="*/ 12226 h 34514"/>
                <a:gd name="connsiteX8" fmla="*/ 63436 w 106921"/>
                <a:gd name="connsiteY8" fmla="*/ 12797 h 34514"/>
                <a:gd name="connsiteX9" fmla="*/ 62865 w 106921"/>
                <a:gd name="connsiteY9" fmla="*/ 12797 h 34514"/>
                <a:gd name="connsiteX10" fmla="*/ 58864 w 106921"/>
                <a:gd name="connsiteY10" fmla="*/ 13369 h 34514"/>
                <a:gd name="connsiteX11" fmla="*/ 48006 w 106921"/>
                <a:gd name="connsiteY11" fmla="*/ 13369 h 34514"/>
                <a:gd name="connsiteX12" fmla="*/ 3429 w 106921"/>
                <a:gd name="connsiteY12" fmla="*/ 796 h 34514"/>
                <a:gd name="connsiteX13" fmla="*/ 0 w 106921"/>
                <a:gd name="connsiteY13" fmla="*/ 32228 h 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921" h="34514">
                  <a:moveTo>
                    <a:pt x="0" y="32228"/>
                  </a:moveTo>
                  <a:cubicBezTo>
                    <a:pt x="6286" y="33943"/>
                    <a:pt x="12573" y="34514"/>
                    <a:pt x="19431" y="34514"/>
                  </a:cubicBezTo>
                  <a:cubicBezTo>
                    <a:pt x="36004" y="34514"/>
                    <a:pt x="52578" y="28799"/>
                    <a:pt x="65723" y="18512"/>
                  </a:cubicBezTo>
                  <a:cubicBezTo>
                    <a:pt x="80010" y="16798"/>
                    <a:pt x="93726" y="12226"/>
                    <a:pt x="105728" y="4796"/>
                  </a:cubicBezTo>
                  <a:cubicBezTo>
                    <a:pt x="106871" y="4225"/>
                    <a:pt x="107442" y="2510"/>
                    <a:pt x="106299" y="1367"/>
                  </a:cubicBezTo>
                  <a:cubicBezTo>
                    <a:pt x="105728" y="224"/>
                    <a:pt x="104013" y="-347"/>
                    <a:pt x="102870" y="224"/>
                  </a:cubicBezTo>
                  <a:cubicBezTo>
                    <a:pt x="93154" y="5939"/>
                    <a:pt x="82868" y="9940"/>
                    <a:pt x="72009" y="11654"/>
                  </a:cubicBezTo>
                  <a:cubicBezTo>
                    <a:pt x="71438" y="11654"/>
                    <a:pt x="70294" y="12226"/>
                    <a:pt x="69723" y="12226"/>
                  </a:cubicBezTo>
                  <a:cubicBezTo>
                    <a:pt x="67437" y="12797"/>
                    <a:pt x="65151" y="12797"/>
                    <a:pt x="63436" y="12797"/>
                  </a:cubicBezTo>
                  <a:lnTo>
                    <a:pt x="62865" y="12797"/>
                  </a:lnTo>
                  <a:cubicBezTo>
                    <a:pt x="61722" y="13369"/>
                    <a:pt x="60008" y="13369"/>
                    <a:pt x="58864" y="13369"/>
                  </a:cubicBezTo>
                  <a:lnTo>
                    <a:pt x="48006" y="13369"/>
                  </a:lnTo>
                  <a:cubicBezTo>
                    <a:pt x="32576" y="12797"/>
                    <a:pt x="17145" y="8797"/>
                    <a:pt x="3429" y="796"/>
                  </a:cubicBezTo>
                  <a:lnTo>
                    <a:pt x="0" y="3222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B4AAB96-3E07-551B-E88A-95461EA2E171}"/>
                </a:ext>
              </a:extLst>
            </p:cNvPr>
            <p:cNvSpPr/>
            <p:nvPr/>
          </p:nvSpPr>
          <p:spPr>
            <a:xfrm>
              <a:off x="4402988" y="4137274"/>
              <a:ext cx="199472" cy="254323"/>
            </a:xfrm>
            <a:custGeom>
              <a:avLst/>
              <a:gdLst>
                <a:gd name="connsiteX0" fmla="*/ 1156 w 199472"/>
                <a:gd name="connsiteY0" fmla="*/ 159449 h 254323"/>
                <a:gd name="connsiteX1" fmla="*/ 13 w 199472"/>
                <a:gd name="connsiteY1" fmla="*/ 68580 h 254323"/>
                <a:gd name="connsiteX2" fmla="*/ 40590 w 199472"/>
                <a:gd name="connsiteY2" fmla="*/ 1143 h 254323"/>
                <a:gd name="connsiteX3" fmla="*/ 165748 w 199472"/>
                <a:gd name="connsiteY3" fmla="*/ 0 h 254323"/>
                <a:gd name="connsiteX4" fmla="*/ 197752 w 199472"/>
                <a:gd name="connsiteY4" fmla="*/ 32004 h 254323"/>
                <a:gd name="connsiteX5" fmla="*/ 199467 w 199472"/>
                <a:gd name="connsiteY5" fmla="*/ 157163 h 254323"/>
                <a:gd name="connsiteX6" fmla="*/ 105169 w 199472"/>
                <a:gd name="connsiteY6" fmla="*/ 254318 h 254323"/>
                <a:gd name="connsiteX7" fmla="*/ 97740 w 199472"/>
                <a:gd name="connsiteY7" fmla="*/ 254318 h 254323"/>
                <a:gd name="connsiteX8" fmla="*/ 1156 w 199472"/>
                <a:gd name="connsiteY8" fmla="*/ 159449 h 2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472" h="254323">
                  <a:moveTo>
                    <a:pt x="1156" y="159449"/>
                  </a:moveTo>
                  <a:lnTo>
                    <a:pt x="13" y="68580"/>
                  </a:lnTo>
                  <a:cubicBezTo>
                    <a:pt x="-558" y="45720"/>
                    <a:pt x="17730" y="1715"/>
                    <a:pt x="40590" y="1143"/>
                  </a:cubicBezTo>
                  <a:lnTo>
                    <a:pt x="165748" y="0"/>
                  </a:lnTo>
                  <a:cubicBezTo>
                    <a:pt x="183465" y="0"/>
                    <a:pt x="197752" y="14288"/>
                    <a:pt x="197752" y="32004"/>
                  </a:cubicBezTo>
                  <a:lnTo>
                    <a:pt x="199467" y="157163"/>
                  </a:lnTo>
                  <a:cubicBezTo>
                    <a:pt x="200038" y="210312"/>
                    <a:pt x="157747" y="253746"/>
                    <a:pt x="105169" y="254318"/>
                  </a:cubicBezTo>
                  <a:lnTo>
                    <a:pt x="97740" y="254318"/>
                  </a:lnTo>
                  <a:cubicBezTo>
                    <a:pt x="45162" y="254889"/>
                    <a:pt x="1728" y="212598"/>
                    <a:pt x="1156" y="159449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9A15FC8-29F7-5030-23E2-CD247F7711CF}"/>
                </a:ext>
              </a:extLst>
            </p:cNvPr>
            <p:cNvSpPr/>
            <p:nvPr/>
          </p:nvSpPr>
          <p:spPr>
            <a:xfrm>
              <a:off x="4572166" y="4287579"/>
              <a:ext cx="24003" cy="14858"/>
            </a:xfrm>
            <a:custGeom>
              <a:avLst/>
              <a:gdLst>
                <a:gd name="connsiteX0" fmla="*/ 0 w 24003"/>
                <a:gd name="connsiteY0" fmla="*/ 6858 h 14858"/>
                <a:gd name="connsiteX1" fmla="*/ 24003 w 24003"/>
                <a:gd name="connsiteY1" fmla="*/ 14859 h 14858"/>
                <a:gd name="connsiteX2" fmla="*/ 17145 w 24003"/>
                <a:gd name="connsiteY2" fmla="*/ 0 h 14858"/>
                <a:gd name="connsiteX3" fmla="*/ 0 w 24003"/>
                <a:gd name="connsiteY3" fmla="*/ 6858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14858">
                  <a:moveTo>
                    <a:pt x="0" y="6858"/>
                  </a:moveTo>
                  <a:lnTo>
                    <a:pt x="24003" y="14859"/>
                  </a:lnTo>
                  <a:lnTo>
                    <a:pt x="17145" y="0"/>
                  </a:lnTo>
                  <a:lnTo>
                    <a:pt x="0" y="685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D0E09F4-3073-D71B-8AA2-5F469879D1EA}"/>
                </a:ext>
              </a:extLst>
            </p:cNvPr>
            <p:cNvSpPr/>
            <p:nvPr/>
          </p:nvSpPr>
          <p:spPr>
            <a:xfrm>
              <a:off x="4504103" y="4248091"/>
              <a:ext cx="20628" cy="20676"/>
            </a:xfrm>
            <a:custGeom>
              <a:avLst/>
              <a:gdLst>
                <a:gd name="connsiteX0" fmla="*/ 20628 w 20628"/>
                <a:gd name="connsiteY0" fmla="*/ 9198 h 20676"/>
                <a:gd name="connsiteX1" fmla="*/ 9198 w 20628"/>
                <a:gd name="connsiteY1" fmla="*/ 54 h 20676"/>
                <a:gd name="connsiteX2" fmla="*/ 54 w 20628"/>
                <a:gd name="connsiteY2" fmla="*/ 11484 h 20676"/>
                <a:gd name="connsiteX3" fmla="*/ 10913 w 20628"/>
                <a:gd name="connsiteY3" fmla="*/ 20628 h 20676"/>
                <a:gd name="connsiteX4" fmla="*/ 20628 w 20628"/>
                <a:gd name="connsiteY4" fmla="*/ 9198 h 2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28" h="20676">
                  <a:moveTo>
                    <a:pt x="20628" y="9198"/>
                  </a:moveTo>
                  <a:cubicBezTo>
                    <a:pt x="20057" y="3483"/>
                    <a:pt x="14913" y="-517"/>
                    <a:pt x="9198" y="54"/>
                  </a:cubicBezTo>
                  <a:cubicBezTo>
                    <a:pt x="3483" y="626"/>
                    <a:pt x="-517" y="5769"/>
                    <a:pt x="54" y="11484"/>
                  </a:cubicBezTo>
                  <a:cubicBezTo>
                    <a:pt x="626" y="16628"/>
                    <a:pt x="5198" y="21200"/>
                    <a:pt x="10913" y="20628"/>
                  </a:cubicBezTo>
                  <a:cubicBezTo>
                    <a:pt x="16628" y="20057"/>
                    <a:pt x="20628" y="14913"/>
                    <a:pt x="20628" y="919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F8427B6-F625-EF62-4199-5C1A9C95D672}"/>
                </a:ext>
              </a:extLst>
            </p:cNvPr>
            <p:cNvSpPr/>
            <p:nvPr/>
          </p:nvSpPr>
          <p:spPr>
            <a:xfrm>
              <a:off x="4516159" y="4256718"/>
              <a:ext cx="5000" cy="4571"/>
            </a:xfrm>
            <a:custGeom>
              <a:avLst/>
              <a:gdLst>
                <a:gd name="connsiteX0" fmla="*/ 4572 w 5000"/>
                <a:gd name="connsiteY0" fmla="*/ 2286 h 4571"/>
                <a:gd name="connsiteX1" fmla="*/ 2286 w 5000"/>
                <a:gd name="connsiteY1" fmla="*/ 0 h 4571"/>
                <a:gd name="connsiteX2" fmla="*/ 0 w 5000"/>
                <a:gd name="connsiteY2" fmla="*/ 2286 h 4571"/>
                <a:gd name="connsiteX3" fmla="*/ 2286 w 5000"/>
                <a:gd name="connsiteY3" fmla="*/ 4572 h 4571"/>
                <a:gd name="connsiteX4" fmla="*/ 4572 w 5000"/>
                <a:gd name="connsiteY4" fmla="*/ 2286 h 4571"/>
                <a:gd name="connsiteX5" fmla="*/ 4572 w 5000"/>
                <a:gd name="connsiteY5" fmla="*/ 2286 h 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" h="4571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4000" y="4572"/>
                    <a:pt x="5143" y="3429"/>
                    <a:pt x="4572" y="2286"/>
                  </a:cubicBezTo>
                  <a:cubicBezTo>
                    <a:pt x="5143" y="2286"/>
                    <a:pt x="5143" y="2286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F0E3268-C891-2162-EEF2-0A808B6FAC66}"/>
                </a:ext>
              </a:extLst>
            </p:cNvPr>
            <p:cNvSpPr/>
            <p:nvPr/>
          </p:nvSpPr>
          <p:spPr>
            <a:xfrm>
              <a:off x="4423576" y="4251003"/>
              <a:ext cx="20573" cy="20573"/>
            </a:xfrm>
            <a:custGeom>
              <a:avLst/>
              <a:gdLst>
                <a:gd name="connsiteX0" fmla="*/ 20574 w 20573"/>
                <a:gd name="connsiteY0" fmla="*/ 9716 h 20573"/>
                <a:gd name="connsiteX1" fmla="*/ 9716 w 20573"/>
                <a:gd name="connsiteY1" fmla="*/ 0 h 20573"/>
                <a:gd name="connsiteX2" fmla="*/ 0 w 20573"/>
                <a:gd name="connsiteY2" fmla="*/ 10859 h 20573"/>
                <a:gd name="connsiteX3" fmla="*/ 10858 w 20573"/>
                <a:gd name="connsiteY3" fmla="*/ 20574 h 20573"/>
                <a:gd name="connsiteX4" fmla="*/ 20574 w 20573"/>
                <a:gd name="connsiteY4" fmla="*/ 9716 h 2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73" h="20573">
                  <a:moveTo>
                    <a:pt x="20574" y="9716"/>
                  </a:moveTo>
                  <a:cubicBezTo>
                    <a:pt x="20003" y="4001"/>
                    <a:pt x="15431" y="0"/>
                    <a:pt x="9716" y="0"/>
                  </a:cubicBezTo>
                  <a:cubicBezTo>
                    <a:pt x="4001" y="571"/>
                    <a:pt x="0" y="5144"/>
                    <a:pt x="0" y="10859"/>
                  </a:cubicBezTo>
                  <a:cubicBezTo>
                    <a:pt x="571" y="16574"/>
                    <a:pt x="5143" y="20574"/>
                    <a:pt x="10858" y="20574"/>
                  </a:cubicBezTo>
                  <a:cubicBezTo>
                    <a:pt x="16573" y="20574"/>
                    <a:pt x="20574" y="15431"/>
                    <a:pt x="20574" y="97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9F0C88F-FF27-E8BA-15AE-9E6ABCFBF6B2}"/>
                </a:ext>
              </a:extLst>
            </p:cNvPr>
            <p:cNvSpPr/>
            <p:nvPr/>
          </p:nvSpPr>
          <p:spPr>
            <a:xfrm>
              <a:off x="4436149" y="4260146"/>
              <a:ext cx="4571" cy="4572"/>
            </a:xfrm>
            <a:custGeom>
              <a:avLst/>
              <a:gdLst>
                <a:gd name="connsiteX0" fmla="*/ 4572 w 4571"/>
                <a:gd name="connsiteY0" fmla="*/ 2286 h 4572"/>
                <a:gd name="connsiteX1" fmla="*/ 2286 w 4571"/>
                <a:gd name="connsiteY1" fmla="*/ 0 h 4572"/>
                <a:gd name="connsiteX2" fmla="*/ 0 w 4571"/>
                <a:gd name="connsiteY2" fmla="*/ 2286 h 4572"/>
                <a:gd name="connsiteX3" fmla="*/ 2286 w 4571"/>
                <a:gd name="connsiteY3" fmla="*/ 4572 h 4572"/>
                <a:gd name="connsiteX4" fmla="*/ 4572 w 4571"/>
                <a:gd name="connsiteY4" fmla="*/ 2286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1" h="4572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3429" y="4572"/>
                    <a:pt x="4572" y="3429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6B9ABF0-DCD7-B685-1600-7FC3D32054D2}"/>
                </a:ext>
              </a:extLst>
            </p:cNvPr>
            <p:cNvSpPr/>
            <p:nvPr/>
          </p:nvSpPr>
          <p:spPr>
            <a:xfrm>
              <a:off x="4464152" y="4284155"/>
              <a:ext cx="27431" cy="25717"/>
            </a:xfrm>
            <a:custGeom>
              <a:avLst/>
              <a:gdLst>
                <a:gd name="connsiteX0" fmla="*/ 0 w 27431"/>
                <a:gd name="connsiteY0" fmla="*/ 11430 h 25717"/>
                <a:gd name="connsiteX1" fmla="*/ 12002 w 27431"/>
                <a:gd name="connsiteY1" fmla="*/ 0 h 25717"/>
                <a:gd name="connsiteX2" fmla="*/ 14859 w 27431"/>
                <a:gd name="connsiteY2" fmla="*/ 3429 h 25717"/>
                <a:gd name="connsiteX3" fmla="*/ 12002 w 27431"/>
                <a:gd name="connsiteY3" fmla="*/ 6286 h 25717"/>
                <a:gd name="connsiteX4" fmla="*/ 5715 w 27431"/>
                <a:gd name="connsiteY4" fmla="*/ 12573 h 25717"/>
                <a:gd name="connsiteX5" fmla="*/ 10859 w 27431"/>
                <a:gd name="connsiteY5" fmla="*/ 18859 h 25717"/>
                <a:gd name="connsiteX6" fmla="*/ 11430 w 27431"/>
                <a:gd name="connsiteY6" fmla="*/ 18859 h 25717"/>
                <a:gd name="connsiteX7" fmla="*/ 24574 w 27431"/>
                <a:gd name="connsiteY7" fmla="*/ 19431 h 25717"/>
                <a:gd name="connsiteX8" fmla="*/ 27432 w 27431"/>
                <a:gd name="connsiteY8" fmla="*/ 22860 h 25717"/>
                <a:gd name="connsiteX9" fmla="*/ 24574 w 27431"/>
                <a:gd name="connsiteY9" fmla="*/ 25718 h 25717"/>
                <a:gd name="connsiteX10" fmla="*/ 11430 w 27431"/>
                <a:gd name="connsiteY10" fmla="*/ 25146 h 25717"/>
                <a:gd name="connsiteX11" fmla="*/ 572 w 27431"/>
                <a:gd name="connsiteY11" fmla="*/ 14859 h 25717"/>
                <a:gd name="connsiteX12" fmla="*/ 0 w 27431"/>
                <a:gd name="connsiteY12" fmla="*/ 1143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431" h="25717">
                  <a:moveTo>
                    <a:pt x="0" y="11430"/>
                  </a:moveTo>
                  <a:cubicBezTo>
                    <a:pt x="0" y="5143"/>
                    <a:pt x="5715" y="0"/>
                    <a:pt x="12002" y="0"/>
                  </a:cubicBezTo>
                  <a:cubicBezTo>
                    <a:pt x="13716" y="571"/>
                    <a:pt x="14288" y="1714"/>
                    <a:pt x="14859" y="3429"/>
                  </a:cubicBezTo>
                  <a:cubicBezTo>
                    <a:pt x="14288" y="5143"/>
                    <a:pt x="13144" y="5715"/>
                    <a:pt x="12002" y="6286"/>
                  </a:cubicBezTo>
                  <a:cubicBezTo>
                    <a:pt x="8573" y="6286"/>
                    <a:pt x="6287" y="9144"/>
                    <a:pt x="5715" y="12573"/>
                  </a:cubicBezTo>
                  <a:cubicBezTo>
                    <a:pt x="5144" y="15430"/>
                    <a:pt x="7429" y="18288"/>
                    <a:pt x="10859" y="18859"/>
                  </a:cubicBezTo>
                  <a:lnTo>
                    <a:pt x="11430" y="18859"/>
                  </a:lnTo>
                  <a:lnTo>
                    <a:pt x="24574" y="19431"/>
                  </a:lnTo>
                  <a:cubicBezTo>
                    <a:pt x="26289" y="20003"/>
                    <a:pt x="26861" y="21145"/>
                    <a:pt x="27432" y="22860"/>
                  </a:cubicBezTo>
                  <a:cubicBezTo>
                    <a:pt x="26861" y="24574"/>
                    <a:pt x="25718" y="25146"/>
                    <a:pt x="24574" y="25718"/>
                  </a:cubicBezTo>
                  <a:lnTo>
                    <a:pt x="11430" y="25146"/>
                  </a:lnTo>
                  <a:cubicBezTo>
                    <a:pt x="5715" y="25146"/>
                    <a:pt x="572" y="20574"/>
                    <a:pt x="572" y="14859"/>
                  </a:cubicBezTo>
                  <a:cubicBezTo>
                    <a:pt x="0" y="12573"/>
                    <a:pt x="0" y="12001"/>
                    <a:pt x="0" y="1143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686EE00-D691-B11D-7356-BD5BC13394A8}"/>
                </a:ext>
              </a:extLst>
            </p:cNvPr>
            <p:cNvSpPr/>
            <p:nvPr/>
          </p:nvSpPr>
          <p:spPr>
            <a:xfrm>
              <a:off x="4462772" y="4324160"/>
              <a:ext cx="49028" cy="22129"/>
            </a:xfrm>
            <a:custGeom>
              <a:avLst/>
              <a:gdLst>
                <a:gd name="connsiteX0" fmla="*/ 47100 w 49028"/>
                <a:gd name="connsiteY0" fmla="*/ 0 h 22129"/>
                <a:gd name="connsiteX1" fmla="*/ 48814 w 49028"/>
                <a:gd name="connsiteY1" fmla="*/ 2286 h 22129"/>
                <a:gd name="connsiteX2" fmla="*/ 15667 w 49028"/>
                <a:gd name="connsiteY2" fmla="*/ 21145 h 22129"/>
                <a:gd name="connsiteX3" fmla="*/ 237 w 49028"/>
                <a:gd name="connsiteY3" fmla="*/ 9715 h 22129"/>
                <a:gd name="connsiteX4" fmla="*/ 808 w 49028"/>
                <a:gd name="connsiteY4" fmla="*/ 7429 h 22129"/>
                <a:gd name="connsiteX5" fmla="*/ 1380 w 49028"/>
                <a:gd name="connsiteY5" fmla="*/ 7429 h 22129"/>
                <a:gd name="connsiteX6" fmla="*/ 47100 w 49028"/>
                <a:gd name="connsiteY6" fmla="*/ 0 h 2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28" h="22129">
                  <a:moveTo>
                    <a:pt x="47100" y="0"/>
                  </a:moveTo>
                  <a:cubicBezTo>
                    <a:pt x="48814" y="0"/>
                    <a:pt x="49386" y="1143"/>
                    <a:pt x="48814" y="2286"/>
                  </a:cubicBezTo>
                  <a:cubicBezTo>
                    <a:pt x="44814" y="16573"/>
                    <a:pt x="29955" y="25146"/>
                    <a:pt x="15667" y="21145"/>
                  </a:cubicBezTo>
                  <a:cubicBezTo>
                    <a:pt x="9381" y="19431"/>
                    <a:pt x="3666" y="15430"/>
                    <a:pt x="237" y="9715"/>
                  </a:cubicBezTo>
                  <a:cubicBezTo>
                    <a:pt x="-335" y="8573"/>
                    <a:pt x="237" y="8001"/>
                    <a:pt x="808" y="7429"/>
                  </a:cubicBezTo>
                  <a:lnTo>
                    <a:pt x="1380" y="7429"/>
                  </a:lnTo>
                  <a:lnTo>
                    <a:pt x="47100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8039D7-07AF-8E17-8679-8BF81C186CD0}"/>
                </a:ext>
              </a:extLst>
            </p:cNvPr>
            <p:cNvSpPr/>
            <p:nvPr/>
          </p:nvSpPr>
          <p:spPr>
            <a:xfrm>
              <a:off x="4433776" y="4080894"/>
              <a:ext cx="255866" cy="404843"/>
            </a:xfrm>
            <a:custGeom>
              <a:avLst/>
              <a:gdLst>
                <a:gd name="connsiteX0" fmla="*/ 203541 w 255866"/>
                <a:gd name="connsiteY0" fmla="*/ 92956 h 404843"/>
                <a:gd name="connsiteX1" fmla="*/ 200683 w 255866"/>
                <a:gd name="connsiteY1" fmla="*/ 93527 h 404843"/>
                <a:gd name="connsiteX2" fmla="*/ 186967 w 255866"/>
                <a:gd name="connsiteY2" fmla="*/ 45521 h 404843"/>
                <a:gd name="connsiteX3" fmla="*/ 113816 w 255866"/>
                <a:gd name="connsiteY3" fmla="*/ 950 h 404843"/>
                <a:gd name="connsiteX4" fmla="*/ 29233 w 255866"/>
                <a:gd name="connsiteY4" fmla="*/ 12946 h 404843"/>
                <a:gd name="connsiteX5" fmla="*/ 87 w 255866"/>
                <a:gd name="connsiteY5" fmla="*/ 39235 h 404843"/>
                <a:gd name="connsiteX6" fmla="*/ 5802 w 255866"/>
                <a:gd name="connsiteY6" fmla="*/ 60380 h 404843"/>
                <a:gd name="connsiteX7" fmla="*/ 86955 w 255866"/>
                <a:gd name="connsiteY7" fmla="*/ 110672 h 404843"/>
                <a:gd name="connsiteX8" fmla="*/ 109243 w 255866"/>
                <a:gd name="connsiteY8" fmla="*/ 113530 h 404843"/>
                <a:gd name="connsiteX9" fmla="*/ 123531 w 255866"/>
                <a:gd name="connsiteY9" fmla="*/ 135252 h 404843"/>
                <a:gd name="connsiteX10" fmla="*/ 127531 w 255866"/>
                <a:gd name="connsiteY10" fmla="*/ 147820 h 404843"/>
                <a:gd name="connsiteX11" fmla="*/ 132103 w 255866"/>
                <a:gd name="connsiteY11" fmla="*/ 183830 h 404843"/>
                <a:gd name="connsiteX12" fmla="*/ 155535 w 255866"/>
                <a:gd name="connsiteY12" fmla="*/ 222686 h 404843"/>
                <a:gd name="connsiteX13" fmla="*/ 132103 w 255866"/>
                <a:gd name="connsiteY13" fmla="*/ 290695 h 404843"/>
                <a:gd name="connsiteX14" fmla="*/ 147534 w 255866"/>
                <a:gd name="connsiteY14" fmla="*/ 318132 h 404843"/>
                <a:gd name="connsiteX15" fmla="*/ 156678 w 255866"/>
                <a:gd name="connsiteY15" fmla="*/ 347845 h 404843"/>
                <a:gd name="connsiteX16" fmla="*/ 156678 w 255866"/>
                <a:gd name="connsiteY16" fmla="*/ 362704 h 404843"/>
                <a:gd name="connsiteX17" fmla="*/ 180109 w 255866"/>
                <a:gd name="connsiteY17" fmla="*/ 403857 h 404843"/>
                <a:gd name="connsiteX18" fmla="*/ 228116 w 255866"/>
                <a:gd name="connsiteY18" fmla="*/ 385564 h 404843"/>
                <a:gd name="connsiteX19" fmla="*/ 249261 w 255866"/>
                <a:gd name="connsiteY19" fmla="*/ 336415 h 404843"/>
                <a:gd name="connsiteX20" fmla="*/ 203541 w 255866"/>
                <a:gd name="connsiteY20" fmla="*/ 92956 h 404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5866" h="404843">
                  <a:moveTo>
                    <a:pt x="203541" y="92956"/>
                  </a:moveTo>
                  <a:lnTo>
                    <a:pt x="200683" y="93527"/>
                  </a:lnTo>
                  <a:cubicBezTo>
                    <a:pt x="199541" y="76382"/>
                    <a:pt x="194968" y="60380"/>
                    <a:pt x="186967" y="45521"/>
                  </a:cubicBezTo>
                  <a:cubicBezTo>
                    <a:pt x="171537" y="19232"/>
                    <a:pt x="142962" y="4379"/>
                    <a:pt x="113816" y="950"/>
                  </a:cubicBezTo>
                  <a:cubicBezTo>
                    <a:pt x="84669" y="-2479"/>
                    <a:pt x="56094" y="3802"/>
                    <a:pt x="29233" y="12946"/>
                  </a:cubicBezTo>
                  <a:cubicBezTo>
                    <a:pt x="16089" y="17518"/>
                    <a:pt x="1801" y="24947"/>
                    <a:pt x="87" y="39235"/>
                  </a:cubicBezTo>
                  <a:cubicBezTo>
                    <a:pt x="-484" y="46664"/>
                    <a:pt x="1801" y="54094"/>
                    <a:pt x="5802" y="60380"/>
                  </a:cubicBezTo>
                  <a:cubicBezTo>
                    <a:pt x="22376" y="90098"/>
                    <a:pt x="53236" y="108958"/>
                    <a:pt x="86955" y="110672"/>
                  </a:cubicBezTo>
                  <a:cubicBezTo>
                    <a:pt x="94384" y="109529"/>
                    <a:pt x="101814" y="110672"/>
                    <a:pt x="109243" y="113530"/>
                  </a:cubicBezTo>
                  <a:cubicBezTo>
                    <a:pt x="117244" y="118102"/>
                    <a:pt x="119531" y="126109"/>
                    <a:pt x="123531" y="135252"/>
                  </a:cubicBezTo>
                  <a:cubicBezTo>
                    <a:pt x="125246" y="139253"/>
                    <a:pt x="126388" y="143248"/>
                    <a:pt x="127531" y="147820"/>
                  </a:cubicBezTo>
                  <a:cubicBezTo>
                    <a:pt x="130389" y="159821"/>
                    <a:pt x="126960" y="172400"/>
                    <a:pt x="132103" y="183830"/>
                  </a:cubicBezTo>
                  <a:cubicBezTo>
                    <a:pt x="138390" y="198117"/>
                    <a:pt x="153249" y="207827"/>
                    <a:pt x="155535" y="222686"/>
                  </a:cubicBezTo>
                  <a:cubicBezTo>
                    <a:pt x="159536" y="246689"/>
                    <a:pt x="128674" y="266692"/>
                    <a:pt x="132103" y="290695"/>
                  </a:cubicBezTo>
                  <a:cubicBezTo>
                    <a:pt x="133818" y="300982"/>
                    <a:pt x="141247" y="309560"/>
                    <a:pt x="147534" y="318132"/>
                  </a:cubicBezTo>
                  <a:cubicBezTo>
                    <a:pt x="153821" y="326705"/>
                    <a:pt x="160107" y="336986"/>
                    <a:pt x="156678" y="347845"/>
                  </a:cubicBezTo>
                  <a:cubicBezTo>
                    <a:pt x="154963" y="352988"/>
                    <a:pt x="158964" y="357560"/>
                    <a:pt x="156678" y="362704"/>
                  </a:cubicBezTo>
                  <a:cubicBezTo>
                    <a:pt x="149820" y="379277"/>
                    <a:pt x="162393" y="399857"/>
                    <a:pt x="180109" y="403857"/>
                  </a:cubicBezTo>
                  <a:cubicBezTo>
                    <a:pt x="197826" y="407858"/>
                    <a:pt x="216114" y="399280"/>
                    <a:pt x="228116" y="385564"/>
                  </a:cubicBezTo>
                  <a:cubicBezTo>
                    <a:pt x="238974" y="371276"/>
                    <a:pt x="246403" y="354131"/>
                    <a:pt x="249261" y="336415"/>
                  </a:cubicBezTo>
                  <a:cubicBezTo>
                    <a:pt x="266406" y="251833"/>
                    <a:pt x="249832" y="164965"/>
                    <a:pt x="203541" y="929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0C6DE1F-F2C5-FDB7-F6A7-5B4B932A3F4B}"/>
                </a:ext>
              </a:extLst>
            </p:cNvPr>
            <p:cNvSpPr/>
            <p:nvPr/>
          </p:nvSpPr>
          <p:spPr>
            <a:xfrm>
              <a:off x="4409913" y="4224505"/>
              <a:ext cx="39951" cy="8270"/>
            </a:xfrm>
            <a:custGeom>
              <a:avLst/>
              <a:gdLst>
                <a:gd name="connsiteX0" fmla="*/ 39951 w 39951"/>
                <a:gd name="connsiteY0" fmla="*/ 5358 h 8270"/>
                <a:gd name="connsiteX1" fmla="*/ 20520 w 39951"/>
                <a:gd name="connsiteY1" fmla="*/ 6501 h 8270"/>
                <a:gd name="connsiteX2" fmla="*/ 518 w 39951"/>
                <a:gd name="connsiteY2" fmla="*/ 7644 h 8270"/>
                <a:gd name="connsiteX3" fmla="*/ 4518 w 39951"/>
                <a:gd name="connsiteY3" fmla="*/ 3643 h 8270"/>
                <a:gd name="connsiteX4" fmla="*/ 19377 w 39951"/>
                <a:gd name="connsiteY4" fmla="*/ 214 h 8270"/>
                <a:gd name="connsiteX5" fmla="*/ 34808 w 39951"/>
                <a:gd name="connsiteY5" fmla="*/ 1929 h 8270"/>
                <a:gd name="connsiteX6" fmla="*/ 39951 w 39951"/>
                <a:gd name="connsiteY6" fmla="*/ 5358 h 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1" h="8270">
                  <a:moveTo>
                    <a:pt x="39951" y="5358"/>
                  </a:moveTo>
                  <a:cubicBezTo>
                    <a:pt x="38808" y="7072"/>
                    <a:pt x="30235" y="5929"/>
                    <a:pt x="20520" y="6501"/>
                  </a:cubicBezTo>
                  <a:cubicBezTo>
                    <a:pt x="10805" y="7072"/>
                    <a:pt x="2232" y="9358"/>
                    <a:pt x="518" y="7644"/>
                  </a:cubicBezTo>
                  <a:cubicBezTo>
                    <a:pt x="-1197" y="5929"/>
                    <a:pt x="1660" y="5358"/>
                    <a:pt x="4518" y="3643"/>
                  </a:cubicBezTo>
                  <a:cubicBezTo>
                    <a:pt x="9090" y="1357"/>
                    <a:pt x="14234" y="214"/>
                    <a:pt x="19377" y="214"/>
                  </a:cubicBezTo>
                  <a:cubicBezTo>
                    <a:pt x="24520" y="-357"/>
                    <a:pt x="29664" y="214"/>
                    <a:pt x="34808" y="1929"/>
                  </a:cubicBezTo>
                  <a:cubicBezTo>
                    <a:pt x="38237" y="3072"/>
                    <a:pt x="39951" y="4786"/>
                    <a:pt x="39951" y="535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E831408-DF2B-97CD-DC37-6794A5507067}"/>
                </a:ext>
              </a:extLst>
            </p:cNvPr>
            <p:cNvSpPr/>
            <p:nvPr/>
          </p:nvSpPr>
          <p:spPr>
            <a:xfrm>
              <a:off x="4492619" y="4220483"/>
              <a:ext cx="39078" cy="9413"/>
            </a:xfrm>
            <a:custGeom>
              <a:avLst/>
              <a:gdLst>
                <a:gd name="connsiteX0" fmla="*/ 108 w 39078"/>
                <a:gd name="connsiteY0" fmla="*/ 8797 h 9413"/>
                <a:gd name="connsiteX1" fmla="*/ 19539 w 39078"/>
                <a:gd name="connsiteY1" fmla="*/ 7082 h 9413"/>
                <a:gd name="connsiteX2" fmla="*/ 38970 w 39078"/>
                <a:gd name="connsiteY2" fmla="*/ 4796 h 9413"/>
                <a:gd name="connsiteX3" fmla="*/ 34398 w 39078"/>
                <a:gd name="connsiteY3" fmla="*/ 1367 h 9413"/>
                <a:gd name="connsiteX4" fmla="*/ 19539 w 39078"/>
                <a:gd name="connsiteY4" fmla="*/ 224 h 9413"/>
                <a:gd name="connsiteX5" fmla="*/ 4680 w 39078"/>
                <a:gd name="connsiteY5" fmla="*/ 4225 h 9413"/>
                <a:gd name="connsiteX6" fmla="*/ 108 w 39078"/>
                <a:gd name="connsiteY6" fmla="*/ 8797 h 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78" h="9413">
                  <a:moveTo>
                    <a:pt x="108" y="8797"/>
                  </a:moveTo>
                  <a:cubicBezTo>
                    <a:pt x="1251" y="10511"/>
                    <a:pt x="9824" y="8225"/>
                    <a:pt x="19539" y="7082"/>
                  </a:cubicBezTo>
                  <a:cubicBezTo>
                    <a:pt x="29255" y="5939"/>
                    <a:pt x="37827" y="6511"/>
                    <a:pt x="38970" y="4796"/>
                  </a:cubicBezTo>
                  <a:cubicBezTo>
                    <a:pt x="39542" y="3653"/>
                    <a:pt x="37827" y="2510"/>
                    <a:pt x="34398" y="1367"/>
                  </a:cubicBezTo>
                  <a:cubicBezTo>
                    <a:pt x="29255" y="224"/>
                    <a:pt x="24683" y="-347"/>
                    <a:pt x="19539" y="224"/>
                  </a:cubicBezTo>
                  <a:cubicBezTo>
                    <a:pt x="14396" y="796"/>
                    <a:pt x="9252" y="1939"/>
                    <a:pt x="4680" y="4225"/>
                  </a:cubicBezTo>
                  <a:cubicBezTo>
                    <a:pt x="1251" y="6511"/>
                    <a:pt x="-463" y="8225"/>
                    <a:pt x="108" y="8797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D44F175-F8B4-B822-3989-1D0D78E15485}"/>
                </a:ext>
              </a:extLst>
            </p:cNvPr>
            <p:cNvSpPr/>
            <p:nvPr/>
          </p:nvSpPr>
          <p:spPr>
            <a:xfrm>
              <a:off x="4334076" y="5216266"/>
              <a:ext cx="198084" cy="668097"/>
            </a:xfrm>
            <a:custGeom>
              <a:avLst/>
              <a:gdLst>
                <a:gd name="connsiteX0" fmla="*/ 79213 w 198084"/>
                <a:gd name="connsiteY0" fmla="*/ 0 h 668097"/>
                <a:gd name="connsiteX1" fmla="*/ 917 w 198084"/>
                <a:gd name="connsiteY1" fmla="*/ 209169 h 668097"/>
                <a:gd name="connsiteX2" fmla="*/ 38065 w 198084"/>
                <a:gd name="connsiteY2" fmla="*/ 668084 h 668097"/>
                <a:gd name="connsiteX3" fmla="*/ 114074 w 198084"/>
                <a:gd name="connsiteY3" fmla="*/ 660083 h 668097"/>
                <a:gd name="connsiteX4" fmla="*/ 148936 w 198084"/>
                <a:gd name="connsiteY4" fmla="*/ 327469 h 668097"/>
                <a:gd name="connsiteX5" fmla="*/ 142078 w 198084"/>
                <a:gd name="connsiteY5" fmla="*/ 247459 h 668097"/>
                <a:gd name="connsiteX6" fmla="*/ 198085 w 198084"/>
                <a:gd name="connsiteY6" fmla="*/ 148590 h 668097"/>
                <a:gd name="connsiteX7" fmla="*/ 79213 w 198084"/>
                <a:gd name="connsiteY7" fmla="*/ 0 h 66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084" h="668097">
                  <a:moveTo>
                    <a:pt x="79213" y="0"/>
                  </a:moveTo>
                  <a:cubicBezTo>
                    <a:pt x="79213" y="0"/>
                    <a:pt x="8347" y="176022"/>
                    <a:pt x="917" y="209169"/>
                  </a:cubicBezTo>
                  <a:cubicBezTo>
                    <a:pt x="-6512" y="242316"/>
                    <a:pt x="33493" y="670941"/>
                    <a:pt x="38065" y="668084"/>
                  </a:cubicBezTo>
                  <a:cubicBezTo>
                    <a:pt x="42637" y="665226"/>
                    <a:pt x="114074" y="660083"/>
                    <a:pt x="114074" y="660083"/>
                  </a:cubicBezTo>
                  <a:cubicBezTo>
                    <a:pt x="114074" y="660083"/>
                    <a:pt x="148364" y="348615"/>
                    <a:pt x="148936" y="327469"/>
                  </a:cubicBezTo>
                  <a:cubicBezTo>
                    <a:pt x="148936" y="304038"/>
                    <a:pt x="142078" y="247459"/>
                    <a:pt x="142078" y="247459"/>
                  </a:cubicBezTo>
                  <a:lnTo>
                    <a:pt x="198085" y="148590"/>
                  </a:lnTo>
                  <a:lnTo>
                    <a:pt x="792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B5D02A9-4BC5-D757-B6D2-57E6F2CFFC4E}"/>
                </a:ext>
              </a:extLst>
            </p:cNvPr>
            <p:cNvSpPr/>
            <p:nvPr/>
          </p:nvSpPr>
          <p:spPr>
            <a:xfrm>
              <a:off x="4433863" y="5339139"/>
              <a:ext cx="99441" cy="538924"/>
            </a:xfrm>
            <a:custGeom>
              <a:avLst/>
              <a:gdLst>
                <a:gd name="connsiteX0" fmla="*/ 73724 w 99441"/>
                <a:gd name="connsiteY0" fmla="*/ 0 h 538924"/>
                <a:gd name="connsiteX1" fmla="*/ 16574 w 99441"/>
                <a:gd name="connsiteY1" fmla="*/ 108013 h 538924"/>
                <a:gd name="connsiteX2" fmla="*/ 12001 w 99441"/>
                <a:gd name="connsiteY2" fmla="*/ 123444 h 538924"/>
                <a:gd name="connsiteX3" fmla="*/ 17145 w 99441"/>
                <a:gd name="connsiteY3" fmla="*/ 327469 h 538924"/>
                <a:gd name="connsiteX4" fmla="*/ 0 w 99441"/>
                <a:gd name="connsiteY4" fmla="*/ 538924 h 538924"/>
                <a:gd name="connsiteX5" fmla="*/ 13716 w 99441"/>
                <a:gd name="connsiteY5" fmla="*/ 537781 h 538924"/>
                <a:gd name="connsiteX6" fmla="*/ 48578 w 99441"/>
                <a:gd name="connsiteY6" fmla="*/ 205168 h 538924"/>
                <a:gd name="connsiteX7" fmla="*/ 41719 w 99441"/>
                <a:gd name="connsiteY7" fmla="*/ 125158 h 538924"/>
                <a:gd name="connsiteX8" fmla="*/ 99441 w 99441"/>
                <a:gd name="connsiteY8" fmla="*/ 26289 h 538924"/>
                <a:gd name="connsiteX9" fmla="*/ 73724 w 99441"/>
                <a:gd name="connsiteY9" fmla="*/ 0 h 53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41" h="538924">
                  <a:moveTo>
                    <a:pt x="73724" y="0"/>
                  </a:moveTo>
                  <a:lnTo>
                    <a:pt x="16574" y="108013"/>
                  </a:lnTo>
                  <a:cubicBezTo>
                    <a:pt x="12573" y="112014"/>
                    <a:pt x="11430" y="117729"/>
                    <a:pt x="12001" y="123444"/>
                  </a:cubicBezTo>
                  <a:cubicBezTo>
                    <a:pt x="16002" y="145161"/>
                    <a:pt x="28575" y="274320"/>
                    <a:pt x="17145" y="327469"/>
                  </a:cubicBezTo>
                  <a:lnTo>
                    <a:pt x="0" y="538924"/>
                  </a:lnTo>
                  <a:lnTo>
                    <a:pt x="13716" y="537781"/>
                  </a:lnTo>
                  <a:cubicBezTo>
                    <a:pt x="13716" y="537781"/>
                    <a:pt x="48006" y="226314"/>
                    <a:pt x="48578" y="205168"/>
                  </a:cubicBezTo>
                  <a:cubicBezTo>
                    <a:pt x="48578" y="181737"/>
                    <a:pt x="41719" y="125158"/>
                    <a:pt x="41719" y="125158"/>
                  </a:cubicBezTo>
                  <a:lnTo>
                    <a:pt x="99441" y="26289"/>
                  </a:lnTo>
                  <a:lnTo>
                    <a:pt x="73724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A85A09B-8201-C51C-F94C-09F43F90242C}"/>
                </a:ext>
              </a:extLst>
            </p:cNvPr>
            <p:cNvSpPr/>
            <p:nvPr/>
          </p:nvSpPr>
          <p:spPr>
            <a:xfrm>
              <a:off x="4204691" y="5843487"/>
              <a:ext cx="256031" cy="116871"/>
            </a:xfrm>
            <a:custGeom>
              <a:avLst/>
              <a:gdLst>
                <a:gd name="connsiteX0" fmla="*/ 245745 w 256031"/>
                <a:gd name="connsiteY0" fmla="*/ 19716 h 116871"/>
                <a:gd name="connsiteX1" fmla="*/ 209169 w 256031"/>
                <a:gd name="connsiteY1" fmla="*/ 31718 h 116871"/>
                <a:gd name="connsiteX2" fmla="*/ 193738 w 256031"/>
                <a:gd name="connsiteY2" fmla="*/ 28860 h 116871"/>
                <a:gd name="connsiteX3" fmla="*/ 164592 w 256031"/>
                <a:gd name="connsiteY3" fmla="*/ 4286 h 116871"/>
                <a:gd name="connsiteX4" fmla="*/ 141732 w 256031"/>
                <a:gd name="connsiteY4" fmla="*/ 4286 h 116871"/>
                <a:gd name="connsiteX5" fmla="*/ 76581 w 256031"/>
                <a:gd name="connsiteY5" fmla="*/ 55721 h 116871"/>
                <a:gd name="connsiteX6" fmla="*/ 25146 w 256031"/>
                <a:gd name="connsiteY6" fmla="*/ 73438 h 116871"/>
                <a:gd name="connsiteX7" fmla="*/ 0 w 256031"/>
                <a:gd name="connsiteY7" fmla="*/ 108870 h 116871"/>
                <a:gd name="connsiteX8" fmla="*/ 8001 w 256031"/>
                <a:gd name="connsiteY8" fmla="*/ 116871 h 116871"/>
                <a:gd name="connsiteX9" fmla="*/ 236601 w 256031"/>
                <a:gd name="connsiteY9" fmla="*/ 114585 h 116871"/>
                <a:gd name="connsiteX10" fmla="*/ 256032 w 256031"/>
                <a:gd name="connsiteY10" fmla="*/ 95155 h 116871"/>
                <a:gd name="connsiteX11" fmla="*/ 255460 w 256031"/>
                <a:gd name="connsiteY11" fmla="*/ 27718 h 116871"/>
                <a:gd name="connsiteX12" fmla="*/ 247459 w 256031"/>
                <a:gd name="connsiteY12" fmla="*/ 19716 h 116871"/>
                <a:gd name="connsiteX13" fmla="*/ 245745 w 256031"/>
                <a:gd name="connsiteY13" fmla="*/ 19716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031" h="116871">
                  <a:moveTo>
                    <a:pt x="245745" y="19716"/>
                  </a:moveTo>
                  <a:lnTo>
                    <a:pt x="209169" y="31718"/>
                  </a:lnTo>
                  <a:cubicBezTo>
                    <a:pt x="204025" y="33433"/>
                    <a:pt x="197739" y="32290"/>
                    <a:pt x="193738" y="28860"/>
                  </a:cubicBezTo>
                  <a:lnTo>
                    <a:pt x="164592" y="4286"/>
                  </a:lnTo>
                  <a:cubicBezTo>
                    <a:pt x="157734" y="-1429"/>
                    <a:pt x="148590" y="-1429"/>
                    <a:pt x="141732" y="4286"/>
                  </a:cubicBezTo>
                  <a:lnTo>
                    <a:pt x="76581" y="55721"/>
                  </a:lnTo>
                  <a:lnTo>
                    <a:pt x="25146" y="73438"/>
                  </a:lnTo>
                  <a:cubicBezTo>
                    <a:pt x="9715" y="78581"/>
                    <a:pt x="0" y="92869"/>
                    <a:pt x="0" y="108870"/>
                  </a:cubicBezTo>
                  <a:cubicBezTo>
                    <a:pt x="0" y="113443"/>
                    <a:pt x="4000" y="116871"/>
                    <a:pt x="8001" y="116871"/>
                  </a:cubicBezTo>
                  <a:lnTo>
                    <a:pt x="236601" y="114585"/>
                  </a:lnTo>
                  <a:cubicBezTo>
                    <a:pt x="247459" y="114585"/>
                    <a:pt x="256032" y="105441"/>
                    <a:pt x="256032" y="95155"/>
                  </a:cubicBezTo>
                  <a:lnTo>
                    <a:pt x="255460" y="27718"/>
                  </a:lnTo>
                  <a:cubicBezTo>
                    <a:pt x="255460" y="23145"/>
                    <a:pt x="252031" y="19716"/>
                    <a:pt x="247459" y="19716"/>
                  </a:cubicBezTo>
                  <a:cubicBezTo>
                    <a:pt x="246888" y="19145"/>
                    <a:pt x="246316" y="19145"/>
                    <a:pt x="245745" y="197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2C8250A-078C-A781-A414-588B2988BF8F}"/>
                </a:ext>
              </a:extLst>
            </p:cNvPr>
            <p:cNvSpPr/>
            <p:nvPr/>
          </p:nvSpPr>
          <p:spPr>
            <a:xfrm>
              <a:off x="4204691" y="5940928"/>
              <a:ext cx="256603" cy="18288"/>
            </a:xfrm>
            <a:custGeom>
              <a:avLst/>
              <a:gdLst>
                <a:gd name="connsiteX0" fmla="*/ 256603 w 256603"/>
                <a:gd name="connsiteY0" fmla="*/ 0 h 18288"/>
                <a:gd name="connsiteX1" fmla="*/ 1143 w 256603"/>
                <a:gd name="connsiteY1" fmla="*/ 2286 h 18288"/>
                <a:gd name="connsiteX2" fmla="*/ 0 w 256603"/>
                <a:gd name="connsiteY2" fmla="*/ 10287 h 18288"/>
                <a:gd name="connsiteX3" fmla="*/ 8001 w 256603"/>
                <a:gd name="connsiteY3" fmla="*/ 18288 h 18288"/>
                <a:gd name="connsiteX4" fmla="*/ 236601 w 256603"/>
                <a:gd name="connsiteY4" fmla="*/ 16002 h 18288"/>
                <a:gd name="connsiteX5" fmla="*/ 256603 w 256603"/>
                <a:gd name="connsiteY5" fmla="*/ 0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3" h="18288">
                  <a:moveTo>
                    <a:pt x="256603" y="0"/>
                  </a:moveTo>
                  <a:lnTo>
                    <a:pt x="1143" y="2286"/>
                  </a:lnTo>
                  <a:cubicBezTo>
                    <a:pt x="571" y="5144"/>
                    <a:pt x="0" y="8001"/>
                    <a:pt x="0" y="10287"/>
                  </a:cubicBezTo>
                  <a:cubicBezTo>
                    <a:pt x="0" y="14860"/>
                    <a:pt x="4000" y="18288"/>
                    <a:pt x="8001" y="18288"/>
                  </a:cubicBezTo>
                  <a:lnTo>
                    <a:pt x="236601" y="16002"/>
                  </a:lnTo>
                  <a:cubicBezTo>
                    <a:pt x="246316" y="16574"/>
                    <a:pt x="254889" y="9145"/>
                    <a:pt x="256603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FC96B1E-9325-8E6E-58A6-19AC9A9C09B1}"/>
                </a:ext>
              </a:extLst>
            </p:cNvPr>
            <p:cNvSpPr/>
            <p:nvPr/>
          </p:nvSpPr>
          <p:spPr>
            <a:xfrm>
              <a:off x="4331707" y="5855346"/>
              <a:ext cx="18002" cy="18716"/>
            </a:xfrm>
            <a:custGeom>
              <a:avLst/>
              <a:gdLst>
                <a:gd name="connsiteX0" fmla="*/ 14716 w 18002"/>
                <a:gd name="connsiteY0" fmla="*/ 18145 h 18716"/>
                <a:gd name="connsiteX1" fmla="*/ 429 w 18002"/>
                <a:gd name="connsiteY1" fmla="*/ 3287 h 18716"/>
                <a:gd name="connsiteX2" fmla="*/ 429 w 18002"/>
                <a:gd name="connsiteY2" fmla="*/ 429 h 18716"/>
                <a:gd name="connsiteX3" fmla="*/ 3286 w 18002"/>
                <a:gd name="connsiteY3" fmla="*/ 429 h 18716"/>
                <a:gd name="connsiteX4" fmla="*/ 17574 w 18002"/>
                <a:gd name="connsiteY4" fmla="*/ 15288 h 18716"/>
                <a:gd name="connsiteX5" fmla="*/ 17574 w 18002"/>
                <a:gd name="connsiteY5" fmla="*/ 18145 h 18716"/>
                <a:gd name="connsiteX6" fmla="*/ 16431 w 18002"/>
                <a:gd name="connsiteY6" fmla="*/ 18717 h 18716"/>
                <a:gd name="connsiteX7" fmla="*/ 14716 w 1800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0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574" y="15288"/>
                  </a:lnTo>
                  <a:cubicBezTo>
                    <a:pt x="18145" y="15859"/>
                    <a:pt x="18145" y="17574"/>
                    <a:pt x="17574" y="18145"/>
                  </a:cubicBezTo>
                  <a:cubicBezTo>
                    <a:pt x="17002" y="18717"/>
                    <a:pt x="17002" y="18717"/>
                    <a:pt x="16431" y="18717"/>
                  </a:cubicBezTo>
                  <a:cubicBezTo>
                    <a:pt x="15288" y="18145"/>
                    <a:pt x="14716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3605DE8-773D-AC50-26D0-CA7E4B1879FA}"/>
                </a:ext>
              </a:extLst>
            </p:cNvPr>
            <p:cNvSpPr/>
            <p:nvPr/>
          </p:nvSpPr>
          <p:spPr>
            <a:xfrm>
              <a:off x="4320848" y="5863918"/>
              <a:ext cx="17662" cy="18716"/>
            </a:xfrm>
            <a:custGeom>
              <a:avLst/>
              <a:gdLst>
                <a:gd name="connsiteX0" fmla="*/ 14716 w 17662"/>
                <a:gd name="connsiteY0" fmla="*/ 18145 h 18716"/>
                <a:gd name="connsiteX1" fmla="*/ 429 w 17662"/>
                <a:gd name="connsiteY1" fmla="*/ 3287 h 18716"/>
                <a:gd name="connsiteX2" fmla="*/ 429 w 17662"/>
                <a:gd name="connsiteY2" fmla="*/ 429 h 18716"/>
                <a:gd name="connsiteX3" fmla="*/ 3286 w 17662"/>
                <a:gd name="connsiteY3" fmla="*/ 429 h 18716"/>
                <a:gd name="connsiteX4" fmla="*/ 17002 w 17662"/>
                <a:gd name="connsiteY4" fmla="*/ 15288 h 18716"/>
                <a:gd name="connsiteX5" fmla="*/ 17002 w 17662"/>
                <a:gd name="connsiteY5" fmla="*/ 18145 h 18716"/>
                <a:gd name="connsiteX6" fmla="*/ 15859 w 17662"/>
                <a:gd name="connsiteY6" fmla="*/ 18717 h 18716"/>
                <a:gd name="connsiteX7" fmla="*/ 14716 w 1766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002" y="15288"/>
                  </a:lnTo>
                  <a:cubicBezTo>
                    <a:pt x="17574" y="15859"/>
                    <a:pt x="18145" y="17574"/>
                    <a:pt x="17002" y="18145"/>
                  </a:cubicBezTo>
                  <a:cubicBezTo>
                    <a:pt x="16430" y="18717"/>
                    <a:pt x="15859" y="18717"/>
                    <a:pt x="15859" y="18717"/>
                  </a:cubicBezTo>
                  <a:cubicBezTo>
                    <a:pt x="15859" y="18145"/>
                    <a:pt x="15288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7962E8B-3D2F-2593-4146-E5C96AE75502}"/>
                </a:ext>
              </a:extLst>
            </p:cNvPr>
            <p:cNvSpPr/>
            <p:nvPr/>
          </p:nvSpPr>
          <p:spPr>
            <a:xfrm>
              <a:off x="4310043" y="5871972"/>
              <a:ext cx="18520" cy="19235"/>
            </a:xfrm>
            <a:custGeom>
              <a:avLst/>
              <a:gdLst>
                <a:gd name="connsiteX0" fmla="*/ 14663 w 18520"/>
                <a:gd name="connsiteY0" fmla="*/ 18664 h 19235"/>
                <a:gd name="connsiteX1" fmla="*/ 947 w 18520"/>
                <a:gd name="connsiteY1" fmla="*/ 3805 h 19235"/>
                <a:gd name="connsiteX2" fmla="*/ 376 w 18520"/>
                <a:gd name="connsiteY2" fmla="*/ 947 h 19235"/>
                <a:gd name="connsiteX3" fmla="*/ 3233 w 18520"/>
                <a:gd name="connsiteY3" fmla="*/ 375 h 19235"/>
                <a:gd name="connsiteX4" fmla="*/ 3804 w 18520"/>
                <a:gd name="connsiteY4" fmla="*/ 947 h 19235"/>
                <a:gd name="connsiteX5" fmla="*/ 18092 w 18520"/>
                <a:gd name="connsiteY5" fmla="*/ 15806 h 19235"/>
                <a:gd name="connsiteX6" fmla="*/ 18092 w 18520"/>
                <a:gd name="connsiteY6" fmla="*/ 18664 h 19235"/>
                <a:gd name="connsiteX7" fmla="*/ 16949 w 18520"/>
                <a:gd name="connsiteY7" fmla="*/ 19235 h 19235"/>
                <a:gd name="connsiteX8" fmla="*/ 14663 w 18520"/>
                <a:gd name="connsiteY8" fmla="*/ 18664 h 1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0" h="19235">
                  <a:moveTo>
                    <a:pt x="14663" y="18664"/>
                  </a:moveTo>
                  <a:lnTo>
                    <a:pt x="947" y="3805"/>
                  </a:lnTo>
                  <a:cubicBezTo>
                    <a:pt x="-196" y="3233"/>
                    <a:pt x="-196" y="2090"/>
                    <a:pt x="376" y="947"/>
                  </a:cubicBezTo>
                  <a:cubicBezTo>
                    <a:pt x="947" y="-196"/>
                    <a:pt x="2090" y="-196"/>
                    <a:pt x="3233" y="375"/>
                  </a:cubicBezTo>
                  <a:cubicBezTo>
                    <a:pt x="3233" y="375"/>
                    <a:pt x="3233" y="375"/>
                    <a:pt x="3804" y="947"/>
                  </a:cubicBezTo>
                  <a:lnTo>
                    <a:pt x="18092" y="15806"/>
                  </a:lnTo>
                  <a:cubicBezTo>
                    <a:pt x="18663" y="16378"/>
                    <a:pt x="18663" y="18092"/>
                    <a:pt x="18092" y="18664"/>
                  </a:cubicBezTo>
                  <a:cubicBezTo>
                    <a:pt x="17521" y="19235"/>
                    <a:pt x="16949" y="19235"/>
                    <a:pt x="16949" y="19235"/>
                  </a:cubicBezTo>
                  <a:cubicBezTo>
                    <a:pt x="15234" y="19235"/>
                    <a:pt x="14663" y="18664"/>
                    <a:pt x="14663" y="1866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D0BED55-8259-73F8-5196-19294F275806}"/>
                </a:ext>
              </a:extLst>
            </p:cNvPr>
            <p:cNvSpPr/>
            <p:nvPr/>
          </p:nvSpPr>
          <p:spPr>
            <a:xfrm>
              <a:off x="4352709" y="5021956"/>
              <a:ext cx="262890" cy="385762"/>
            </a:xfrm>
            <a:custGeom>
              <a:avLst/>
              <a:gdLst>
                <a:gd name="connsiteX0" fmla="*/ 101727 w 262890"/>
                <a:gd name="connsiteY0" fmla="*/ 24574 h 385762"/>
                <a:gd name="connsiteX1" fmla="*/ 0 w 262890"/>
                <a:gd name="connsiteY1" fmla="*/ 316039 h 385762"/>
                <a:gd name="connsiteX2" fmla="*/ 170879 w 262890"/>
                <a:gd name="connsiteY2" fmla="*/ 385763 h 385762"/>
                <a:gd name="connsiteX3" fmla="*/ 262890 w 262890"/>
                <a:gd name="connsiteY3" fmla="*/ 232600 h 385762"/>
                <a:gd name="connsiteX4" fmla="*/ 213741 w 262890"/>
                <a:gd name="connsiteY4" fmla="*/ 0 h 385762"/>
                <a:gd name="connsiteX5" fmla="*/ 101727 w 262890"/>
                <a:gd name="connsiteY5" fmla="*/ 24574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90" h="385762">
                  <a:moveTo>
                    <a:pt x="101727" y="24574"/>
                  </a:moveTo>
                  <a:cubicBezTo>
                    <a:pt x="102870" y="28003"/>
                    <a:pt x="0" y="316039"/>
                    <a:pt x="0" y="316039"/>
                  </a:cubicBezTo>
                  <a:lnTo>
                    <a:pt x="170879" y="385763"/>
                  </a:lnTo>
                  <a:lnTo>
                    <a:pt x="262890" y="232600"/>
                  </a:lnTo>
                  <a:lnTo>
                    <a:pt x="213741" y="0"/>
                  </a:lnTo>
                  <a:lnTo>
                    <a:pt x="101727" y="24574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1AA9910-9B34-EF74-328B-DAE67D785532}"/>
                </a:ext>
              </a:extLst>
            </p:cNvPr>
            <p:cNvSpPr/>
            <p:nvPr/>
          </p:nvSpPr>
          <p:spPr>
            <a:xfrm>
              <a:off x="4491013" y="5132833"/>
              <a:ext cx="124586" cy="274891"/>
            </a:xfrm>
            <a:custGeom>
              <a:avLst/>
              <a:gdLst>
                <a:gd name="connsiteX0" fmla="*/ 76009 w 124586"/>
                <a:gd name="connsiteY0" fmla="*/ 7429 h 274891"/>
                <a:gd name="connsiteX1" fmla="*/ 89154 w 124586"/>
                <a:gd name="connsiteY1" fmla="*/ 85725 h 274891"/>
                <a:gd name="connsiteX2" fmla="*/ 80581 w 124586"/>
                <a:gd name="connsiteY2" fmla="*/ 129730 h 274891"/>
                <a:gd name="connsiteX3" fmla="*/ 0 w 124586"/>
                <a:gd name="connsiteY3" fmla="*/ 262318 h 274891"/>
                <a:gd name="connsiteX4" fmla="*/ 32576 w 124586"/>
                <a:gd name="connsiteY4" fmla="*/ 274891 h 274891"/>
                <a:gd name="connsiteX5" fmla="*/ 124587 w 124586"/>
                <a:gd name="connsiteY5" fmla="*/ 121729 h 274891"/>
                <a:gd name="connsiteX6" fmla="*/ 77724 w 124586"/>
                <a:gd name="connsiteY6" fmla="*/ 0 h 274891"/>
                <a:gd name="connsiteX7" fmla="*/ 76009 w 124586"/>
                <a:gd name="connsiteY7" fmla="*/ 7429 h 2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86" h="274891">
                  <a:moveTo>
                    <a:pt x="76009" y="7429"/>
                  </a:moveTo>
                  <a:lnTo>
                    <a:pt x="89154" y="85725"/>
                  </a:lnTo>
                  <a:cubicBezTo>
                    <a:pt x="91440" y="101155"/>
                    <a:pt x="88583" y="116586"/>
                    <a:pt x="80581" y="129730"/>
                  </a:cubicBezTo>
                  <a:lnTo>
                    <a:pt x="0" y="262318"/>
                  </a:lnTo>
                  <a:lnTo>
                    <a:pt x="32576" y="274891"/>
                  </a:lnTo>
                  <a:lnTo>
                    <a:pt x="124587" y="121729"/>
                  </a:lnTo>
                  <a:lnTo>
                    <a:pt x="77724" y="0"/>
                  </a:lnTo>
                  <a:lnTo>
                    <a:pt x="76009" y="742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9E08A65-62E5-0B8E-025F-B36143444061}"/>
                </a:ext>
              </a:extLst>
            </p:cNvPr>
            <p:cNvSpPr/>
            <p:nvPr/>
          </p:nvSpPr>
          <p:spPr>
            <a:xfrm>
              <a:off x="4537304" y="4949953"/>
              <a:ext cx="321754" cy="458342"/>
            </a:xfrm>
            <a:custGeom>
              <a:avLst/>
              <a:gdLst>
                <a:gd name="connsiteX0" fmla="*/ 0 w 321754"/>
                <a:gd name="connsiteY0" fmla="*/ 97726 h 458342"/>
                <a:gd name="connsiteX1" fmla="*/ 131445 w 321754"/>
                <a:gd name="connsiteY1" fmla="*/ 458343 h 458342"/>
                <a:gd name="connsiteX2" fmla="*/ 321755 w 321754"/>
                <a:gd name="connsiteY2" fmla="*/ 402336 h 458342"/>
                <a:gd name="connsiteX3" fmla="*/ 278321 w 321754"/>
                <a:gd name="connsiteY3" fmla="*/ 195453 h 458342"/>
                <a:gd name="connsiteX4" fmla="*/ 270891 w 321754"/>
                <a:gd name="connsiteY4" fmla="*/ 157734 h 458342"/>
                <a:gd name="connsiteX5" fmla="*/ 233172 w 321754"/>
                <a:gd name="connsiteY5" fmla="*/ 34290 h 458342"/>
                <a:gd name="connsiteX6" fmla="*/ 202883 w 321754"/>
                <a:gd name="connsiteY6" fmla="*/ 0 h 458342"/>
                <a:gd name="connsiteX7" fmla="*/ 0 w 321754"/>
                <a:gd name="connsiteY7" fmla="*/ 97726 h 45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1754" h="458342">
                  <a:moveTo>
                    <a:pt x="0" y="97726"/>
                  </a:moveTo>
                  <a:cubicBezTo>
                    <a:pt x="0" y="101727"/>
                    <a:pt x="131445" y="458343"/>
                    <a:pt x="131445" y="458343"/>
                  </a:cubicBezTo>
                  <a:lnTo>
                    <a:pt x="321755" y="402336"/>
                  </a:lnTo>
                  <a:lnTo>
                    <a:pt x="278321" y="195453"/>
                  </a:lnTo>
                  <a:cubicBezTo>
                    <a:pt x="274320" y="182880"/>
                    <a:pt x="272034" y="170307"/>
                    <a:pt x="270891" y="157734"/>
                  </a:cubicBezTo>
                  <a:cubicBezTo>
                    <a:pt x="268034" y="127444"/>
                    <a:pt x="258318" y="65151"/>
                    <a:pt x="233172" y="34290"/>
                  </a:cubicBezTo>
                  <a:cubicBezTo>
                    <a:pt x="216027" y="13144"/>
                    <a:pt x="202883" y="0"/>
                    <a:pt x="202883" y="0"/>
                  </a:cubicBezTo>
                  <a:lnTo>
                    <a:pt x="0" y="97726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A5124D7-D334-D455-218B-FFD7634761B4}"/>
                </a:ext>
              </a:extLst>
            </p:cNvPr>
            <p:cNvSpPr/>
            <p:nvPr/>
          </p:nvSpPr>
          <p:spPr>
            <a:xfrm>
              <a:off x="4384142" y="4426402"/>
              <a:ext cx="400621" cy="657861"/>
            </a:xfrm>
            <a:custGeom>
              <a:avLst/>
              <a:gdLst>
                <a:gd name="connsiteX0" fmla="*/ 317183 w 400621"/>
                <a:gd name="connsiteY0" fmla="*/ 598405 h 657861"/>
                <a:gd name="connsiteX1" fmla="*/ 400622 w 400621"/>
                <a:gd name="connsiteY1" fmla="*/ 554400 h 657861"/>
                <a:gd name="connsiteX2" fmla="*/ 326327 w 400621"/>
                <a:gd name="connsiteY2" fmla="*/ 414954 h 657861"/>
                <a:gd name="connsiteX3" fmla="*/ 276606 w 400621"/>
                <a:gd name="connsiteY3" fmla="*/ 188069 h 657861"/>
                <a:gd name="connsiteX4" fmla="*/ 185738 w 400621"/>
                <a:gd name="connsiteY4" fmla="*/ 45 h 657861"/>
                <a:gd name="connsiteX5" fmla="*/ 184023 w 400621"/>
                <a:gd name="connsiteY5" fmla="*/ 45 h 657861"/>
                <a:gd name="connsiteX6" fmla="*/ 0 w 400621"/>
                <a:gd name="connsiteY6" fmla="*/ 197212 h 657861"/>
                <a:gd name="connsiteX7" fmla="*/ 572 w 400621"/>
                <a:gd name="connsiteY7" fmla="*/ 266935 h 657861"/>
                <a:gd name="connsiteX8" fmla="*/ 26861 w 400621"/>
                <a:gd name="connsiteY8" fmla="*/ 562972 h 657861"/>
                <a:gd name="connsiteX9" fmla="*/ 43434 w 400621"/>
                <a:gd name="connsiteY9" fmla="*/ 657842 h 657861"/>
                <a:gd name="connsiteX10" fmla="*/ 317183 w 400621"/>
                <a:gd name="connsiteY10" fmla="*/ 598405 h 65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621" h="657861">
                  <a:moveTo>
                    <a:pt x="317183" y="598405"/>
                  </a:moveTo>
                  <a:cubicBezTo>
                    <a:pt x="342900" y="588690"/>
                    <a:pt x="387477" y="565830"/>
                    <a:pt x="400622" y="554400"/>
                  </a:cubicBezTo>
                  <a:cubicBezTo>
                    <a:pt x="400622" y="554400"/>
                    <a:pt x="341757" y="462960"/>
                    <a:pt x="326327" y="414954"/>
                  </a:cubicBezTo>
                  <a:cubicBezTo>
                    <a:pt x="310896" y="366948"/>
                    <a:pt x="281178" y="244647"/>
                    <a:pt x="276606" y="188069"/>
                  </a:cubicBezTo>
                  <a:cubicBezTo>
                    <a:pt x="272034" y="131490"/>
                    <a:pt x="249174" y="-2813"/>
                    <a:pt x="185738" y="45"/>
                  </a:cubicBezTo>
                  <a:lnTo>
                    <a:pt x="184023" y="45"/>
                  </a:lnTo>
                  <a:cubicBezTo>
                    <a:pt x="56579" y="4617"/>
                    <a:pt x="10859" y="92628"/>
                    <a:pt x="0" y="197212"/>
                  </a:cubicBezTo>
                  <a:lnTo>
                    <a:pt x="572" y="266935"/>
                  </a:lnTo>
                  <a:cubicBezTo>
                    <a:pt x="0" y="363519"/>
                    <a:pt x="18859" y="512109"/>
                    <a:pt x="26861" y="562972"/>
                  </a:cubicBezTo>
                  <a:cubicBezTo>
                    <a:pt x="36004" y="620122"/>
                    <a:pt x="43434" y="657842"/>
                    <a:pt x="43434" y="657842"/>
                  </a:cubicBezTo>
                  <a:cubicBezTo>
                    <a:pt x="43434" y="657842"/>
                    <a:pt x="151448" y="660699"/>
                    <a:pt x="317183" y="59840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CD62F79-480B-B4C5-521C-EA0EAF14456D}"/>
                </a:ext>
              </a:extLst>
            </p:cNvPr>
            <p:cNvSpPr/>
            <p:nvPr/>
          </p:nvSpPr>
          <p:spPr>
            <a:xfrm>
              <a:off x="4384142" y="4500742"/>
              <a:ext cx="113156" cy="212026"/>
            </a:xfrm>
            <a:custGeom>
              <a:avLst/>
              <a:gdLst>
                <a:gd name="connsiteX0" fmla="*/ 0 w 113156"/>
                <a:gd name="connsiteY0" fmla="*/ 184595 h 212026"/>
                <a:gd name="connsiteX1" fmla="*/ 17717 w 113156"/>
                <a:gd name="connsiteY1" fmla="*/ 189167 h 212026"/>
                <a:gd name="connsiteX2" fmla="*/ 40577 w 113156"/>
                <a:gd name="connsiteY2" fmla="*/ 143447 h 212026"/>
                <a:gd name="connsiteX3" fmla="*/ 31433 w 113156"/>
                <a:gd name="connsiteY3" fmla="*/ 136017 h 212026"/>
                <a:gd name="connsiteX4" fmla="*/ 102299 w 113156"/>
                <a:gd name="connsiteY4" fmla="*/ 0 h 212026"/>
                <a:gd name="connsiteX5" fmla="*/ 113157 w 113156"/>
                <a:gd name="connsiteY5" fmla="*/ 5715 h 212026"/>
                <a:gd name="connsiteX6" fmla="*/ 66866 w 113156"/>
                <a:gd name="connsiteY6" fmla="*/ 145161 h 212026"/>
                <a:gd name="connsiteX7" fmla="*/ 22289 w 113156"/>
                <a:gd name="connsiteY7" fmla="*/ 212027 h 212026"/>
                <a:gd name="connsiteX8" fmla="*/ 0 w 113156"/>
                <a:gd name="connsiteY8" fmla="*/ 209169 h 212026"/>
                <a:gd name="connsiteX9" fmla="*/ 0 w 113156"/>
                <a:gd name="connsiteY9" fmla="*/ 184595 h 2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156" h="212026">
                  <a:moveTo>
                    <a:pt x="0" y="184595"/>
                  </a:moveTo>
                  <a:lnTo>
                    <a:pt x="17717" y="189167"/>
                  </a:lnTo>
                  <a:lnTo>
                    <a:pt x="40577" y="143447"/>
                  </a:lnTo>
                  <a:lnTo>
                    <a:pt x="31433" y="136017"/>
                  </a:lnTo>
                  <a:lnTo>
                    <a:pt x="102299" y="0"/>
                  </a:lnTo>
                  <a:lnTo>
                    <a:pt x="113157" y="5715"/>
                  </a:lnTo>
                  <a:lnTo>
                    <a:pt x="66866" y="145161"/>
                  </a:lnTo>
                  <a:lnTo>
                    <a:pt x="22289" y="212027"/>
                  </a:lnTo>
                  <a:lnTo>
                    <a:pt x="0" y="209169"/>
                  </a:lnTo>
                  <a:lnTo>
                    <a:pt x="0" y="18459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EAABC16-200B-0F71-43D1-BD08140E223D}"/>
                </a:ext>
              </a:extLst>
            </p:cNvPr>
            <p:cNvSpPr/>
            <p:nvPr/>
          </p:nvSpPr>
          <p:spPr>
            <a:xfrm>
              <a:off x="4389286" y="4574471"/>
              <a:ext cx="221741" cy="272266"/>
            </a:xfrm>
            <a:custGeom>
              <a:avLst/>
              <a:gdLst>
                <a:gd name="connsiteX0" fmla="*/ 4001 w 221741"/>
                <a:gd name="connsiteY0" fmla="*/ 262319 h 272266"/>
                <a:gd name="connsiteX1" fmla="*/ 16002 w 221741"/>
                <a:gd name="connsiteY1" fmla="*/ 267462 h 272266"/>
                <a:gd name="connsiteX2" fmla="*/ 87439 w 221741"/>
                <a:gd name="connsiteY2" fmla="*/ 248031 h 272266"/>
                <a:gd name="connsiteX3" fmla="*/ 99441 w 221741"/>
                <a:gd name="connsiteY3" fmla="*/ 227457 h 272266"/>
                <a:gd name="connsiteX4" fmla="*/ 153733 w 221741"/>
                <a:gd name="connsiteY4" fmla="*/ 126873 h 272266"/>
                <a:gd name="connsiteX5" fmla="*/ 162306 w 221741"/>
                <a:gd name="connsiteY5" fmla="*/ 130874 h 272266"/>
                <a:gd name="connsiteX6" fmla="*/ 221742 w 221741"/>
                <a:gd name="connsiteY6" fmla="*/ 1143 h 272266"/>
                <a:gd name="connsiteX7" fmla="*/ 210312 w 221741"/>
                <a:gd name="connsiteY7" fmla="*/ 0 h 272266"/>
                <a:gd name="connsiteX8" fmla="*/ 0 w 221741"/>
                <a:gd name="connsiteY8" fmla="*/ 225171 h 272266"/>
                <a:gd name="connsiteX9" fmla="*/ 4001 w 221741"/>
                <a:gd name="connsiteY9" fmla="*/ 262319 h 27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741" h="272266">
                  <a:moveTo>
                    <a:pt x="4001" y="262319"/>
                  </a:moveTo>
                  <a:lnTo>
                    <a:pt x="16002" y="267462"/>
                  </a:lnTo>
                  <a:cubicBezTo>
                    <a:pt x="41148" y="278321"/>
                    <a:pt x="70866" y="270320"/>
                    <a:pt x="87439" y="248031"/>
                  </a:cubicBezTo>
                  <a:cubicBezTo>
                    <a:pt x="92011" y="241745"/>
                    <a:pt x="96012" y="234887"/>
                    <a:pt x="99441" y="227457"/>
                  </a:cubicBezTo>
                  <a:lnTo>
                    <a:pt x="153733" y="126873"/>
                  </a:lnTo>
                  <a:lnTo>
                    <a:pt x="162306" y="130874"/>
                  </a:lnTo>
                  <a:lnTo>
                    <a:pt x="221742" y="1143"/>
                  </a:lnTo>
                  <a:lnTo>
                    <a:pt x="210312" y="0"/>
                  </a:lnTo>
                  <a:lnTo>
                    <a:pt x="0" y="225171"/>
                  </a:lnTo>
                  <a:lnTo>
                    <a:pt x="4001" y="26231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A24FF15-FBF3-2126-3B9B-AA726C9682C1}"/>
                </a:ext>
              </a:extLst>
            </p:cNvPr>
            <p:cNvSpPr/>
            <p:nvPr/>
          </p:nvSpPr>
          <p:spPr>
            <a:xfrm>
              <a:off x="4146197" y="4571769"/>
              <a:ext cx="392822" cy="246792"/>
            </a:xfrm>
            <a:custGeom>
              <a:avLst/>
              <a:gdLst>
                <a:gd name="connsiteX0" fmla="*/ 293381 w 392822"/>
                <a:gd name="connsiteY0" fmla="*/ 67859 h 246792"/>
                <a:gd name="connsiteX1" fmla="*/ 261377 w 392822"/>
                <a:gd name="connsiteY1" fmla="*/ 131867 h 246792"/>
                <a:gd name="connsiteX2" fmla="*/ 112787 w 392822"/>
                <a:gd name="connsiteY2" fmla="*/ 65573 h 246792"/>
                <a:gd name="connsiteX3" fmla="*/ 100214 w 392822"/>
                <a:gd name="connsiteY3" fmla="*/ 30140 h 246792"/>
                <a:gd name="connsiteX4" fmla="*/ 73925 w 392822"/>
                <a:gd name="connsiteY4" fmla="*/ 5566 h 246792"/>
                <a:gd name="connsiteX5" fmla="*/ 55637 w 392822"/>
                <a:gd name="connsiteY5" fmla="*/ 994 h 246792"/>
                <a:gd name="connsiteX6" fmla="*/ 46493 w 392822"/>
                <a:gd name="connsiteY6" fmla="*/ 13566 h 246792"/>
                <a:gd name="connsiteX7" fmla="*/ 28205 w 392822"/>
                <a:gd name="connsiteY7" fmla="*/ 27854 h 246792"/>
                <a:gd name="connsiteX8" fmla="*/ 11060 w 392822"/>
                <a:gd name="connsiteY8" fmla="*/ 45571 h 246792"/>
                <a:gd name="connsiteX9" fmla="*/ 1916 w 392822"/>
                <a:gd name="connsiteY9" fmla="*/ 67287 h 246792"/>
                <a:gd name="connsiteX10" fmla="*/ 55065 w 392822"/>
                <a:gd name="connsiteY10" fmla="*/ 109579 h 246792"/>
                <a:gd name="connsiteX11" fmla="*/ 289380 w 392822"/>
                <a:gd name="connsiteY11" fmla="*/ 246739 h 246792"/>
                <a:gd name="connsiteX12" fmla="*/ 320813 w 392822"/>
                <a:gd name="connsiteY12" fmla="*/ 235309 h 246792"/>
                <a:gd name="connsiteX13" fmla="*/ 335100 w 392822"/>
                <a:gd name="connsiteY13" fmla="*/ 217592 h 246792"/>
                <a:gd name="connsiteX14" fmla="*/ 392822 w 392822"/>
                <a:gd name="connsiteY14" fmla="*/ 117579 h 246792"/>
                <a:gd name="connsiteX15" fmla="*/ 293381 w 392822"/>
                <a:gd name="connsiteY15" fmla="*/ 67859 h 2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822" h="246792">
                  <a:moveTo>
                    <a:pt x="293381" y="67859"/>
                  </a:moveTo>
                  <a:lnTo>
                    <a:pt x="261377" y="131867"/>
                  </a:lnTo>
                  <a:lnTo>
                    <a:pt x="112787" y="65573"/>
                  </a:lnTo>
                  <a:cubicBezTo>
                    <a:pt x="111644" y="61572"/>
                    <a:pt x="103072" y="35284"/>
                    <a:pt x="100214" y="30140"/>
                  </a:cubicBezTo>
                  <a:cubicBezTo>
                    <a:pt x="97928" y="26139"/>
                    <a:pt x="85355" y="14709"/>
                    <a:pt x="73925" y="5566"/>
                  </a:cubicBezTo>
                  <a:cubicBezTo>
                    <a:pt x="69353" y="422"/>
                    <a:pt x="61923" y="-1293"/>
                    <a:pt x="55637" y="994"/>
                  </a:cubicBezTo>
                  <a:cubicBezTo>
                    <a:pt x="51065" y="3279"/>
                    <a:pt x="47065" y="3279"/>
                    <a:pt x="46493" y="13566"/>
                  </a:cubicBezTo>
                  <a:cubicBezTo>
                    <a:pt x="46493" y="13566"/>
                    <a:pt x="28205" y="5566"/>
                    <a:pt x="28205" y="27854"/>
                  </a:cubicBezTo>
                  <a:cubicBezTo>
                    <a:pt x="28205" y="27854"/>
                    <a:pt x="7060" y="26139"/>
                    <a:pt x="11060" y="45571"/>
                  </a:cubicBezTo>
                  <a:cubicBezTo>
                    <a:pt x="11060" y="45571"/>
                    <a:pt x="-5513" y="48428"/>
                    <a:pt x="1916" y="67287"/>
                  </a:cubicBezTo>
                  <a:cubicBezTo>
                    <a:pt x="7631" y="81575"/>
                    <a:pt x="39635" y="101006"/>
                    <a:pt x="55065" y="109579"/>
                  </a:cubicBezTo>
                  <a:cubicBezTo>
                    <a:pt x="55065" y="109579"/>
                    <a:pt x="235088" y="242166"/>
                    <a:pt x="289380" y="246739"/>
                  </a:cubicBezTo>
                  <a:cubicBezTo>
                    <a:pt x="300810" y="247310"/>
                    <a:pt x="312240" y="243309"/>
                    <a:pt x="320813" y="235309"/>
                  </a:cubicBezTo>
                  <a:cubicBezTo>
                    <a:pt x="326528" y="230165"/>
                    <a:pt x="331672" y="224450"/>
                    <a:pt x="335100" y="217592"/>
                  </a:cubicBezTo>
                  <a:lnTo>
                    <a:pt x="392822" y="117579"/>
                  </a:lnTo>
                  <a:lnTo>
                    <a:pt x="293381" y="6785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28FBF3E-55A4-4173-0F9C-A74694EEE15C}"/>
                </a:ext>
              </a:extLst>
            </p:cNvPr>
            <p:cNvSpPr/>
            <p:nvPr/>
          </p:nvSpPr>
          <p:spPr>
            <a:xfrm>
              <a:off x="4153174" y="4080690"/>
              <a:ext cx="102380" cy="115443"/>
            </a:xfrm>
            <a:custGeom>
              <a:avLst/>
              <a:gdLst>
                <a:gd name="connsiteX0" fmla="*/ 84664 w 102380"/>
                <a:gd name="connsiteY0" fmla="*/ 0 h 115443"/>
                <a:gd name="connsiteX1" fmla="*/ 70948 w 102380"/>
                <a:gd name="connsiteY1" fmla="*/ 10287 h 115443"/>
                <a:gd name="connsiteX2" fmla="*/ 44087 w 102380"/>
                <a:gd name="connsiteY2" fmla="*/ 16574 h 115443"/>
                <a:gd name="connsiteX3" fmla="*/ 20085 w 102380"/>
                <a:gd name="connsiteY3" fmla="*/ 28004 h 115443"/>
                <a:gd name="connsiteX4" fmla="*/ 82 w 102380"/>
                <a:gd name="connsiteY4" fmla="*/ 49721 h 115443"/>
                <a:gd name="connsiteX5" fmla="*/ 24085 w 102380"/>
                <a:gd name="connsiteY5" fmla="*/ 115443 h 115443"/>
                <a:gd name="connsiteX6" fmla="*/ 85807 w 102380"/>
                <a:gd name="connsiteY6" fmla="*/ 95441 h 115443"/>
                <a:gd name="connsiteX7" fmla="*/ 102380 w 102380"/>
                <a:gd name="connsiteY7" fmla="*/ 52578 h 115443"/>
                <a:gd name="connsiteX8" fmla="*/ 98380 w 102380"/>
                <a:gd name="connsiteY8" fmla="*/ 12573 h 115443"/>
                <a:gd name="connsiteX9" fmla="*/ 84664 w 102380"/>
                <a:gd name="connsiteY9" fmla="*/ 0 h 11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380" h="115443">
                  <a:moveTo>
                    <a:pt x="84664" y="0"/>
                  </a:moveTo>
                  <a:cubicBezTo>
                    <a:pt x="78377" y="572"/>
                    <a:pt x="73234" y="4572"/>
                    <a:pt x="70948" y="10287"/>
                  </a:cubicBezTo>
                  <a:cubicBezTo>
                    <a:pt x="70948" y="10287"/>
                    <a:pt x="53232" y="-2286"/>
                    <a:pt x="44087" y="16574"/>
                  </a:cubicBezTo>
                  <a:cubicBezTo>
                    <a:pt x="44087" y="16574"/>
                    <a:pt x="25228" y="10287"/>
                    <a:pt x="20085" y="28004"/>
                  </a:cubicBezTo>
                  <a:cubicBezTo>
                    <a:pt x="9226" y="29718"/>
                    <a:pt x="653" y="38862"/>
                    <a:pt x="82" y="49721"/>
                  </a:cubicBezTo>
                  <a:cubicBezTo>
                    <a:pt x="-1633" y="69152"/>
                    <a:pt x="24085" y="115443"/>
                    <a:pt x="24085" y="115443"/>
                  </a:cubicBezTo>
                  <a:lnTo>
                    <a:pt x="85807" y="95441"/>
                  </a:lnTo>
                  <a:cubicBezTo>
                    <a:pt x="85807" y="95441"/>
                    <a:pt x="102380" y="58293"/>
                    <a:pt x="102380" y="52578"/>
                  </a:cubicBezTo>
                  <a:cubicBezTo>
                    <a:pt x="102380" y="48578"/>
                    <a:pt x="99523" y="25146"/>
                    <a:pt x="98380" y="12573"/>
                  </a:cubicBezTo>
                  <a:cubicBezTo>
                    <a:pt x="97237" y="5144"/>
                    <a:pt x="91522" y="0"/>
                    <a:pt x="8466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82C48B4-3158-E149-C98B-A1E034721001}"/>
                </a:ext>
              </a:extLst>
            </p:cNvPr>
            <p:cNvSpPr/>
            <p:nvPr/>
          </p:nvSpPr>
          <p:spPr>
            <a:xfrm>
              <a:off x="4156685" y="4108699"/>
              <a:ext cx="46097" cy="43642"/>
            </a:xfrm>
            <a:custGeom>
              <a:avLst/>
              <a:gdLst>
                <a:gd name="connsiteX0" fmla="*/ 0 w 46097"/>
                <a:gd name="connsiteY0" fmla="*/ 18860 h 43642"/>
                <a:gd name="connsiteX1" fmla="*/ 18288 w 46097"/>
                <a:gd name="connsiteY1" fmla="*/ 43434 h 43642"/>
                <a:gd name="connsiteX2" fmla="*/ 20003 w 46097"/>
                <a:gd name="connsiteY2" fmla="*/ 5715 h 43642"/>
                <a:gd name="connsiteX3" fmla="*/ 38862 w 46097"/>
                <a:gd name="connsiteY3" fmla="*/ 34290 h 43642"/>
                <a:gd name="connsiteX4" fmla="*/ 42863 w 46097"/>
                <a:gd name="connsiteY4" fmla="*/ 0 h 4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" h="43642">
                  <a:moveTo>
                    <a:pt x="0" y="18860"/>
                  </a:moveTo>
                  <a:cubicBezTo>
                    <a:pt x="0" y="18860"/>
                    <a:pt x="5144" y="46292"/>
                    <a:pt x="18288" y="43434"/>
                  </a:cubicBezTo>
                  <a:cubicBezTo>
                    <a:pt x="18288" y="43434"/>
                    <a:pt x="32576" y="41720"/>
                    <a:pt x="20003" y="5715"/>
                  </a:cubicBezTo>
                  <a:cubicBezTo>
                    <a:pt x="20003" y="5715"/>
                    <a:pt x="28004" y="37148"/>
                    <a:pt x="38862" y="34290"/>
                  </a:cubicBezTo>
                  <a:cubicBezTo>
                    <a:pt x="38862" y="34290"/>
                    <a:pt x="52006" y="28575"/>
                    <a:pt x="42863" y="0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DAE5D52-FE57-D46D-1B63-1DF976486947}"/>
                </a:ext>
              </a:extLst>
            </p:cNvPr>
            <p:cNvSpPr/>
            <p:nvPr/>
          </p:nvSpPr>
          <p:spPr>
            <a:xfrm>
              <a:off x="5115662" y="2942839"/>
              <a:ext cx="1108138" cy="794385"/>
            </a:xfrm>
            <a:custGeom>
              <a:avLst/>
              <a:gdLst>
                <a:gd name="connsiteX0" fmla="*/ 390906 w 1108138"/>
                <a:gd name="connsiteY0" fmla="*/ 0 h 794385"/>
                <a:gd name="connsiteX1" fmla="*/ 0 w 1108138"/>
                <a:gd name="connsiteY1" fmla="*/ 590360 h 794385"/>
                <a:gd name="connsiteX2" fmla="*/ 671513 w 1108138"/>
                <a:gd name="connsiteY2" fmla="*/ 794385 h 794385"/>
                <a:gd name="connsiteX3" fmla="*/ 1108138 w 1108138"/>
                <a:gd name="connsiteY3" fmla="*/ 316040 h 794385"/>
                <a:gd name="connsiteX4" fmla="*/ 390906 w 1108138"/>
                <a:gd name="connsiteY4" fmla="*/ 0 h 79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138" h="794385">
                  <a:moveTo>
                    <a:pt x="390906" y="0"/>
                  </a:moveTo>
                  <a:lnTo>
                    <a:pt x="0" y="590360"/>
                  </a:lnTo>
                  <a:cubicBezTo>
                    <a:pt x="0" y="590360"/>
                    <a:pt x="404051" y="556070"/>
                    <a:pt x="671513" y="794385"/>
                  </a:cubicBezTo>
                  <a:cubicBezTo>
                    <a:pt x="671513" y="794385"/>
                    <a:pt x="765810" y="417195"/>
                    <a:pt x="1108138" y="316040"/>
                  </a:cubicBezTo>
                  <a:lnTo>
                    <a:pt x="390906" y="0"/>
                  </a:ln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D25C44E-5AD3-ED1A-2BB7-7CF4062B6400}"/>
                </a:ext>
              </a:extLst>
            </p:cNvPr>
            <p:cNvSpPr/>
            <p:nvPr/>
          </p:nvSpPr>
          <p:spPr>
            <a:xfrm>
              <a:off x="5284254" y="2942839"/>
              <a:ext cx="614934" cy="441198"/>
            </a:xfrm>
            <a:custGeom>
              <a:avLst/>
              <a:gdLst>
                <a:gd name="connsiteX0" fmla="*/ 222314 w 614934"/>
                <a:gd name="connsiteY0" fmla="*/ 0 h 441198"/>
                <a:gd name="connsiteX1" fmla="*/ 0 w 614934"/>
                <a:gd name="connsiteY1" fmla="*/ 334328 h 441198"/>
                <a:gd name="connsiteX2" fmla="*/ 383477 w 614934"/>
                <a:gd name="connsiteY2" fmla="*/ 441198 h 441198"/>
                <a:gd name="connsiteX3" fmla="*/ 614934 w 614934"/>
                <a:gd name="connsiteY3" fmla="*/ 173165 h 441198"/>
                <a:gd name="connsiteX4" fmla="*/ 222314 w 614934"/>
                <a:gd name="connsiteY4" fmla="*/ 0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934" h="441198">
                  <a:moveTo>
                    <a:pt x="222314" y="0"/>
                  </a:moveTo>
                  <a:lnTo>
                    <a:pt x="0" y="334328"/>
                  </a:lnTo>
                  <a:cubicBezTo>
                    <a:pt x="0" y="334328"/>
                    <a:pt x="189167" y="302895"/>
                    <a:pt x="383477" y="441198"/>
                  </a:cubicBezTo>
                  <a:cubicBezTo>
                    <a:pt x="383477" y="441198"/>
                    <a:pt x="421767" y="258318"/>
                    <a:pt x="614934" y="173165"/>
                  </a:cubicBezTo>
                  <a:lnTo>
                    <a:pt x="22231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20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9C9D4A4-AC77-EFA3-1F73-BB14DB5CE9A1}"/>
                </a:ext>
              </a:extLst>
            </p:cNvPr>
            <p:cNvSpPr/>
            <p:nvPr/>
          </p:nvSpPr>
          <p:spPr>
            <a:xfrm>
              <a:off x="5212817" y="3170868"/>
              <a:ext cx="814959" cy="380618"/>
            </a:xfrm>
            <a:custGeom>
              <a:avLst/>
              <a:gdLst>
                <a:gd name="connsiteX0" fmla="*/ 512064 w 814959"/>
                <a:gd name="connsiteY0" fmla="*/ 380619 h 380618"/>
                <a:gd name="connsiteX1" fmla="*/ 509207 w 814959"/>
                <a:gd name="connsiteY1" fmla="*/ 377761 h 380618"/>
                <a:gd name="connsiteX2" fmla="*/ 572 w 814959"/>
                <a:gd name="connsiteY2" fmla="*/ 214884 h 380618"/>
                <a:gd name="connsiteX3" fmla="*/ 0 w 814959"/>
                <a:gd name="connsiteY3" fmla="*/ 210884 h 380618"/>
                <a:gd name="connsiteX4" fmla="*/ 508635 w 814959"/>
                <a:gd name="connsiteY4" fmla="*/ 372618 h 380618"/>
                <a:gd name="connsiteX5" fmla="*/ 813816 w 814959"/>
                <a:gd name="connsiteY5" fmla="*/ 0 h 380618"/>
                <a:gd name="connsiteX6" fmla="*/ 814959 w 814959"/>
                <a:gd name="connsiteY6" fmla="*/ 4001 h 380618"/>
                <a:gd name="connsiteX7" fmla="*/ 512064 w 814959"/>
                <a:gd name="connsiteY7" fmla="*/ 377190 h 380618"/>
                <a:gd name="connsiteX8" fmla="*/ 512064 w 814959"/>
                <a:gd name="connsiteY8" fmla="*/ 380619 h 38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959" h="380618">
                  <a:moveTo>
                    <a:pt x="512064" y="380619"/>
                  </a:moveTo>
                  <a:lnTo>
                    <a:pt x="509207" y="377761"/>
                  </a:lnTo>
                  <a:cubicBezTo>
                    <a:pt x="305753" y="190309"/>
                    <a:pt x="4001" y="214313"/>
                    <a:pt x="572" y="214884"/>
                  </a:cubicBezTo>
                  <a:lnTo>
                    <a:pt x="0" y="210884"/>
                  </a:lnTo>
                  <a:cubicBezTo>
                    <a:pt x="2858" y="210884"/>
                    <a:pt x="304038" y="186881"/>
                    <a:pt x="508635" y="372618"/>
                  </a:cubicBezTo>
                  <a:cubicBezTo>
                    <a:pt x="514922" y="337756"/>
                    <a:pt x="570357" y="73724"/>
                    <a:pt x="813816" y="0"/>
                  </a:cubicBezTo>
                  <a:lnTo>
                    <a:pt x="814959" y="4001"/>
                  </a:lnTo>
                  <a:cubicBezTo>
                    <a:pt x="557784" y="81724"/>
                    <a:pt x="512636" y="374333"/>
                    <a:pt x="512064" y="377190"/>
                  </a:cubicBezTo>
                  <a:lnTo>
                    <a:pt x="512064" y="38061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36E89F7-ABE2-1BBB-5CE3-94C190DEF8A8}"/>
                </a:ext>
              </a:extLst>
            </p:cNvPr>
            <p:cNvSpPr/>
            <p:nvPr/>
          </p:nvSpPr>
          <p:spPr>
            <a:xfrm>
              <a:off x="5509471" y="2963207"/>
              <a:ext cx="273502" cy="752174"/>
            </a:xfrm>
            <a:custGeom>
              <a:avLst/>
              <a:gdLst>
                <a:gd name="connsiteX0" fmla="*/ 3761 w 273502"/>
                <a:gd name="connsiteY0" fmla="*/ 0 h 752174"/>
                <a:gd name="connsiteX1" fmla="*/ 0 w 273502"/>
                <a:gd name="connsiteY1" fmla="*/ 1349 h 752174"/>
                <a:gd name="connsiteX2" fmla="*/ 269737 w 273502"/>
                <a:gd name="connsiteY2" fmla="*/ 752174 h 752174"/>
                <a:gd name="connsiteX3" fmla="*/ 273503 w 273502"/>
                <a:gd name="connsiteY3" fmla="*/ 750820 h 752174"/>
                <a:gd name="connsiteX4" fmla="*/ 3761 w 273502"/>
                <a:gd name="connsiteY4" fmla="*/ 0 h 75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02" h="752174">
                  <a:moveTo>
                    <a:pt x="3761" y="0"/>
                  </a:moveTo>
                  <a:lnTo>
                    <a:pt x="0" y="1349"/>
                  </a:lnTo>
                  <a:lnTo>
                    <a:pt x="269737" y="752174"/>
                  </a:lnTo>
                  <a:lnTo>
                    <a:pt x="273503" y="750820"/>
                  </a:lnTo>
                  <a:lnTo>
                    <a:pt x="376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E8226F9-86AC-56C1-1A71-29F8956B25CA}"/>
                </a:ext>
              </a:extLst>
            </p:cNvPr>
            <p:cNvSpPr/>
            <p:nvPr/>
          </p:nvSpPr>
          <p:spPr>
            <a:xfrm>
              <a:off x="4249268" y="2994274"/>
              <a:ext cx="1312589" cy="1134999"/>
            </a:xfrm>
            <a:custGeom>
              <a:avLst/>
              <a:gdLst>
                <a:gd name="connsiteX0" fmla="*/ 777240 w 1312589"/>
                <a:gd name="connsiteY0" fmla="*/ 1134999 h 1134999"/>
                <a:gd name="connsiteX1" fmla="*/ 662940 w 1312589"/>
                <a:gd name="connsiteY1" fmla="*/ 1122426 h 1134999"/>
                <a:gd name="connsiteX2" fmla="*/ 505206 w 1312589"/>
                <a:gd name="connsiteY2" fmla="*/ 1055561 h 1134999"/>
                <a:gd name="connsiteX3" fmla="*/ 2858 w 1312589"/>
                <a:gd name="connsiteY3" fmla="*/ 1110425 h 1134999"/>
                <a:gd name="connsiteX4" fmla="*/ 0 w 1312589"/>
                <a:gd name="connsiteY4" fmla="*/ 1107567 h 1134999"/>
                <a:gd name="connsiteX5" fmla="*/ 507492 w 1312589"/>
                <a:gd name="connsiteY5" fmla="*/ 1052132 h 1134999"/>
                <a:gd name="connsiteX6" fmla="*/ 663511 w 1312589"/>
                <a:gd name="connsiteY6" fmla="*/ 1118426 h 1134999"/>
                <a:gd name="connsiteX7" fmla="*/ 776668 w 1312589"/>
                <a:gd name="connsiteY7" fmla="*/ 1130999 h 1134999"/>
                <a:gd name="connsiteX8" fmla="*/ 1193292 w 1312589"/>
                <a:gd name="connsiteY8" fmla="*/ 903542 h 1134999"/>
                <a:gd name="connsiteX9" fmla="*/ 1209866 w 1312589"/>
                <a:gd name="connsiteY9" fmla="*/ 876681 h 1134999"/>
                <a:gd name="connsiteX10" fmla="*/ 1270444 w 1312589"/>
                <a:gd name="connsiteY10" fmla="*/ 1143 h 1134999"/>
                <a:gd name="connsiteX11" fmla="*/ 1274445 w 1312589"/>
                <a:gd name="connsiteY11" fmla="*/ 0 h 1134999"/>
                <a:gd name="connsiteX12" fmla="*/ 1213294 w 1312589"/>
                <a:gd name="connsiteY12" fmla="*/ 878396 h 1134999"/>
                <a:gd name="connsiteX13" fmla="*/ 1196721 w 1312589"/>
                <a:gd name="connsiteY13" fmla="*/ 905828 h 1134999"/>
                <a:gd name="connsiteX14" fmla="*/ 777240 w 1312589"/>
                <a:gd name="connsiteY14" fmla="*/ 1134999 h 11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2589" h="1134999">
                  <a:moveTo>
                    <a:pt x="777240" y="1134999"/>
                  </a:moveTo>
                  <a:cubicBezTo>
                    <a:pt x="738949" y="1134999"/>
                    <a:pt x="700659" y="1130427"/>
                    <a:pt x="662940" y="1122426"/>
                  </a:cubicBezTo>
                  <a:cubicBezTo>
                    <a:pt x="606933" y="1109853"/>
                    <a:pt x="553212" y="1086993"/>
                    <a:pt x="505206" y="1055561"/>
                  </a:cubicBezTo>
                  <a:cubicBezTo>
                    <a:pt x="423481" y="1002983"/>
                    <a:pt x="210883" y="902399"/>
                    <a:pt x="2858" y="1110425"/>
                  </a:cubicBezTo>
                  <a:lnTo>
                    <a:pt x="0" y="1107567"/>
                  </a:lnTo>
                  <a:cubicBezTo>
                    <a:pt x="210312" y="897255"/>
                    <a:pt x="424624" y="998982"/>
                    <a:pt x="507492" y="1052132"/>
                  </a:cubicBezTo>
                  <a:cubicBezTo>
                    <a:pt x="554926" y="1083564"/>
                    <a:pt x="608076" y="1105853"/>
                    <a:pt x="663511" y="1118426"/>
                  </a:cubicBezTo>
                  <a:cubicBezTo>
                    <a:pt x="700659" y="1126998"/>
                    <a:pt x="738378" y="1130999"/>
                    <a:pt x="776668" y="1130999"/>
                  </a:cubicBezTo>
                  <a:cubicBezTo>
                    <a:pt x="1010412" y="1130999"/>
                    <a:pt x="1151573" y="961835"/>
                    <a:pt x="1193292" y="903542"/>
                  </a:cubicBezTo>
                  <a:cubicBezTo>
                    <a:pt x="1199578" y="894969"/>
                    <a:pt x="1204722" y="886397"/>
                    <a:pt x="1209866" y="876681"/>
                  </a:cubicBezTo>
                  <a:cubicBezTo>
                    <a:pt x="1387602" y="530924"/>
                    <a:pt x="1272159" y="6858"/>
                    <a:pt x="1270444" y="1143"/>
                  </a:cubicBezTo>
                  <a:lnTo>
                    <a:pt x="1274445" y="0"/>
                  </a:lnTo>
                  <a:cubicBezTo>
                    <a:pt x="1275588" y="5144"/>
                    <a:pt x="1391603" y="530924"/>
                    <a:pt x="1213294" y="878396"/>
                  </a:cubicBezTo>
                  <a:cubicBezTo>
                    <a:pt x="1208151" y="888111"/>
                    <a:pt x="1203008" y="896684"/>
                    <a:pt x="1196721" y="905828"/>
                  </a:cubicBezTo>
                  <a:cubicBezTo>
                    <a:pt x="1155001" y="964692"/>
                    <a:pt x="1012698" y="1134999"/>
                    <a:pt x="777240" y="113499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25F2830-9F8A-0C5D-B79D-ACA4E7F6120D}"/>
                </a:ext>
              </a:extLst>
            </p:cNvPr>
            <p:cNvSpPr/>
            <p:nvPr/>
          </p:nvSpPr>
          <p:spPr>
            <a:xfrm>
              <a:off x="5174195" y="2998777"/>
              <a:ext cx="331429" cy="495198"/>
            </a:xfrm>
            <a:custGeom>
              <a:avLst/>
              <a:gdLst>
                <a:gd name="connsiteX0" fmla="*/ 329053 w 331429"/>
                <a:gd name="connsiteY0" fmla="*/ 0 h 495198"/>
                <a:gd name="connsiteX1" fmla="*/ 0 w 331429"/>
                <a:gd name="connsiteY1" fmla="*/ 493616 h 495198"/>
                <a:gd name="connsiteX2" fmla="*/ 2378 w 331429"/>
                <a:gd name="connsiteY2" fmla="*/ 495199 h 495198"/>
                <a:gd name="connsiteX3" fmla="*/ 331430 w 331429"/>
                <a:gd name="connsiteY3" fmla="*/ 1583 h 495198"/>
                <a:gd name="connsiteX4" fmla="*/ 329053 w 331429"/>
                <a:gd name="connsiteY4" fmla="*/ 0 h 49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29" h="495198">
                  <a:moveTo>
                    <a:pt x="329053" y="0"/>
                  </a:moveTo>
                  <a:lnTo>
                    <a:pt x="0" y="493616"/>
                  </a:lnTo>
                  <a:lnTo>
                    <a:pt x="2378" y="495199"/>
                  </a:lnTo>
                  <a:lnTo>
                    <a:pt x="331430" y="1583"/>
                  </a:lnTo>
                  <a:lnTo>
                    <a:pt x="32905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719EDDA-1B5B-E4C7-ABBD-B70B1CAF4D50}"/>
                </a:ext>
              </a:extLst>
            </p:cNvPr>
            <p:cNvSpPr/>
            <p:nvPr/>
          </p:nvSpPr>
          <p:spPr>
            <a:xfrm>
              <a:off x="5539144" y="2982844"/>
              <a:ext cx="600075" cy="267462"/>
            </a:xfrm>
            <a:custGeom>
              <a:avLst/>
              <a:gdLst>
                <a:gd name="connsiteX0" fmla="*/ 598360 w 600075"/>
                <a:gd name="connsiteY0" fmla="*/ 267462 h 267462"/>
                <a:gd name="connsiteX1" fmla="*/ 0 w 600075"/>
                <a:gd name="connsiteY1" fmla="*/ 2858 h 267462"/>
                <a:gd name="connsiteX2" fmla="*/ 1714 w 600075"/>
                <a:gd name="connsiteY2" fmla="*/ 0 h 267462"/>
                <a:gd name="connsiteX3" fmla="*/ 600075 w 600075"/>
                <a:gd name="connsiteY3" fmla="*/ 264605 h 267462"/>
                <a:gd name="connsiteX4" fmla="*/ 598360 w 600075"/>
                <a:gd name="connsiteY4" fmla="*/ 26746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67462">
                  <a:moveTo>
                    <a:pt x="598360" y="267462"/>
                  </a:moveTo>
                  <a:lnTo>
                    <a:pt x="0" y="2858"/>
                  </a:lnTo>
                  <a:lnTo>
                    <a:pt x="1714" y="0"/>
                  </a:lnTo>
                  <a:lnTo>
                    <a:pt x="600075" y="264605"/>
                  </a:lnTo>
                  <a:lnTo>
                    <a:pt x="598360" y="26746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9F1E2AC-FC36-05E8-F187-9E87138F139E}"/>
                </a:ext>
              </a:extLst>
            </p:cNvPr>
            <p:cNvSpPr/>
            <p:nvPr/>
          </p:nvSpPr>
          <p:spPr>
            <a:xfrm>
              <a:off x="5557580" y="3456532"/>
              <a:ext cx="178588" cy="134028"/>
            </a:xfrm>
            <a:custGeom>
              <a:avLst/>
              <a:gdLst>
                <a:gd name="connsiteX0" fmla="*/ 2383 w 178588"/>
                <a:gd name="connsiteY0" fmla="*/ 0 h 134028"/>
                <a:gd name="connsiteX1" fmla="*/ 0 w 178588"/>
                <a:gd name="connsiteY1" fmla="*/ 3212 h 134028"/>
                <a:gd name="connsiteX2" fmla="*/ 176199 w 178588"/>
                <a:gd name="connsiteY2" fmla="*/ 134028 h 134028"/>
                <a:gd name="connsiteX3" fmla="*/ 178588 w 178588"/>
                <a:gd name="connsiteY3" fmla="*/ 130816 h 134028"/>
                <a:gd name="connsiteX4" fmla="*/ 2383 w 178588"/>
                <a:gd name="connsiteY4" fmla="*/ 0 h 13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88" h="134028">
                  <a:moveTo>
                    <a:pt x="2383" y="0"/>
                  </a:moveTo>
                  <a:lnTo>
                    <a:pt x="0" y="3212"/>
                  </a:lnTo>
                  <a:lnTo>
                    <a:pt x="176199" y="134028"/>
                  </a:lnTo>
                  <a:lnTo>
                    <a:pt x="178588" y="130816"/>
                  </a:lnTo>
                  <a:lnTo>
                    <a:pt x="2383" y="0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A57FC3C-048A-2538-D12A-21F84B5CCB2A}"/>
                </a:ext>
              </a:extLst>
            </p:cNvPr>
            <p:cNvSpPr/>
            <p:nvPr/>
          </p:nvSpPr>
          <p:spPr>
            <a:xfrm>
              <a:off x="4424719" y="4500742"/>
              <a:ext cx="183451" cy="193738"/>
            </a:xfrm>
            <a:custGeom>
              <a:avLst/>
              <a:gdLst>
                <a:gd name="connsiteX0" fmla="*/ 183451 w 183451"/>
                <a:gd name="connsiteY0" fmla="*/ 74867 h 193738"/>
                <a:gd name="connsiteX1" fmla="*/ 122301 w 183451"/>
                <a:gd name="connsiteY1" fmla="*/ 193739 h 193738"/>
                <a:gd name="connsiteX2" fmla="*/ 0 w 183451"/>
                <a:gd name="connsiteY2" fmla="*/ 134303 h 193738"/>
                <a:gd name="connsiteX3" fmla="*/ 66294 w 183451"/>
                <a:gd name="connsiteY3" fmla="*/ 0 h 193738"/>
                <a:gd name="connsiteX4" fmla="*/ 183451 w 183451"/>
                <a:gd name="connsiteY4" fmla="*/ 74867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51" h="193738">
                  <a:moveTo>
                    <a:pt x="183451" y="74867"/>
                  </a:moveTo>
                  <a:lnTo>
                    <a:pt x="122301" y="193739"/>
                  </a:lnTo>
                  <a:lnTo>
                    <a:pt x="0" y="134303"/>
                  </a:lnTo>
                  <a:lnTo>
                    <a:pt x="66294" y="0"/>
                  </a:lnTo>
                  <a:lnTo>
                    <a:pt x="183451" y="74867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37BBB26-60AC-3D15-BCB9-88E2BA914179}"/>
                </a:ext>
              </a:extLst>
            </p:cNvPr>
            <p:cNvSpPr/>
            <p:nvPr/>
          </p:nvSpPr>
          <p:spPr>
            <a:xfrm>
              <a:off x="4526446" y="4448179"/>
              <a:ext cx="93440" cy="89139"/>
            </a:xfrm>
            <a:custGeom>
              <a:avLst/>
              <a:gdLst>
                <a:gd name="connsiteX0" fmla="*/ 0 w 93440"/>
                <a:gd name="connsiteY0" fmla="*/ 6843 h 89139"/>
                <a:gd name="connsiteX1" fmla="*/ 46863 w 93440"/>
                <a:gd name="connsiteY1" fmla="*/ 557 h 89139"/>
                <a:gd name="connsiteX2" fmla="*/ 85725 w 93440"/>
                <a:gd name="connsiteY2" fmla="*/ 31989 h 89139"/>
                <a:gd name="connsiteX3" fmla="*/ 92583 w 93440"/>
                <a:gd name="connsiteY3" fmla="*/ 89139 h 8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89139">
                  <a:moveTo>
                    <a:pt x="0" y="6843"/>
                  </a:moveTo>
                  <a:cubicBezTo>
                    <a:pt x="14859" y="1128"/>
                    <a:pt x="31433" y="-1158"/>
                    <a:pt x="46863" y="557"/>
                  </a:cubicBezTo>
                  <a:cubicBezTo>
                    <a:pt x="64579" y="3414"/>
                    <a:pt x="78867" y="15416"/>
                    <a:pt x="85725" y="31989"/>
                  </a:cubicBezTo>
                  <a:cubicBezTo>
                    <a:pt x="92583" y="50277"/>
                    <a:pt x="94869" y="69708"/>
                    <a:pt x="92583" y="89139"/>
                  </a:cubicBezTo>
                </a:path>
              </a:pathLst>
            </a:custGeom>
            <a:noFill/>
            <a:ln w="4172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6678E81-A90E-4928-5CC8-B77BAD36FBAD}"/>
                </a:ext>
              </a:extLst>
            </p:cNvPr>
            <p:cNvSpPr/>
            <p:nvPr/>
          </p:nvSpPr>
          <p:spPr>
            <a:xfrm>
              <a:off x="4224122" y="4092120"/>
              <a:ext cx="2857" cy="13716"/>
            </a:xfrm>
            <a:custGeom>
              <a:avLst/>
              <a:gdLst>
                <a:gd name="connsiteX0" fmla="*/ 0 w 2857"/>
                <a:gd name="connsiteY0" fmla="*/ 0 h 13716"/>
                <a:gd name="connsiteX1" fmla="*/ 2858 w 2857"/>
                <a:gd name="connsiteY1" fmla="*/ 13716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" h="13716">
                  <a:moveTo>
                    <a:pt x="0" y="0"/>
                  </a:moveTo>
                  <a:lnTo>
                    <a:pt x="2858" y="13716"/>
                  </a:ln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DA03B13-1C8C-B205-2DB4-3CFAC752D2B7}"/>
                </a:ext>
              </a:extLst>
            </p:cNvPr>
            <p:cNvSpPr/>
            <p:nvPr/>
          </p:nvSpPr>
          <p:spPr>
            <a:xfrm>
              <a:off x="4192966" y="4103918"/>
              <a:ext cx="56302" cy="75640"/>
            </a:xfrm>
            <a:custGeom>
              <a:avLst/>
              <a:gdLst>
                <a:gd name="connsiteX0" fmla="*/ 6581 w 56302"/>
                <a:gd name="connsiteY0" fmla="*/ 75641 h 75640"/>
                <a:gd name="connsiteX1" fmla="*/ 23155 w 56302"/>
                <a:gd name="connsiteY1" fmla="*/ 23634 h 75640"/>
                <a:gd name="connsiteX2" fmla="*/ 28870 w 56302"/>
                <a:gd name="connsiteY2" fmla="*/ 20777 h 75640"/>
                <a:gd name="connsiteX3" fmla="*/ 1438 w 56302"/>
                <a:gd name="connsiteY3" fmla="*/ 8204 h 75640"/>
                <a:gd name="connsiteX4" fmla="*/ 8868 w 56302"/>
                <a:gd name="connsiteY4" fmla="*/ 203 h 75640"/>
                <a:gd name="connsiteX5" fmla="*/ 41443 w 56302"/>
                <a:gd name="connsiteY5" fmla="*/ 203 h 75640"/>
                <a:gd name="connsiteX6" fmla="*/ 56302 w 56302"/>
                <a:gd name="connsiteY6" fmla="*/ 25920 h 7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02" h="75640">
                  <a:moveTo>
                    <a:pt x="6581" y="75641"/>
                  </a:moveTo>
                  <a:cubicBezTo>
                    <a:pt x="6581" y="75641"/>
                    <a:pt x="-8849" y="41922"/>
                    <a:pt x="23155" y="23634"/>
                  </a:cubicBezTo>
                  <a:lnTo>
                    <a:pt x="28870" y="20777"/>
                  </a:lnTo>
                  <a:cubicBezTo>
                    <a:pt x="18011" y="23634"/>
                    <a:pt x="6581" y="18491"/>
                    <a:pt x="1438" y="8204"/>
                  </a:cubicBezTo>
                  <a:cubicBezTo>
                    <a:pt x="1438" y="8204"/>
                    <a:pt x="-4849" y="-1512"/>
                    <a:pt x="8868" y="203"/>
                  </a:cubicBezTo>
                  <a:lnTo>
                    <a:pt x="41443" y="203"/>
                  </a:lnTo>
                  <a:cubicBezTo>
                    <a:pt x="41443" y="203"/>
                    <a:pt x="50015" y="-2083"/>
                    <a:pt x="56302" y="2592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6551414-3374-ACB0-CF84-1940C29EDB5A}"/>
                </a:ext>
              </a:extLst>
            </p:cNvPr>
            <p:cNvSpPr/>
            <p:nvPr/>
          </p:nvSpPr>
          <p:spPr>
            <a:xfrm>
              <a:off x="4194311" y="4105627"/>
              <a:ext cx="53814" cy="72223"/>
            </a:xfrm>
            <a:custGeom>
              <a:avLst/>
              <a:gdLst>
                <a:gd name="connsiteX0" fmla="*/ 5808 w 53814"/>
                <a:gd name="connsiteY0" fmla="*/ 72223 h 72223"/>
                <a:gd name="connsiteX1" fmla="*/ 21811 w 53814"/>
                <a:gd name="connsiteY1" fmla="*/ 22503 h 72223"/>
                <a:gd name="connsiteX2" fmla="*/ 27526 w 53814"/>
                <a:gd name="connsiteY2" fmla="*/ 19645 h 72223"/>
                <a:gd name="connsiteX3" fmla="*/ 1236 w 53814"/>
                <a:gd name="connsiteY3" fmla="*/ 7644 h 72223"/>
                <a:gd name="connsiteX4" fmla="*/ 8666 w 53814"/>
                <a:gd name="connsiteY4" fmla="*/ 214 h 72223"/>
                <a:gd name="connsiteX5" fmla="*/ 39527 w 53814"/>
                <a:gd name="connsiteY5" fmla="*/ 214 h 72223"/>
                <a:gd name="connsiteX6" fmla="*/ 53814 w 53814"/>
                <a:gd name="connsiteY6" fmla="*/ 24789 h 7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814" h="72223">
                  <a:moveTo>
                    <a:pt x="5808" y="72223"/>
                  </a:moveTo>
                  <a:cubicBezTo>
                    <a:pt x="5808" y="72223"/>
                    <a:pt x="-12479" y="39648"/>
                    <a:pt x="21811" y="22503"/>
                  </a:cubicBezTo>
                  <a:lnTo>
                    <a:pt x="27526" y="19645"/>
                  </a:lnTo>
                  <a:cubicBezTo>
                    <a:pt x="27526" y="19645"/>
                    <a:pt x="8666" y="18502"/>
                    <a:pt x="1236" y="7644"/>
                  </a:cubicBezTo>
                  <a:cubicBezTo>
                    <a:pt x="1236" y="7644"/>
                    <a:pt x="-4479" y="-1500"/>
                    <a:pt x="8666" y="214"/>
                  </a:cubicBezTo>
                  <a:lnTo>
                    <a:pt x="39527" y="214"/>
                  </a:lnTo>
                  <a:cubicBezTo>
                    <a:pt x="39527" y="214"/>
                    <a:pt x="47528" y="-2072"/>
                    <a:pt x="53814" y="24789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B4A68B0-72B8-6D0B-6022-2507A330E663}"/>
                </a:ext>
              </a:extLst>
            </p:cNvPr>
            <p:cNvSpPr/>
            <p:nvPr/>
          </p:nvSpPr>
          <p:spPr>
            <a:xfrm>
              <a:off x="4146184" y="4627055"/>
              <a:ext cx="329398" cy="190934"/>
            </a:xfrm>
            <a:custGeom>
              <a:avLst/>
              <a:gdLst>
                <a:gd name="connsiteX0" fmla="*/ 247102 w 329398"/>
                <a:gd name="connsiteY0" fmla="*/ 158305 h 190934"/>
                <a:gd name="connsiteX1" fmla="*/ 54507 w 329398"/>
                <a:gd name="connsiteY1" fmla="*/ 45720 h 190934"/>
                <a:gd name="connsiteX2" fmla="*/ 214 w 329398"/>
                <a:gd name="connsiteY2" fmla="*/ 0 h 190934"/>
                <a:gd name="connsiteX3" fmla="*/ 1929 w 329398"/>
                <a:gd name="connsiteY3" fmla="*/ 11430 h 190934"/>
                <a:gd name="connsiteX4" fmla="*/ 55078 w 329398"/>
                <a:gd name="connsiteY4" fmla="*/ 53721 h 190934"/>
                <a:gd name="connsiteX5" fmla="*/ 289393 w 329398"/>
                <a:gd name="connsiteY5" fmla="*/ 190881 h 190934"/>
                <a:gd name="connsiteX6" fmla="*/ 320826 w 329398"/>
                <a:gd name="connsiteY6" fmla="*/ 179451 h 190934"/>
                <a:gd name="connsiteX7" fmla="*/ 329398 w 329398"/>
                <a:gd name="connsiteY7" fmla="*/ 170878 h 190934"/>
                <a:gd name="connsiteX8" fmla="*/ 247102 w 329398"/>
                <a:gd name="connsiteY8" fmla="*/ 158305 h 19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398" h="190934">
                  <a:moveTo>
                    <a:pt x="247102" y="158305"/>
                  </a:moveTo>
                  <a:cubicBezTo>
                    <a:pt x="191095" y="136017"/>
                    <a:pt x="54507" y="45720"/>
                    <a:pt x="54507" y="45720"/>
                  </a:cubicBezTo>
                  <a:cubicBezTo>
                    <a:pt x="4786" y="13144"/>
                    <a:pt x="214" y="2286"/>
                    <a:pt x="214" y="0"/>
                  </a:cubicBezTo>
                  <a:cubicBezTo>
                    <a:pt x="-357" y="4000"/>
                    <a:pt x="214" y="8001"/>
                    <a:pt x="1929" y="11430"/>
                  </a:cubicBezTo>
                  <a:cubicBezTo>
                    <a:pt x="7644" y="25718"/>
                    <a:pt x="39648" y="45148"/>
                    <a:pt x="55078" y="53721"/>
                  </a:cubicBezTo>
                  <a:cubicBezTo>
                    <a:pt x="55078" y="53721"/>
                    <a:pt x="235101" y="186309"/>
                    <a:pt x="289393" y="190881"/>
                  </a:cubicBezTo>
                  <a:cubicBezTo>
                    <a:pt x="300823" y="191453"/>
                    <a:pt x="312253" y="187452"/>
                    <a:pt x="320826" y="179451"/>
                  </a:cubicBezTo>
                  <a:cubicBezTo>
                    <a:pt x="323683" y="177165"/>
                    <a:pt x="326541" y="174308"/>
                    <a:pt x="329398" y="170878"/>
                  </a:cubicBezTo>
                  <a:cubicBezTo>
                    <a:pt x="304824" y="191453"/>
                    <a:pt x="247102" y="158305"/>
                    <a:pt x="247102" y="15830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58D8DC4-F3A2-625A-3539-92536D352A0B}"/>
                </a:ext>
              </a:extLst>
            </p:cNvPr>
            <p:cNvSpPr/>
            <p:nvPr/>
          </p:nvSpPr>
          <p:spPr>
            <a:xfrm>
              <a:off x="4176116" y="4193281"/>
              <a:ext cx="142875" cy="327469"/>
            </a:xfrm>
            <a:custGeom>
              <a:avLst/>
              <a:gdLst>
                <a:gd name="connsiteX0" fmla="*/ 66865 w 142875"/>
                <a:gd name="connsiteY0" fmla="*/ 273177 h 327469"/>
                <a:gd name="connsiteX1" fmla="*/ 142875 w 142875"/>
                <a:gd name="connsiteY1" fmla="*/ 315468 h 327469"/>
                <a:gd name="connsiteX2" fmla="*/ 136017 w 142875"/>
                <a:gd name="connsiteY2" fmla="*/ 327469 h 327469"/>
                <a:gd name="connsiteX3" fmla="*/ 32004 w 142875"/>
                <a:gd name="connsiteY3" fmla="*/ 267462 h 327469"/>
                <a:gd name="connsiteX4" fmla="*/ 0 w 142875"/>
                <a:gd name="connsiteY4" fmla="*/ 1714 h 327469"/>
                <a:gd name="connsiteX5" fmla="*/ 6858 w 142875"/>
                <a:gd name="connsiteY5" fmla="*/ 0 h 327469"/>
                <a:gd name="connsiteX6" fmla="*/ 22860 w 142875"/>
                <a:gd name="connsiteY6" fmla="*/ 124587 h 327469"/>
                <a:gd name="connsiteX7" fmla="*/ 38862 w 142875"/>
                <a:gd name="connsiteY7" fmla="*/ 238887 h 327469"/>
                <a:gd name="connsiteX8" fmla="*/ 66865 w 142875"/>
                <a:gd name="connsiteY8" fmla="*/ 273177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5" h="327469">
                  <a:moveTo>
                    <a:pt x="66865" y="273177"/>
                  </a:moveTo>
                  <a:lnTo>
                    <a:pt x="142875" y="315468"/>
                  </a:lnTo>
                  <a:lnTo>
                    <a:pt x="136017" y="327469"/>
                  </a:lnTo>
                  <a:cubicBezTo>
                    <a:pt x="90297" y="305753"/>
                    <a:pt x="40576" y="279463"/>
                    <a:pt x="32004" y="267462"/>
                  </a:cubicBezTo>
                  <a:cubicBezTo>
                    <a:pt x="17145" y="246316"/>
                    <a:pt x="2858" y="50863"/>
                    <a:pt x="0" y="1714"/>
                  </a:cubicBezTo>
                  <a:lnTo>
                    <a:pt x="6858" y="0"/>
                  </a:lnTo>
                  <a:lnTo>
                    <a:pt x="22860" y="124587"/>
                  </a:lnTo>
                  <a:cubicBezTo>
                    <a:pt x="24574" y="144018"/>
                    <a:pt x="36004" y="219456"/>
                    <a:pt x="38862" y="238887"/>
                  </a:cubicBezTo>
                  <a:cubicBezTo>
                    <a:pt x="41148" y="254318"/>
                    <a:pt x="52006" y="267462"/>
                    <a:pt x="66865" y="27317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20C2385-27C9-5BE0-6B0A-461F720528CB}"/>
                </a:ext>
              </a:extLst>
            </p:cNvPr>
            <p:cNvSpPr/>
            <p:nvPr/>
          </p:nvSpPr>
          <p:spPr>
            <a:xfrm>
              <a:off x="4275557" y="4384734"/>
              <a:ext cx="9715" cy="10286"/>
            </a:xfrm>
            <a:custGeom>
              <a:avLst/>
              <a:gdLst>
                <a:gd name="connsiteX0" fmla="*/ 9716 w 9715"/>
                <a:gd name="connsiteY0" fmla="*/ 6858 h 10286"/>
                <a:gd name="connsiteX1" fmla="*/ 0 w 9715"/>
                <a:gd name="connsiteY1" fmla="*/ 10287 h 10286"/>
                <a:gd name="connsiteX2" fmla="*/ 8573 w 9715"/>
                <a:gd name="connsiteY2" fmla="*/ 0 h 10286"/>
                <a:gd name="connsiteX3" fmla="*/ 9716 w 9715"/>
                <a:gd name="connsiteY3" fmla="*/ 6858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" h="10286">
                  <a:moveTo>
                    <a:pt x="9716" y="6858"/>
                  </a:moveTo>
                  <a:lnTo>
                    <a:pt x="0" y="10287"/>
                  </a:lnTo>
                  <a:lnTo>
                    <a:pt x="8573" y="0"/>
                  </a:lnTo>
                  <a:lnTo>
                    <a:pt x="9716" y="685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4B428F0-0B10-57CA-D411-4C78362D2096}"/>
                </a:ext>
              </a:extLst>
            </p:cNvPr>
            <p:cNvSpPr/>
            <p:nvPr/>
          </p:nvSpPr>
          <p:spPr>
            <a:xfrm>
              <a:off x="4407002" y="4695052"/>
              <a:ext cx="13144" cy="16002"/>
            </a:xfrm>
            <a:custGeom>
              <a:avLst/>
              <a:gdLst>
                <a:gd name="connsiteX0" fmla="*/ 0 w 13144"/>
                <a:gd name="connsiteY0" fmla="*/ 8573 h 16002"/>
                <a:gd name="connsiteX1" fmla="*/ 13144 w 13144"/>
                <a:gd name="connsiteY1" fmla="*/ 16002 h 16002"/>
                <a:gd name="connsiteX2" fmla="*/ 4572 w 13144"/>
                <a:gd name="connsiteY2" fmla="*/ 0 h 16002"/>
                <a:gd name="connsiteX3" fmla="*/ 0 w 13144"/>
                <a:gd name="connsiteY3" fmla="*/ 8573 h 1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4" h="16002">
                  <a:moveTo>
                    <a:pt x="0" y="8573"/>
                  </a:moveTo>
                  <a:lnTo>
                    <a:pt x="13144" y="16002"/>
                  </a:lnTo>
                  <a:lnTo>
                    <a:pt x="4572" y="0"/>
                  </a:lnTo>
                  <a:lnTo>
                    <a:pt x="0" y="857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68981B3-EABA-A978-9B9D-A8E374CCFB83}"/>
                </a:ext>
              </a:extLst>
            </p:cNvPr>
            <p:cNvSpPr/>
            <p:nvPr/>
          </p:nvSpPr>
          <p:spPr>
            <a:xfrm>
              <a:off x="4153256" y="4138423"/>
              <a:ext cx="28575" cy="56578"/>
            </a:xfrm>
            <a:custGeom>
              <a:avLst/>
              <a:gdLst>
                <a:gd name="connsiteX0" fmla="*/ 28575 w 28575"/>
                <a:gd name="connsiteY0" fmla="*/ 54864 h 56578"/>
                <a:gd name="connsiteX1" fmla="*/ 0 w 28575"/>
                <a:gd name="connsiteY1" fmla="*/ 0 h 56578"/>
                <a:gd name="connsiteX2" fmla="*/ 21717 w 28575"/>
                <a:gd name="connsiteY2" fmla="*/ 56578 h 56578"/>
                <a:gd name="connsiteX3" fmla="*/ 28575 w 28575"/>
                <a:gd name="connsiteY3" fmla="*/ 54864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6578">
                  <a:moveTo>
                    <a:pt x="28575" y="54864"/>
                  </a:moveTo>
                  <a:cubicBezTo>
                    <a:pt x="17145" y="37719"/>
                    <a:pt x="8001" y="18859"/>
                    <a:pt x="0" y="0"/>
                  </a:cubicBezTo>
                  <a:cubicBezTo>
                    <a:pt x="5715" y="19431"/>
                    <a:pt x="12573" y="38290"/>
                    <a:pt x="21717" y="56578"/>
                  </a:cubicBezTo>
                  <a:lnTo>
                    <a:pt x="28575" y="5486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C36255C-67B4-8120-3CD7-B8104240077D}"/>
                </a:ext>
              </a:extLst>
            </p:cNvPr>
            <p:cNvSpPr/>
            <p:nvPr/>
          </p:nvSpPr>
          <p:spPr>
            <a:xfrm>
              <a:off x="4423576" y="5089970"/>
              <a:ext cx="48577" cy="54863"/>
            </a:xfrm>
            <a:custGeom>
              <a:avLst/>
              <a:gdLst>
                <a:gd name="connsiteX0" fmla="*/ 1143 w 48577"/>
                <a:gd name="connsiteY0" fmla="*/ 54864 h 54863"/>
                <a:gd name="connsiteX1" fmla="*/ 0 w 48577"/>
                <a:gd name="connsiteY1" fmla="*/ 50863 h 54863"/>
                <a:gd name="connsiteX2" fmla="*/ 44577 w 48577"/>
                <a:gd name="connsiteY2" fmla="*/ 0 h 54863"/>
                <a:gd name="connsiteX3" fmla="*/ 48578 w 48577"/>
                <a:gd name="connsiteY3" fmla="*/ 571 h 54863"/>
                <a:gd name="connsiteX4" fmla="*/ 1143 w 48577"/>
                <a:gd name="connsiteY4" fmla="*/ 54864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77" h="54863">
                  <a:moveTo>
                    <a:pt x="1143" y="54864"/>
                  </a:moveTo>
                  <a:lnTo>
                    <a:pt x="0" y="50863"/>
                  </a:lnTo>
                  <a:cubicBezTo>
                    <a:pt x="41148" y="35433"/>
                    <a:pt x="44577" y="1143"/>
                    <a:pt x="44577" y="0"/>
                  </a:cubicBezTo>
                  <a:lnTo>
                    <a:pt x="48578" y="571"/>
                  </a:lnTo>
                  <a:cubicBezTo>
                    <a:pt x="48578" y="571"/>
                    <a:pt x="44577" y="38862"/>
                    <a:pt x="1143" y="5486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5FC348B-DE9E-DFCA-B0FE-CA41F91482F9}"/>
                </a:ext>
              </a:extLst>
            </p:cNvPr>
            <p:cNvSpPr/>
            <p:nvPr/>
          </p:nvSpPr>
          <p:spPr>
            <a:xfrm>
              <a:off x="4097238" y="4125844"/>
              <a:ext cx="116596" cy="291465"/>
            </a:xfrm>
            <a:custGeom>
              <a:avLst/>
              <a:gdLst>
                <a:gd name="connsiteX0" fmla="*/ 4011 w 116596"/>
                <a:gd name="connsiteY0" fmla="*/ 291465 h 291465"/>
                <a:gd name="connsiteX1" fmla="*/ 114311 w 116596"/>
                <a:gd name="connsiteY1" fmla="*/ 0 h 291465"/>
                <a:gd name="connsiteX2" fmla="*/ 116597 w 116596"/>
                <a:gd name="connsiteY2" fmla="*/ 3429 h 291465"/>
                <a:gd name="connsiteX3" fmla="*/ 8012 w 116596"/>
                <a:gd name="connsiteY3" fmla="*/ 290894 h 291465"/>
                <a:gd name="connsiteX4" fmla="*/ 4011 w 116596"/>
                <a:gd name="connsiteY4" fmla="*/ 291465 h 29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96" h="291465">
                  <a:moveTo>
                    <a:pt x="4011" y="291465"/>
                  </a:moveTo>
                  <a:cubicBezTo>
                    <a:pt x="-13705" y="181737"/>
                    <a:pt x="28014" y="70295"/>
                    <a:pt x="114311" y="0"/>
                  </a:cubicBezTo>
                  <a:lnTo>
                    <a:pt x="116597" y="3429"/>
                  </a:lnTo>
                  <a:cubicBezTo>
                    <a:pt x="31443" y="73152"/>
                    <a:pt x="-9705" y="182309"/>
                    <a:pt x="8012" y="290894"/>
                  </a:cubicBezTo>
                  <a:lnTo>
                    <a:pt x="4011" y="29146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5C224EB-291D-D956-217D-000344C9F7C4}"/>
                </a:ext>
              </a:extLst>
            </p:cNvPr>
            <p:cNvSpPr/>
            <p:nvPr/>
          </p:nvSpPr>
          <p:spPr>
            <a:xfrm>
              <a:off x="4559593" y="4219806"/>
              <a:ext cx="48391" cy="72349"/>
            </a:xfrm>
            <a:custGeom>
              <a:avLst/>
              <a:gdLst>
                <a:gd name="connsiteX0" fmla="*/ 0 w 48391"/>
                <a:gd name="connsiteY0" fmla="*/ 72350 h 72349"/>
                <a:gd name="connsiteX1" fmla="*/ 1714 w 48391"/>
                <a:gd name="connsiteY1" fmla="*/ 28344 h 72349"/>
                <a:gd name="connsiteX2" fmla="*/ 48006 w 48391"/>
                <a:gd name="connsiteY2" fmla="*/ 31773 h 72349"/>
                <a:gd name="connsiteX3" fmla="*/ 4001 w 48391"/>
                <a:gd name="connsiteY3" fmla="*/ 71778 h 72349"/>
                <a:gd name="connsiteX4" fmla="*/ 0 w 48391"/>
                <a:gd name="connsiteY4" fmla="*/ 72350 h 7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91" h="72349">
                  <a:moveTo>
                    <a:pt x="0" y="72350"/>
                  </a:moveTo>
                  <a:lnTo>
                    <a:pt x="1714" y="28344"/>
                  </a:lnTo>
                  <a:cubicBezTo>
                    <a:pt x="5144" y="-11661"/>
                    <a:pt x="53149" y="-8232"/>
                    <a:pt x="48006" y="31773"/>
                  </a:cubicBezTo>
                  <a:cubicBezTo>
                    <a:pt x="42863" y="71778"/>
                    <a:pt x="4001" y="71778"/>
                    <a:pt x="4001" y="71778"/>
                  </a:cubicBezTo>
                  <a:lnTo>
                    <a:pt x="0" y="7235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C44D1EA-D129-3E27-74C0-00B2298C70FB}"/>
                </a:ext>
              </a:extLst>
            </p:cNvPr>
            <p:cNvSpPr/>
            <p:nvPr/>
          </p:nvSpPr>
          <p:spPr>
            <a:xfrm>
              <a:off x="4570877" y="4228837"/>
              <a:ext cx="24944" cy="31612"/>
            </a:xfrm>
            <a:custGeom>
              <a:avLst/>
              <a:gdLst>
                <a:gd name="connsiteX0" fmla="*/ 24720 w 24944"/>
                <a:gd name="connsiteY0" fmla="*/ 6163 h 31612"/>
                <a:gd name="connsiteX1" fmla="*/ 21291 w 24944"/>
                <a:gd name="connsiteY1" fmla="*/ 7307 h 31612"/>
                <a:gd name="connsiteX2" fmla="*/ 9289 w 24944"/>
                <a:gd name="connsiteY2" fmla="*/ 7878 h 31612"/>
                <a:gd name="connsiteX3" fmla="*/ 7575 w 24944"/>
                <a:gd name="connsiteY3" fmla="*/ 11307 h 31612"/>
                <a:gd name="connsiteX4" fmla="*/ 5289 w 24944"/>
                <a:gd name="connsiteY4" fmla="*/ 24452 h 31612"/>
                <a:gd name="connsiteX5" fmla="*/ 5289 w 24944"/>
                <a:gd name="connsiteY5" fmla="*/ 29023 h 31612"/>
                <a:gd name="connsiteX6" fmla="*/ 146 w 24944"/>
                <a:gd name="connsiteY6" fmla="*/ 29023 h 31612"/>
                <a:gd name="connsiteX7" fmla="*/ 146 w 24944"/>
                <a:gd name="connsiteY7" fmla="*/ 25023 h 31612"/>
                <a:gd name="connsiteX8" fmla="*/ 3003 w 24944"/>
                <a:gd name="connsiteY8" fmla="*/ 9021 h 31612"/>
                <a:gd name="connsiteX9" fmla="*/ 11576 w 24944"/>
                <a:gd name="connsiteY9" fmla="*/ 448 h 31612"/>
                <a:gd name="connsiteX10" fmla="*/ 23577 w 24944"/>
                <a:gd name="connsiteY10" fmla="*/ 2734 h 31612"/>
                <a:gd name="connsiteX11" fmla="*/ 24720 w 24944"/>
                <a:gd name="connsiteY11" fmla="*/ 6163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44" h="31612">
                  <a:moveTo>
                    <a:pt x="24720" y="6163"/>
                  </a:moveTo>
                  <a:cubicBezTo>
                    <a:pt x="24149" y="7307"/>
                    <a:pt x="22434" y="7878"/>
                    <a:pt x="21291" y="7307"/>
                  </a:cubicBezTo>
                  <a:cubicBezTo>
                    <a:pt x="17862" y="4449"/>
                    <a:pt x="12147" y="4449"/>
                    <a:pt x="9289" y="7878"/>
                  </a:cubicBezTo>
                  <a:cubicBezTo>
                    <a:pt x="8718" y="9021"/>
                    <a:pt x="7575" y="10164"/>
                    <a:pt x="7575" y="11307"/>
                  </a:cubicBezTo>
                  <a:cubicBezTo>
                    <a:pt x="5861" y="15307"/>
                    <a:pt x="4718" y="19879"/>
                    <a:pt x="5289" y="24452"/>
                  </a:cubicBezTo>
                  <a:lnTo>
                    <a:pt x="5289" y="29023"/>
                  </a:lnTo>
                  <a:cubicBezTo>
                    <a:pt x="5289" y="33024"/>
                    <a:pt x="146" y="31881"/>
                    <a:pt x="146" y="29023"/>
                  </a:cubicBezTo>
                  <a:lnTo>
                    <a:pt x="146" y="25023"/>
                  </a:lnTo>
                  <a:cubicBezTo>
                    <a:pt x="-426" y="19308"/>
                    <a:pt x="717" y="14164"/>
                    <a:pt x="3003" y="9021"/>
                  </a:cubicBezTo>
                  <a:cubicBezTo>
                    <a:pt x="4718" y="5020"/>
                    <a:pt x="7575" y="2163"/>
                    <a:pt x="11576" y="448"/>
                  </a:cubicBezTo>
                  <a:cubicBezTo>
                    <a:pt x="15576" y="-695"/>
                    <a:pt x="20148" y="448"/>
                    <a:pt x="23577" y="2734"/>
                  </a:cubicBezTo>
                  <a:cubicBezTo>
                    <a:pt x="24720" y="3877"/>
                    <a:pt x="25292" y="5020"/>
                    <a:pt x="24720" y="616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796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682779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美呗嘿嘿体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38784A-8898-C92F-A045-6104C3AFAADF}"/>
              </a:ext>
            </a:extLst>
          </p:cNvPr>
          <p:cNvSpPr txBox="1"/>
          <p:nvPr/>
        </p:nvSpPr>
        <p:spPr>
          <a:xfrm>
            <a:off x="6780833" y="1929924"/>
            <a:ext cx="3806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B050"/>
                </a:solidFill>
                <a:latin typeface="美呗嘿嘿体" panose="00000500000000000000" pitchFamily="2" charset="-122"/>
                <a:ea typeface="美呗嘿嘿体" panose="00000500000000000000" pitchFamily="2" charset="-122"/>
                <a:cs typeface="+mn-ea"/>
                <a:sym typeface="+mn-lt"/>
              </a:rPr>
              <a:t>一起去踏青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825004F-0CCC-A85C-FBB9-AB8E62C29708}"/>
              </a:ext>
            </a:extLst>
          </p:cNvPr>
          <p:cNvGrpSpPr/>
          <p:nvPr/>
        </p:nvGrpSpPr>
        <p:grpSpPr>
          <a:xfrm>
            <a:off x="3746079" y="1535580"/>
            <a:ext cx="1691535" cy="1483605"/>
            <a:chOff x="6096000" y="956430"/>
            <a:chExt cx="2378480" cy="2086108"/>
          </a:xfrm>
          <a:solidFill>
            <a:schemeClr val="tx1">
              <a:lumMod val="95000"/>
              <a:lumOff val="5000"/>
            </a:schemeClr>
          </a:solidFill>
          <a:effectLst>
            <a:outerShdw dist="76200" dir="5400000" algn="t" rotWithShape="0">
              <a:schemeClr val="bg1"/>
            </a:outerShdw>
          </a:effectLst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85E3C2E-DEFD-9FF8-1C1B-ADACD0D4AA5B}"/>
                </a:ext>
              </a:extLst>
            </p:cNvPr>
            <p:cNvGrpSpPr/>
            <p:nvPr/>
          </p:nvGrpSpPr>
          <p:grpSpPr>
            <a:xfrm>
              <a:off x="6731384" y="956430"/>
              <a:ext cx="1743096" cy="2086108"/>
              <a:chOff x="6731384" y="956430"/>
              <a:chExt cx="1743096" cy="2086108"/>
            </a:xfrm>
            <a:grpFill/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DAE656C4-2534-B66B-7633-4BA4A9A5EF3F}"/>
                  </a:ext>
                </a:extLst>
              </p:cNvPr>
              <p:cNvSpPr/>
              <p:nvPr/>
            </p:nvSpPr>
            <p:spPr>
              <a:xfrm>
                <a:off x="6970360" y="956430"/>
                <a:ext cx="1504120" cy="2086108"/>
              </a:xfrm>
              <a:custGeom>
                <a:avLst/>
                <a:gdLst>
                  <a:gd name="connsiteX0" fmla="*/ 56208 w 1504120"/>
                  <a:gd name="connsiteY0" fmla="*/ 0 h 2086108"/>
                  <a:gd name="connsiteX1" fmla="*/ 89950 w 1504120"/>
                  <a:gd name="connsiteY1" fmla="*/ 16871 h 2086108"/>
                  <a:gd name="connsiteX2" fmla="*/ 165868 w 1504120"/>
                  <a:gd name="connsiteY2" fmla="*/ 241787 h 2086108"/>
                  <a:gd name="connsiteX3" fmla="*/ 177116 w 1504120"/>
                  <a:gd name="connsiteY3" fmla="*/ 230540 h 2086108"/>
                  <a:gd name="connsiteX4" fmla="*/ 171492 w 1504120"/>
                  <a:gd name="connsiteY4" fmla="*/ 227728 h 2086108"/>
                  <a:gd name="connsiteX5" fmla="*/ 393597 w 1504120"/>
                  <a:gd name="connsiteY5" fmla="*/ 78731 h 2086108"/>
                  <a:gd name="connsiteX6" fmla="*/ 402032 w 1504120"/>
                  <a:gd name="connsiteY6" fmla="*/ 84354 h 2086108"/>
                  <a:gd name="connsiteX7" fmla="*/ 447021 w 1504120"/>
                  <a:gd name="connsiteY7" fmla="*/ 137750 h 2086108"/>
                  <a:gd name="connsiteX8" fmla="*/ 334549 w 1504120"/>
                  <a:gd name="connsiteY8" fmla="*/ 292400 h 2086108"/>
                  <a:gd name="connsiteX9" fmla="*/ 449833 w 1504120"/>
                  <a:gd name="connsiteY9" fmla="*/ 238976 h 2086108"/>
                  <a:gd name="connsiteX10" fmla="*/ 444209 w 1504120"/>
                  <a:gd name="connsiteY10" fmla="*/ 244599 h 2086108"/>
                  <a:gd name="connsiteX11" fmla="*/ 472327 w 1504120"/>
                  <a:gd name="connsiteY11" fmla="*/ 247411 h 2086108"/>
                  <a:gd name="connsiteX12" fmla="*/ 463892 w 1504120"/>
                  <a:gd name="connsiteY12" fmla="*/ 258658 h 2086108"/>
                  <a:gd name="connsiteX13" fmla="*/ 477923 w 1504120"/>
                  <a:gd name="connsiteY13" fmla="*/ 261470 h 2086108"/>
                  <a:gd name="connsiteX14" fmla="*/ 489170 w 1504120"/>
                  <a:gd name="connsiteY14" fmla="*/ 283964 h 2086108"/>
                  <a:gd name="connsiteX15" fmla="*/ 441397 w 1504120"/>
                  <a:gd name="connsiteY15" fmla="*/ 331765 h 2086108"/>
                  <a:gd name="connsiteX16" fmla="*/ 230540 w 1504120"/>
                  <a:gd name="connsiteY16" fmla="*/ 461080 h 2086108"/>
                  <a:gd name="connsiteX17" fmla="*/ 191175 w 1504120"/>
                  <a:gd name="connsiteY17" fmla="*/ 463892 h 2086108"/>
                  <a:gd name="connsiteX18" fmla="*/ 191175 w 1504120"/>
                  <a:gd name="connsiteY18" fmla="*/ 503257 h 2086108"/>
                  <a:gd name="connsiteX19" fmla="*/ 224916 w 1504120"/>
                  <a:gd name="connsiteY19" fmla="*/ 472327 h 2086108"/>
                  <a:gd name="connsiteX20" fmla="*/ 185551 w 1504120"/>
                  <a:gd name="connsiteY20" fmla="*/ 612890 h 2086108"/>
                  <a:gd name="connsiteX21" fmla="*/ 163057 w 1504120"/>
                  <a:gd name="connsiteY21" fmla="*/ 612890 h 2086108"/>
                  <a:gd name="connsiteX22" fmla="*/ 106820 w 1504120"/>
                  <a:gd name="connsiteY22" fmla="*/ 812500 h 2086108"/>
                  <a:gd name="connsiteX23" fmla="*/ 109632 w 1504120"/>
                  <a:gd name="connsiteY23" fmla="*/ 818124 h 2086108"/>
                  <a:gd name="connsiteX24" fmla="*/ 306431 w 1504120"/>
                  <a:gd name="connsiteY24" fmla="*/ 683185 h 2086108"/>
                  <a:gd name="connsiteX25" fmla="*/ 387973 w 1504120"/>
                  <a:gd name="connsiteY25" fmla="*/ 610078 h 2086108"/>
                  <a:gd name="connsiteX26" fmla="*/ 556653 w 1504120"/>
                  <a:gd name="connsiteY26" fmla="*/ 466704 h 2086108"/>
                  <a:gd name="connsiteX27" fmla="*/ 784382 w 1504120"/>
                  <a:gd name="connsiteY27" fmla="*/ 303647 h 2086108"/>
                  <a:gd name="connsiteX28" fmla="*/ 1003675 w 1504120"/>
                  <a:gd name="connsiteY28" fmla="*/ 174304 h 2086108"/>
                  <a:gd name="connsiteX29" fmla="*/ 1009298 w 1504120"/>
                  <a:gd name="connsiteY29" fmla="*/ 151810 h 2086108"/>
                  <a:gd name="connsiteX30" fmla="*/ 1031793 w 1504120"/>
                  <a:gd name="connsiteY30" fmla="*/ 112444 h 2086108"/>
                  <a:gd name="connsiteX31" fmla="*/ 1031793 w 1504120"/>
                  <a:gd name="connsiteY31" fmla="*/ 129315 h 2086108"/>
                  <a:gd name="connsiteX32" fmla="*/ 1048664 w 1504120"/>
                  <a:gd name="connsiteY32" fmla="*/ 112444 h 2086108"/>
                  <a:gd name="connsiteX33" fmla="*/ 1043040 w 1504120"/>
                  <a:gd name="connsiteY33" fmla="*/ 126503 h 2086108"/>
                  <a:gd name="connsiteX34" fmla="*/ 1045852 w 1504120"/>
                  <a:gd name="connsiteY34" fmla="*/ 157433 h 2086108"/>
                  <a:gd name="connsiteX35" fmla="*/ 1048664 w 1504120"/>
                  <a:gd name="connsiteY35" fmla="*/ 132127 h 2086108"/>
                  <a:gd name="connsiteX36" fmla="*/ 1051475 w 1504120"/>
                  <a:gd name="connsiteY36" fmla="*/ 157433 h 2086108"/>
                  <a:gd name="connsiteX37" fmla="*/ 1197661 w 1504120"/>
                  <a:gd name="connsiteY37" fmla="*/ 95601 h 2086108"/>
                  <a:gd name="connsiteX38" fmla="*/ 1217344 w 1504120"/>
                  <a:gd name="connsiteY38" fmla="*/ 104037 h 2086108"/>
                  <a:gd name="connsiteX39" fmla="*/ 1220156 w 1504120"/>
                  <a:gd name="connsiteY39" fmla="*/ 109661 h 2086108"/>
                  <a:gd name="connsiteX40" fmla="*/ 1217344 w 1504120"/>
                  <a:gd name="connsiteY40" fmla="*/ 123691 h 2086108"/>
                  <a:gd name="connsiteX41" fmla="*/ 1228591 w 1504120"/>
                  <a:gd name="connsiteY41" fmla="*/ 118068 h 2086108"/>
                  <a:gd name="connsiteX42" fmla="*/ 1211720 w 1504120"/>
                  <a:gd name="connsiteY42" fmla="*/ 143374 h 2086108"/>
                  <a:gd name="connsiteX43" fmla="*/ 1220156 w 1504120"/>
                  <a:gd name="connsiteY43" fmla="*/ 137750 h 2086108"/>
                  <a:gd name="connsiteX44" fmla="*/ 1198446 w 1504120"/>
                  <a:gd name="connsiteY44" fmla="*/ 163472 h 2086108"/>
                  <a:gd name="connsiteX45" fmla="*/ 1185891 w 1504120"/>
                  <a:gd name="connsiteY45" fmla="*/ 178346 h 2086108"/>
                  <a:gd name="connsiteX46" fmla="*/ 1051475 w 1504120"/>
                  <a:gd name="connsiteY46" fmla="*/ 255846 h 2086108"/>
                  <a:gd name="connsiteX47" fmla="*/ 1045852 w 1504120"/>
                  <a:gd name="connsiteY47" fmla="*/ 382350 h 2086108"/>
                  <a:gd name="connsiteX48" fmla="*/ 1048664 w 1504120"/>
                  <a:gd name="connsiteY48" fmla="*/ 399220 h 2086108"/>
                  <a:gd name="connsiteX49" fmla="*/ 1079593 w 1504120"/>
                  <a:gd name="connsiteY49" fmla="*/ 387973 h 2086108"/>
                  <a:gd name="connsiteX50" fmla="*/ 1093652 w 1504120"/>
                  <a:gd name="connsiteY50" fmla="*/ 387973 h 2086108"/>
                  <a:gd name="connsiteX51" fmla="*/ 1093652 w 1504120"/>
                  <a:gd name="connsiteY51" fmla="*/ 390785 h 2086108"/>
                  <a:gd name="connsiteX52" fmla="*/ 1118959 w 1504120"/>
                  <a:gd name="connsiteY52" fmla="*/ 390785 h 2086108"/>
                  <a:gd name="connsiteX53" fmla="*/ 1135830 w 1504120"/>
                  <a:gd name="connsiteY53" fmla="*/ 399220 h 2086108"/>
                  <a:gd name="connsiteX54" fmla="*/ 1085217 w 1504120"/>
                  <a:gd name="connsiteY54" fmla="*/ 427339 h 2086108"/>
                  <a:gd name="connsiteX55" fmla="*/ 1090841 w 1504120"/>
                  <a:gd name="connsiteY55" fmla="*/ 430150 h 2086108"/>
                  <a:gd name="connsiteX56" fmla="*/ 1118959 w 1504120"/>
                  <a:gd name="connsiteY56" fmla="*/ 421715 h 2086108"/>
                  <a:gd name="connsiteX57" fmla="*/ 1040228 w 1504120"/>
                  <a:gd name="connsiteY57" fmla="*/ 461080 h 2086108"/>
                  <a:gd name="connsiteX58" fmla="*/ 1043040 w 1504120"/>
                  <a:gd name="connsiteY58" fmla="*/ 466704 h 2086108"/>
                  <a:gd name="connsiteX59" fmla="*/ 1093652 w 1504120"/>
                  <a:gd name="connsiteY59" fmla="*/ 447021 h 2086108"/>
                  <a:gd name="connsiteX60" fmla="*/ 1040228 w 1504120"/>
                  <a:gd name="connsiteY60" fmla="*/ 475139 h 2086108"/>
                  <a:gd name="connsiteX61" fmla="*/ 1034604 w 1504120"/>
                  <a:gd name="connsiteY61" fmla="*/ 545435 h 2086108"/>
                  <a:gd name="connsiteX62" fmla="*/ 1034604 w 1504120"/>
                  <a:gd name="connsiteY62" fmla="*/ 581960 h 2086108"/>
                  <a:gd name="connsiteX63" fmla="*/ 1456320 w 1504120"/>
                  <a:gd name="connsiteY63" fmla="*/ 379538 h 2086108"/>
                  <a:gd name="connsiteX64" fmla="*/ 1464755 w 1504120"/>
                  <a:gd name="connsiteY64" fmla="*/ 390785 h 2086108"/>
                  <a:gd name="connsiteX65" fmla="*/ 1487249 w 1504120"/>
                  <a:gd name="connsiteY65" fmla="*/ 393597 h 2086108"/>
                  <a:gd name="connsiteX66" fmla="*/ 1504120 w 1504120"/>
                  <a:gd name="connsiteY66" fmla="*/ 416091 h 2086108"/>
                  <a:gd name="connsiteX67" fmla="*/ 1492873 w 1504120"/>
                  <a:gd name="connsiteY67" fmla="*/ 432962 h 2086108"/>
                  <a:gd name="connsiteX68" fmla="*/ 1498497 w 1504120"/>
                  <a:gd name="connsiteY68" fmla="*/ 441398 h 2086108"/>
                  <a:gd name="connsiteX69" fmla="*/ 1481626 w 1504120"/>
                  <a:gd name="connsiteY69" fmla="*/ 458268 h 2086108"/>
                  <a:gd name="connsiteX70" fmla="*/ 1476002 w 1504120"/>
                  <a:gd name="connsiteY70" fmla="*/ 475139 h 2086108"/>
                  <a:gd name="connsiteX71" fmla="*/ 1442261 w 1504120"/>
                  <a:gd name="connsiteY71" fmla="*/ 492010 h 2086108"/>
                  <a:gd name="connsiteX72" fmla="*/ 1349499 w 1504120"/>
                  <a:gd name="connsiteY72" fmla="*/ 517316 h 2086108"/>
                  <a:gd name="connsiteX73" fmla="*/ 1144265 w 1504120"/>
                  <a:gd name="connsiteY73" fmla="*/ 632572 h 2086108"/>
                  <a:gd name="connsiteX74" fmla="*/ 1034604 w 1504120"/>
                  <a:gd name="connsiteY74" fmla="*/ 714115 h 2086108"/>
                  <a:gd name="connsiteX75" fmla="*/ 995239 w 1504120"/>
                  <a:gd name="connsiteY75" fmla="*/ 818124 h 2086108"/>
                  <a:gd name="connsiteX76" fmla="*/ 998051 w 1504120"/>
                  <a:gd name="connsiteY76" fmla="*/ 823747 h 2086108"/>
                  <a:gd name="connsiteX77" fmla="*/ 1133018 w 1504120"/>
                  <a:gd name="connsiteY77" fmla="*/ 711303 h 2086108"/>
                  <a:gd name="connsiteX78" fmla="*/ 1169543 w 1504120"/>
                  <a:gd name="connsiteY78" fmla="*/ 719738 h 2086108"/>
                  <a:gd name="connsiteX79" fmla="*/ 1279204 w 1504120"/>
                  <a:gd name="connsiteY79" fmla="*/ 981208 h 2086108"/>
                  <a:gd name="connsiteX80" fmla="*/ 1282016 w 1504120"/>
                  <a:gd name="connsiteY80" fmla="*/ 1093653 h 2086108"/>
                  <a:gd name="connsiteX81" fmla="*/ 1276392 w 1504120"/>
                  <a:gd name="connsiteY81" fmla="*/ 1228619 h 2086108"/>
                  <a:gd name="connsiteX82" fmla="*/ 1242650 w 1504120"/>
                  <a:gd name="connsiteY82" fmla="*/ 1526615 h 2086108"/>
                  <a:gd name="connsiteX83" fmla="*/ 1161108 w 1504120"/>
                  <a:gd name="connsiteY83" fmla="*/ 2001754 h 2086108"/>
                  <a:gd name="connsiteX84" fmla="*/ 1118959 w 1504120"/>
                  <a:gd name="connsiteY84" fmla="*/ 2072049 h 2086108"/>
                  <a:gd name="connsiteX85" fmla="*/ 1124582 w 1504120"/>
                  <a:gd name="connsiteY85" fmla="*/ 2055178 h 2086108"/>
                  <a:gd name="connsiteX86" fmla="*/ 1104900 w 1504120"/>
                  <a:gd name="connsiteY86" fmla="*/ 2077673 h 2086108"/>
                  <a:gd name="connsiteX87" fmla="*/ 1096464 w 1504120"/>
                  <a:gd name="connsiteY87" fmla="*/ 2069238 h 2086108"/>
                  <a:gd name="connsiteX88" fmla="*/ 1085217 w 1504120"/>
                  <a:gd name="connsiteY88" fmla="*/ 2086108 h 2086108"/>
                  <a:gd name="connsiteX89" fmla="*/ 1082405 w 1504120"/>
                  <a:gd name="connsiteY89" fmla="*/ 2080485 h 2086108"/>
                  <a:gd name="connsiteX90" fmla="*/ 1090841 w 1504120"/>
                  <a:gd name="connsiteY90" fmla="*/ 2066426 h 2086108"/>
                  <a:gd name="connsiteX91" fmla="*/ 1088029 w 1504120"/>
                  <a:gd name="connsiteY91" fmla="*/ 2060802 h 2086108"/>
                  <a:gd name="connsiteX92" fmla="*/ 1076782 w 1504120"/>
                  <a:gd name="connsiteY92" fmla="*/ 2074861 h 2086108"/>
                  <a:gd name="connsiteX93" fmla="*/ 1127394 w 1504120"/>
                  <a:gd name="connsiteY93" fmla="*/ 1799332 h 2086108"/>
                  <a:gd name="connsiteX94" fmla="*/ 1144265 w 1504120"/>
                  <a:gd name="connsiteY94" fmla="*/ 1571604 h 2086108"/>
                  <a:gd name="connsiteX95" fmla="*/ 1189226 w 1504120"/>
                  <a:gd name="connsiteY95" fmla="*/ 1144265 h 2086108"/>
                  <a:gd name="connsiteX96" fmla="*/ 1186414 w 1504120"/>
                  <a:gd name="connsiteY96" fmla="*/ 947467 h 2086108"/>
                  <a:gd name="connsiteX97" fmla="*/ 1124582 w 1504120"/>
                  <a:gd name="connsiteY97" fmla="*/ 770351 h 2086108"/>
                  <a:gd name="connsiteX98" fmla="*/ 1133018 w 1504120"/>
                  <a:gd name="connsiteY98" fmla="*/ 764727 h 2086108"/>
                  <a:gd name="connsiteX99" fmla="*/ 1104900 w 1504120"/>
                  <a:gd name="connsiteY99" fmla="*/ 753480 h 2086108"/>
                  <a:gd name="connsiteX100" fmla="*/ 1082405 w 1504120"/>
                  <a:gd name="connsiteY100" fmla="*/ 767539 h 2086108"/>
                  <a:gd name="connsiteX101" fmla="*/ 1085217 w 1504120"/>
                  <a:gd name="connsiteY101" fmla="*/ 773163 h 2086108"/>
                  <a:gd name="connsiteX102" fmla="*/ 1110523 w 1504120"/>
                  <a:gd name="connsiteY102" fmla="*/ 761916 h 2086108"/>
                  <a:gd name="connsiteX103" fmla="*/ 1006486 w 1504120"/>
                  <a:gd name="connsiteY103" fmla="*/ 871548 h 2086108"/>
                  <a:gd name="connsiteX104" fmla="*/ 1005249 w 1504120"/>
                  <a:gd name="connsiteY104" fmla="*/ 873123 h 2086108"/>
                  <a:gd name="connsiteX105" fmla="*/ 1006486 w 1504120"/>
                  <a:gd name="connsiteY105" fmla="*/ 879983 h 2086108"/>
                  <a:gd name="connsiteX106" fmla="*/ 958686 w 1504120"/>
                  <a:gd name="connsiteY106" fmla="*/ 972773 h 2086108"/>
                  <a:gd name="connsiteX107" fmla="*/ 961497 w 1504120"/>
                  <a:gd name="connsiteY107" fmla="*/ 978397 h 2086108"/>
                  <a:gd name="connsiteX108" fmla="*/ 1088029 w 1504120"/>
                  <a:gd name="connsiteY108" fmla="*/ 950279 h 2086108"/>
                  <a:gd name="connsiteX109" fmla="*/ 1118959 w 1504120"/>
                  <a:gd name="connsiteY109" fmla="*/ 953090 h 2086108"/>
                  <a:gd name="connsiteX110" fmla="*/ 1130206 w 1504120"/>
                  <a:gd name="connsiteY110" fmla="*/ 964338 h 2086108"/>
                  <a:gd name="connsiteX111" fmla="*/ 1141453 w 1504120"/>
                  <a:gd name="connsiteY111" fmla="*/ 972773 h 2086108"/>
                  <a:gd name="connsiteX112" fmla="*/ 1144265 w 1504120"/>
                  <a:gd name="connsiteY112" fmla="*/ 984020 h 2086108"/>
                  <a:gd name="connsiteX113" fmla="*/ 1138641 w 1504120"/>
                  <a:gd name="connsiteY113" fmla="*/ 1006515 h 2086108"/>
                  <a:gd name="connsiteX114" fmla="*/ 1135830 w 1504120"/>
                  <a:gd name="connsiteY114" fmla="*/ 995268 h 2086108"/>
                  <a:gd name="connsiteX115" fmla="*/ 1130206 w 1504120"/>
                  <a:gd name="connsiteY115" fmla="*/ 1009327 h 2086108"/>
                  <a:gd name="connsiteX116" fmla="*/ 1110523 w 1504120"/>
                  <a:gd name="connsiteY116" fmla="*/ 1043040 h 2086108"/>
                  <a:gd name="connsiteX117" fmla="*/ 1116147 w 1504120"/>
                  <a:gd name="connsiteY117" fmla="*/ 1020546 h 2086108"/>
                  <a:gd name="connsiteX118" fmla="*/ 1107649 w 1504120"/>
                  <a:gd name="connsiteY118" fmla="*/ 1034356 h 2086108"/>
                  <a:gd name="connsiteX119" fmla="*/ 1104900 w 1504120"/>
                  <a:gd name="connsiteY119" fmla="*/ 1023357 h 2086108"/>
                  <a:gd name="connsiteX120" fmla="*/ 1051475 w 1504120"/>
                  <a:gd name="connsiteY120" fmla="*/ 1113335 h 2086108"/>
                  <a:gd name="connsiteX121" fmla="*/ 1073970 w 1504120"/>
                  <a:gd name="connsiteY121" fmla="*/ 1085217 h 2086108"/>
                  <a:gd name="connsiteX122" fmla="*/ 1076782 w 1504120"/>
                  <a:gd name="connsiteY122" fmla="*/ 1090841 h 2086108"/>
                  <a:gd name="connsiteX123" fmla="*/ 1080141 w 1504120"/>
                  <a:gd name="connsiteY123" fmla="*/ 1089009 h 2086108"/>
                  <a:gd name="connsiteX124" fmla="*/ 1052881 w 1504120"/>
                  <a:gd name="connsiteY124" fmla="*/ 1131261 h 2086108"/>
                  <a:gd name="connsiteX125" fmla="*/ 1026169 w 1504120"/>
                  <a:gd name="connsiteY125" fmla="*/ 1192066 h 2086108"/>
                  <a:gd name="connsiteX126" fmla="*/ 1031793 w 1504120"/>
                  <a:gd name="connsiteY126" fmla="*/ 1194878 h 2086108"/>
                  <a:gd name="connsiteX127" fmla="*/ 1161108 w 1504120"/>
                  <a:gd name="connsiteY127" fmla="*/ 1172383 h 2086108"/>
                  <a:gd name="connsiteX128" fmla="*/ 1127394 w 1504120"/>
                  <a:gd name="connsiteY128" fmla="*/ 1189254 h 2086108"/>
                  <a:gd name="connsiteX129" fmla="*/ 1133018 w 1504120"/>
                  <a:gd name="connsiteY129" fmla="*/ 1192066 h 2086108"/>
                  <a:gd name="connsiteX130" fmla="*/ 1177979 w 1504120"/>
                  <a:gd name="connsiteY130" fmla="*/ 1178007 h 2086108"/>
                  <a:gd name="connsiteX131" fmla="*/ 1158296 w 1504120"/>
                  <a:gd name="connsiteY131" fmla="*/ 1194878 h 2086108"/>
                  <a:gd name="connsiteX132" fmla="*/ 1172355 w 1504120"/>
                  <a:gd name="connsiteY132" fmla="*/ 1192066 h 2086108"/>
                  <a:gd name="connsiteX133" fmla="*/ 975557 w 1504120"/>
                  <a:gd name="connsiteY133" fmla="*/ 1296075 h 2086108"/>
                  <a:gd name="connsiteX134" fmla="*/ 927756 w 1504120"/>
                  <a:gd name="connsiteY134" fmla="*/ 1282016 h 2086108"/>
                  <a:gd name="connsiteX135" fmla="*/ 919349 w 1504120"/>
                  <a:gd name="connsiteY135" fmla="*/ 1242650 h 2086108"/>
                  <a:gd name="connsiteX136" fmla="*/ 908101 w 1504120"/>
                  <a:gd name="connsiteY136" fmla="*/ 1284827 h 2086108"/>
                  <a:gd name="connsiteX137" fmla="*/ 896854 w 1504120"/>
                  <a:gd name="connsiteY137" fmla="*/ 1279204 h 2086108"/>
                  <a:gd name="connsiteX138" fmla="*/ 885607 w 1504120"/>
                  <a:gd name="connsiteY138" fmla="*/ 1312946 h 2086108"/>
                  <a:gd name="connsiteX139" fmla="*/ 877171 w 1504120"/>
                  <a:gd name="connsiteY139" fmla="*/ 1276392 h 2086108"/>
                  <a:gd name="connsiteX140" fmla="*/ 854677 w 1504120"/>
                  <a:gd name="connsiteY140" fmla="*/ 1318569 h 2086108"/>
                  <a:gd name="connsiteX141" fmla="*/ 854677 w 1504120"/>
                  <a:gd name="connsiteY141" fmla="*/ 1298887 h 2086108"/>
                  <a:gd name="connsiteX142" fmla="*/ 840618 w 1504120"/>
                  <a:gd name="connsiteY142" fmla="*/ 1304510 h 2086108"/>
                  <a:gd name="connsiteX143" fmla="*/ 823747 w 1504120"/>
                  <a:gd name="connsiteY143" fmla="*/ 1262333 h 2086108"/>
                  <a:gd name="connsiteX144" fmla="*/ 823747 w 1504120"/>
                  <a:gd name="connsiteY144" fmla="*/ 1206125 h 2086108"/>
                  <a:gd name="connsiteX145" fmla="*/ 837806 w 1504120"/>
                  <a:gd name="connsiteY145" fmla="*/ 1116147 h 2086108"/>
                  <a:gd name="connsiteX146" fmla="*/ 944627 w 1504120"/>
                  <a:gd name="connsiteY146" fmla="*/ 767539 h 2086108"/>
                  <a:gd name="connsiteX147" fmla="*/ 944627 w 1504120"/>
                  <a:gd name="connsiteY147" fmla="*/ 759104 h 2086108"/>
                  <a:gd name="connsiteX148" fmla="*/ 593207 w 1504120"/>
                  <a:gd name="connsiteY148" fmla="*/ 975585 h 2086108"/>
                  <a:gd name="connsiteX149" fmla="*/ 567901 w 1504120"/>
                  <a:gd name="connsiteY149" fmla="*/ 981208 h 2086108"/>
                  <a:gd name="connsiteX150" fmla="*/ 545406 w 1504120"/>
                  <a:gd name="connsiteY150" fmla="*/ 984020 h 2086108"/>
                  <a:gd name="connsiteX151" fmla="*/ 551030 w 1504120"/>
                  <a:gd name="connsiteY151" fmla="*/ 975585 h 2086108"/>
                  <a:gd name="connsiteX152" fmla="*/ 528535 w 1504120"/>
                  <a:gd name="connsiteY152" fmla="*/ 972773 h 2086108"/>
                  <a:gd name="connsiteX153" fmla="*/ 528535 w 1504120"/>
                  <a:gd name="connsiteY153" fmla="*/ 964338 h 2086108"/>
                  <a:gd name="connsiteX154" fmla="*/ 534159 w 1504120"/>
                  <a:gd name="connsiteY154" fmla="*/ 958714 h 2086108"/>
                  <a:gd name="connsiteX155" fmla="*/ 517288 w 1504120"/>
                  <a:gd name="connsiteY155" fmla="*/ 936220 h 2086108"/>
                  <a:gd name="connsiteX156" fmla="*/ 522912 w 1504120"/>
                  <a:gd name="connsiteY156" fmla="*/ 924972 h 2086108"/>
                  <a:gd name="connsiteX157" fmla="*/ 643819 w 1504120"/>
                  <a:gd name="connsiteY157" fmla="*/ 806876 h 2086108"/>
                  <a:gd name="connsiteX158" fmla="*/ 843430 w 1504120"/>
                  <a:gd name="connsiteY158" fmla="*/ 671938 h 2086108"/>
                  <a:gd name="connsiteX159" fmla="*/ 837806 w 1504120"/>
                  <a:gd name="connsiteY159" fmla="*/ 677561 h 2086108"/>
                  <a:gd name="connsiteX160" fmla="*/ 843430 w 1504120"/>
                  <a:gd name="connsiteY160" fmla="*/ 680373 h 2086108"/>
                  <a:gd name="connsiteX161" fmla="*/ 859598 w 1504120"/>
                  <a:gd name="connsiteY161" fmla="*/ 672289 h 2086108"/>
                  <a:gd name="connsiteX162" fmla="*/ 864642 w 1504120"/>
                  <a:gd name="connsiteY162" fmla="*/ 668724 h 2086108"/>
                  <a:gd name="connsiteX163" fmla="*/ 854677 w 1504120"/>
                  <a:gd name="connsiteY163" fmla="*/ 685997 h 2086108"/>
                  <a:gd name="connsiteX164" fmla="*/ 877171 w 1504120"/>
                  <a:gd name="connsiteY164" fmla="*/ 669126 h 2086108"/>
                  <a:gd name="connsiteX165" fmla="*/ 857489 w 1504120"/>
                  <a:gd name="connsiteY165" fmla="*/ 688809 h 2086108"/>
                  <a:gd name="connsiteX166" fmla="*/ 950250 w 1504120"/>
                  <a:gd name="connsiteY166" fmla="*/ 601643 h 2086108"/>
                  <a:gd name="connsiteX167" fmla="*/ 955874 w 1504120"/>
                  <a:gd name="connsiteY167" fmla="*/ 514505 h 2086108"/>
                  <a:gd name="connsiteX168" fmla="*/ 851865 w 1504120"/>
                  <a:gd name="connsiteY168" fmla="*/ 565089 h 2086108"/>
                  <a:gd name="connsiteX169" fmla="*/ 958686 w 1504120"/>
                  <a:gd name="connsiteY169" fmla="*/ 506069 h 2086108"/>
                  <a:gd name="connsiteX170" fmla="*/ 955874 w 1504120"/>
                  <a:gd name="connsiteY170" fmla="*/ 500446 h 2086108"/>
                  <a:gd name="connsiteX171" fmla="*/ 843430 w 1504120"/>
                  <a:gd name="connsiteY171" fmla="*/ 556682 h 2086108"/>
                  <a:gd name="connsiteX172" fmla="*/ 832182 w 1504120"/>
                  <a:gd name="connsiteY172" fmla="*/ 548246 h 2086108"/>
                  <a:gd name="connsiteX173" fmla="*/ 826559 w 1504120"/>
                  <a:gd name="connsiteY173" fmla="*/ 553870 h 2086108"/>
                  <a:gd name="connsiteX174" fmla="*/ 826559 w 1504120"/>
                  <a:gd name="connsiteY174" fmla="*/ 551058 h 2086108"/>
                  <a:gd name="connsiteX175" fmla="*/ 834994 w 1504120"/>
                  <a:gd name="connsiteY175" fmla="*/ 534187 h 2086108"/>
                  <a:gd name="connsiteX176" fmla="*/ 826559 w 1504120"/>
                  <a:gd name="connsiteY176" fmla="*/ 542623 h 2086108"/>
                  <a:gd name="connsiteX177" fmla="*/ 823747 w 1504120"/>
                  <a:gd name="connsiteY177" fmla="*/ 534187 h 2086108"/>
                  <a:gd name="connsiteX178" fmla="*/ 913725 w 1504120"/>
                  <a:gd name="connsiteY178" fmla="*/ 461080 h 2086108"/>
                  <a:gd name="connsiteX179" fmla="*/ 964309 w 1504120"/>
                  <a:gd name="connsiteY179" fmla="*/ 432962 h 2086108"/>
                  <a:gd name="connsiteX180" fmla="*/ 972745 w 1504120"/>
                  <a:gd name="connsiteY180" fmla="*/ 396409 h 2086108"/>
                  <a:gd name="connsiteX181" fmla="*/ 978368 w 1504120"/>
                  <a:gd name="connsiteY181" fmla="*/ 357043 h 2086108"/>
                  <a:gd name="connsiteX182" fmla="*/ 986804 w 1504120"/>
                  <a:gd name="connsiteY182" fmla="*/ 283964 h 2086108"/>
                  <a:gd name="connsiteX183" fmla="*/ 714087 w 1504120"/>
                  <a:gd name="connsiteY183" fmla="*/ 441398 h 2086108"/>
                  <a:gd name="connsiteX184" fmla="*/ 382349 w 1504120"/>
                  <a:gd name="connsiteY184" fmla="*/ 702868 h 2086108"/>
                  <a:gd name="connsiteX185" fmla="*/ 399220 w 1504120"/>
                  <a:gd name="connsiteY185" fmla="*/ 728174 h 2086108"/>
                  <a:gd name="connsiteX186" fmla="*/ 410468 w 1504120"/>
                  <a:gd name="connsiteY186" fmla="*/ 770351 h 2086108"/>
                  <a:gd name="connsiteX187" fmla="*/ 210857 w 1504120"/>
                  <a:gd name="connsiteY187" fmla="*/ 1017734 h 2086108"/>
                  <a:gd name="connsiteX188" fmla="*/ 163057 w 1504120"/>
                  <a:gd name="connsiteY188" fmla="*/ 936220 h 2086108"/>
                  <a:gd name="connsiteX189" fmla="*/ 244599 w 1504120"/>
                  <a:gd name="connsiteY189" fmla="*/ 753480 h 2086108"/>
                  <a:gd name="connsiteX190" fmla="*/ 244599 w 1504120"/>
                  <a:gd name="connsiteY190" fmla="*/ 750668 h 2086108"/>
                  <a:gd name="connsiteX191" fmla="*/ 185551 w 1504120"/>
                  <a:gd name="connsiteY191" fmla="*/ 784410 h 2086108"/>
                  <a:gd name="connsiteX192" fmla="*/ 182739 w 1504120"/>
                  <a:gd name="connsiteY192" fmla="*/ 778786 h 2086108"/>
                  <a:gd name="connsiteX193" fmla="*/ 101197 w 1504120"/>
                  <a:gd name="connsiteY193" fmla="*/ 851865 h 2086108"/>
                  <a:gd name="connsiteX194" fmla="*/ 95573 w 1504120"/>
                  <a:gd name="connsiteY194" fmla="*/ 969961 h 2086108"/>
                  <a:gd name="connsiteX195" fmla="*/ 118068 w 1504120"/>
                  <a:gd name="connsiteY195" fmla="*/ 1276392 h 2086108"/>
                  <a:gd name="connsiteX196" fmla="*/ 101197 w 1504120"/>
                  <a:gd name="connsiteY196" fmla="*/ 1287639 h 2086108"/>
                  <a:gd name="connsiteX197" fmla="*/ 87138 w 1504120"/>
                  <a:gd name="connsiteY197" fmla="*/ 1276392 h 2086108"/>
                  <a:gd name="connsiteX198" fmla="*/ 87138 w 1504120"/>
                  <a:gd name="connsiteY198" fmla="*/ 1290451 h 2086108"/>
                  <a:gd name="connsiteX199" fmla="*/ 0 w 1504120"/>
                  <a:gd name="connsiteY199" fmla="*/ 1031793 h 2086108"/>
                  <a:gd name="connsiteX200" fmla="*/ 0 w 1504120"/>
                  <a:gd name="connsiteY200" fmla="*/ 896854 h 2086108"/>
                  <a:gd name="connsiteX201" fmla="*/ 5623 w 1504120"/>
                  <a:gd name="connsiteY201" fmla="*/ 846242 h 2086108"/>
                  <a:gd name="connsiteX202" fmla="*/ 47772 w 1504120"/>
                  <a:gd name="connsiteY202" fmla="*/ 683185 h 2086108"/>
                  <a:gd name="connsiteX203" fmla="*/ 87138 w 1504120"/>
                  <a:gd name="connsiteY203" fmla="*/ 593207 h 2086108"/>
                  <a:gd name="connsiteX204" fmla="*/ 56208 w 1504120"/>
                  <a:gd name="connsiteY204" fmla="*/ 536999 h 2086108"/>
                  <a:gd name="connsiteX205" fmla="*/ 89950 w 1504120"/>
                  <a:gd name="connsiteY205" fmla="*/ 559494 h 2086108"/>
                  <a:gd name="connsiteX206" fmla="*/ 75891 w 1504120"/>
                  <a:gd name="connsiteY206" fmla="*/ 536999 h 2086108"/>
                  <a:gd name="connsiteX207" fmla="*/ 56208 w 1504120"/>
                  <a:gd name="connsiteY207" fmla="*/ 520128 h 2086108"/>
                  <a:gd name="connsiteX208" fmla="*/ 89950 w 1504120"/>
                  <a:gd name="connsiteY208" fmla="*/ 534187 h 2086108"/>
                  <a:gd name="connsiteX209" fmla="*/ 73079 w 1504120"/>
                  <a:gd name="connsiteY209" fmla="*/ 520128 h 2086108"/>
                  <a:gd name="connsiteX210" fmla="*/ 95573 w 1504120"/>
                  <a:gd name="connsiteY210" fmla="*/ 528564 h 2086108"/>
                  <a:gd name="connsiteX211" fmla="*/ 95573 w 1504120"/>
                  <a:gd name="connsiteY211" fmla="*/ 444209 h 2086108"/>
                  <a:gd name="connsiteX212" fmla="*/ 84326 w 1504120"/>
                  <a:gd name="connsiteY212" fmla="*/ 373914 h 2086108"/>
                  <a:gd name="connsiteX213" fmla="*/ 5623 w 1504120"/>
                  <a:gd name="connsiteY213" fmla="*/ 438586 h 2086108"/>
                  <a:gd name="connsiteX214" fmla="*/ 84326 w 1504120"/>
                  <a:gd name="connsiteY214" fmla="*/ 351420 h 2086108"/>
                  <a:gd name="connsiteX215" fmla="*/ 30902 w 1504120"/>
                  <a:gd name="connsiteY215" fmla="*/ 25306 h 2086108"/>
                  <a:gd name="connsiteX216" fmla="*/ 42149 w 1504120"/>
                  <a:gd name="connsiteY216" fmla="*/ 50613 h 2086108"/>
                  <a:gd name="connsiteX217" fmla="*/ 44961 w 1504120"/>
                  <a:gd name="connsiteY217" fmla="*/ 42177 h 2086108"/>
                  <a:gd name="connsiteX218" fmla="*/ 36525 w 1504120"/>
                  <a:gd name="connsiteY218" fmla="*/ 5624 h 2086108"/>
                  <a:gd name="connsiteX219" fmla="*/ 53396 w 1504120"/>
                  <a:gd name="connsiteY219" fmla="*/ 19683 h 2086108"/>
                  <a:gd name="connsiteX220" fmla="*/ 61832 w 1504120"/>
                  <a:gd name="connsiteY220" fmla="*/ 33742 h 2086108"/>
                  <a:gd name="connsiteX221" fmla="*/ 64643 w 1504120"/>
                  <a:gd name="connsiteY221" fmla="*/ 28118 h 2086108"/>
                  <a:gd name="connsiteX222" fmla="*/ 56208 w 1504120"/>
                  <a:gd name="connsiteY222" fmla="*/ 0 h 2086108"/>
                  <a:gd name="connsiteX223" fmla="*/ 70267 w 1504120"/>
                  <a:gd name="connsiteY223" fmla="*/ 652255 h 2086108"/>
                  <a:gd name="connsiteX224" fmla="*/ 25306 w 1504120"/>
                  <a:gd name="connsiteY224" fmla="*/ 829371 h 2086108"/>
                  <a:gd name="connsiteX225" fmla="*/ 70267 w 1504120"/>
                  <a:gd name="connsiteY225" fmla="*/ 652255 h 2086108"/>
                  <a:gd name="connsiteX226" fmla="*/ 328925 w 1504120"/>
                  <a:gd name="connsiteY226" fmla="*/ 753480 h 2086108"/>
                  <a:gd name="connsiteX227" fmla="*/ 233352 w 1504120"/>
                  <a:gd name="connsiteY227" fmla="*/ 860301 h 2086108"/>
                  <a:gd name="connsiteX228" fmla="*/ 219293 w 1504120"/>
                  <a:gd name="connsiteY228" fmla="*/ 910913 h 2086108"/>
                  <a:gd name="connsiteX229" fmla="*/ 224916 w 1504120"/>
                  <a:gd name="connsiteY229" fmla="*/ 933408 h 2086108"/>
                  <a:gd name="connsiteX230" fmla="*/ 354231 w 1504120"/>
                  <a:gd name="connsiteY230" fmla="*/ 787194 h 2086108"/>
                  <a:gd name="connsiteX231" fmla="*/ 328925 w 1504120"/>
                  <a:gd name="connsiteY231" fmla="*/ 753480 h 2086108"/>
                  <a:gd name="connsiteX232" fmla="*/ 255818 w 1504120"/>
                  <a:gd name="connsiteY232" fmla="*/ 992456 h 2086108"/>
                  <a:gd name="connsiteX233" fmla="*/ 227728 w 1504120"/>
                  <a:gd name="connsiteY233" fmla="*/ 1003703 h 2086108"/>
                  <a:gd name="connsiteX234" fmla="*/ 255818 w 1504120"/>
                  <a:gd name="connsiteY234" fmla="*/ 992456 h 2086108"/>
                  <a:gd name="connsiteX235" fmla="*/ 196798 w 1504120"/>
                  <a:gd name="connsiteY235" fmla="*/ 1006515 h 2086108"/>
                  <a:gd name="connsiteX236" fmla="*/ 205234 w 1504120"/>
                  <a:gd name="connsiteY236" fmla="*/ 1012110 h 2086108"/>
                  <a:gd name="connsiteX237" fmla="*/ 213669 w 1504120"/>
                  <a:gd name="connsiteY237" fmla="*/ 1009327 h 2086108"/>
                  <a:gd name="connsiteX238" fmla="*/ 196798 w 1504120"/>
                  <a:gd name="connsiteY238" fmla="*/ 1006515 h 2086108"/>
                  <a:gd name="connsiteX239" fmla="*/ 1117553 w 1504120"/>
                  <a:gd name="connsiteY239" fmla="*/ 985778 h 2086108"/>
                  <a:gd name="connsiteX240" fmla="*/ 1113335 w 1504120"/>
                  <a:gd name="connsiteY240" fmla="*/ 986832 h 2086108"/>
                  <a:gd name="connsiteX241" fmla="*/ 1121771 w 1504120"/>
                  <a:gd name="connsiteY241" fmla="*/ 986832 h 2086108"/>
                  <a:gd name="connsiteX242" fmla="*/ 1117553 w 1504120"/>
                  <a:gd name="connsiteY242" fmla="*/ 985778 h 2086108"/>
                  <a:gd name="connsiteX243" fmla="*/ 958686 w 1504120"/>
                  <a:gd name="connsiteY243" fmla="*/ 986832 h 2086108"/>
                  <a:gd name="connsiteX244" fmla="*/ 958686 w 1504120"/>
                  <a:gd name="connsiteY244" fmla="*/ 995268 h 2086108"/>
                  <a:gd name="connsiteX245" fmla="*/ 969933 w 1504120"/>
                  <a:gd name="connsiteY245" fmla="*/ 992456 h 2086108"/>
                  <a:gd name="connsiteX246" fmla="*/ 958686 w 1504120"/>
                  <a:gd name="connsiteY246" fmla="*/ 986832 h 2086108"/>
                  <a:gd name="connsiteX247" fmla="*/ 953062 w 1504120"/>
                  <a:gd name="connsiteY247" fmla="*/ 1012110 h 2086108"/>
                  <a:gd name="connsiteX248" fmla="*/ 922160 w 1504120"/>
                  <a:gd name="connsiteY248" fmla="*/ 1220184 h 2086108"/>
                  <a:gd name="connsiteX249" fmla="*/ 1028981 w 1504120"/>
                  <a:gd name="connsiteY249" fmla="*/ 1088029 h 2086108"/>
                  <a:gd name="connsiteX250" fmla="*/ 1068346 w 1504120"/>
                  <a:gd name="connsiteY250" fmla="*/ 1034605 h 2086108"/>
                  <a:gd name="connsiteX251" fmla="*/ 995239 w 1504120"/>
                  <a:gd name="connsiteY251" fmla="*/ 1048664 h 2086108"/>
                  <a:gd name="connsiteX252" fmla="*/ 958686 w 1504120"/>
                  <a:gd name="connsiteY252" fmla="*/ 1040228 h 2086108"/>
                  <a:gd name="connsiteX253" fmla="*/ 967121 w 1504120"/>
                  <a:gd name="connsiteY253" fmla="*/ 1017734 h 2086108"/>
                  <a:gd name="connsiteX254" fmla="*/ 964309 w 1504120"/>
                  <a:gd name="connsiteY254" fmla="*/ 1012110 h 2086108"/>
                  <a:gd name="connsiteX255" fmla="*/ 953062 w 1504120"/>
                  <a:gd name="connsiteY255" fmla="*/ 1012110 h 2086108"/>
                  <a:gd name="connsiteX256" fmla="*/ 1090841 w 1504120"/>
                  <a:gd name="connsiteY256" fmla="*/ 1028981 h 2086108"/>
                  <a:gd name="connsiteX257" fmla="*/ 1071158 w 1504120"/>
                  <a:gd name="connsiteY257" fmla="*/ 1065535 h 2086108"/>
                  <a:gd name="connsiteX258" fmla="*/ 1090841 w 1504120"/>
                  <a:gd name="connsiteY258" fmla="*/ 1028981 h 2086108"/>
                  <a:gd name="connsiteX259" fmla="*/ 1102088 w 1504120"/>
                  <a:gd name="connsiteY259" fmla="*/ 961526 h 2086108"/>
                  <a:gd name="connsiteX260" fmla="*/ 1113335 w 1504120"/>
                  <a:gd name="connsiteY260" fmla="*/ 967149 h 2086108"/>
                  <a:gd name="connsiteX261" fmla="*/ 1121771 w 1504120"/>
                  <a:gd name="connsiteY261" fmla="*/ 964338 h 2086108"/>
                  <a:gd name="connsiteX262" fmla="*/ 1102088 w 1504120"/>
                  <a:gd name="connsiteY262" fmla="*/ 961526 h 2086108"/>
                  <a:gd name="connsiteX263" fmla="*/ 1135830 w 1504120"/>
                  <a:gd name="connsiteY263" fmla="*/ 975585 h 2086108"/>
                  <a:gd name="connsiteX264" fmla="*/ 1138641 w 1504120"/>
                  <a:gd name="connsiteY264" fmla="*/ 986832 h 2086108"/>
                  <a:gd name="connsiteX265" fmla="*/ 1135830 w 1504120"/>
                  <a:gd name="connsiteY265" fmla="*/ 975585 h 2086108"/>
                  <a:gd name="connsiteX266" fmla="*/ 1459131 w 1504120"/>
                  <a:gd name="connsiteY266" fmla="*/ 452645 h 2086108"/>
                  <a:gd name="connsiteX267" fmla="*/ 1461943 w 1504120"/>
                  <a:gd name="connsiteY267" fmla="*/ 452645 h 2086108"/>
                  <a:gd name="connsiteX268" fmla="*/ 1459131 w 1504120"/>
                  <a:gd name="connsiteY268" fmla="*/ 452645 h 2086108"/>
                  <a:gd name="connsiteX269" fmla="*/ 1436637 w 1504120"/>
                  <a:gd name="connsiteY269" fmla="*/ 483575 h 2086108"/>
                  <a:gd name="connsiteX270" fmla="*/ 1422578 w 1504120"/>
                  <a:gd name="connsiteY270" fmla="*/ 489198 h 2086108"/>
                  <a:gd name="connsiteX271" fmla="*/ 1436637 w 1504120"/>
                  <a:gd name="connsiteY271" fmla="*/ 483575 h 2086108"/>
                  <a:gd name="connsiteX272" fmla="*/ 1414142 w 1504120"/>
                  <a:gd name="connsiteY272" fmla="*/ 492010 h 2086108"/>
                  <a:gd name="connsiteX273" fmla="*/ 1408519 w 1504120"/>
                  <a:gd name="connsiteY273" fmla="*/ 494822 h 2086108"/>
                  <a:gd name="connsiteX274" fmla="*/ 1414142 w 1504120"/>
                  <a:gd name="connsiteY274" fmla="*/ 492010 h 2086108"/>
                  <a:gd name="connsiteX275" fmla="*/ 126503 w 1504120"/>
                  <a:gd name="connsiteY275" fmla="*/ 809688 h 2086108"/>
                  <a:gd name="connsiteX276" fmla="*/ 106820 w 1504120"/>
                  <a:gd name="connsiteY276" fmla="*/ 837806 h 2086108"/>
                  <a:gd name="connsiteX277" fmla="*/ 126503 w 1504120"/>
                  <a:gd name="connsiteY277" fmla="*/ 809688 h 2086108"/>
                  <a:gd name="connsiteX278" fmla="*/ 191175 w 1504120"/>
                  <a:gd name="connsiteY278" fmla="*/ 216481 h 2086108"/>
                  <a:gd name="connsiteX279" fmla="*/ 179927 w 1504120"/>
                  <a:gd name="connsiteY279" fmla="*/ 224917 h 2086108"/>
                  <a:gd name="connsiteX280" fmla="*/ 191175 w 1504120"/>
                  <a:gd name="connsiteY280" fmla="*/ 216481 h 2086108"/>
                  <a:gd name="connsiteX281" fmla="*/ 177819 w 1504120"/>
                  <a:gd name="connsiteY281" fmla="*/ 241085 h 2086108"/>
                  <a:gd name="connsiteX282" fmla="*/ 168680 w 1504120"/>
                  <a:gd name="connsiteY282" fmla="*/ 258658 h 2086108"/>
                  <a:gd name="connsiteX283" fmla="*/ 182739 w 1504120"/>
                  <a:gd name="connsiteY283" fmla="*/ 244599 h 2086108"/>
                  <a:gd name="connsiteX284" fmla="*/ 177819 w 1504120"/>
                  <a:gd name="connsiteY284" fmla="*/ 241085 h 208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</a:cxnLst>
                <a:rect l="l" t="t" r="r" b="b"/>
                <a:pathLst>
                  <a:path w="1504120" h="2086108">
                    <a:moveTo>
                      <a:pt x="56208" y="0"/>
                    </a:moveTo>
                    <a:cubicBezTo>
                      <a:pt x="67455" y="8435"/>
                      <a:pt x="84326" y="8435"/>
                      <a:pt x="89950" y="16871"/>
                    </a:cubicBezTo>
                    <a:cubicBezTo>
                      <a:pt x="146186" y="84354"/>
                      <a:pt x="140562" y="165869"/>
                      <a:pt x="165868" y="241787"/>
                    </a:cubicBezTo>
                    <a:cubicBezTo>
                      <a:pt x="168680" y="238976"/>
                      <a:pt x="177116" y="238976"/>
                      <a:pt x="177116" y="230540"/>
                    </a:cubicBezTo>
                    <a:cubicBezTo>
                      <a:pt x="177116" y="224917"/>
                      <a:pt x="174304" y="227728"/>
                      <a:pt x="171492" y="227728"/>
                    </a:cubicBezTo>
                    <a:cubicBezTo>
                      <a:pt x="185551" y="213669"/>
                      <a:pt x="342984" y="78731"/>
                      <a:pt x="393597" y="78731"/>
                    </a:cubicBezTo>
                    <a:cubicBezTo>
                      <a:pt x="399220" y="78731"/>
                      <a:pt x="399220" y="81542"/>
                      <a:pt x="402032" y="84354"/>
                    </a:cubicBezTo>
                    <a:cubicBezTo>
                      <a:pt x="424527" y="78731"/>
                      <a:pt x="447021" y="118068"/>
                      <a:pt x="447021" y="137750"/>
                    </a:cubicBezTo>
                    <a:cubicBezTo>
                      <a:pt x="447021" y="163057"/>
                      <a:pt x="345796" y="255846"/>
                      <a:pt x="334549" y="292400"/>
                    </a:cubicBezTo>
                    <a:cubicBezTo>
                      <a:pt x="371102" y="272717"/>
                      <a:pt x="416091" y="238976"/>
                      <a:pt x="449833" y="238976"/>
                    </a:cubicBezTo>
                    <a:cubicBezTo>
                      <a:pt x="449833" y="241787"/>
                      <a:pt x="447021" y="241787"/>
                      <a:pt x="444209" y="244599"/>
                    </a:cubicBezTo>
                    <a:cubicBezTo>
                      <a:pt x="452645" y="247411"/>
                      <a:pt x="463892" y="247411"/>
                      <a:pt x="472327" y="247411"/>
                    </a:cubicBezTo>
                    <a:cubicBezTo>
                      <a:pt x="472327" y="250223"/>
                      <a:pt x="466704" y="255846"/>
                      <a:pt x="463892" y="258658"/>
                    </a:cubicBezTo>
                    <a:cubicBezTo>
                      <a:pt x="466704" y="261470"/>
                      <a:pt x="472327" y="258658"/>
                      <a:pt x="477923" y="261470"/>
                    </a:cubicBezTo>
                    <a:cubicBezTo>
                      <a:pt x="483546" y="267094"/>
                      <a:pt x="489170" y="278341"/>
                      <a:pt x="489170" y="283964"/>
                    </a:cubicBezTo>
                    <a:cubicBezTo>
                      <a:pt x="489170" y="292400"/>
                      <a:pt x="458268" y="320518"/>
                      <a:pt x="441397" y="331765"/>
                    </a:cubicBezTo>
                    <a:cubicBezTo>
                      <a:pt x="368290" y="385161"/>
                      <a:pt x="303619" y="432962"/>
                      <a:pt x="230540" y="461080"/>
                    </a:cubicBezTo>
                    <a:cubicBezTo>
                      <a:pt x="219293" y="466704"/>
                      <a:pt x="205234" y="463892"/>
                      <a:pt x="191175" y="463892"/>
                    </a:cubicBezTo>
                    <a:lnTo>
                      <a:pt x="191175" y="503257"/>
                    </a:lnTo>
                    <a:cubicBezTo>
                      <a:pt x="205234" y="503257"/>
                      <a:pt x="213669" y="480763"/>
                      <a:pt x="224916" y="472327"/>
                    </a:cubicBezTo>
                    <a:cubicBezTo>
                      <a:pt x="182739" y="514505"/>
                      <a:pt x="191175" y="562277"/>
                      <a:pt x="185551" y="612890"/>
                    </a:cubicBezTo>
                    <a:cubicBezTo>
                      <a:pt x="179927" y="612890"/>
                      <a:pt x="171492" y="615702"/>
                      <a:pt x="163057" y="612890"/>
                    </a:cubicBezTo>
                    <a:cubicBezTo>
                      <a:pt x="120879" y="671938"/>
                      <a:pt x="115256" y="745045"/>
                      <a:pt x="106820" y="812500"/>
                    </a:cubicBezTo>
                    <a:cubicBezTo>
                      <a:pt x="106820" y="812500"/>
                      <a:pt x="106820" y="815312"/>
                      <a:pt x="109632" y="818124"/>
                    </a:cubicBezTo>
                    <a:cubicBezTo>
                      <a:pt x="157433" y="745045"/>
                      <a:pt x="244599" y="702868"/>
                      <a:pt x="306431" y="683185"/>
                    </a:cubicBezTo>
                    <a:cubicBezTo>
                      <a:pt x="337361" y="674750"/>
                      <a:pt x="357043" y="635384"/>
                      <a:pt x="387973" y="610078"/>
                    </a:cubicBezTo>
                    <a:cubicBezTo>
                      <a:pt x="441397" y="556682"/>
                      <a:pt x="497605" y="511693"/>
                      <a:pt x="556653" y="466704"/>
                    </a:cubicBezTo>
                    <a:cubicBezTo>
                      <a:pt x="629760" y="407656"/>
                      <a:pt x="705651" y="354232"/>
                      <a:pt x="784382" y="303647"/>
                    </a:cubicBezTo>
                    <a:cubicBezTo>
                      <a:pt x="854677" y="255846"/>
                      <a:pt x="933379" y="219293"/>
                      <a:pt x="1003675" y="174304"/>
                    </a:cubicBezTo>
                    <a:cubicBezTo>
                      <a:pt x="1009298" y="171492"/>
                      <a:pt x="1006486" y="157433"/>
                      <a:pt x="1009298" y="151810"/>
                    </a:cubicBezTo>
                    <a:cubicBezTo>
                      <a:pt x="1012110" y="140562"/>
                      <a:pt x="1020545" y="126503"/>
                      <a:pt x="1031793" y="112444"/>
                    </a:cubicBezTo>
                    <a:cubicBezTo>
                      <a:pt x="1031793" y="118068"/>
                      <a:pt x="1028981" y="123691"/>
                      <a:pt x="1031793" y="129315"/>
                    </a:cubicBezTo>
                    <a:cubicBezTo>
                      <a:pt x="1037416" y="123691"/>
                      <a:pt x="1043040" y="120880"/>
                      <a:pt x="1048664" y="112444"/>
                    </a:cubicBezTo>
                    <a:cubicBezTo>
                      <a:pt x="1045852" y="115256"/>
                      <a:pt x="1045852" y="120880"/>
                      <a:pt x="1043040" y="126503"/>
                    </a:cubicBezTo>
                    <a:lnTo>
                      <a:pt x="1045852" y="157433"/>
                    </a:lnTo>
                    <a:cubicBezTo>
                      <a:pt x="1048664" y="148998"/>
                      <a:pt x="1048664" y="140562"/>
                      <a:pt x="1048664" y="132127"/>
                    </a:cubicBezTo>
                    <a:cubicBezTo>
                      <a:pt x="1048664" y="140562"/>
                      <a:pt x="1048664" y="148998"/>
                      <a:pt x="1051475" y="157433"/>
                    </a:cubicBezTo>
                    <a:cubicBezTo>
                      <a:pt x="1051475" y="154621"/>
                      <a:pt x="1172355" y="95601"/>
                      <a:pt x="1197661" y="95601"/>
                    </a:cubicBezTo>
                    <a:cubicBezTo>
                      <a:pt x="1200473" y="95601"/>
                      <a:pt x="1200473" y="104037"/>
                      <a:pt x="1217344" y="104037"/>
                    </a:cubicBezTo>
                    <a:cubicBezTo>
                      <a:pt x="1220156" y="106849"/>
                      <a:pt x="1220156" y="104037"/>
                      <a:pt x="1220156" y="109661"/>
                    </a:cubicBezTo>
                    <a:cubicBezTo>
                      <a:pt x="1220156" y="118068"/>
                      <a:pt x="1214532" y="118068"/>
                      <a:pt x="1217344" y="123691"/>
                    </a:cubicBezTo>
                    <a:cubicBezTo>
                      <a:pt x="1222968" y="120880"/>
                      <a:pt x="1225780" y="118068"/>
                      <a:pt x="1228591" y="118068"/>
                    </a:cubicBezTo>
                    <a:cubicBezTo>
                      <a:pt x="1225780" y="126503"/>
                      <a:pt x="1217344" y="132127"/>
                      <a:pt x="1211720" y="143374"/>
                    </a:cubicBezTo>
                    <a:cubicBezTo>
                      <a:pt x="1211720" y="143374"/>
                      <a:pt x="1217344" y="140562"/>
                      <a:pt x="1220156" y="137750"/>
                    </a:cubicBezTo>
                    <a:lnTo>
                      <a:pt x="1198446" y="163472"/>
                    </a:lnTo>
                    <a:lnTo>
                      <a:pt x="1185891" y="178346"/>
                    </a:lnTo>
                    <a:cubicBezTo>
                      <a:pt x="1145831" y="212088"/>
                      <a:pt x="1091544" y="228431"/>
                      <a:pt x="1051475" y="255846"/>
                    </a:cubicBezTo>
                    <a:cubicBezTo>
                      <a:pt x="1048664" y="328953"/>
                      <a:pt x="1045852" y="373914"/>
                      <a:pt x="1045852" y="382350"/>
                    </a:cubicBezTo>
                    <a:cubicBezTo>
                      <a:pt x="1045852" y="387973"/>
                      <a:pt x="1045852" y="393597"/>
                      <a:pt x="1048664" y="399220"/>
                    </a:cubicBezTo>
                    <a:cubicBezTo>
                      <a:pt x="1057099" y="396409"/>
                      <a:pt x="1071158" y="387973"/>
                      <a:pt x="1079593" y="387973"/>
                    </a:cubicBezTo>
                    <a:lnTo>
                      <a:pt x="1093652" y="387973"/>
                    </a:lnTo>
                    <a:lnTo>
                      <a:pt x="1093652" y="390785"/>
                    </a:lnTo>
                    <a:cubicBezTo>
                      <a:pt x="1102088" y="393597"/>
                      <a:pt x="1110523" y="390785"/>
                      <a:pt x="1118959" y="390785"/>
                    </a:cubicBezTo>
                    <a:cubicBezTo>
                      <a:pt x="1124582" y="390785"/>
                      <a:pt x="1130206" y="393597"/>
                      <a:pt x="1135830" y="399220"/>
                    </a:cubicBezTo>
                    <a:cubicBezTo>
                      <a:pt x="1121771" y="407656"/>
                      <a:pt x="1102088" y="416091"/>
                      <a:pt x="1085217" y="427339"/>
                    </a:cubicBezTo>
                    <a:cubicBezTo>
                      <a:pt x="1085217" y="427339"/>
                      <a:pt x="1082405" y="430150"/>
                      <a:pt x="1090841" y="430150"/>
                    </a:cubicBezTo>
                    <a:cubicBezTo>
                      <a:pt x="1096464" y="430150"/>
                      <a:pt x="1110523" y="424527"/>
                      <a:pt x="1118959" y="421715"/>
                    </a:cubicBezTo>
                    <a:cubicBezTo>
                      <a:pt x="1093652" y="435774"/>
                      <a:pt x="1065534" y="449833"/>
                      <a:pt x="1040228" y="461080"/>
                    </a:cubicBezTo>
                    <a:lnTo>
                      <a:pt x="1043040" y="466704"/>
                    </a:lnTo>
                    <a:cubicBezTo>
                      <a:pt x="1059911" y="461080"/>
                      <a:pt x="1076782" y="452645"/>
                      <a:pt x="1093652" y="447021"/>
                    </a:cubicBezTo>
                    <a:cubicBezTo>
                      <a:pt x="1076782" y="455457"/>
                      <a:pt x="1057099" y="466704"/>
                      <a:pt x="1040228" y="475139"/>
                    </a:cubicBezTo>
                    <a:cubicBezTo>
                      <a:pt x="1037416" y="497634"/>
                      <a:pt x="1034604" y="536999"/>
                      <a:pt x="1034604" y="545435"/>
                    </a:cubicBezTo>
                    <a:lnTo>
                      <a:pt x="1034604" y="581960"/>
                    </a:lnTo>
                    <a:cubicBezTo>
                      <a:pt x="1177979" y="500446"/>
                      <a:pt x="1318569" y="402032"/>
                      <a:pt x="1456320" y="379538"/>
                    </a:cubicBezTo>
                    <a:cubicBezTo>
                      <a:pt x="1459131" y="382350"/>
                      <a:pt x="1461943" y="387973"/>
                      <a:pt x="1464755" y="390785"/>
                    </a:cubicBezTo>
                    <a:cubicBezTo>
                      <a:pt x="1470379" y="393597"/>
                      <a:pt x="1478814" y="393597"/>
                      <a:pt x="1487249" y="393597"/>
                    </a:cubicBezTo>
                    <a:cubicBezTo>
                      <a:pt x="1492873" y="402032"/>
                      <a:pt x="1504120" y="407656"/>
                      <a:pt x="1504120" y="416091"/>
                    </a:cubicBezTo>
                    <a:cubicBezTo>
                      <a:pt x="1504120" y="421715"/>
                      <a:pt x="1492873" y="427339"/>
                      <a:pt x="1492873" y="432962"/>
                    </a:cubicBezTo>
                    <a:cubicBezTo>
                      <a:pt x="1492873" y="441398"/>
                      <a:pt x="1498497" y="432962"/>
                      <a:pt x="1498497" y="441398"/>
                    </a:cubicBezTo>
                    <a:cubicBezTo>
                      <a:pt x="1498497" y="447021"/>
                      <a:pt x="1484438" y="452645"/>
                      <a:pt x="1481626" y="458268"/>
                    </a:cubicBezTo>
                    <a:cubicBezTo>
                      <a:pt x="1476002" y="461080"/>
                      <a:pt x="1481626" y="469516"/>
                      <a:pt x="1476002" y="475139"/>
                    </a:cubicBezTo>
                    <a:cubicBezTo>
                      <a:pt x="1467567" y="483575"/>
                      <a:pt x="1450696" y="489198"/>
                      <a:pt x="1442261" y="492010"/>
                    </a:cubicBezTo>
                    <a:cubicBezTo>
                      <a:pt x="1411331" y="500446"/>
                      <a:pt x="1377589" y="503257"/>
                      <a:pt x="1349499" y="517316"/>
                    </a:cubicBezTo>
                    <a:cubicBezTo>
                      <a:pt x="1279204" y="545435"/>
                      <a:pt x="1208909" y="590395"/>
                      <a:pt x="1144265" y="632572"/>
                    </a:cubicBezTo>
                    <a:cubicBezTo>
                      <a:pt x="1110523" y="655067"/>
                      <a:pt x="1057099" y="671938"/>
                      <a:pt x="1034604" y="714115"/>
                    </a:cubicBezTo>
                    <a:cubicBezTo>
                      <a:pt x="1014922" y="745045"/>
                      <a:pt x="1006486" y="784410"/>
                      <a:pt x="995239" y="818124"/>
                    </a:cubicBezTo>
                    <a:cubicBezTo>
                      <a:pt x="995239" y="818124"/>
                      <a:pt x="995239" y="820935"/>
                      <a:pt x="998051" y="823747"/>
                    </a:cubicBezTo>
                    <a:cubicBezTo>
                      <a:pt x="1037416" y="767539"/>
                      <a:pt x="1082405" y="711303"/>
                      <a:pt x="1133018" y="711303"/>
                    </a:cubicBezTo>
                    <a:cubicBezTo>
                      <a:pt x="1141453" y="711303"/>
                      <a:pt x="1158296" y="714115"/>
                      <a:pt x="1169543" y="719738"/>
                    </a:cubicBezTo>
                    <a:cubicBezTo>
                      <a:pt x="1279204" y="781598"/>
                      <a:pt x="1262333" y="896854"/>
                      <a:pt x="1279204" y="981208"/>
                    </a:cubicBezTo>
                    <a:lnTo>
                      <a:pt x="1282016" y="1093653"/>
                    </a:lnTo>
                    <a:cubicBezTo>
                      <a:pt x="1282016" y="1138642"/>
                      <a:pt x="1279204" y="1183631"/>
                      <a:pt x="1276392" y="1228619"/>
                    </a:cubicBezTo>
                    <a:cubicBezTo>
                      <a:pt x="1265145" y="1327005"/>
                      <a:pt x="1251086" y="1428230"/>
                      <a:pt x="1242650" y="1526615"/>
                    </a:cubicBezTo>
                    <a:cubicBezTo>
                      <a:pt x="1228591" y="1678452"/>
                      <a:pt x="1225780" y="1847133"/>
                      <a:pt x="1161108" y="2001754"/>
                    </a:cubicBezTo>
                    <a:cubicBezTo>
                      <a:pt x="1152672" y="2018625"/>
                      <a:pt x="1135830" y="2052367"/>
                      <a:pt x="1118959" y="2072049"/>
                    </a:cubicBezTo>
                    <a:cubicBezTo>
                      <a:pt x="1121771" y="2069238"/>
                      <a:pt x="1124582" y="2063614"/>
                      <a:pt x="1124582" y="2055178"/>
                    </a:cubicBezTo>
                    <a:cubicBezTo>
                      <a:pt x="1116147" y="2060802"/>
                      <a:pt x="1110523" y="2072049"/>
                      <a:pt x="1104900" y="2077673"/>
                    </a:cubicBezTo>
                    <a:cubicBezTo>
                      <a:pt x="1104900" y="2074861"/>
                      <a:pt x="1099276" y="2074861"/>
                      <a:pt x="1096464" y="2069238"/>
                    </a:cubicBezTo>
                    <a:cubicBezTo>
                      <a:pt x="1090841" y="2074861"/>
                      <a:pt x="1088029" y="2080485"/>
                      <a:pt x="1085217" y="2086108"/>
                    </a:cubicBezTo>
                    <a:cubicBezTo>
                      <a:pt x="1085217" y="2086108"/>
                      <a:pt x="1082405" y="2086108"/>
                      <a:pt x="1082405" y="2080485"/>
                    </a:cubicBezTo>
                    <a:cubicBezTo>
                      <a:pt x="1082405" y="2072049"/>
                      <a:pt x="1088029" y="2072049"/>
                      <a:pt x="1090841" y="2066426"/>
                    </a:cubicBezTo>
                    <a:cubicBezTo>
                      <a:pt x="1090841" y="2066426"/>
                      <a:pt x="1090841" y="2063614"/>
                      <a:pt x="1088029" y="2060802"/>
                    </a:cubicBezTo>
                    <a:cubicBezTo>
                      <a:pt x="1085217" y="2063614"/>
                      <a:pt x="1082405" y="2069238"/>
                      <a:pt x="1076782" y="2074861"/>
                    </a:cubicBezTo>
                    <a:cubicBezTo>
                      <a:pt x="1110523" y="1984883"/>
                      <a:pt x="1113335" y="1889310"/>
                      <a:pt x="1127394" y="1799332"/>
                    </a:cubicBezTo>
                    <a:lnTo>
                      <a:pt x="1144265" y="1571604"/>
                    </a:lnTo>
                    <a:cubicBezTo>
                      <a:pt x="1158296" y="1431042"/>
                      <a:pt x="1177979" y="1287639"/>
                      <a:pt x="1189226" y="1144265"/>
                    </a:cubicBezTo>
                    <a:lnTo>
                      <a:pt x="1186414" y="947467"/>
                    </a:lnTo>
                    <a:cubicBezTo>
                      <a:pt x="1172355" y="891231"/>
                      <a:pt x="1197661" y="820935"/>
                      <a:pt x="1124582" y="770351"/>
                    </a:cubicBezTo>
                    <a:cubicBezTo>
                      <a:pt x="1124582" y="767539"/>
                      <a:pt x="1130206" y="767539"/>
                      <a:pt x="1133018" y="764727"/>
                    </a:cubicBezTo>
                    <a:cubicBezTo>
                      <a:pt x="1127394" y="759104"/>
                      <a:pt x="1107711" y="753480"/>
                      <a:pt x="1104900" y="753480"/>
                    </a:cubicBezTo>
                    <a:cubicBezTo>
                      <a:pt x="1099276" y="753480"/>
                      <a:pt x="1090841" y="761916"/>
                      <a:pt x="1082405" y="767539"/>
                    </a:cubicBezTo>
                    <a:cubicBezTo>
                      <a:pt x="1082405" y="767539"/>
                      <a:pt x="1082405" y="770351"/>
                      <a:pt x="1085217" y="773163"/>
                    </a:cubicBezTo>
                    <a:cubicBezTo>
                      <a:pt x="1093652" y="767539"/>
                      <a:pt x="1102088" y="764727"/>
                      <a:pt x="1110523" y="761916"/>
                    </a:cubicBezTo>
                    <a:cubicBezTo>
                      <a:pt x="1059911" y="773163"/>
                      <a:pt x="1026169" y="832183"/>
                      <a:pt x="1006486" y="871548"/>
                    </a:cubicBezTo>
                    <a:cubicBezTo>
                      <a:pt x="1005559" y="872476"/>
                      <a:pt x="1005249" y="872813"/>
                      <a:pt x="1005249" y="873123"/>
                    </a:cubicBezTo>
                    <a:cubicBezTo>
                      <a:pt x="1005249" y="873741"/>
                      <a:pt x="1006486" y="874360"/>
                      <a:pt x="1006486" y="879983"/>
                    </a:cubicBezTo>
                    <a:cubicBezTo>
                      <a:pt x="1006486" y="885607"/>
                      <a:pt x="964309" y="936220"/>
                      <a:pt x="958686" y="972773"/>
                    </a:cubicBezTo>
                    <a:lnTo>
                      <a:pt x="961497" y="978397"/>
                    </a:lnTo>
                    <a:cubicBezTo>
                      <a:pt x="1014922" y="961526"/>
                      <a:pt x="1043040" y="950279"/>
                      <a:pt x="1088029" y="950279"/>
                    </a:cubicBezTo>
                    <a:cubicBezTo>
                      <a:pt x="1096464" y="950279"/>
                      <a:pt x="1110523" y="947467"/>
                      <a:pt x="1118959" y="953090"/>
                    </a:cubicBezTo>
                    <a:cubicBezTo>
                      <a:pt x="1121771" y="953090"/>
                      <a:pt x="1124582" y="961526"/>
                      <a:pt x="1130206" y="964338"/>
                    </a:cubicBezTo>
                    <a:cubicBezTo>
                      <a:pt x="1130206" y="967149"/>
                      <a:pt x="1138641" y="969961"/>
                      <a:pt x="1141453" y="972773"/>
                    </a:cubicBezTo>
                    <a:cubicBezTo>
                      <a:pt x="1144265" y="975585"/>
                      <a:pt x="1144265" y="978397"/>
                      <a:pt x="1144265" y="984020"/>
                    </a:cubicBezTo>
                    <a:cubicBezTo>
                      <a:pt x="1144265" y="992456"/>
                      <a:pt x="1141453" y="1000891"/>
                      <a:pt x="1138641" y="1006515"/>
                    </a:cubicBezTo>
                    <a:cubicBezTo>
                      <a:pt x="1138641" y="1003703"/>
                      <a:pt x="1138641" y="998079"/>
                      <a:pt x="1135830" y="995268"/>
                    </a:cubicBezTo>
                    <a:cubicBezTo>
                      <a:pt x="1133018" y="998079"/>
                      <a:pt x="1133018" y="1003703"/>
                      <a:pt x="1130206" y="1009327"/>
                    </a:cubicBezTo>
                    <a:cubicBezTo>
                      <a:pt x="1127394" y="1020546"/>
                      <a:pt x="1118959" y="1031793"/>
                      <a:pt x="1110523" y="1043040"/>
                    </a:cubicBezTo>
                    <a:cubicBezTo>
                      <a:pt x="1113335" y="1031793"/>
                      <a:pt x="1118959" y="1034605"/>
                      <a:pt x="1116147" y="1020546"/>
                    </a:cubicBezTo>
                    <a:lnTo>
                      <a:pt x="1107649" y="1034356"/>
                    </a:lnTo>
                    <a:lnTo>
                      <a:pt x="1104900" y="1023357"/>
                    </a:lnTo>
                    <a:cubicBezTo>
                      <a:pt x="1085217" y="1054287"/>
                      <a:pt x="1051475" y="1090841"/>
                      <a:pt x="1051475" y="1113335"/>
                    </a:cubicBezTo>
                    <a:cubicBezTo>
                      <a:pt x="1059911" y="1104900"/>
                      <a:pt x="1065534" y="1085217"/>
                      <a:pt x="1073970" y="1085217"/>
                    </a:cubicBezTo>
                    <a:cubicBezTo>
                      <a:pt x="1079593" y="1085217"/>
                      <a:pt x="1073970" y="1088029"/>
                      <a:pt x="1076782" y="1090841"/>
                    </a:cubicBezTo>
                    <a:lnTo>
                      <a:pt x="1080141" y="1089009"/>
                    </a:lnTo>
                    <a:lnTo>
                      <a:pt x="1052881" y="1131261"/>
                    </a:lnTo>
                    <a:cubicBezTo>
                      <a:pt x="1043743" y="1150592"/>
                      <a:pt x="1036011" y="1170978"/>
                      <a:pt x="1026169" y="1192066"/>
                    </a:cubicBezTo>
                    <a:cubicBezTo>
                      <a:pt x="1028981" y="1194878"/>
                      <a:pt x="1026169" y="1194878"/>
                      <a:pt x="1031793" y="1194878"/>
                    </a:cubicBezTo>
                    <a:cubicBezTo>
                      <a:pt x="1043040" y="1194878"/>
                      <a:pt x="1127394" y="1172383"/>
                      <a:pt x="1161108" y="1172383"/>
                    </a:cubicBezTo>
                    <a:cubicBezTo>
                      <a:pt x="1155484" y="1175195"/>
                      <a:pt x="1141453" y="1183631"/>
                      <a:pt x="1127394" y="1189254"/>
                    </a:cubicBezTo>
                    <a:cubicBezTo>
                      <a:pt x="1127394" y="1189254"/>
                      <a:pt x="1124582" y="1192066"/>
                      <a:pt x="1133018" y="1192066"/>
                    </a:cubicBezTo>
                    <a:cubicBezTo>
                      <a:pt x="1138641" y="1192066"/>
                      <a:pt x="1163920" y="1183631"/>
                      <a:pt x="1177979" y="1178007"/>
                    </a:cubicBezTo>
                    <a:cubicBezTo>
                      <a:pt x="1172355" y="1183631"/>
                      <a:pt x="1163920" y="1189254"/>
                      <a:pt x="1158296" y="1194878"/>
                    </a:cubicBezTo>
                    <a:cubicBezTo>
                      <a:pt x="1161108" y="1197690"/>
                      <a:pt x="1166731" y="1194878"/>
                      <a:pt x="1172355" y="1192066"/>
                    </a:cubicBezTo>
                    <a:cubicBezTo>
                      <a:pt x="1102088" y="1262333"/>
                      <a:pt x="1037416" y="1296075"/>
                      <a:pt x="975557" y="1296075"/>
                    </a:cubicBezTo>
                    <a:cubicBezTo>
                      <a:pt x="961497" y="1296075"/>
                      <a:pt x="941815" y="1293263"/>
                      <a:pt x="927756" y="1282016"/>
                    </a:cubicBezTo>
                    <a:cubicBezTo>
                      <a:pt x="924972" y="1270768"/>
                      <a:pt x="936191" y="1253898"/>
                      <a:pt x="919349" y="1242650"/>
                    </a:cubicBezTo>
                    <a:cubicBezTo>
                      <a:pt x="913725" y="1248274"/>
                      <a:pt x="908101" y="1265145"/>
                      <a:pt x="908101" y="1284827"/>
                    </a:cubicBezTo>
                    <a:cubicBezTo>
                      <a:pt x="908101" y="1284827"/>
                      <a:pt x="899666" y="1282016"/>
                      <a:pt x="896854" y="1279204"/>
                    </a:cubicBezTo>
                    <a:cubicBezTo>
                      <a:pt x="891230" y="1290451"/>
                      <a:pt x="891230" y="1301698"/>
                      <a:pt x="885607" y="1312946"/>
                    </a:cubicBezTo>
                    <a:cubicBezTo>
                      <a:pt x="879983" y="1301698"/>
                      <a:pt x="879983" y="1287639"/>
                      <a:pt x="877171" y="1276392"/>
                    </a:cubicBezTo>
                    <a:cubicBezTo>
                      <a:pt x="863112" y="1290451"/>
                      <a:pt x="871548" y="1304510"/>
                      <a:pt x="854677" y="1318569"/>
                    </a:cubicBezTo>
                    <a:lnTo>
                      <a:pt x="854677" y="1298887"/>
                    </a:lnTo>
                    <a:cubicBezTo>
                      <a:pt x="846241" y="1301698"/>
                      <a:pt x="843430" y="1301698"/>
                      <a:pt x="840618" y="1304510"/>
                    </a:cubicBezTo>
                    <a:cubicBezTo>
                      <a:pt x="834994" y="1290451"/>
                      <a:pt x="823747" y="1267957"/>
                      <a:pt x="823747" y="1262333"/>
                    </a:cubicBezTo>
                    <a:lnTo>
                      <a:pt x="823747" y="1206125"/>
                    </a:lnTo>
                    <a:cubicBezTo>
                      <a:pt x="829371" y="1178007"/>
                      <a:pt x="832182" y="1147077"/>
                      <a:pt x="837806" y="1116147"/>
                    </a:cubicBezTo>
                    <a:cubicBezTo>
                      <a:pt x="860301" y="1003703"/>
                      <a:pt x="885607" y="877172"/>
                      <a:pt x="944627" y="767539"/>
                    </a:cubicBezTo>
                    <a:cubicBezTo>
                      <a:pt x="944627" y="767539"/>
                      <a:pt x="947438" y="764727"/>
                      <a:pt x="944627" y="759104"/>
                    </a:cubicBezTo>
                    <a:cubicBezTo>
                      <a:pt x="829371" y="829371"/>
                      <a:pt x="708463" y="916537"/>
                      <a:pt x="593207" y="975585"/>
                    </a:cubicBezTo>
                    <a:cubicBezTo>
                      <a:pt x="584772" y="981208"/>
                      <a:pt x="573524" y="978397"/>
                      <a:pt x="567901" y="981208"/>
                    </a:cubicBezTo>
                    <a:cubicBezTo>
                      <a:pt x="556653" y="984020"/>
                      <a:pt x="545406" y="995268"/>
                      <a:pt x="545406" y="984020"/>
                    </a:cubicBezTo>
                    <a:cubicBezTo>
                      <a:pt x="545406" y="978397"/>
                      <a:pt x="548218" y="978397"/>
                      <a:pt x="551030" y="975585"/>
                    </a:cubicBezTo>
                    <a:cubicBezTo>
                      <a:pt x="536971" y="969961"/>
                      <a:pt x="534159" y="972773"/>
                      <a:pt x="528535" y="972773"/>
                    </a:cubicBezTo>
                    <a:lnTo>
                      <a:pt x="528535" y="964338"/>
                    </a:lnTo>
                    <a:lnTo>
                      <a:pt x="534159" y="958714"/>
                    </a:lnTo>
                    <a:cubicBezTo>
                      <a:pt x="525724" y="953090"/>
                      <a:pt x="517288" y="944655"/>
                      <a:pt x="517288" y="936220"/>
                    </a:cubicBezTo>
                    <a:cubicBezTo>
                      <a:pt x="517288" y="930596"/>
                      <a:pt x="522912" y="927784"/>
                      <a:pt x="522912" y="924972"/>
                    </a:cubicBezTo>
                    <a:cubicBezTo>
                      <a:pt x="531347" y="874360"/>
                      <a:pt x="604454" y="837806"/>
                      <a:pt x="643819" y="806876"/>
                    </a:cubicBezTo>
                    <a:cubicBezTo>
                      <a:pt x="702839" y="761916"/>
                      <a:pt x="775946" y="705679"/>
                      <a:pt x="843430" y="671938"/>
                    </a:cubicBezTo>
                    <a:lnTo>
                      <a:pt x="837806" y="677561"/>
                    </a:lnTo>
                    <a:cubicBezTo>
                      <a:pt x="837806" y="677561"/>
                      <a:pt x="834994" y="680373"/>
                      <a:pt x="843430" y="680373"/>
                    </a:cubicBezTo>
                    <a:cubicBezTo>
                      <a:pt x="846242" y="680373"/>
                      <a:pt x="852568" y="676858"/>
                      <a:pt x="859598" y="672289"/>
                    </a:cubicBezTo>
                    <a:lnTo>
                      <a:pt x="864642" y="668724"/>
                    </a:lnTo>
                    <a:lnTo>
                      <a:pt x="854677" y="685997"/>
                    </a:lnTo>
                    <a:cubicBezTo>
                      <a:pt x="863112" y="680373"/>
                      <a:pt x="871548" y="674750"/>
                      <a:pt x="877171" y="669126"/>
                    </a:cubicBezTo>
                    <a:lnTo>
                      <a:pt x="857489" y="688809"/>
                    </a:lnTo>
                    <a:cubicBezTo>
                      <a:pt x="905289" y="663502"/>
                      <a:pt x="961497" y="649443"/>
                      <a:pt x="950250" y="601643"/>
                    </a:cubicBezTo>
                    <a:cubicBezTo>
                      <a:pt x="953062" y="573524"/>
                      <a:pt x="955874" y="545435"/>
                      <a:pt x="955874" y="514505"/>
                    </a:cubicBezTo>
                    <a:lnTo>
                      <a:pt x="851865" y="565089"/>
                    </a:lnTo>
                    <a:cubicBezTo>
                      <a:pt x="885607" y="545435"/>
                      <a:pt x="922160" y="525752"/>
                      <a:pt x="958686" y="506069"/>
                    </a:cubicBezTo>
                    <a:cubicBezTo>
                      <a:pt x="958686" y="506069"/>
                      <a:pt x="958686" y="503257"/>
                      <a:pt x="955874" y="500446"/>
                    </a:cubicBezTo>
                    <a:lnTo>
                      <a:pt x="843430" y="556682"/>
                    </a:lnTo>
                    <a:cubicBezTo>
                      <a:pt x="840618" y="553870"/>
                      <a:pt x="840618" y="548246"/>
                      <a:pt x="832182" y="548246"/>
                    </a:cubicBezTo>
                    <a:cubicBezTo>
                      <a:pt x="826559" y="548246"/>
                      <a:pt x="829371" y="551058"/>
                      <a:pt x="826559" y="553870"/>
                    </a:cubicBezTo>
                    <a:lnTo>
                      <a:pt x="826559" y="551058"/>
                    </a:lnTo>
                    <a:cubicBezTo>
                      <a:pt x="829371" y="545435"/>
                      <a:pt x="832182" y="536999"/>
                      <a:pt x="834994" y="534187"/>
                    </a:cubicBezTo>
                    <a:lnTo>
                      <a:pt x="826559" y="542623"/>
                    </a:lnTo>
                    <a:cubicBezTo>
                      <a:pt x="826559" y="539811"/>
                      <a:pt x="823747" y="542623"/>
                      <a:pt x="823747" y="534187"/>
                    </a:cubicBezTo>
                    <a:cubicBezTo>
                      <a:pt x="823747" y="511693"/>
                      <a:pt x="905289" y="463892"/>
                      <a:pt x="913725" y="461080"/>
                    </a:cubicBezTo>
                    <a:cubicBezTo>
                      <a:pt x="927756" y="452645"/>
                      <a:pt x="953062" y="444209"/>
                      <a:pt x="964309" y="432962"/>
                    </a:cubicBezTo>
                    <a:cubicBezTo>
                      <a:pt x="972745" y="424527"/>
                      <a:pt x="972745" y="407656"/>
                      <a:pt x="972745" y="396409"/>
                    </a:cubicBezTo>
                    <a:cubicBezTo>
                      <a:pt x="975557" y="385161"/>
                      <a:pt x="978368" y="371102"/>
                      <a:pt x="978368" y="357043"/>
                    </a:cubicBezTo>
                    <a:cubicBezTo>
                      <a:pt x="981180" y="334577"/>
                      <a:pt x="986804" y="309271"/>
                      <a:pt x="986804" y="283964"/>
                    </a:cubicBezTo>
                    <a:cubicBezTo>
                      <a:pt x="899666" y="326142"/>
                      <a:pt x="798441" y="382350"/>
                      <a:pt x="714087" y="441398"/>
                    </a:cubicBezTo>
                    <a:cubicBezTo>
                      <a:pt x="691620" y="455457"/>
                      <a:pt x="382349" y="685997"/>
                      <a:pt x="382349" y="702868"/>
                    </a:cubicBezTo>
                    <a:cubicBezTo>
                      <a:pt x="382349" y="708491"/>
                      <a:pt x="393597" y="719738"/>
                      <a:pt x="399220" y="728174"/>
                    </a:cubicBezTo>
                    <a:cubicBezTo>
                      <a:pt x="410468" y="742233"/>
                      <a:pt x="410468" y="756292"/>
                      <a:pt x="410468" y="770351"/>
                    </a:cubicBezTo>
                    <a:cubicBezTo>
                      <a:pt x="410468" y="829371"/>
                      <a:pt x="306431" y="1017734"/>
                      <a:pt x="210857" y="1017734"/>
                    </a:cubicBezTo>
                    <a:cubicBezTo>
                      <a:pt x="160245" y="1017734"/>
                      <a:pt x="163057" y="944655"/>
                      <a:pt x="163057" y="936220"/>
                    </a:cubicBezTo>
                    <a:cubicBezTo>
                      <a:pt x="163057" y="877172"/>
                      <a:pt x="202422" y="812500"/>
                      <a:pt x="244599" y="753480"/>
                    </a:cubicBezTo>
                    <a:lnTo>
                      <a:pt x="244599" y="750668"/>
                    </a:lnTo>
                    <a:cubicBezTo>
                      <a:pt x="224916" y="761916"/>
                      <a:pt x="193987" y="784410"/>
                      <a:pt x="185551" y="784410"/>
                    </a:cubicBezTo>
                    <a:cubicBezTo>
                      <a:pt x="179927" y="784410"/>
                      <a:pt x="185551" y="778786"/>
                      <a:pt x="182739" y="778786"/>
                    </a:cubicBezTo>
                    <a:cubicBezTo>
                      <a:pt x="154621" y="806876"/>
                      <a:pt x="115256" y="818124"/>
                      <a:pt x="101197" y="851865"/>
                    </a:cubicBezTo>
                    <a:cubicBezTo>
                      <a:pt x="84326" y="885607"/>
                      <a:pt x="95573" y="964338"/>
                      <a:pt x="95573" y="969961"/>
                    </a:cubicBezTo>
                    <a:lnTo>
                      <a:pt x="118068" y="1276392"/>
                    </a:lnTo>
                    <a:cubicBezTo>
                      <a:pt x="109632" y="1273580"/>
                      <a:pt x="101197" y="1273580"/>
                      <a:pt x="101197" y="1287639"/>
                    </a:cubicBezTo>
                    <a:cubicBezTo>
                      <a:pt x="95573" y="1287639"/>
                      <a:pt x="92761" y="1282016"/>
                      <a:pt x="87138" y="1276392"/>
                    </a:cubicBezTo>
                    <a:cubicBezTo>
                      <a:pt x="84326" y="1279204"/>
                      <a:pt x="87138" y="1284827"/>
                      <a:pt x="87138" y="1290451"/>
                    </a:cubicBezTo>
                    <a:cubicBezTo>
                      <a:pt x="47772" y="1256709"/>
                      <a:pt x="0" y="1090841"/>
                      <a:pt x="0" y="1031793"/>
                    </a:cubicBezTo>
                    <a:lnTo>
                      <a:pt x="0" y="896854"/>
                    </a:lnTo>
                    <a:cubicBezTo>
                      <a:pt x="2812" y="879983"/>
                      <a:pt x="5623" y="863113"/>
                      <a:pt x="5623" y="846242"/>
                    </a:cubicBezTo>
                    <a:cubicBezTo>
                      <a:pt x="14059" y="795629"/>
                      <a:pt x="28090" y="730986"/>
                      <a:pt x="47772" y="683185"/>
                    </a:cubicBezTo>
                    <a:cubicBezTo>
                      <a:pt x="59020" y="655067"/>
                      <a:pt x="87138" y="598831"/>
                      <a:pt x="87138" y="593207"/>
                    </a:cubicBezTo>
                    <a:cubicBezTo>
                      <a:pt x="87138" y="584772"/>
                      <a:pt x="67455" y="556682"/>
                      <a:pt x="56208" y="536999"/>
                    </a:cubicBezTo>
                    <a:cubicBezTo>
                      <a:pt x="64643" y="542623"/>
                      <a:pt x="75891" y="551058"/>
                      <a:pt x="89950" y="559494"/>
                    </a:cubicBezTo>
                    <a:cubicBezTo>
                      <a:pt x="87138" y="553870"/>
                      <a:pt x="75891" y="542623"/>
                      <a:pt x="75891" y="536999"/>
                    </a:cubicBezTo>
                    <a:cubicBezTo>
                      <a:pt x="75891" y="528564"/>
                      <a:pt x="61832" y="525752"/>
                      <a:pt x="56208" y="520128"/>
                    </a:cubicBezTo>
                    <a:cubicBezTo>
                      <a:pt x="64643" y="522940"/>
                      <a:pt x="75891" y="531375"/>
                      <a:pt x="89950" y="534187"/>
                    </a:cubicBezTo>
                    <a:cubicBezTo>
                      <a:pt x="87138" y="528564"/>
                      <a:pt x="78702" y="522940"/>
                      <a:pt x="73079" y="520128"/>
                    </a:cubicBezTo>
                    <a:cubicBezTo>
                      <a:pt x="78702" y="522940"/>
                      <a:pt x="87138" y="525752"/>
                      <a:pt x="95573" y="528564"/>
                    </a:cubicBezTo>
                    <a:lnTo>
                      <a:pt x="95573" y="444209"/>
                    </a:lnTo>
                    <a:cubicBezTo>
                      <a:pt x="89950" y="424527"/>
                      <a:pt x="89950" y="396409"/>
                      <a:pt x="84326" y="373914"/>
                    </a:cubicBezTo>
                    <a:cubicBezTo>
                      <a:pt x="59020" y="393597"/>
                      <a:pt x="30902" y="416091"/>
                      <a:pt x="5623" y="438586"/>
                    </a:cubicBezTo>
                    <a:cubicBezTo>
                      <a:pt x="11247" y="427339"/>
                      <a:pt x="84326" y="362667"/>
                      <a:pt x="84326" y="351420"/>
                    </a:cubicBezTo>
                    <a:cubicBezTo>
                      <a:pt x="84326" y="261470"/>
                      <a:pt x="28090" y="73107"/>
                      <a:pt x="30902" y="25306"/>
                    </a:cubicBezTo>
                    <a:cubicBezTo>
                      <a:pt x="36525" y="33742"/>
                      <a:pt x="39337" y="42177"/>
                      <a:pt x="42149" y="50613"/>
                    </a:cubicBezTo>
                    <a:cubicBezTo>
                      <a:pt x="44961" y="47801"/>
                      <a:pt x="44961" y="47801"/>
                      <a:pt x="44961" y="42177"/>
                    </a:cubicBezTo>
                    <a:cubicBezTo>
                      <a:pt x="44961" y="33742"/>
                      <a:pt x="39337" y="22494"/>
                      <a:pt x="36525" y="5624"/>
                    </a:cubicBezTo>
                    <a:cubicBezTo>
                      <a:pt x="39337" y="8435"/>
                      <a:pt x="47772" y="11247"/>
                      <a:pt x="53396" y="19683"/>
                    </a:cubicBezTo>
                    <a:cubicBezTo>
                      <a:pt x="56208" y="19683"/>
                      <a:pt x="59020" y="28118"/>
                      <a:pt x="61832" y="33742"/>
                    </a:cubicBezTo>
                    <a:cubicBezTo>
                      <a:pt x="61832" y="33742"/>
                      <a:pt x="64643" y="33742"/>
                      <a:pt x="64643" y="28118"/>
                    </a:cubicBezTo>
                    <a:cubicBezTo>
                      <a:pt x="64643" y="19683"/>
                      <a:pt x="59020" y="8435"/>
                      <a:pt x="56208" y="0"/>
                    </a:cubicBezTo>
                    <a:close/>
                    <a:moveTo>
                      <a:pt x="70267" y="652255"/>
                    </a:moveTo>
                    <a:cubicBezTo>
                      <a:pt x="47772" y="711303"/>
                      <a:pt x="28090" y="770351"/>
                      <a:pt x="25306" y="829371"/>
                    </a:cubicBezTo>
                    <a:cubicBezTo>
                      <a:pt x="33713" y="770351"/>
                      <a:pt x="47772" y="711303"/>
                      <a:pt x="70267" y="652255"/>
                    </a:cubicBezTo>
                    <a:close/>
                    <a:moveTo>
                      <a:pt x="328925" y="753480"/>
                    </a:moveTo>
                    <a:cubicBezTo>
                      <a:pt x="312054" y="753480"/>
                      <a:pt x="241787" y="843430"/>
                      <a:pt x="233352" y="860301"/>
                    </a:cubicBezTo>
                    <a:cubicBezTo>
                      <a:pt x="224916" y="874360"/>
                      <a:pt x="219293" y="905290"/>
                      <a:pt x="219293" y="910913"/>
                    </a:cubicBezTo>
                    <a:cubicBezTo>
                      <a:pt x="219293" y="919349"/>
                      <a:pt x="222105" y="927784"/>
                      <a:pt x="224916" y="933408"/>
                    </a:cubicBezTo>
                    <a:cubicBezTo>
                      <a:pt x="281124" y="922161"/>
                      <a:pt x="354231" y="837806"/>
                      <a:pt x="354231" y="787194"/>
                    </a:cubicBezTo>
                    <a:cubicBezTo>
                      <a:pt x="354231" y="787194"/>
                      <a:pt x="351420" y="753480"/>
                      <a:pt x="328925" y="753480"/>
                    </a:cubicBezTo>
                    <a:close/>
                    <a:moveTo>
                      <a:pt x="255818" y="992456"/>
                    </a:moveTo>
                    <a:cubicBezTo>
                      <a:pt x="247411" y="995268"/>
                      <a:pt x="236164" y="1000891"/>
                      <a:pt x="227728" y="1003703"/>
                    </a:cubicBezTo>
                    <a:cubicBezTo>
                      <a:pt x="236164" y="1003703"/>
                      <a:pt x="247411" y="998079"/>
                      <a:pt x="255818" y="992456"/>
                    </a:cubicBezTo>
                    <a:close/>
                    <a:moveTo>
                      <a:pt x="196798" y="1006515"/>
                    </a:moveTo>
                    <a:cubicBezTo>
                      <a:pt x="196798" y="1009327"/>
                      <a:pt x="202422" y="1009327"/>
                      <a:pt x="205234" y="1012110"/>
                    </a:cubicBezTo>
                    <a:lnTo>
                      <a:pt x="213669" y="1009327"/>
                    </a:lnTo>
                    <a:cubicBezTo>
                      <a:pt x="210857" y="1009327"/>
                      <a:pt x="205234" y="1006515"/>
                      <a:pt x="196798" y="1006515"/>
                    </a:cubicBezTo>
                    <a:close/>
                    <a:moveTo>
                      <a:pt x="1117553" y="985778"/>
                    </a:moveTo>
                    <a:cubicBezTo>
                      <a:pt x="1116147" y="986129"/>
                      <a:pt x="1114741" y="986832"/>
                      <a:pt x="1113335" y="986832"/>
                    </a:cubicBezTo>
                    <a:lnTo>
                      <a:pt x="1121771" y="986832"/>
                    </a:lnTo>
                    <a:cubicBezTo>
                      <a:pt x="1120365" y="985426"/>
                      <a:pt x="1118959" y="985426"/>
                      <a:pt x="1117553" y="985778"/>
                    </a:cubicBezTo>
                    <a:close/>
                    <a:moveTo>
                      <a:pt x="958686" y="986832"/>
                    </a:moveTo>
                    <a:lnTo>
                      <a:pt x="958686" y="995268"/>
                    </a:lnTo>
                    <a:cubicBezTo>
                      <a:pt x="958686" y="992456"/>
                      <a:pt x="967121" y="992456"/>
                      <a:pt x="969933" y="992456"/>
                    </a:cubicBezTo>
                    <a:cubicBezTo>
                      <a:pt x="967121" y="992456"/>
                      <a:pt x="961497" y="989644"/>
                      <a:pt x="958686" y="986832"/>
                    </a:cubicBezTo>
                    <a:close/>
                    <a:moveTo>
                      <a:pt x="953062" y="1012110"/>
                    </a:moveTo>
                    <a:cubicBezTo>
                      <a:pt x="941815" y="1082405"/>
                      <a:pt x="927756" y="1152701"/>
                      <a:pt x="922160" y="1220184"/>
                    </a:cubicBezTo>
                    <a:cubicBezTo>
                      <a:pt x="922160" y="1178007"/>
                      <a:pt x="995239" y="1118959"/>
                      <a:pt x="1028981" y="1088029"/>
                    </a:cubicBezTo>
                    <a:cubicBezTo>
                      <a:pt x="1043040" y="1071158"/>
                      <a:pt x="1057099" y="1051476"/>
                      <a:pt x="1068346" y="1034605"/>
                    </a:cubicBezTo>
                    <a:cubicBezTo>
                      <a:pt x="1045852" y="1040228"/>
                      <a:pt x="1003675" y="1048664"/>
                      <a:pt x="995239" y="1048664"/>
                    </a:cubicBezTo>
                    <a:cubicBezTo>
                      <a:pt x="983992" y="1048664"/>
                      <a:pt x="967121" y="1048664"/>
                      <a:pt x="958686" y="1040228"/>
                    </a:cubicBezTo>
                    <a:cubicBezTo>
                      <a:pt x="958686" y="1034605"/>
                      <a:pt x="967121" y="1026169"/>
                      <a:pt x="967121" y="1017734"/>
                    </a:cubicBezTo>
                    <a:cubicBezTo>
                      <a:pt x="967121" y="1012110"/>
                      <a:pt x="964309" y="1014922"/>
                      <a:pt x="964309" y="1012110"/>
                    </a:cubicBezTo>
                    <a:lnTo>
                      <a:pt x="953062" y="1012110"/>
                    </a:lnTo>
                    <a:close/>
                    <a:moveTo>
                      <a:pt x="1090841" y="1028981"/>
                    </a:moveTo>
                    <a:cubicBezTo>
                      <a:pt x="1085217" y="1040228"/>
                      <a:pt x="1076782" y="1054287"/>
                      <a:pt x="1071158" y="1065535"/>
                    </a:cubicBezTo>
                    <a:cubicBezTo>
                      <a:pt x="1079593" y="1054287"/>
                      <a:pt x="1088029" y="1040228"/>
                      <a:pt x="1090841" y="1028981"/>
                    </a:cubicBezTo>
                    <a:close/>
                    <a:moveTo>
                      <a:pt x="1102088" y="961526"/>
                    </a:moveTo>
                    <a:cubicBezTo>
                      <a:pt x="1104900" y="964338"/>
                      <a:pt x="1104900" y="967149"/>
                      <a:pt x="1113335" y="967149"/>
                    </a:cubicBezTo>
                    <a:cubicBezTo>
                      <a:pt x="1118959" y="967149"/>
                      <a:pt x="1118959" y="967149"/>
                      <a:pt x="1121771" y="964338"/>
                    </a:cubicBezTo>
                    <a:cubicBezTo>
                      <a:pt x="1116147" y="961526"/>
                      <a:pt x="1110523" y="961526"/>
                      <a:pt x="1102088" y="961526"/>
                    </a:cubicBezTo>
                    <a:close/>
                    <a:moveTo>
                      <a:pt x="1135830" y="975585"/>
                    </a:moveTo>
                    <a:cubicBezTo>
                      <a:pt x="1133018" y="978397"/>
                      <a:pt x="1135830" y="984020"/>
                      <a:pt x="1138641" y="986832"/>
                    </a:cubicBezTo>
                    <a:lnTo>
                      <a:pt x="1135830" y="975585"/>
                    </a:lnTo>
                    <a:close/>
                    <a:moveTo>
                      <a:pt x="1459131" y="452645"/>
                    </a:moveTo>
                    <a:cubicBezTo>
                      <a:pt x="1459131" y="455457"/>
                      <a:pt x="1461943" y="452645"/>
                      <a:pt x="1461943" y="452645"/>
                    </a:cubicBezTo>
                    <a:lnTo>
                      <a:pt x="1459131" y="452645"/>
                    </a:lnTo>
                    <a:close/>
                    <a:moveTo>
                      <a:pt x="1436637" y="483575"/>
                    </a:moveTo>
                    <a:cubicBezTo>
                      <a:pt x="1436637" y="483575"/>
                      <a:pt x="1428202" y="486387"/>
                      <a:pt x="1422578" y="489198"/>
                    </a:cubicBezTo>
                    <a:cubicBezTo>
                      <a:pt x="1422578" y="489198"/>
                      <a:pt x="1431013" y="486387"/>
                      <a:pt x="1436637" y="483575"/>
                    </a:cubicBezTo>
                    <a:close/>
                    <a:moveTo>
                      <a:pt x="1414142" y="492010"/>
                    </a:moveTo>
                    <a:cubicBezTo>
                      <a:pt x="1411331" y="492010"/>
                      <a:pt x="1405707" y="494822"/>
                      <a:pt x="1408519" y="494822"/>
                    </a:cubicBezTo>
                    <a:cubicBezTo>
                      <a:pt x="1411331" y="494822"/>
                      <a:pt x="1416954" y="492010"/>
                      <a:pt x="1414142" y="492010"/>
                    </a:cubicBezTo>
                    <a:close/>
                    <a:moveTo>
                      <a:pt x="126503" y="809688"/>
                    </a:moveTo>
                    <a:cubicBezTo>
                      <a:pt x="118068" y="818124"/>
                      <a:pt x="109632" y="829371"/>
                      <a:pt x="106820" y="837806"/>
                    </a:cubicBezTo>
                    <a:cubicBezTo>
                      <a:pt x="112444" y="829371"/>
                      <a:pt x="120879" y="818124"/>
                      <a:pt x="126503" y="809688"/>
                    </a:cubicBezTo>
                    <a:close/>
                    <a:moveTo>
                      <a:pt x="191175" y="216481"/>
                    </a:moveTo>
                    <a:cubicBezTo>
                      <a:pt x="188363" y="216481"/>
                      <a:pt x="182739" y="222105"/>
                      <a:pt x="179927" y="224917"/>
                    </a:cubicBezTo>
                    <a:cubicBezTo>
                      <a:pt x="182739" y="224917"/>
                      <a:pt x="188363" y="219293"/>
                      <a:pt x="191175" y="216481"/>
                    </a:cubicBezTo>
                    <a:close/>
                    <a:moveTo>
                      <a:pt x="177819" y="241085"/>
                    </a:moveTo>
                    <a:cubicBezTo>
                      <a:pt x="175007" y="242491"/>
                      <a:pt x="171492" y="247411"/>
                      <a:pt x="168680" y="258658"/>
                    </a:cubicBezTo>
                    <a:cubicBezTo>
                      <a:pt x="174304" y="255846"/>
                      <a:pt x="182739" y="253035"/>
                      <a:pt x="182739" y="244599"/>
                    </a:cubicBezTo>
                    <a:cubicBezTo>
                      <a:pt x="182739" y="241788"/>
                      <a:pt x="180630" y="239679"/>
                      <a:pt x="177819" y="241085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571B0B6-6AB1-C377-E7D2-F983BA54EEB9}"/>
                  </a:ext>
                </a:extLst>
              </p:cNvPr>
              <p:cNvSpPr/>
              <p:nvPr/>
            </p:nvSpPr>
            <p:spPr>
              <a:xfrm>
                <a:off x="6731384" y="1181347"/>
                <a:ext cx="267066" cy="402032"/>
              </a:xfrm>
              <a:custGeom>
                <a:avLst/>
                <a:gdLst>
                  <a:gd name="connsiteX0" fmla="*/ 210858 w 267066"/>
                  <a:gd name="connsiteY0" fmla="*/ 0 h 402032"/>
                  <a:gd name="connsiteX1" fmla="*/ 230540 w 267066"/>
                  <a:gd name="connsiteY1" fmla="*/ 11247 h 402032"/>
                  <a:gd name="connsiteX2" fmla="*/ 227729 w 267066"/>
                  <a:gd name="connsiteY2" fmla="*/ 0 h 402032"/>
                  <a:gd name="connsiteX3" fmla="*/ 236164 w 267066"/>
                  <a:gd name="connsiteY3" fmla="*/ 2811 h 402032"/>
                  <a:gd name="connsiteX4" fmla="*/ 230540 w 267066"/>
                  <a:gd name="connsiteY4" fmla="*/ 5623 h 402032"/>
                  <a:gd name="connsiteX5" fmla="*/ 247411 w 267066"/>
                  <a:gd name="connsiteY5" fmla="*/ 22494 h 402032"/>
                  <a:gd name="connsiteX6" fmla="*/ 247411 w 267066"/>
                  <a:gd name="connsiteY6" fmla="*/ 11247 h 402032"/>
                  <a:gd name="connsiteX7" fmla="*/ 267066 w 267066"/>
                  <a:gd name="connsiteY7" fmla="*/ 56236 h 402032"/>
                  <a:gd name="connsiteX8" fmla="*/ 89950 w 267066"/>
                  <a:gd name="connsiteY8" fmla="*/ 379537 h 402032"/>
                  <a:gd name="connsiteX9" fmla="*/ 64644 w 267066"/>
                  <a:gd name="connsiteY9" fmla="*/ 396408 h 402032"/>
                  <a:gd name="connsiteX10" fmla="*/ 47773 w 267066"/>
                  <a:gd name="connsiteY10" fmla="*/ 402032 h 402032"/>
                  <a:gd name="connsiteX11" fmla="*/ 44961 w 267066"/>
                  <a:gd name="connsiteY11" fmla="*/ 396408 h 402032"/>
                  <a:gd name="connsiteX12" fmla="*/ 50585 w 267066"/>
                  <a:gd name="connsiteY12" fmla="*/ 373914 h 402032"/>
                  <a:gd name="connsiteX13" fmla="*/ 44961 w 267066"/>
                  <a:gd name="connsiteY13" fmla="*/ 368290 h 402032"/>
                  <a:gd name="connsiteX14" fmla="*/ 36554 w 267066"/>
                  <a:gd name="connsiteY14" fmla="*/ 385161 h 402032"/>
                  <a:gd name="connsiteX15" fmla="*/ 33742 w 267066"/>
                  <a:gd name="connsiteY15" fmla="*/ 376726 h 402032"/>
                  <a:gd name="connsiteX16" fmla="*/ 39366 w 267066"/>
                  <a:gd name="connsiteY16" fmla="*/ 348607 h 402032"/>
                  <a:gd name="connsiteX17" fmla="*/ 33742 w 267066"/>
                  <a:gd name="connsiteY17" fmla="*/ 342984 h 402032"/>
                  <a:gd name="connsiteX18" fmla="*/ 22495 w 267066"/>
                  <a:gd name="connsiteY18" fmla="*/ 359855 h 402032"/>
                  <a:gd name="connsiteX19" fmla="*/ 22495 w 267066"/>
                  <a:gd name="connsiteY19" fmla="*/ 351419 h 402032"/>
                  <a:gd name="connsiteX20" fmla="*/ 202422 w 267066"/>
                  <a:gd name="connsiteY20" fmla="*/ 59047 h 402032"/>
                  <a:gd name="connsiteX21" fmla="*/ 202422 w 267066"/>
                  <a:gd name="connsiteY21" fmla="*/ 50612 h 402032"/>
                  <a:gd name="connsiteX22" fmla="*/ 30930 w 267066"/>
                  <a:gd name="connsiteY22" fmla="*/ 185551 h 402032"/>
                  <a:gd name="connsiteX23" fmla="*/ 39366 w 267066"/>
                  <a:gd name="connsiteY23" fmla="*/ 210857 h 402032"/>
                  <a:gd name="connsiteX24" fmla="*/ 53396 w 267066"/>
                  <a:gd name="connsiteY24" fmla="*/ 222104 h 402032"/>
                  <a:gd name="connsiteX25" fmla="*/ 25307 w 267066"/>
                  <a:gd name="connsiteY25" fmla="*/ 219292 h 402032"/>
                  <a:gd name="connsiteX26" fmla="*/ 33742 w 267066"/>
                  <a:gd name="connsiteY26" fmla="*/ 224916 h 402032"/>
                  <a:gd name="connsiteX27" fmla="*/ 5624 w 267066"/>
                  <a:gd name="connsiteY27" fmla="*/ 202422 h 402032"/>
                  <a:gd name="connsiteX28" fmla="*/ 4712 w 267066"/>
                  <a:gd name="connsiteY28" fmla="*/ 207287 h 402032"/>
                  <a:gd name="connsiteX29" fmla="*/ 2812 w 267066"/>
                  <a:gd name="connsiteY29" fmla="*/ 193986 h 402032"/>
                  <a:gd name="connsiteX30" fmla="*/ 0 w 267066"/>
                  <a:gd name="connsiteY30" fmla="*/ 163056 h 402032"/>
                  <a:gd name="connsiteX31" fmla="*/ 16871 w 267066"/>
                  <a:gd name="connsiteY31" fmla="*/ 132126 h 402032"/>
                  <a:gd name="connsiteX32" fmla="*/ 59020 w 267066"/>
                  <a:gd name="connsiteY32" fmla="*/ 95601 h 402032"/>
                  <a:gd name="connsiteX33" fmla="*/ 118068 w 267066"/>
                  <a:gd name="connsiteY33" fmla="*/ 56236 h 402032"/>
                  <a:gd name="connsiteX34" fmla="*/ 146186 w 267066"/>
                  <a:gd name="connsiteY34" fmla="*/ 39365 h 402032"/>
                  <a:gd name="connsiteX35" fmla="*/ 208046 w 267066"/>
                  <a:gd name="connsiteY35" fmla="*/ 16870 h 402032"/>
                  <a:gd name="connsiteX36" fmla="*/ 196799 w 267066"/>
                  <a:gd name="connsiteY36" fmla="*/ 11247 h 402032"/>
                  <a:gd name="connsiteX37" fmla="*/ 150404 w 267066"/>
                  <a:gd name="connsiteY37" fmla="*/ 26360 h 402032"/>
                  <a:gd name="connsiteX38" fmla="*/ 138137 w 267066"/>
                  <a:gd name="connsiteY38" fmla="*/ 32584 h 402032"/>
                  <a:gd name="connsiteX39" fmla="*/ 156379 w 267066"/>
                  <a:gd name="connsiteY39" fmla="*/ 22846 h 402032"/>
                  <a:gd name="connsiteX40" fmla="*/ 210858 w 267066"/>
                  <a:gd name="connsiteY40" fmla="*/ 0 h 402032"/>
                  <a:gd name="connsiteX41" fmla="*/ 202422 w 267066"/>
                  <a:gd name="connsiteY41" fmla="*/ 8435 h 402032"/>
                  <a:gd name="connsiteX42" fmla="*/ 213670 w 267066"/>
                  <a:gd name="connsiteY42" fmla="*/ 14059 h 402032"/>
                  <a:gd name="connsiteX43" fmla="*/ 216481 w 267066"/>
                  <a:gd name="connsiteY43" fmla="*/ 8435 h 402032"/>
                  <a:gd name="connsiteX44" fmla="*/ 202422 w 267066"/>
                  <a:gd name="connsiteY44" fmla="*/ 8435 h 402032"/>
                  <a:gd name="connsiteX45" fmla="*/ 64644 w 267066"/>
                  <a:gd name="connsiteY45" fmla="*/ 104036 h 402032"/>
                  <a:gd name="connsiteX46" fmla="*/ 19683 w 267066"/>
                  <a:gd name="connsiteY46" fmla="*/ 151809 h 402032"/>
                  <a:gd name="connsiteX47" fmla="*/ 64644 w 267066"/>
                  <a:gd name="connsiteY47" fmla="*/ 104036 h 402032"/>
                  <a:gd name="connsiteX48" fmla="*/ 216481 w 267066"/>
                  <a:gd name="connsiteY48" fmla="*/ 50612 h 402032"/>
                  <a:gd name="connsiteX49" fmla="*/ 208046 w 267066"/>
                  <a:gd name="connsiteY49" fmla="*/ 64671 h 402032"/>
                  <a:gd name="connsiteX50" fmla="*/ 216481 w 267066"/>
                  <a:gd name="connsiteY50" fmla="*/ 50612 h 40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66" h="402032">
                    <a:moveTo>
                      <a:pt x="210858" y="0"/>
                    </a:moveTo>
                    <a:cubicBezTo>
                      <a:pt x="219293" y="0"/>
                      <a:pt x="222105" y="5623"/>
                      <a:pt x="230540" y="11247"/>
                    </a:cubicBezTo>
                    <a:cubicBezTo>
                      <a:pt x="230540" y="8435"/>
                      <a:pt x="227729" y="2811"/>
                      <a:pt x="227729" y="0"/>
                    </a:cubicBezTo>
                    <a:cubicBezTo>
                      <a:pt x="230540" y="0"/>
                      <a:pt x="233352" y="2811"/>
                      <a:pt x="236164" y="2811"/>
                    </a:cubicBezTo>
                    <a:cubicBezTo>
                      <a:pt x="236164" y="2811"/>
                      <a:pt x="233352" y="2811"/>
                      <a:pt x="230540" y="5623"/>
                    </a:cubicBezTo>
                    <a:cubicBezTo>
                      <a:pt x="236164" y="11247"/>
                      <a:pt x="241788" y="14059"/>
                      <a:pt x="247411" y="22494"/>
                    </a:cubicBezTo>
                    <a:cubicBezTo>
                      <a:pt x="250223" y="19682"/>
                      <a:pt x="247411" y="14059"/>
                      <a:pt x="247411" y="11247"/>
                    </a:cubicBezTo>
                    <a:cubicBezTo>
                      <a:pt x="255847" y="19682"/>
                      <a:pt x="267066" y="44988"/>
                      <a:pt x="267066" y="56236"/>
                    </a:cubicBezTo>
                    <a:cubicBezTo>
                      <a:pt x="267066" y="157433"/>
                      <a:pt x="118068" y="340172"/>
                      <a:pt x="89950" y="379537"/>
                    </a:cubicBezTo>
                    <a:cubicBezTo>
                      <a:pt x="84326" y="387973"/>
                      <a:pt x="73079" y="390785"/>
                      <a:pt x="64644" y="396408"/>
                    </a:cubicBezTo>
                    <a:cubicBezTo>
                      <a:pt x="61832" y="399220"/>
                      <a:pt x="53396" y="399220"/>
                      <a:pt x="47773" y="402032"/>
                    </a:cubicBezTo>
                    <a:cubicBezTo>
                      <a:pt x="47773" y="402032"/>
                      <a:pt x="44961" y="402032"/>
                      <a:pt x="44961" y="396408"/>
                    </a:cubicBezTo>
                    <a:cubicBezTo>
                      <a:pt x="44961" y="387973"/>
                      <a:pt x="47773" y="382349"/>
                      <a:pt x="50585" y="373914"/>
                    </a:cubicBezTo>
                    <a:lnTo>
                      <a:pt x="44961" y="368290"/>
                    </a:lnTo>
                    <a:lnTo>
                      <a:pt x="36554" y="385161"/>
                    </a:lnTo>
                    <a:cubicBezTo>
                      <a:pt x="33742" y="382349"/>
                      <a:pt x="33742" y="385161"/>
                      <a:pt x="33742" y="376726"/>
                    </a:cubicBezTo>
                    <a:cubicBezTo>
                      <a:pt x="33742" y="371102"/>
                      <a:pt x="36554" y="362666"/>
                      <a:pt x="39366" y="348607"/>
                    </a:cubicBezTo>
                    <a:cubicBezTo>
                      <a:pt x="36554" y="348607"/>
                      <a:pt x="36554" y="345796"/>
                      <a:pt x="33742" y="342984"/>
                    </a:cubicBezTo>
                    <a:cubicBezTo>
                      <a:pt x="28118" y="348607"/>
                      <a:pt x="25307" y="357043"/>
                      <a:pt x="22495" y="359855"/>
                    </a:cubicBezTo>
                    <a:lnTo>
                      <a:pt x="22495" y="351419"/>
                    </a:lnTo>
                    <a:cubicBezTo>
                      <a:pt x="44961" y="255846"/>
                      <a:pt x="160245" y="154621"/>
                      <a:pt x="202422" y="59047"/>
                    </a:cubicBezTo>
                    <a:cubicBezTo>
                      <a:pt x="202422" y="59047"/>
                      <a:pt x="205234" y="56236"/>
                      <a:pt x="202422" y="50612"/>
                    </a:cubicBezTo>
                    <a:cubicBezTo>
                      <a:pt x="177116" y="53424"/>
                      <a:pt x="30930" y="148997"/>
                      <a:pt x="30930" y="185551"/>
                    </a:cubicBezTo>
                    <a:cubicBezTo>
                      <a:pt x="30930" y="191174"/>
                      <a:pt x="39366" y="202422"/>
                      <a:pt x="39366" y="210857"/>
                    </a:cubicBezTo>
                    <a:cubicBezTo>
                      <a:pt x="39366" y="216481"/>
                      <a:pt x="47773" y="219292"/>
                      <a:pt x="53396" y="222104"/>
                    </a:cubicBezTo>
                    <a:cubicBezTo>
                      <a:pt x="44961" y="219292"/>
                      <a:pt x="36554" y="219292"/>
                      <a:pt x="25307" y="219292"/>
                    </a:cubicBezTo>
                    <a:cubicBezTo>
                      <a:pt x="28118" y="222104"/>
                      <a:pt x="30930" y="224916"/>
                      <a:pt x="33742" y="224916"/>
                    </a:cubicBezTo>
                    <a:cubicBezTo>
                      <a:pt x="25307" y="222104"/>
                      <a:pt x="14059" y="210857"/>
                      <a:pt x="5624" y="202422"/>
                    </a:cubicBezTo>
                    <a:lnTo>
                      <a:pt x="4712" y="207287"/>
                    </a:lnTo>
                    <a:lnTo>
                      <a:pt x="2812" y="193986"/>
                    </a:lnTo>
                    <a:cubicBezTo>
                      <a:pt x="2812" y="165868"/>
                      <a:pt x="0" y="174303"/>
                      <a:pt x="0" y="163056"/>
                    </a:cubicBezTo>
                    <a:cubicBezTo>
                      <a:pt x="0" y="154621"/>
                      <a:pt x="14059" y="137750"/>
                      <a:pt x="16871" y="132126"/>
                    </a:cubicBezTo>
                    <a:cubicBezTo>
                      <a:pt x="30930" y="123691"/>
                      <a:pt x="42149" y="106848"/>
                      <a:pt x="59020" y="95601"/>
                    </a:cubicBezTo>
                    <a:cubicBezTo>
                      <a:pt x="75891" y="78730"/>
                      <a:pt x="95574" y="64671"/>
                      <a:pt x="118068" y="56236"/>
                    </a:cubicBezTo>
                    <a:cubicBezTo>
                      <a:pt x="126503" y="50612"/>
                      <a:pt x="140563" y="47800"/>
                      <a:pt x="146186" y="39365"/>
                    </a:cubicBezTo>
                    <a:cubicBezTo>
                      <a:pt x="165869" y="33741"/>
                      <a:pt x="188363" y="25306"/>
                      <a:pt x="208046" y="16870"/>
                    </a:cubicBezTo>
                    <a:cubicBezTo>
                      <a:pt x="205234" y="14059"/>
                      <a:pt x="202422" y="11247"/>
                      <a:pt x="196799" y="11247"/>
                    </a:cubicBezTo>
                    <a:cubicBezTo>
                      <a:pt x="186958" y="11247"/>
                      <a:pt x="167978" y="18277"/>
                      <a:pt x="150404" y="26360"/>
                    </a:cubicBezTo>
                    <a:lnTo>
                      <a:pt x="138137" y="32584"/>
                    </a:lnTo>
                    <a:lnTo>
                      <a:pt x="156379" y="22846"/>
                    </a:lnTo>
                    <a:cubicBezTo>
                      <a:pt x="179225" y="11247"/>
                      <a:pt x="203829" y="0"/>
                      <a:pt x="210858" y="0"/>
                    </a:cubicBezTo>
                    <a:close/>
                    <a:moveTo>
                      <a:pt x="202422" y="8435"/>
                    </a:moveTo>
                    <a:cubicBezTo>
                      <a:pt x="202422" y="11247"/>
                      <a:pt x="210858" y="11247"/>
                      <a:pt x="213670" y="14059"/>
                    </a:cubicBezTo>
                    <a:cubicBezTo>
                      <a:pt x="216481" y="11247"/>
                      <a:pt x="216481" y="8435"/>
                      <a:pt x="216481" y="8435"/>
                    </a:cubicBezTo>
                    <a:lnTo>
                      <a:pt x="202422" y="8435"/>
                    </a:lnTo>
                    <a:close/>
                    <a:moveTo>
                      <a:pt x="64644" y="104036"/>
                    </a:moveTo>
                    <a:cubicBezTo>
                      <a:pt x="47773" y="106848"/>
                      <a:pt x="25307" y="137750"/>
                      <a:pt x="19683" y="151809"/>
                    </a:cubicBezTo>
                    <a:cubicBezTo>
                      <a:pt x="33742" y="134938"/>
                      <a:pt x="47773" y="118067"/>
                      <a:pt x="64644" y="104036"/>
                    </a:cubicBezTo>
                    <a:close/>
                    <a:moveTo>
                      <a:pt x="216481" y="50612"/>
                    </a:moveTo>
                    <a:cubicBezTo>
                      <a:pt x="210858" y="56236"/>
                      <a:pt x="210858" y="61859"/>
                      <a:pt x="208046" y="64671"/>
                    </a:cubicBezTo>
                    <a:cubicBezTo>
                      <a:pt x="210858" y="61859"/>
                      <a:pt x="213670" y="56236"/>
                      <a:pt x="216481" y="5061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61839EB-CB34-FB96-27E7-2A5FD42212FF}"/>
                </a:ext>
              </a:extLst>
            </p:cNvPr>
            <p:cNvGrpSpPr/>
            <p:nvPr/>
          </p:nvGrpSpPr>
          <p:grpSpPr>
            <a:xfrm>
              <a:off x="6096000" y="1144793"/>
              <a:ext cx="840618" cy="1138642"/>
              <a:chOff x="6096000" y="1144793"/>
              <a:chExt cx="840618" cy="1138642"/>
            </a:xfrm>
            <a:grpFill/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43DB7542-B141-ABA9-9405-4E798B68483A}"/>
                  </a:ext>
                </a:extLst>
              </p:cNvPr>
              <p:cNvSpPr/>
              <p:nvPr/>
            </p:nvSpPr>
            <p:spPr>
              <a:xfrm>
                <a:off x="6343383" y="1144793"/>
                <a:ext cx="427367" cy="728174"/>
              </a:xfrm>
              <a:custGeom>
                <a:avLst/>
                <a:gdLst>
                  <a:gd name="connsiteX0" fmla="*/ 385189 w 427367"/>
                  <a:gd name="connsiteY0" fmla="*/ 0 h 728174"/>
                  <a:gd name="connsiteX1" fmla="*/ 399248 w 427367"/>
                  <a:gd name="connsiteY1" fmla="*/ 25306 h 728174"/>
                  <a:gd name="connsiteX2" fmla="*/ 416119 w 427367"/>
                  <a:gd name="connsiteY2" fmla="*/ 36554 h 728174"/>
                  <a:gd name="connsiteX3" fmla="*/ 427367 w 427367"/>
                  <a:gd name="connsiteY3" fmla="*/ 64672 h 728174"/>
                  <a:gd name="connsiteX4" fmla="*/ 202450 w 427367"/>
                  <a:gd name="connsiteY4" fmla="*/ 312083 h 728174"/>
                  <a:gd name="connsiteX5" fmla="*/ 191203 w 427367"/>
                  <a:gd name="connsiteY5" fmla="*/ 421715 h 728174"/>
                  <a:gd name="connsiteX6" fmla="*/ 194015 w 427367"/>
                  <a:gd name="connsiteY6" fmla="*/ 463892 h 728174"/>
                  <a:gd name="connsiteX7" fmla="*/ 298023 w 427367"/>
                  <a:gd name="connsiteY7" fmla="*/ 373914 h 728174"/>
                  <a:gd name="connsiteX8" fmla="*/ 306459 w 427367"/>
                  <a:gd name="connsiteY8" fmla="*/ 373914 h 728174"/>
                  <a:gd name="connsiteX9" fmla="*/ 300835 w 427367"/>
                  <a:gd name="connsiteY9" fmla="*/ 382350 h 728174"/>
                  <a:gd name="connsiteX10" fmla="*/ 320518 w 427367"/>
                  <a:gd name="connsiteY10" fmla="*/ 390785 h 728174"/>
                  <a:gd name="connsiteX11" fmla="*/ 300835 w 427367"/>
                  <a:gd name="connsiteY11" fmla="*/ 424527 h 728174"/>
                  <a:gd name="connsiteX12" fmla="*/ 323330 w 427367"/>
                  <a:gd name="connsiteY12" fmla="*/ 404844 h 728174"/>
                  <a:gd name="connsiteX13" fmla="*/ 191203 w 427367"/>
                  <a:gd name="connsiteY13" fmla="*/ 534187 h 728174"/>
                  <a:gd name="connsiteX14" fmla="*/ 196826 w 427367"/>
                  <a:gd name="connsiteY14" fmla="*/ 683185 h 728174"/>
                  <a:gd name="connsiteX15" fmla="*/ 194015 w 427367"/>
                  <a:gd name="connsiteY15" fmla="*/ 691620 h 728174"/>
                  <a:gd name="connsiteX16" fmla="*/ 185579 w 427367"/>
                  <a:gd name="connsiteY16" fmla="*/ 691620 h 728174"/>
                  <a:gd name="connsiteX17" fmla="*/ 182767 w 427367"/>
                  <a:gd name="connsiteY17" fmla="*/ 674750 h 728174"/>
                  <a:gd name="connsiteX18" fmla="*/ 174332 w 427367"/>
                  <a:gd name="connsiteY18" fmla="*/ 711303 h 728174"/>
                  <a:gd name="connsiteX19" fmla="*/ 165897 w 427367"/>
                  <a:gd name="connsiteY19" fmla="*/ 700056 h 728174"/>
                  <a:gd name="connsiteX20" fmla="*/ 151837 w 427367"/>
                  <a:gd name="connsiteY20" fmla="*/ 705679 h 728174"/>
                  <a:gd name="connsiteX21" fmla="*/ 151837 w 427367"/>
                  <a:gd name="connsiteY21" fmla="*/ 722550 h 728174"/>
                  <a:gd name="connsiteX22" fmla="*/ 146214 w 427367"/>
                  <a:gd name="connsiteY22" fmla="*/ 728174 h 728174"/>
                  <a:gd name="connsiteX23" fmla="*/ 143402 w 427367"/>
                  <a:gd name="connsiteY23" fmla="*/ 711303 h 728174"/>
                  <a:gd name="connsiteX24" fmla="*/ 146214 w 427367"/>
                  <a:gd name="connsiteY24" fmla="*/ 663502 h 728174"/>
                  <a:gd name="connsiteX25" fmla="*/ 118096 w 427367"/>
                  <a:gd name="connsiteY25" fmla="*/ 722550 h 728174"/>
                  <a:gd name="connsiteX26" fmla="*/ 120908 w 427367"/>
                  <a:gd name="connsiteY26" fmla="*/ 688809 h 728174"/>
                  <a:gd name="connsiteX27" fmla="*/ 112472 w 427367"/>
                  <a:gd name="connsiteY27" fmla="*/ 700056 h 728174"/>
                  <a:gd name="connsiteX28" fmla="*/ 106849 w 427367"/>
                  <a:gd name="connsiteY28" fmla="*/ 697244 h 728174"/>
                  <a:gd name="connsiteX29" fmla="*/ 151837 w 427367"/>
                  <a:gd name="connsiteY29" fmla="*/ 427339 h 728174"/>
                  <a:gd name="connsiteX30" fmla="*/ 151837 w 427367"/>
                  <a:gd name="connsiteY30" fmla="*/ 500446 h 728174"/>
                  <a:gd name="connsiteX31" fmla="*/ 160273 w 427367"/>
                  <a:gd name="connsiteY31" fmla="*/ 407656 h 728174"/>
                  <a:gd name="connsiteX32" fmla="*/ 154649 w 427367"/>
                  <a:gd name="connsiteY32" fmla="*/ 494822 h 728174"/>
                  <a:gd name="connsiteX33" fmla="*/ 160273 w 427367"/>
                  <a:gd name="connsiteY33" fmla="*/ 500446 h 728174"/>
                  <a:gd name="connsiteX34" fmla="*/ 174332 w 427367"/>
                  <a:gd name="connsiteY34" fmla="*/ 348636 h 728174"/>
                  <a:gd name="connsiteX35" fmla="*/ 165897 w 427367"/>
                  <a:gd name="connsiteY35" fmla="*/ 362695 h 728174"/>
                  <a:gd name="connsiteX36" fmla="*/ 165897 w 427367"/>
                  <a:gd name="connsiteY36" fmla="*/ 368319 h 728174"/>
                  <a:gd name="connsiteX37" fmla="*/ 160273 w 427367"/>
                  <a:gd name="connsiteY37" fmla="*/ 362695 h 728174"/>
                  <a:gd name="connsiteX38" fmla="*/ 112472 w 427367"/>
                  <a:gd name="connsiteY38" fmla="*/ 413280 h 728174"/>
                  <a:gd name="connsiteX39" fmla="*/ 101225 w 427367"/>
                  <a:gd name="connsiteY39" fmla="*/ 413280 h 728174"/>
                  <a:gd name="connsiteX40" fmla="*/ 78730 w 427367"/>
                  <a:gd name="connsiteY40" fmla="*/ 432962 h 728174"/>
                  <a:gd name="connsiteX41" fmla="*/ 98413 w 427367"/>
                  <a:gd name="connsiteY41" fmla="*/ 390785 h 728174"/>
                  <a:gd name="connsiteX42" fmla="*/ 56236 w 427367"/>
                  <a:gd name="connsiteY42" fmla="*/ 430150 h 728174"/>
                  <a:gd name="connsiteX43" fmla="*/ 64671 w 427367"/>
                  <a:gd name="connsiteY43" fmla="*/ 399220 h 728174"/>
                  <a:gd name="connsiteX44" fmla="*/ 47801 w 427367"/>
                  <a:gd name="connsiteY44" fmla="*/ 407656 h 728174"/>
                  <a:gd name="connsiteX45" fmla="*/ 53424 w 427367"/>
                  <a:gd name="connsiteY45" fmla="*/ 373914 h 728174"/>
                  <a:gd name="connsiteX46" fmla="*/ 126531 w 427367"/>
                  <a:gd name="connsiteY46" fmla="*/ 298024 h 728174"/>
                  <a:gd name="connsiteX47" fmla="*/ 179956 w 427367"/>
                  <a:gd name="connsiteY47" fmla="*/ 233352 h 728174"/>
                  <a:gd name="connsiteX48" fmla="*/ 258658 w 427367"/>
                  <a:gd name="connsiteY48" fmla="*/ 126531 h 728174"/>
                  <a:gd name="connsiteX49" fmla="*/ 253034 w 427367"/>
                  <a:gd name="connsiteY49" fmla="*/ 123720 h 728174"/>
                  <a:gd name="connsiteX50" fmla="*/ 39365 w 427367"/>
                  <a:gd name="connsiteY50" fmla="*/ 182739 h 728174"/>
                  <a:gd name="connsiteX51" fmla="*/ 47801 w 427367"/>
                  <a:gd name="connsiteY51" fmla="*/ 177116 h 728174"/>
                  <a:gd name="connsiteX52" fmla="*/ 42177 w 427367"/>
                  <a:gd name="connsiteY52" fmla="*/ 174304 h 728174"/>
                  <a:gd name="connsiteX53" fmla="*/ 19683 w 427367"/>
                  <a:gd name="connsiteY53" fmla="*/ 182739 h 728174"/>
                  <a:gd name="connsiteX54" fmla="*/ 14059 w 427367"/>
                  <a:gd name="connsiteY54" fmla="*/ 179928 h 728174"/>
                  <a:gd name="connsiteX55" fmla="*/ 19683 w 427367"/>
                  <a:gd name="connsiteY55" fmla="*/ 174304 h 728174"/>
                  <a:gd name="connsiteX56" fmla="*/ 14059 w 427367"/>
                  <a:gd name="connsiteY56" fmla="*/ 171492 h 728174"/>
                  <a:gd name="connsiteX57" fmla="*/ 0 w 427367"/>
                  <a:gd name="connsiteY57" fmla="*/ 179928 h 728174"/>
                  <a:gd name="connsiteX58" fmla="*/ 8435 w 427367"/>
                  <a:gd name="connsiteY58" fmla="*/ 160245 h 728174"/>
                  <a:gd name="connsiteX59" fmla="*/ 36553 w 427367"/>
                  <a:gd name="connsiteY59" fmla="*/ 132155 h 728174"/>
                  <a:gd name="connsiteX60" fmla="*/ 314894 w 427367"/>
                  <a:gd name="connsiteY60" fmla="*/ 8435 h 728174"/>
                  <a:gd name="connsiteX61" fmla="*/ 385189 w 427367"/>
                  <a:gd name="connsiteY61" fmla="*/ 0 h 728174"/>
                  <a:gd name="connsiteX62" fmla="*/ 194015 w 427367"/>
                  <a:gd name="connsiteY62" fmla="*/ 334577 h 728174"/>
                  <a:gd name="connsiteX63" fmla="*/ 185579 w 427367"/>
                  <a:gd name="connsiteY63" fmla="*/ 413280 h 728174"/>
                  <a:gd name="connsiteX64" fmla="*/ 182767 w 427367"/>
                  <a:gd name="connsiteY64" fmla="*/ 483575 h 728174"/>
                  <a:gd name="connsiteX65" fmla="*/ 194015 w 427367"/>
                  <a:gd name="connsiteY65" fmla="*/ 334577 h 728174"/>
                  <a:gd name="connsiteX66" fmla="*/ 208046 w 427367"/>
                  <a:gd name="connsiteY66" fmla="*/ 494822 h 728174"/>
                  <a:gd name="connsiteX67" fmla="*/ 196826 w 427367"/>
                  <a:gd name="connsiteY67" fmla="*/ 511693 h 728174"/>
                  <a:gd name="connsiteX68" fmla="*/ 208046 w 427367"/>
                  <a:gd name="connsiteY68" fmla="*/ 49482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27367" h="728174">
                    <a:moveTo>
                      <a:pt x="385189" y="0"/>
                    </a:moveTo>
                    <a:cubicBezTo>
                      <a:pt x="393625" y="8435"/>
                      <a:pt x="390813" y="19683"/>
                      <a:pt x="399248" y="25306"/>
                    </a:cubicBezTo>
                    <a:cubicBezTo>
                      <a:pt x="402060" y="28118"/>
                      <a:pt x="413308" y="30930"/>
                      <a:pt x="416119" y="36554"/>
                    </a:cubicBezTo>
                    <a:cubicBezTo>
                      <a:pt x="418931" y="44989"/>
                      <a:pt x="427367" y="59048"/>
                      <a:pt x="427367" y="64672"/>
                    </a:cubicBezTo>
                    <a:cubicBezTo>
                      <a:pt x="427367" y="98413"/>
                      <a:pt x="213669" y="267094"/>
                      <a:pt x="202450" y="312083"/>
                    </a:cubicBezTo>
                    <a:cubicBezTo>
                      <a:pt x="194015" y="345824"/>
                      <a:pt x="194015" y="385161"/>
                      <a:pt x="191203" y="421715"/>
                    </a:cubicBezTo>
                    <a:lnTo>
                      <a:pt x="194015" y="463892"/>
                    </a:lnTo>
                    <a:cubicBezTo>
                      <a:pt x="219293" y="427339"/>
                      <a:pt x="261470" y="382350"/>
                      <a:pt x="298023" y="373914"/>
                    </a:cubicBezTo>
                    <a:lnTo>
                      <a:pt x="306459" y="373914"/>
                    </a:lnTo>
                    <a:cubicBezTo>
                      <a:pt x="306459" y="376726"/>
                      <a:pt x="303647" y="379538"/>
                      <a:pt x="300835" y="382350"/>
                    </a:cubicBezTo>
                    <a:cubicBezTo>
                      <a:pt x="306459" y="385161"/>
                      <a:pt x="312082" y="393597"/>
                      <a:pt x="320518" y="390785"/>
                    </a:cubicBezTo>
                    <a:cubicBezTo>
                      <a:pt x="317706" y="396409"/>
                      <a:pt x="298023" y="407656"/>
                      <a:pt x="300835" y="424527"/>
                    </a:cubicBezTo>
                    <a:cubicBezTo>
                      <a:pt x="306459" y="418903"/>
                      <a:pt x="314894" y="410468"/>
                      <a:pt x="323330" y="404844"/>
                    </a:cubicBezTo>
                    <a:cubicBezTo>
                      <a:pt x="306459" y="449833"/>
                      <a:pt x="191203" y="503257"/>
                      <a:pt x="191203" y="534187"/>
                    </a:cubicBezTo>
                    <a:lnTo>
                      <a:pt x="196826" y="683185"/>
                    </a:lnTo>
                    <a:cubicBezTo>
                      <a:pt x="196826" y="685997"/>
                      <a:pt x="196826" y="688809"/>
                      <a:pt x="194015" y="691620"/>
                    </a:cubicBezTo>
                    <a:lnTo>
                      <a:pt x="185579" y="691620"/>
                    </a:lnTo>
                    <a:cubicBezTo>
                      <a:pt x="185579" y="685997"/>
                      <a:pt x="185579" y="680373"/>
                      <a:pt x="182767" y="674750"/>
                    </a:cubicBezTo>
                    <a:cubicBezTo>
                      <a:pt x="177144" y="685997"/>
                      <a:pt x="177144" y="700056"/>
                      <a:pt x="174332" y="711303"/>
                    </a:cubicBezTo>
                    <a:cubicBezTo>
                      <a:pt x="171520" y="711303"/>
                      <a:pt x="168708" y="705679"/>
                      <a:pt x="165897" y="700056"/>
                    </a:cubicBezTo>
                    <a:cubicBezTo>
                      <a:pt x="163085" y="700056"/>
                      <a:pt x="163085" y="708491"/>
                      <a:pt x="151837" y="705679"/>
                    </a:cubicBezTo>
                    <a:lnTo>
                      <a:pt x="151837" y="722550"/>
                    </a:lnTo>
                    <a:cubicBezTo>
                      <a:pt x="149026" y="722550"/>
                      <a:pt x="149026" y="725362"/>
                      <a:pt x="146214" y="728174"/>
                    </a:cubicBezTo>
                    <a:cubicBezTo>
                      <a:pt x="143402" y="722550"/>
                      <a:pt x="143402" y="719738"/>
                      <a:pt x="143402" y="711303"/>
                    </a:cubicBezTo>
                    <a:cubicBezTo>
                      <a:pt x="143402" y="705679"/>
                      <a:pt x="146214" y="680373"/>
                      <a:pt x="146214" y="663502"/>
                    </a:cubicBezTo>
                    <a:cubicBezTo>
                      <a:pt x="132155" y="677561"/>
                      <a:pt x="134967" y="711303"/>
                      <a:pt x="118096" y="722550"/>
                    </a:cubicBezTo>
                    <a:cubicBezTo>
                      <a:pt x="120908" y="708491"/>
                      <a:pt x="120908" y="700056"/>
                      <a:pt x="120908" y="688809"/>
                    </a:cubicBezTo>
                    <a:cubicBezTo>
                      <a:pt x="118096" y="691620"/>
                      <a:pt x="115284" y="697244"/>
                      <a:pt x="112472" y="700056"/>
                    </a:cubicBezTo>
                    <a:cubicBezTo>
                      <a:pt x="112472" y="700056"/>
                      <a:pt x="109660" y="700056"/>
                      <a:pt x="106849" y="697244"/>
                    </a:cubicBezTo>
                    <a:cubicBezTo>
                      <a:pt x="132155" y="607266"/>
                      <a:pt x="146214" y="517316"/>
                      <a:pt x="151837" y="427339"/>
                    </a:cubicBezTo>
                    <a:lnTo>
                      <a:pt x="151837" y="500446"/>
                    </a:lnTo>
                    <a:lnTo>
                      <a:pt x="160273" y="407656"/>
                    </a:lnTo>
                    <a:cubicBezTo>
                      <a:pt x="160273" y="435774"/>
                      <a:pt x="157461" y="466704"/>
                      <a:pt x="154649" y="494822"/>
                    </a:cubicBezTo>
                    <a:lnTo>
                      <a:pt x="160273" y="500446"/>
                    </a:lnTo>
                    <a:lnTo>
                      <a:pt x="174332" y="348636"/>
                    </a:lnTo>
                    <a:cubicBezTo>
                      <a:pt x="165897" y="354260"/>
                      <a:pt x="165897" y="357072"/>
                      <a:pt x="165897" y="362695"/>
                    </a:cubicBezTo>
                    <a:lnTo>
                      <a:pt x="165897" y="368319"/>
                    </a:lnTo>
                    <a:lnTo>
                      <a:pt x="160273" y="362695"/>
                    </a:lnTo>
                    <a:cubicBezTo>
                      <a:pt x="143402" y="379538"/>
                      <a:pt x="129343" y="399220"/>
                      <a:pt x="112472" y="413280"/>
                    </a:cubicBezTo>
                    <a:cubicBezTo>
                      <a:pt x="109660" y="416091"/>
                      <a:pt x="104037" y="413280"/>
                      <a:pt x="101225" y="413280"/>
                    </a:cubicBezTo>
                    <a:cubicBezTo>
                      <a:pt x="95601" y="421715"/>
                      <a:pt x="87166" y="430150"/>
                      <a:pt x="78730" y="432962"/>
                    </a:cubicBezTo>
                    <a:cubicBezTo>
                      <a:pt x="84354" y="416091"/>
                      <a:pt x="98413" y="404844"/>
                      <a:pt x="98413" y="390785"/>
                    </a:cubicBezTo>
                    <a:cubicBezTo>
                      <a:pt x="84354" y="402032"/>
                      <a:pt x="70295" y="418903"/>
                      <a:pt x="56236" y="430150"/>
                    </a:cubicBezTo>
                    <a:cubicBezTo>
                      <a:pt x="59048" y="421715"/>
                      <a:pt x="61860" y="410468"/>
                      <a:pt x="64671" y="399220"/>
                    </a:cubicBezTo>
                    <a:cubicBezTo>
                      <a:pt x="59048" y="402032"/>
                      <a:pt x="53424" y="407656"/>
                      <a:pt x="47801" y="407656"/>
                    </a:cubicBezTo>
                    <a:cubicBezTo>
                      <a:pt x="53424" y="396409"/>
                      <a:pt x="47801" y="382350"/>
                      <a:pt x="53424" y="373914"/>
                    </a:cubicBezTo>
                    <a:cubicBezTo>
                      <a:pt x="70295" y="343012"/>
                      <a:pt x="104037" y="323330"/>
                      <a:pt x="126531" y="298024"/>
                    </a:cubicBezTo>
                    <a:cubicBezTo>
                      <a:pt x="146214" y="278341"/>
                      <a:pt x="163085" y="255846"/>
                      <a:pt x="179956" y="233352"/>
                    </a:cubicBezTo>
                    <a:cubicBezTo>
                      <a:pt x="208046" y="199610"/>
                      <a:pt x="233352" y="163057"/>
                      <a:pt x="258658" y="126531"/>
                    </a:cubicBezTo>
                    <a:cubicBezTo>
                      <a:pt x="258658" y="126531"/>
                      <a:pt x="255846" y="123720"/>
                      <a:pt x="253034" y="123720"/>
                    </a:cubicBezTo>
                    <a:lnTo>
                      <a:pt x="39365" y="182739"/>
                    </a:lnTo>
                    <a:cubicBezTo>
                      <a:pt x="42177" y="179928"/>
                      <a:pt x="44989" y="179928"/>
                      <a:pt x="47801" y="177116"/>
                    </a:cubicBezTo>
                    <a:cubicBezTo>
                      <a:pt x="47801" y="177116"/>
                      <a:pt x="47801" y="174304"/>
                      <a:pt x="42177" y="174304"/>
                    </a:cubicBezTo>
                    <a:cubicBezTo>
                      <a:pt x="33742" y="174304"/>
                      <a:pt x="28118" y="182739"/>
                      <a:pt x="19683" y="182739"/>
                    </a:cubicBezTo>
                    <a:cubicBezTo>
                      <a:pt x="14059" y="182739"/>
                      <a:pt x="16871" y="177116"/>
                      <a:pt x="14059" y="179928"/>
                    </a:cubicBezTo>
                    <a:lnTo>
                      <a:pt x="19683" y="174304"/>
                    </a:lnTo>
                    <a:cubicBezTo>
                      <a:pt x="19683" y="174304"/>
                      <a:pt x="19683" y="171492"/>
                      <a:pt x="14059" y="171492"/>
                    </a:cubicBezTo>
                    <a:cubicBezTo>
                      <a:pt x="5623" y="171492"/>
                      <a:pt x="5623" y="177116"/>
                      <a:pt x="0" y="179928"/>
                    </a:cubicBezTo>
                    <a:cubicBezTo>
                      <a:pt x="14059" y="160245"/>
                      <a:pt x="8435" y="160245"/>
                      <a:pt x="8435" y="160245"/>
                    </a:cubicBezTo>
                    <a:cubicBezTo>
                      <a:pt x="8435" y="151810"/>
                      <a:pt x="28118" y="137779"/>
                      <a:pt x="36553" y="132155"/>
                    </a:cubicBezTo>
                    <a:cubicBezTo>
                      <a:pt x="129343" y="61860"/>
                      <a:pt x="219293" y="33742"/>
                      <a:pt x="314894" y="8435"/>
                    </a:cubicBezTo>
                    <a:cubicBezTo>
                      <a:pt x="334577" y="2812"/>
                      <a:pt x="362695" y="0"/>
                      <a:pt x="385189" y="0"/>
                    </a:cubicBezTo>
                    <a:close/>
                    <a:moveTo>
                      <a:pt x="194015" y="334577"/>
                    </a:moveTo>
                    <a:cubicBezTo>
                      <a:pt x="191203" y="359883"/>
                      <a:pt x="188391" y="387973"/>
                      <a:pt x="185579" y="413280"/>
                    </a:cubicBezTo>
                    <a:cubicBezTo>
                      <a:pt x="182767" y="472328"/>
                      <a:pt x="182767" y="477951"/>
                      <a:pt x="182767" y="483575"/>
                    </a:cubicBezTo>
                    <a:lnTo>
                      <a:pt x="194015" y="334577"/>
                    </a:lnTo>
                    <a:close/>
                    <a:moveTo>
                      <a:pt x="208046" y="494822"/>
                    </a:moveTo>
                    <a:cubicBezTo>
                      <a:pt x="202450" y="500446"/>
                      <a:pt x="196826" y="506069"/>
                      <a:pt x="196826" y="511693"/>
                    </a:cubicBezTo>
                    <a:cubicBezTo>
                      <a:pt x="202450" y="506069"/>
                      <a:pt x="205234" y="500446"/>
                      <a:pt x="208046" y="49482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5AF9DF34-AA68-613E-C936-301976723ABF}"/>
                  </a:ext>
                </a:extLst>
              </p:cNvPr>
              <p:cNvSpPr/>
              <p:nvPr/>
            </p:nvSpPr>
            <p:spPr>
              <a:xfrm>
                <a:off x="6096000" y="1319098"/>
                <a:ext cx="213669" cy="371131"/>
              </a:xfrm>
              <a:custGeom>
                <a:avLst/>
                <a:gdLst>
                  <a:gd name="connsiteX0" fmla="*/ 67455 w 213669"/>
                  <a:gd name="connsiteY0" fmla="*/ 0 h 371131"/>
                  <a:gd name="connsiteX1" fmla="*/ 95573 w 213669"/>
                  <a:gd name="connsiteY1" fmla="*/ 11247 h 371131"/>
                  <a:gd name="connsiteX2" fmla="*/ 109632 w 213669"/>
                  <a:gd name="connsiteY2" fmla="*/ 16871 h 371131"/>
                  <a:gd name="connsiteX3" fmla="*/ 213669 w 213669"/>
                  <a:gd name="connsiteY3" fmla="*/ 309271 h 371131"/>
                  <a:gd name="connsiteX4" fmla="*/ 202422 w 213669"/>
                  <a:gd name="connsiteY4" fmla="*/ 309271 h 371131"/>
                  <a:gd name="connsiteX5" fmla="*/ 199610 w 213669"/>
                  <a:gd name="connsiteY5" fmla="*/ 345824 h 371131"/>
                  <a:gd name="connsiteX6" fmla="*/ 185551 w 213669"/>
                  <a:gd name="connsiteY6" fmla="*/ 345824 h 371131"/>
                  <a:gd name="connsiteX7" fmla="*/ 177116 w 213669"/>
                  <a:gd name="connsiteY7" fmla="*/ 357071 h 371131"/>
                  <a:gd name="connsiteX8" fmla="*/ 168680 w 213669"/>
                  <a:gd name="connsiteY8" fmla="*/ 357071 h 371131"/>
                  <a:gd name="connsiteX9" fmla="*/ 154621 w 213669"/>
                  <a:gd name="connsiteY9" fmla="*/ 368319 h 371131"/>
                  <a:gd name="connsiteX10" fmla="*/ 143374 w 213669"/>
                  <a:gd name="connsiteY10" fmla="*/ 362695 h 371131"/>
                  <a:gd name="connsiteX11" fmla="*/ 132127 w 213669"/>
                  <a:gd name="connsiteY11" fmla="*/ 371131 h 371131"/>
                  <a:gd name="connsiteX12" fmla="*/ 120880 w 213669"/>
                  <a:gd name="connsiteY12" fmla="*/ 331765 h 371131"/>
                  <a:gd name="connsiteX13" fmla="*/ 104009 w 213669"/>
                  <a:gd name="connsiteY13" fmla="*/ 328953 h 371131"/>
                  <a:gd name="connsiteX14" fmla="*/ 64643 w 213669"/>
                  <a:gd name="connsiteY14" fmla="*/ 146214 h 371131"/>
                  <a:gd name="connsiteX15" fmla="*/ 22466 w 213669"/>
                  <a:gd name="connsiteY15" fmla="*/ 89978 h 371131"/>
                  <a:gd name="connsiteX16" fmla="*/ 2784 w 213669"/>
                  <a:gd name="connsiteY16" fmla="*/ 59048 h 371131"/>
                  <a:gd name="connsiteX17" fmla="*/ 2784 w 213669"/>
                  <a:gd name="connsiteY17" fmla="*/ 50613 h 371131"/>
                  <a:gd name="connsiteX18" fmla="*/ 14031 w 213669"/>
                  <a:gd name="connsiteY18" fmla="*/ 42177 h 371131"/>
                  <a:gd name="connsiteX19" fmla="*/ 0 w 213669"/>
                  <a:gd name="connsiteY19" fmla="*/ 28118 h 371131"/>
                  <a:gd name="connsiteX20" fmla="*/ 11219 w 213669"/>
                  <a:gd name="connsiteY20" fmla="*/ 25306 h 371131"/>
                  <a:gd name="connsiteX21" fmla="*/ 50584 w 213669"/>
                  <a:gd name="connsiteY21" fmla="*/ 33742 h 371131"/>
                  <a:gd name="connsiteX22" fmla="*/ 25278 w 213669"/>
                  <a:gd name="connsiteY22" fmla="*/ 19683 h 371131"/>
                  <a:gd name="connsiteX23" fmla="*/ 36525 w 213669"/>
                  <a:gd name="connsiteY23" fmla="*/ 11247 h 371131"/>
                  <a:gd name="connsiteX24" fmla="*/ 67455 w 213669"/>
                  <a:gd name="connsiteY24" fmla="*/ 25306 h 371131"/>
                  <a:gd name="connsiteX25" fmla="*/ 81514 w 213669"/>
                  <a:gd name="connsiteY25" fmla="*/ 22494 h 371131"/>
                  <a:gd name="connsiteX26" fmla="*/ 56208 w 213669"/>
                  <a:gd name="connsiteY26" fmla="*/ 5624 h 371131"/>
                  <a:gd name="connsiteX27" fmla="*/ 67455 w 213669"/>
                  <a:gd name="connsiteY27" fmla="*/ 0 h 37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3669" h="371131">
                    <a:moveTo>
                      <a:pt x="67455" y="0"/>
                    </a:moveTo>
                    <a:cubicBezTo>
                      <a:pt x="75891" y="0"/>
                      <a:pt x="87138" y="8435"/>
                      <a:pt x="95573" y="11247"/>
                    </a:cubicBezTo>
                    <a:cubicBezTo>
                      <a:pt x="95573" y="14059"/>
                      <a:pt x="104009" y="11247"/>
                      <a:pt x="109632" y="16871"/>
                    </a:cubicBezTo>
                    <a:cubicBezTo>
                      <a:pt x="199610" y="106849"/>
                      <a:pt x="185551" y="210857"/>
                      <a:pt x="213669" y="309271"/>
                    </a:cubicBezTo>
                    <a:cubicBezTo>
                      <a:pt x="210857" y="312083"/>
                      <a:pt x="202422" y="312083"/>
                      <a:pt x="202422" y="309271"/>
                    </a:cubicBezTo>
                    <a:cubicBezTo>
                      <a:pt x="202422" y="320518"/>
                      <a:pt x="199610" y="334577"/>
                      <a:pt x="199610" y="345824"/>
                    </a:cubicBezTo>
                    <a:cubicBezTo>
                      <a:pt x="196798" y="348636"/>
                      <a:pt x="191175" y="348636"/>
                      <a:pt x="185551" y="345824"/>
                    </a:cubicBezTo>
                    <a:cubicBezTo>
                      <a:pt x="182739" y="348636"/>
                      <a:pt x="182739" y="354260"/>
                      <a:pt x="177116" y="357071"/>
                    </a:cubicBezTo>
                    <a:cubicBezTo>
                      <a:pt x="177116" y="359883"/>
                      <a:pt x="171492" y="359883"/>
                      <a:pt x="168680" y="357071"/>
                    </a:cubicBezTo>
                    <a:cubicBezTo>
                      <a:pt x="165869" y="362695"/>
                      <a:pt x="163057" y="368319"/>
                      <a:pt x="154621" y="368319"/>
                    </a:cubicBezTo>
                    <a:cubicBezTo>
                      <a:pt x="148998" y="368319"/>
                      <a:pt x="151810" y="362695"/>
                      <a:pt x="143374" y="362695"/>
                    </a:cubicBezTo>
                    <a:cubicBezTo>
                      <a:pt x="137750" y="362695"/>
                      <a:pt x="134939" y="371131"/>
                      <a:pt x="132127" y="371131"/>
                    </a:cubicBezTo>
                    <a:cubicBezTo>
                      <a:pt x="118068" y="365507"/>
                      <a:pt x="120880" y="348636"/>
                      <a:pt x="120880" y="331765"/>
                    </a:cubicBezTo>
                    <a:cubicBezTo>
                      <a:pt x="115256" y="331765"/>
                      <a:pt x="109632" y="331765"/>
                      <a:pt x="104009" y="328953"/>
                    </a:cubicBezTo>
                    <a:cubicBezTo>
                      <a:pt x="95573" y="269905"/>
                      <a:pt x="84326" y="205234"/>
                      <a:pt x="64643" y="146214"/>
                    </a:cubicBezTo>
                    <a:cubicBezTo>
                      <a:pt x="59020" y="126531"/>
                      <a:pt x="42149" y="101225"/>
                      <a:pt x="22466" y="89978"/>
                    </a:cubicBezTo>
                    <a:cubicBezTo>
                      <a:pt x="19655" y="81542"/>
                      <a:pt x="22466" y="56236"/>
                      <a:pt x="2784" y="59048"/>
                    </a:cubicBezTo>
                    <a:lnTo>
                      <a:pt x="2784" y="50613"/>
                    </a:lnTo>
                    <a:cubicBezTo>
                      <a:pt x="5595" y="47801"/>
                      <a:pt x="11219" y="44989"/>
                      <a:pt x="14031" y="42177"/>
                    </a:cubicBezTo>
                    <a:cubicBezTo>
                      <a:pt x="11219" y="39365"/>
                      <a:pt x="5595" y="36553"/>
                      <a:pt x="0" y="28118"/>
                    </a:cubicBezTo>
                    <a:cubicBezTo>
                      <a:pt x="2784" y="28118"/>
                      <a:pt x="5595" y="25306"/>
                      <a:pt x="11219" y="25306"/>
                    </a:cubicBezTo>
                    <a:cubicBezTo>
                      <a:pt x="25278" y="25306"/>
                      <a:pt x="25278" y="33742"/>
                      <a:pt x="50584" y="33742"/>
                    </a:cubicBezTo>
                    <a:cubicBezTo>
                      <a:pt x="42149" y="28118"/>
                      <a:pt x="33714" y="19683"/>
                      <a:pt x="25278" y="19683"/>
                    </a:cubicBezTo>
                    <a:cubicBezTo>
                      <a:pt x="28090" y="11247"/>
                      <a:pt x="30902" y="11247"/>
                      <a:pt x="36525" y="11247"/>
                    </a:cubicBezTo>
                    <a:cubicBezTo>
                      <a:pt x="42149" y="11247"/>
                      <a:pt x="56208" y="16871"/>
                      <a:pt x="67455" y="25306"/>
                    </a:cubicBezTo>
                    <a:lnTo>
                      <a:pt x="81514" y="22494"/>
                    </a:lnTo>
                    <a:cubicBezTo>
                      <a:pt x="75891" y="14059"/>
                      <a:pt x="59020" y="5624"/>
                      <a:pt x="56208" y="5624"/>
                    </a:cubicBezTo>
                    <a:cubicBezTo>
                      <a:pt x="59020" y="2812"/>
                      <a:pt x="61832" y="0"/>
                      <a:pt x="67455" y="0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C83C51DB-F5A9-11DE-24CB-8E1F0C541105}"/>
                  </a:ext>
                </a:extLst>
              </p:cNvPr>
              <p:cNvSpPr/>
              <p:nvPr/>
            </p:nvSpPr>
            <p:spPr>
              <a:xfrm>
                <a:off x="6143773" y="1555261"/>
                <a:ext cx="792845" cy="728174"/>
              </a:xfrm>
              <a:custGeom>
                <a:avLst/>
                <a:gdLst>
                  <a:gd name="connsiteX0" fmla="*/ 792845 w 792845"/>
                  <a:gd name="connsiteY0" fmla="*/ 0 h 728174"/>
                  <a:gd name="connsiteX1" fmla="*/ 770351 w 792845"/>
                  <a:gd name="connsiteY1" fmla="*/ 36553 h 728174"/>
                  <a:gd name="connsiteX2" fmla="*/ 792845 w 792845"/>
                  <a:gd name="connsiteY2" fmla="*/ 14059 h 728174"/>
                  <a:gd name="connsiteX3" fmla="*/ 671937 w 792845"/>
                  <a:gd name="connsiteY3" fmla="*/ 179955 h 728174"/>
                  <a:gd name="connsiteX4" fmla="*/ 548246 w 792845"/>
                  <a:gd name="connsiteY4" fmla="*/ 323330 h 728174"/>
                  <a:gd name="connsiteX5" fmla="*/ 73107 w 792845"/>
                  <a:gd name="connsiteY5" fmla="*/ 728174 h 728174"/>
                  <a:gd name="connsiteX6" fmla="*/ 47800 w 792845"/>
                  <a:gd name="connsiteY6" fmla="*/ 708491 h 728174"/>
                  <a:gd name="connsiteX7" fmla="*/ 25306 w 792845"/>
                  <a:gd name="connsiteY7" fmla="*/ 708491 h 728174"/>
                  <a:gd name="connsiteX8" fmla="*/ 14059 w 792845"/>
                  <a:gd name="connsiteY8" fmla="*/ 691620 h 728174"/>
                  <a:gd name="connsiteX9" fmla="*/ 0 w 792845"/>
                  <a:gd name="connsiteY9" fmla="*/ 677561 h 728174"/>
                  <a:gd name="connsiteX10" fmla="*/ 8435 w 792845"/>
                  <a:gd name="connsiteY10" fmla="*/ 643819 h 728174"/>
                  <a:gd name="connsiteX11" fmla="*/ 28118 w 792845"/>
                  <a:gd name="connsiteY11" fmla="*/ 604482 h 728174"/>
                  <a:gd name="connsiteX12" fmla="*/ 42177 w 792845"/>
                  <a:gd name="connsiteY12" fmla="*/ 601670 h 728174"/>
                  <a:gd name="connsiteX13" fmla="*/ 44989 w 792845"/>
                  <a:gd name="connsiteY13" fmla="*/ 607294 h 728174"/>
                  <a:gd name="connsiteX14" fmla="*/ 163084 w 792845"/>
                  <a:gd name="connsiteY14" fmla="*/ 506069 h 728174"/>
                  <a:gd name="connsiteX15" fmla="*/ 157461 w 792845"/>
                  <a:gd name="connsiteY15" fmla="*/ 500445 h 728174"/>
                  <a:gd name="connsiteX16" fmla="*/ 208045 w 792845"/>
                  <a:gd name="connsiteY16" fmla="*/ 295211 h 728174"/>
                  <a:gd name="connsiteX17" fmla="*/ 191174 w 792845"/>
                  <a:gd name="connsiteY17" fmla="*/ 165896 h 728174"/>
                  <a:gd name="connsiteX18" fmla="*/ 193986 w 792845"/>
                  <a:gd name="connsiteY18" fmla="*/ 123719 h 728174"/>
                  <a:gd name="connsiteX19" fmla="*/ 205233 w 792845"/>
                  <a:gd name="connsiteY19" fmla="*/ 146214 h 728174"/>
                  <a:gd name="connsiteX20" fmla="*/ 210857 w 792845"/>
                  <a:gd name="connsiteY20" fmla="*/ 137778 h 728174"/>
                  <a:gd name="connsiteX21" fmla="*/ 205233 w 792845"/>
                  <a:gd name="connsiteY21" fmla="*/ 109660 h 728174"/>
                  <a:gd name="connsiteX22" fmla="*/ 222104 w 792845"/>
                  <a:gd name="connsiteY22" fmla="*/ 123719 h 728174"/>
                  <a:gd name="connsiteX23" fmla="*/ 216481 w 792845"/>
                  <a:gd name="connsiteY23" fmla="*/ 112472 h 728174"/>
                  <a:gd name="connsiteX24" fmla="*/ 286776 w 792845"/>
                  <a:gd name="connsiteY24" fmla="*/ 312082 h 728174"/>
                  <a:gd name="connsiteX25" fmla="*/ 281152 w 792845"/>
                  <a:gd name="connsiteY25" fmla="*/ 399248 h 728174"/>
                  <a:gd name="connsiteX26" fmla="*/ 722550 w 792845"/>
                  <a:gd name="connsiteY26" fmla="*/ 33741 h 728174"/>
                  <a:gd name="connsiteX27" fmla="*/ 742233 w 792845"/>
                  <a:gd name="connsiteY27" fmla="*/ 25306 h 728174"/>
                  <a:gd name="connsiteX28" fmla="*/ 736609 w 792845"/>
                  <a:gd name="connsiteY28" fmla="*/ 33741 h 728174"/>
                  <a:gd name="connsiteX29" fmla="*/ 742233 w 792845"/>
                  <a:gd name="connsiteY29" fmla="*/ 36553 h 728174"/>
                  <a:gd name="connsiteX30" fmla="*/ 792845 w 792845"/>
                  <a:gd name="connsiteY30" fmla="*/ 0 h 728174"/>
                  <a:gd name="connsiteX31" fmla="*/ 14059 w 792845"/>
                  <a:gd name="connsiteY31" fmla="*/ 663502 h 728174"/>
                  <a:gd name="connsiteX32" fmla="*/ 16870 w 792845"/>
                  <a:gd name="connsiteY32" fmla="*/ 669126 h 728174"/>
                  <a:gd name="connsiteX33" fmla="*/ 14059 w 792845"/>
                  <a:gd name="connsiteY33" fmla="*/ 66350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2845" h="728174">
                    <a:moveTo>
                      <a:pt x="792845" y="0"/>
                    </a:moveTo>
                    <a:cubicBezTo>
                      <a:pt x="784410" y="11247"/>
                      <a:pt x="770351" y="16871"/>
                      <a:pt x="770351" y="36553"/>
                    </a:cubicBezTo>
                    <a:lnTo>
                      <a:pt x="792845" y="14059"/>
                    </a:lnTo>
                    <a:cubicBezTo>
                      <a:pt x="756292" y="67483"/>
                      <a:pt x="716926" y="123719"/>
                      <a:pt x="671937" y="179955"/>
                    </a:cubicBezTo>
                    <a:cubicBezTo>
                      <a:pt x="635384" y="227728"/>
                      <a:pt x="593235" y="275529"/>
                      <a:pt x="548246" y="323330"/>
                    </a:cubicBezTo>
                    <a:cubicBezTo>
                      <a:pt x="494822" y="379566"/>
                      <a:pt x="137778" y="728174"/>
                      <a:pt x="73107" y="728174"/>
                    </a:cubicBezTo>
                    <a:cubicBezTo>
                      <a:pt x="64671" y="728174"/>
                      <a:pt x="59048" y="716926"/>
                      <a:pt x="47800" y="708491"/>
                    </a:cubicBezTo>
                    <a:cubicBezTo>
                      <a:pt x="42177" y="708491"/>
                      <a:pt x="33741" y="711303"/>
                      <a:pt x="25306" y="708491"/>
                    </a:cubicBezTo>
                    <a:cubicBezTo>
                      <a:pt x="19682" y="705679"/>
                      <a:pt x="16870" y="697244"/>
                      <a:pt x="14059" y="691620"/>
                    </a:cubicBezTo>
                    <a:cubicBezTo>
                      <a:pt x="0" y="694432"/>
                      <a:pt x="0" y="685996"/>
                      <a:pt x="0" y="677561"/>
                    </a:cubicBezTo>
                    <a:cubicBezTo>
                      <a:pt x="0" y="669126"/>
                      <a:pt x="8435" y="655067"/>
                      <a:pt x="8435" y="643819"/>
                    </a:cubicBezTo>
                    <a:cubicBezTo>
                      <a:pt x="11247" y="629788"/>
                      <a:pt x="33741" y="624165"/>
                      <a:pt x="28118" y="604482"/>
                    </a:cubicBezTo>
                    <a:cubicBezTo>
                      <a:pt x="30930" y="604482"/>
                      <a:pt x="33741" y="601670"/>
                      <a:pt x="42177" y="601670"/>
                    </a:cubicBezTo>
                    <a:cubicBezTo>
                      <a:pt x="47800" y="601670"/>
                      <a:pt x="39365" y="607294"/>
                      <a:pt x="44989" y="607294"/>
                    </a:cubicBezTo>
                    <a:cubicBezTo>
                      <a:pt x="44989" y="607294"/>
                      <a:pt x="163084" y="520128"/>
                      <a:pt x="163084" y="506069"/>
                    </a:cubicBezTo>
                    <a:cubicBezTo>
                      <a:pt x="163084" y="497634"/>
                      <a:pt x="157461" y="506069"/>
                      <a:pt x="157461" y="500445"/>
                    </a:cubicBezTo>
                    <a:cubicBezTo>
                      <a:pt x="157461" y="469515"/>
                      <a:pt x="208045" y="393625"/>
                      <a:pt x="208045" y="295211"/>
                    </a:cubicBezTo>
                    <a:cubicBezTo>
                      <a:pt x="208045" y="286776"/>
                      <a:pt x="196798" y="208045"/>
                      <a:pt x="191174" y="165896"/>
                    </a:cubicBezTo>
                    <a:cubicBezTo>
                      <a:pt x="191174" y="129343"/>
                      <a:pt x="193986" y="126531"/>
                      <a:pt x="193986" y="123719"/>
                    </a:cubicBezTo>
                    <a:cubicBezTo>
                      <a:pt x="196798" y="129343"/>
                      <a:pt x="199610" y="137778"/>
                      <a:pt x="205233" y="146214"/>
                    </a:cubicBezTo>
                    <a:cubicBezTo>
                      <a:pt x="208045" y="143402"/>
                      <a:pt x="210857" y="146214"/>
                      <a:pt x="210857" y="137778"/>
                    </a:cubicBezTo>
                    <a:cubicBezTo>
                      <a:pt x="210857" y="132155"/>
                      <a:pt x="205233" y="118096"/>
                      <a:pt x="205233" y="109660"/>
                    </a:cubicBezTo>
                    <a:cubicBezTo>
                      <a:pt x="210857" y="120907"/>
                      <a:pt x="222104" y="129343"/>
                      <a:pt x="222104" y="123719"/>
                    </a:cubicBezTo>
                    <a:cubicBezTo>
                      <a:pt x="222104" y="118096"/>
                      <a:pt x="216481" y="115284"/>
                      <a:pt x="216481" y="112472"/>
                    </a:cubicBezTo>
                    <a:cubicBezTo>
                      <a:pt x="272717" y="165896"/>
                      <a:pt x="286776" y="250223"/>
                      <a:pt x="286776" y="312082"/>
                    </a:cubicBezTo>
                    <a:cubicBezTo>
                      <a:pt x="286776" y="317706"/>
                      <a:pt x="283964" y="362695"/>
                      <a:pt x="281152" y="399248"/>
                    </a:cubicBezTo>
                    <a:cubicBezTo>
                      <a:pt x="421715" y="264282"/>
                      <a:pt x="579176" y="143402"/>
                      <a:pt x="722550" y="33741"/>
                    </a:cubicBezTo>
                    <a:cubicBezTo>
                      <a:pt x="722550" y="30930"/>
                      <a:pt x="739421" y="30930"/>
                      <a:pt x="742233" y="25306"/>
                    </a:cubicBezTo>
                    <a:cubicBezTo>
                      <a:pt x="745044" y="25306"/>
                      <a:pt x="739421" y="30930"/>
                      <a:pt x="736609" y="33741"/>
                    </a:cubicBezTo>
                    <a:cubicBezTo>
                      <a:pt x="739421" y="36553"/>
                      <a:pt x="736609" y="36553"/>
                      <a:pt x="742233" y="36553"/>
                    </a:cubicBezTo>
                    <a:cubicBezTo>
                      <a:pt x="750668" y="36553"/>
                      <a:pt x="775974" y="11247"/>
                      <a:pt x="792845" y="0"/>
                    </a:cubicBezTo>
                    <a:close/>
                    <a:moveTo>
                      <a:pt x="14059" y="663502"/>
                    </a:moveTo>
                    <a:cubicBezTo>
                      <a:pt x="14059" y="669126"/>
                      <a:pt x="16870" y="669126"/>
                      <a:pt x="16870" y="669126"/>
                    </a:cubicBezTo>
                    <a:cubicBezTo>
                      <a:pt x="19682" y="666314"/>
                      <a:pt x="14059" y="663502"/>
                      <a:pt x="14059" y="66350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45390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D:\51PPT模板网\51pptmoban.com\图片.jpg">
            <a:extLst>
              <a:ext uri="{FF2B5EF4-FFF2-40B4-BE49-F238E27FC236}">
                <a16:creationId xmlns:a16="http://schemas.microsoft.com/office/drawing/2014/main" id="{A3E379F5-EA48-4CC6-AB7B-7CEBAEDF15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98102" y="0"/>
            <a:ext cx="2993898" cy="2235206"/>
          </a:xfrm>
          <a:custGeom>
            <a:avLst/>
            <a:gdLst>
              <a:gd name="connsiteX0" fmla="*/ 0 w 2993898"/>
              <a:gd name="connsiteY0" fmla="*/ 0 h 2235206"/>
              <a:gd name="connsiteX1" fmla="*/ 2993898 w 2993898"/>
              <a:gd name="connsiteY1" fmla="*/ 0 h 2235206"/>
              <a:gd name="connsiteX2" fmla="*/ 2993898 w 2993898"/>
              <a:gd name="connsiteY2" fmla="*/ 2235206 h 2235206"/>
              <a:gd name="connsiteX3" fmla="*/ 0 w 2993898"/>
              <a:gd name="connsiteY3" fmla="*/ 2235206 h 223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3898" h="2235206">
                <a:moveTo>
                  <a:pt x="0" y="0"/>
                </a:moveTo>
                <a:lnTo>
                  <a:pt x="2993898" y="0"/>
                </a:lnTo>
                <a:lnTo>
                  <a:pt x="2993898" y="2235206"/>
                </a:lnTo>
                <a:lnTo>
                  <a:pt x="0" y="2235206"/>
                </a:lnTo>
                <a:close/>
              </a:path>
            </a:pathLst>
          </a:custGeom>
        </p:spPr>
      </p:pic>
      <p:pic>
        <p:nvPicPr>
          <p:cNvPr id="335" name="图片 334">
            <a:extLst>
              <a:ext uri="{FF2B5EF4-FFF2-40B4-BE49-F238E27FC236}">
                <a16:creationId xmlns:a16="http://schemas.microsoft.com/office/drawing/2014/main" id="{550A21CA-4B14-1718-EB81-1DB9037DEB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20086"/>
            <a:ext cx="12192000" cy="2237914"/>
          </a:xfrm>
          <a:custGeom>
            <a:avLst/>
            <a:gdLst>
              <a:gd name="connsiteX0" fmla="*/ 0 w 12192000"/>
              <a:gd name="connsiteY0" fmla="*/ 0 h 2237914"/>
              <a:gd name="connsiteX1" fmla="*/ 12192000 w 12192000"/>
              <a:gd name="connsiteY1" fmla="*/ 0 h 2237914"/>
              <a:gd name="connsiteX2" fmla="*/ 12192000 w 12192000"/>
              <a:gd name="connsiteY2" fmla="*/ 2237914 h 2237914"/>
              <a:gd name="connsiteX3" fmla="*/ 0 w 12192000"/>
              <a:gd name="connsiteY3" fmla="*/ 2237914 h 2237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37914">
                <a:moveTo>
                  <a:pt x="0" y="0"/>
                </a:moveTo>
                <a:lnTo>
                  <a:pt x="12192000" y="0"/>
                </a:lnTo>
                <a:lnTo>
                  <a:pt x="12192000" y="2237914"/>
                </a:lnTo>
                <a:lnTo>
                  <a:pt x="0" y="2237914"/>
                </a:lnTo>
                <a:close/>
              </a:path>
            </a:pathLst>
          </a:custGeom>
        </p:spPr>
      </p:pic>
      <p:pic>
        <p:nvPicPr>
          <p:cNvPr id="308" name="图片 307">
            <a:extLst>
              <a:ext uri="{FF2B5EF4-FFF2-40B4-BE49-F238E27FC236}">
                <a16:creationId xmlns:a16="http://schemas.microsoft.com/office/drawing/2014/main" id="{29391362-D372-7155-5EDC-0437CD4B6C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311116" cy="3496330"/>
          </a:xfrm>
          <a:custGeom>
            <a:avLst/>
            <a:gdLst>
              <a:gd name="connsiteX0" fmla="*/ 0 w 2311116"/>
              <a:gd name="connsiteY0" fmla="*/ 0 h 3496330"/>
              <a:gd name="connsiteX1" fmla="*/ 2311116 w 2311116"/>
              <a:gd name="connsiteY1" fmla="*/ 0 h 3496330"/>
              <a:gd name="connsiteX2" fmla="*/ 2311116 w 2311116"/>
              <a:gd name="connsiteY2" fmla="*/ 3496330 h 3496330"/>
              <a:gd name="connsiteX3" fmla="*/ 0 w 2311116"/>
              <a:gd name="connsiteY3" fmla="*/ 3496330 h 349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1116" h="3496330">
                <a:moveTo>
                  <a:pt x="0" y="0"/>
                </a:moveTo>
                <a:lnTo>
                  <a:pt x="2311116" y="0"/>
                </a:lnTo>
                <a:lnTo>
                  <a:pt x="2311116" y="3496330"/>
                </a:lnTo>
                <a:lnTo>
                  <a:pt x="0" y="349633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9597397" y="2007541"/>
            <a:ext cx="747395" cy="523875"/>
          </a:xfrm>
          <a:prstGeom prst="rect">
            <a:avLst/>
          </a:prstGeom>
        </p:spPr>
      </p:pic>
      <p:pic>
        <p:nvPicPr>
          <p:cNvPr id="12" name="图片 11" descr="D:\51PPT模板网\51pptmoban.com\图片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26" y="3477425"/>
            <a:ext cx="663575" cy="5391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3912" y="507044"/>
            <a:ext cx="622935" cy="452120"/>
          </a:xfrm>
          <a:prstGeom prst="rect">
            <a:avLst/>
          </a:prstGeom>
        </p:spPr>
      </p:pic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5139E766-AA81-0DD7-D8EA-C2FE4794D600}"/>
              </a:ext>
            </a:extLst>
          </p:cNvPr>
          <p:cNvGrpSpPr/>
          <p:nvPr/>
        </p:nvGrpSpPr>
        <p:grpSpPr>
          <a:xfrm>
            <a:off x="1591384" y="4198834"/>
            <a:ext cx="1663063" cy="2252511"/>
            <a:chOff x="-7562551" y="2268771"/>
            <a:chExt cx="3147793" cy="4263483"/>
          </a:xfrm>
        </p:grpSpPr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0D268FE-7780-4631-7B99-6787CE2449D0}"/>
                </a:ext>
              </a:extLst>
            </p:cNvPr>
            <p:cNvSpPr/>
            <p:nvPr/>
          </p:nvSpPr>
          <p:spPr>
            <a:xfrm>
              <a:off x="-7202128" y="4796700"/>
              <a:ext cx="212663" cy="214644"/>
            </a:xfrm>
            <a:custGeom>
              <a:avLst/>
              <a:gdLst>
                <a:gd name="connsiteX0" fmla="*/ 145844 w 212663"/>
                <a:gd name="connsiteY0" fmla="*/ 1940 h 214644"/>
                <a:gd name="connsiteX1" fmla="*/ 134057 w 212663"/>
                <a:gd name="connsiteY1" fmla="*/ 4926 h 214644"/>
                <a:gd name="connsiteX2" fmla="*/ 116529 w 212663"/>
                <a:gd name="connsiteY2" fmla="*/ 1711 h 214644"/>
                <a:gd name="connsiteX3" fmla="*/ 98006 w 212663"/>
                <a:gd name="connsiteY3" fmla="*/ 103 h 214644"/>
                <a:gd name="connsiteX4" fmla="*/ 76193 w 212663"/>
                <a:gd name="connsiteY4" fmla="*/ 793 h 214644"/>
                <a:gd name="connsiteX5" fmla="*/ 64788 w 212663"/>
                <a:gd name="connsiteY5" fmla="*/ 2476 h 214644"/>
                <a:gd name="connsiteX6" fmla="*/ 53383 w 212663"/>
                <a:gd name="connsiteY6" fmla="*/ 5308 h 214644"/>
                <a:gd name="connsiteX7" fmla="*/ 42362 w 212663"/>
                <a:gd name="connsiteY7" fmla="*/ 9518 h 214644"/>
                <a:gd name="connsiteX8" fmla="*/ 31952 w 212663"/>
                <a:gd name="connsiteY8" fmla="*/ 15335 h 214644"/>
                <a:gd name="connsiteX9" fmla="*/ 22461 w 212663"/>
                <a:gd name="connsiteY9" fmla="*/ 22913 h 214644"/>
                <a:gd name="connsiteX10" fmla="*/ 14195 w 212663"/>
                <a:gd name="connsiteY10" fmla="*/ 32480 h 214644"/>
                <a:gd name="connsiteX11" fmla="*/ 7459 w 212663"/>
                <a:gd name="connsiteY11" fmla="*/ 44191 h 214644"/>
                <a:gd name="connsiteX12" fmla="*/ 2484 w 212663"/>
                <a:gd name="connsiteY12" fmla="*/ 58351 h 214644"/>
                <a:gd name="connsiteX13" fmla="*/ 111 w 212663"/>
                <a:gd name="connsiteY13" fmla="*/ 73812 h 214644"/>
                <a:gd name="connsiteX14" fmla="*/ 724 w 212663"/>
                <a:gd name="connsiteY14" fmla="*/ 89120 h 214644"/>
                <a:gd name="connsiteX15" fmla="*/ 3862 w 212663"/>
                <a:gd name="connsiteY15" fmla="*/ 104275 h 214644"/>
                <a:gd name="connsiteX16" fmla="*/ 9220 w 212663"/>
                <a:gd name="connsiteY16" fmla="*/ 119124 h 214644"/>
                <a:gd name="connsiteX17" fmla="*/ 16338 w 212663"/>
                <a:gd name="connsiteY17" fmla="*/ 133437 h 214644"/>
                <a:gd name="connsiteX18" fmla="*/ 24910 w 212663"/>
                <a:gd name="connsiteY18" fmla="*/ 147214 h 214644"/>
                <a:gd name="connsiteX19" fmla="*/ 44658 w 212663"/>
                <a:gd name="connsiteY19" fmla="*/ 172471 h 214644"/>
                <a:gd name="connsiteX20" fmla="*/ 65400 w 212663"/>
                <a:gd name="connsiteY20" fmla="*/ 193902 h 214644"/>
                <a:gd name="connsiteX21" fmla="*/ 83999 w 212663"/>
                <a:gd name="connsiteY21" fmla="*/ 210512 h 214644"/>
                <a:gd name="connsiteX22" fmla="*/ 84765 w 212663"/>
                <a:gd name="connsiteY22" fmla="*/ 211124 h 214644"/>
                <a:gd name="connsiteX23" fmla="*/ 149135 w 212663"/>
                <a:gd name="connsiteY23" fmla="*/ 214645 h 214644"/>
                <a:gd name="connsiteX24" fmla="*/ 149671 w 212663"/>
                <a:gd name="connsiteY24" fmla="*/ 204312 h 214644"/>
                <a:gd name="connsiteX25" fmla="*/ 154722 w 212663"/>
                <a:gd name="connsiteY25" fmla="*/ 165199 h 214644"/>
                <a:gd name="connsiteX26" fmla="*/ 159314 w 212663"/>
                <a:gd name="connsiteY26" fmla="*/ 142773 h 214644"/>
                <a:gd name="connsiteX27" fmla="*/ 165514 w 212663"/>
                <a:gd name="connsiteY27" fmla="*/ 119198 h 214644"/>
                <a:gd name="connsiteX28" fmla="*/ 173704 w 212663"/>
                <a:gd name="connsiteY28" fmla="*/ 95165 h 214644"/>
                <a:gd name="connsiteX29" fmla="*/ 184114 w 212663"/>
                <a:gd name="connsiteY29" fmla="*/ 71284 h 214644"/>
                <a:gd name="connsiteX30" fmla="*/ 196972 w 212663"/>
                <a:gd name="connsiteY30" fmla="*/ 48169 h 214644"/>
                <a:gd name="connsiteX31" fmla="*/ 212663 w 212663"/>
                <a:gd name="connsiteY31" fmla="*/ 26508 h 214644"/>
                <a:gd name="connsiteX32" fmla="*/ 145920 w 212663"/>
                <a:gd name="connsiteY32" fmla="*/ 1939 h 214644"/>
                <a:gd name="connsiteX33" fmla="*/ 145844 w 212663"/>
                <a:gd name="connsiteY33" fmla="*/ 1939 h 21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2663" h="214644">
                  <a:moveTo>
                    <a:pt x="145844" y="1940"/>
                  </a:moveTo>
                  <a:lnTo>
                    <a:pt x="134057" y="4926"/>
                  </a:lnTo>
                  <a:cubicBezTo>
                    <a:pt x="134057" y="4926"/>
                    <a:pt x="127215" y="3125"/>
                    <a:pt x="116529" y="1711"/>
                  </a:cubicBezTo>
                  <a:cubicBezTo>
                    <a:pt x="111186" y="1004"/>
                    <a:pt x="104850" y="344"/>
                    <a:pt x="98006" y="103"/>
                  </a:cubicBezTo>
                  <a:cubicBezTo>
                    <a:pt x="91162" y="-136"/>
                    <a:pt x="83757" y="20"/>
                    <a:pt x="76193" y="793"/>
                  </a:cubicBezTo>
                  <a:cubicBezTo>
                    <a:pt x="72410" y="1178"/>
                    <a:pt x="68604" y="1735"/>
                    <a:pt x="64788" y="2476"/>
                  </a:cubicBezTo>
                  <a:cubicBezTo>
                    <a:pt x="60972" y="3218"/>
                    <a:pt x="57136" y="4144"/>
                    <a:pt x="53383" y="5308"/>
                  </a:cubicBezTo>
                  <a:cubicBezTo>
                    <a:pt x="49631" y="6473"/>
                    <a:pt x="45953" y="7861"/>
                    <a:pt x="42362" y="9518"/>
                  </a:cubicBezTo>
                  <a:cubicBezTo>
                    <a:pt x="38770" y="11175"/>
                    <a:pt x="35285" y="13118"/>
                    <a:pt x="31952" y="15335"/>
                  </a:cubicBezTo>
                  <a:cubicBezTo>
                    <a:pt x="28620" y="17552"/>
                    <a:pt x="25437" y="20067"/>
                    <a:pt x="22461" y="22913"/>
                  </a:cubicBezTo>
                  <a:cubicBezTo>
                    <a:pt x="19485" y="25758"/>
                    <a:pt x="16717" y="28937"/>
                    <a:pt x="14195" y="32480"/>
                  </a:cubicBezTo>
                  <a:cubicBezTo>
                    <a:pt x="11673" y="36023"/>
                    <a:pt x="9430" y="39883"/>
                    <a:pt x="7459" y="44191"/>
                  </a:cubicBezTo>
                  <a:cubicBezTo>
                    <a:pt x="5488" y="48498"/>
                    <a:pt x="3806" y="53210"/>
                    <a:pt x="2484" y="58351"/>
                  </a:cubicBezTo>
                  <a:cubicBezTo>
                    <a:pt x="1162" y="63492"/>
                    <a:pt x="385" y="68676"/>
                    <a:pt x="111" y="73812"/>
                  </a:cubicBezTo>
                  <a:cubicBezTo>
                    <a:pt x="-162" y="78948"/>
                    <a:pt x="77" y="84031"/>
                    <a:pt x="724" y="89120"/>
                  </a:cubicBezTo>
                  <a:cubicBezTo>
                    <a:pt x="1370" y="94209"/>
                    <a:pt x="2424" y="99275"/>
                    <a:pt x="3862" y="104275"/>
                  </a:cubicBezTo>
                  <a:cubicBezTo>
                    <a:pt x="5300" y="109274"/>
                    <a:pt x="7120" y="114256"/>
                    <a:pt x="9220" y="119124"/>
                  </a:cubicBezTo>
                  <a:cubicBezTo>
                    <a:pt x="11320" y="123991"/>
                    <a:pt x="13705" y="128742"/>
                    <a:pt x="16338" y="133437"/>
                  </a:cubicBezTo>
                  <a:cubicBezTo>
                    <a:pt x="18971" y="138131"/>
                    <a:pt x="21872" y="142735"/>
                    <a:pt x="24910" y="147214"/>
                  </a:cubicBezTo>
                  <a:cubicBezTo>
                    <a:pt x="30987" y="156171"/>
                    <a:pt x="37736" y="164632"/>
                    <a:pt x="44658" y="172471"/>
                  </a:cubicBezTo>
                  <a:cubicBezTo>
                    <a:pt x="51580" y="180312"/>
                    <a:pt x="58663" y="187516"/>
                    <a:pt x="65400" y="193902"/>
                  </a:cubicBezTo>
                  <a:cubicBezTo>
                    <a:pt x="72138" y="200289"/>
                    <a:pt x="78478" y="205917"/>
                    <a:pt x="83999" y="210512"/>
                  </a:cubicBezTo>
                  <a:cubicBezTo>
                    <a:pt x="84458" y="210893"/>
                    <a:pt x="84319" y="210757"/>
                    <a:pt x="84765" y="211124"/>
                  </a:cubicBezTo>
                  <a:cubicBezTo>
                    <a:pt x="102714" y="211124"/>
                    <a:pt x="123944" y="211626"/>
                    <a:pt x="149135" y="214645"/>
                  </a:cubicBezTo>
                  <a:cubicBezTo>
                    <a:pt x="149353" y="210959"/>
                    <a:pt x="149301" y="208619"/>
                    <a:pt x="149671" y="204312"/>
                  </a:cubicBezTo>
                  <a:cubicBezTo>
                    <a:pt x="150644" y="192983"/>
                    <a:pt x="152203" y="179672"/>
                    <a:pt x="154722" y="165199"/>
                  </a:cubicBezTo>
                  <a:cubicBezTo>
                    <a:pt x="155982" y="157962"/>
                    <a:pt x="157535" y="150480"/>
                    <a:pt x="159314" y="142773"/>
                  </a:cubicBezTo>
                  <a:cubicBezTo>
                    <a:pt x="161094" y="135066"/>
                    <a:pt x="163128" y="127167"/>
                    <a:pt x="165514" y="119198"/>
                  </a:cubicBezTo>
                  <a:cubicBezTo>
                    <a:pt x="167901" y="111230"/>
                    <a:pt x="170621" y="103185"/>
                    <a:pt x="173704" y="95165"/>
                  </a:cubicBezTo>
                  <a:cubicBezTo>
                    <a:pt x="176787" y="87145"/>
                    <a:pt x="180247" y="79145"/>
                    <a:pt x="184114" y="71284"/>
                  </a:cubicBezTo>
                  <a:cubicBezTo>
                    <a:pt x="187981" y="63423"/>
                    <a:pt x="192233" y="55661"/>
                    <a:pt x="196972" y="48169"/>
                  </a:cubicBezTo>
                  <a:cubicBezTo>
                    <a:pt x="201713" y="40677"/>
                    <a:pt x="206962" y="33421"/>
                    <a:pt x="212663" y="26508"/>
                  </a:cubicBezTo>
                  <a:lnTo>
                    <a:pt x="145920" y="1939"/>
                  </a:lnTo>
                  <a:lnTo>
                    <a:pt x="145844" y="1939"/>
                  </a:ln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4728A480-5DEA-F223-A3AE-0DDECAA6A7FA}"/>
                </a:ext>
              </a:extLst>
            </p:cNvPr>
            <p:cNvSpPr/>
            <p:nvPr/>
          </p:nvSpPr>
          <p:spPr>
            <a:xfrm>
              <a:off x="-7562551" y="4607965"/>
              <a:ext cx="509805" cy="636556"/>
            </a:xfrm>
            <a:custGeom>
              <a:avLst/>
              <a:gdLst>
                <a:gd name="connsiteX0" fmla="*/ 339643 w 509805"/>
                <a:gd name="connsiteY0" fmla="*/ 121 h 636556"/>
                <a:gd name="connsiteX1" fmla="*/ 228964 w 509805"/>
                <a:gd name="connsiteY1" fmla="*/ 89672 h 636556"/>
                <a:gd name="connsiteX2" fmla="*/ 156098 w 509805"/>
                <a:gd name="connsiteY2" fmla="*/ 235404 h 636556"/>
                <a:gd name="connsiteX3" fmla="*/ 5697 w 509805"/>
                <a:gd name="connsiteY3" fmla="*/ 580827 h 636556"/>
                <a:gd name="connsiteX4" fmla="*/ 111399 w 509805"/>
                <a:gd name="connsiteY4" fmla="*/ 613741 h 636556"/>
                <a:gd name="connsiteX5" fmla="*/ 290045 w 509805"/>
                <a:gd name="connsiteY5" fmla="*/ 482167 h 636556"/>
                <a:gd name="connsiteX6" fmla="*/ 445192 w 509805"/>
                <a:gd name="connsiteY6" fmla="*/ 399886 h 636556"/>
                <a:gd name="connsiteX7" fmla="*/ 444426 w 509805"/>
                <a:gd name="connsiteY7" fmla="*/ 399274 h 636556"/>
                <a:gd name="connsiteX8" fmla="*/ 425827 w 509805"/>
                <a:gd name="connsiteY8" fmla="*/ 382665 h 636556"/>
                <a:gd name="connsiteX9" fmla="*/ 405085 w 509805"/>
                <a:gd name="connsiteY9" fmla="*/ 361233 h 636556"/>
                <a:gd name="connsiteX10" fmla="*/ 385337 w 509805"/>
                <a:gd name="connsiteY10" fmla="*/ 335976 h 636556"/>
                <a:gd name="connsiteX11" fmla="*/ 376765 w 509805"/>
                <a:gd name="connsiteY11" fmla="*/ 322199 h 636556"/>
                <a:gd name="connsiteX12" fmla="*/ 369647 w 509805"/>
                <a:gd name="connsiteY12" fmla="*/ 307886 h 636556"/>
                <a:gd name="connsiteX13" fmla="*/ 364289 w 509805"/>
                <a:gd name="connsiteY13" fmla="*/ 293037 h 636556"/>
                <a:gd name="connsiteX14" fmla="*/ 361151 w 509805"/>
                <a:gd name="connsiteY14" fmla="*/ 277882 h 636556"/>
                <a:gd name="connsiteX15" fmla="*/ 360538 w 509805"/>
                <a:gd name="connsiteY15" fmla="*/ 262574 h 636556"/>
                <a:gd name="connsiteX16" fmla="*/ 362911 w 509805"/>
                <a:gd name="connsiteY16" fmla="*/ 247113 h 636556"/>
                <a:gd name="connsiteX17" fmla="*/ 367886 w 509805"/>
                <a:gd name="connsiteY17" fmla="*/ 232953 h 636556"/>
                <a:gd name="connsiteX18" fmla="*/ 374622 w 509805"/>
                <a:gd name="connsiteY18" fmla="*/ 221242 h 636556"/>
                <a:gd name="connsiteX19" fmla="*/ 382888 w 509805"/>
                <a:gd name="connsiteY19" fmla="*/ 211675 h 636556"/>
                <a:gd name="connsiteX20" fmla="*/ 392379 w 509805"/>
                <a:gd name="connsiteY20" fmla="*/ 204097 h 636556"/>
                <a:gd name="connsiteX21" fmla="*/ 402789 w 509805"/>
                <a:gd name="connsiteY21" fmla="*/ 198280 h 636556"/>
                <a:gd name="connsiteX22" fmla="*/ 413810 w 509805"/>
                <a:gd name="connsiteY22" fmla="*/ 194070 h 636556"/>
                <a:gd name="connsiteX23" fmla="*/ 425215 w 509805"/>
                <a:gd name="connsiteY23" fmla="*/ 191239 h 636556"/>
                <a:gd name="connsiteX24" fmla="*/ 436620 w 509805"/>
                <a:gd name="connsiteY24" fmla="*/ 189555 h 636556"/>
                <a:gd name="connsiteX25" fmla="*/ 458433 w 509805"/>
                <a:gd name="connsiteY25" fmla="*/ 188866 h 636556"/>
                <a:gd name="connsiteX26" fmla="*/ 476956 w 509805"/>
                <a:gd name="connsiteY26" fmla="*/ 190473 h 636556"/>
                <a:gd name="connsiteX27" fmla="*/ 494484 w 509805"/>
                <a:gd name="connsiteY27" fmla="*/ 193688 h 636556"/>
                <a:gd name="connsiteX28" fmla="*/ 506271 w 509805"/>
                <a:gd name="connsiteY28" fmla="*/ 190703 h 636556"/>
                <a:gd name="connsiteX29" fmla="*/ 492188 w 509805"/>
                <a:gd name="connsiteY29" fmla="*/ 134293 h 636556"/>
                <a:gd name="connsiteX30" fmla="*/ 362912 w 509805"/>
                <a:gd name="connsiteY30" fmla="*/ 16803 h 636556"/>
                <a:gd name="connsiteX31" fmla="*/ 339644 w 509805"/>
                <a:gd name="connsiteY31" fmla="*/ 118 h 63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9805" h="636556">
                  <a:moveTo>
                    <a:pt x="339643" y="121"/>
                  </a:moveTo>
                  <a:cubicBezTo>
                    <a:pt x="311334" y="-2412"/>
                    <a:pt x="269507" y="35023"/>
                    <a:pt x="228964" y="89672"/>
                  </a:cubicBezTo>
                  <a:cubicBezTo>
                    <a:pt x="174908" y="162528"/>
                    <a:pt x="184302" y="214252"/>
                    <a:pt x="156098" y="235404"/>
                  </a:cubicBezTo>
                  <a:cubicBezTo>
                    <a:pt x="127894" y="256556"/>
                    <a:pt x="-31907" y="327008"/>
                    <a:pt x="5697" y="580827"/>
                  </a:cubicBezTo>
                  <a:cubicBezTo>
                    <a:pt x="36250" y="627832"/>
                    <a:pt x="76146" y="660743"/>
                    <a:pt x="111399" y="613741"/>
                  </a:cubicBezTo>
                  <a:cubicBezTo>
                    <a:pt x="146651" y="566736"/>
                    <a:pt x="179582" y="524471"/>
                    <a:pt x="290045" y="482167"/>
                  </a:cubicBezTo>
                  <a:cubicBezTo>
                    <a:pt x="400505" y="439863"/>
                    <a:pt x="449892" y="435141"/>
                    <a:pt x="445192" y="399886"/>
                  </a:cubicBezTo>
                  <a:cubicBezTo>
                    <a:pt x="444746" y="399519"/>
                    <a:pt x="444885" y="399656"/>
                    <a:pt x="444426" y="399274"/>
                  </a:cubicBezTo>
                  <a:cubicBezTo>
                    <a:pt x="438905" y="394679"/>
                    <a:pt x="432565" y="389051"/>
                    <a:pt x="425827" y="382665"/>
                  </a:cubicBezTo>
                  <a:cubicBezTo>
                    <a:pt x="419090" y="376278"/>
                    <a:pt x="412007" y="369074"/>
                    <a:pt x="405085" y="361233"/>
                  </a:cubicBezTo>
                  <a:cubicBezTo>
                    <a:pt x="398163" y="353393"/>
                    <a:pt x="391414" y="344932"/>
                    <a:pt x="385337" y="335976"/>
                  </a:cubicBezTo>
                  <a:cubicBezTo>
                    <a:pt x="382299" y="331498"/>
                    <a:pt x="379398" y="326893"/>
                    <a:pt x="376765" y="322199"/>
                  </a:cubicBezTo>
                  <a:cubicBezTo>
                    <a:pt x="374131" y="317505"/>
                    <a:pt x="371747" y="312754"/>
                    <a:pt x="369647" y="307886"/>
                  </a:cubicBezTo>
                  <a:cubicBezTo>
                    <a:pt x="367547" y="303018"/>
                    <a:pt x="365727" y="298036"/>
                    <a:pt x="364289" y="293037"/>
                  </a:cubicBezTo>
                  <a:cubicBezTo>
                    <a:pt x="362851" y="288038"/>
                    <a:pt x="361797" y="282971"/>
                    <a:pt x="361151" y="277882"/>
                  </a:cubicBezTo>
                  <a:cubicBezTo>
                    <a:pt x="360504" y="272793"/>
                    <a:pt x="360265" y="267710"/>
                    <a:pt x="360538" y="262574"/>
                  </a:cubicBezTo>
                  <a:cubicBezTo>
                    <a:pt x="360812" y="257438"/>
                    <a:pt x="361589" y="252254"/>
                    <a:pt x="362911" y="247113"/>
                  </a:cubicBezTo>
                  <a:cubicBezTo>
                    <a:pt x="364233" y="241972"/>
                    <a:pt x="365915" y="237261"/>
                    <a:pt x="367886" y="232953"/>
                  </a:cubicBezTo>
                  <a:cubicBezTo>
                    <a:pt x="369857" y="228645"/>
                    <a:pt x="372100" y="224785"/>
                    <a:pt x="374622" y="221242"/>
                  </a:cubicBezTo>
                  <a:cubicBezTo>
                    <a:pt x="377144" y="217700"/>
                    <a:pt x="379912" y="214521"/>
                    <a:pt x="382888" y="211675"/>
                  </a:cubicBezTo>
                  <a:cubicBezTo>
                    <a:pt x="385864" y="208829"/>
                    <a:pt x="389047" y="206314"/>
                    <a:pt x="392379" y="204097"/>
                  </a:cubicBezTo>
                  <a:cubicBezTo>
                    <a:pt x="395712" y="201880"/>
                    <a:pt x="399197" y="199937"/>
                    <a:pt x="402789" y="198280"/>
                  </a:cubicBezTo>
                  <a:cubicBezTo>
                    <a:pt x="406380" y="196624"/>
                    <a:pt x="410058" y="195235"/>
                    <a:pt x="413810" y="194070"/>
                  </a:cubicBezTo>
                  <a:cubicBezTo>
                    <a:pt x="417563" y="192906"/>
                    <a:pt x="421399" y="191980"/>
                    <a:pt x="425215" y="191239"/>
                  </a:cubicBezTo>
                  <a:cubicBezTo>
                    <a:pt x="429031" y="190498"/>
                    <a:pt x="432837" y="189940"/>
                    <a:pt x="436620" y="189555"/>
                  </a:cubicBezTo>
                  <a:cubicBezTo>
                    <a:pt x="444184" y="188783"/>
                    <a:pt x="451589" y="188625"/>
                    <a:pt x="458433" y="188866"/>
                  </a:cubicBezTo>
                  <a:cubicBezTo>
                    <a:pt x="465277" y="189106"/>
                    <a:pt x="471613" y="189767"/>
                    <a:pt x="476956" y="190473"/>
                  </a:cubicBezTo>
                  <a:cubicBezTo>
                    <a:pt x="487642" y="191887"/>
                    <a:pt x="494484" y="193688"/>
                    <a:pt x="494484" y="193688"/>
                  </a:cubicBezTo>
                  <a:lnTo>
                    <a:pt x="506271" y="190703"/>
                  </a:lnTo>
                  <a:cubicBezTo>
                    <a:pt x="506271" y="190703"/>
                    <a:pt x="520390" y="160145"/>
                    <a:pt x="492188" y="134293"/>
                  </a:cubicBezTo>
                  <a:cubicBezTo>
                    <a:pt x="463986" y="108441"/>
                    <a:pt x="386413" y="59108"/>
                    <a:pt x="362912" y="16803"/>
                  </a:cubicBezTo>
                  <a:cubicBezTo>
                    <a:pt x="357036" y="6228"/>
                    <a:pt x="349079" y="962"/>
                    <a:pt x="339644" y="1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1DCF37E-0214-36E2-09BF-9F249AF3EE09}"/>
                </a:ext>
              </a:extLst>
            </p:cNvPr>
            <p:cNvSpPr/>
            <p:nvPr/>
          </p:nvSpPr>
          <p:spPr>
            <a:xfrm>
              <a:off x="-5113043" y="6180513"/>
              <a:ext cx="698285" cy="351741"/>
            </a:xfrm>
            <a:custGeom>
              <a:avLst/>
              <a:gdLst>
                <a:gd name="connsiteX0" fmla="*/ 70636 w 698285"/>
                <a:gd name="connsiteY0" fmla="*/ 13240 h 351741"/>
                <a:gd name="connsiteX1" fmla="*/ 37952 w 698285"/>
                <a:gd name="connsiteY1" fmla="*/ 63375 h 351741"/>
                <a:gd name="connsiteX2" fmla="*/ 16750 w 698285"/>
                <a:gd name="connsiteY2" fmla="*/ 183238 h 351741"/>
                <a:gd name="connsiteX3" fmla="*/ 33207 w 698285"/>
                <a:gd name="connsiteY3" fmla="*/ 265519 h 351741"/>
                <a:gd name="connsiteX4" fmla="*/ 263591 w 698285"/>
                <a:gd name="connsiteY4" fmla="*/ 293686 h 351741"/>
                <a:gd name="connsiteX5" fmla="*/ 336382 w 698285"/>
                <a:gd name="connsiteY5" fmla="*/ 324302 h 351741"/>
                <a:gd name="connsiteX6" fmla="*/ 597304 w 698285"/>
                <a:gd name="connsiteY6" fmla="*/ 345427 h 351741"/>
                <a:gd name="connsiteX7" fmla="*/ 695964 w 698285"/>
                <a:gd name="connsiteY7" fmla="*/ 249062 h 351741"/>
                <a:gd name="connsiteX8" fmla="*/ 573806 w 698285"/>
                <a:gd name="connsiteY8" fmla="*/ 162113 h 351741"/>
                <a:gd name="connsiteX9" fmla="*/ 348165 w 698285"/>
                <a:gd name="connsiteY9" fmla="*/ 6965 h 351741"/>
                <a:gd name="connsiteX10" fmla="*/ 342272 w 698285"/>
                <a:gd name="connsiteY10" fmla="*/ 0 h 351741"/>
                <a:gd name="connsiteX11" fmla="*/ 329872 w 698285"/>
                <a:gd name="connsiteY11" fmla="*/ 3368 h 351741"/>
                <a:gd name="connsiteX12" fmla="*/ 290608 w 698285"/>
                <a:gd name="connsiteY12" fmla="*/ 14849 h 351741"/>
                <a:gd name="connsiteX13" fmla="*/ 266727 w 698285"/>
                <a:gd name="connsiteY13" fmla="*/ 20436 h 351741"/>
                <a:gd name="connsiteX14" fmla="*/ 239555 w 698285"/>
                <a:gd name="connsiteY14" fmla="*/ 25182 h 351741"/>
                <a:gd name="connsiteX15" fmla="*/ 213761 w 698285"/>
                <a:gd name="connsiteY15" fmla="*/ 28243 h 351741"/>
                <a:gd name="connsiteX16" fmla="*/ 193631 w 698285"/>
                <a:gd name="connsiteY16" fmla="*/ 29621 h 351741"/>
                <a:gd name="connsiteX17" fmla="*/ 177557 w 698285"/>
                <a:gd name="connsiteY17" fmla="*/ 29391 h 351741"/>
                <a:gd name="connsiteX18" fmla="*/ 164316 w 698285"/>
                <a:gd name="connsiteY18" fmla="*/ 27860 h 351741"/>
                <a:gd name="connsiteX19" fmla="*/ 140665 w 698285"/>
                <a:gd name="connsiteY19" fmla="*/ 21431 h 351741"/>
                <a:gd name="connsiteX20" fmla="*/ 111580 w 698285"/>
                <a:gd name="connsiteY20" fmla="*/ 11863 h 351741"/>
                <a:gd name="connsiteX21" fmla="*/ 102701 w 698285"/>
                <a:gd name="connsiteY21" fmla="*/ 9950 h 351741"/>
                <a:gd name="connsiteX22" fmla="*/ 93899 w 698285"/>
                <a:gd name="connsiteY22" fmla="*/ 9261 h 351741"/>
                <a:gd name="connsiteX23" fmla="*/ 76677 w 698285"/>
                <a:gd name="connsiteY23" fmla="*/ 11251 h 351741"/>
                <a:gd name="connsiteX24" fmla="*/ 70631 w 698285"/>
                <a:gd name="connsiteY24" fmla="*/ 13241 h 35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98285" h="351741">
                  <a:moveTo>
                    <a:pt x="70636" y="13240"/>
                  </a:moveTo>
                  <a:cubicBezTo>
                    <a:pt x="60994" y="22976"/>
                    <a:pt x="52035" y="19115"/>
                    <a:pt x="37952" y="63375"/>
                  </a:cubicBezTo>
                  <a:cubicBezTo>
                    <a:pt x="21501" y="115079"/>
                    <a:pt x="16751" y="183238"/>
                    <a:pt x="16750" y="183238"/>
                  </a:cubicBezTo>
                  <a:cubicBezTo>
                    <a:pt x="16750" y="183238"/>
                    <a:pt x="-30249" y="242016"/>
                    <a:pt x="33207" y="265519"/>
                  </a:cubicBezTo>
                  <a:cubicBezTo>
                    <a:pt x="96663" y="289021"/>
                    <a:pt x="188386" y="324238"/>
                    <a:pt x="263591" y="293686"/>
                  </a:cubicBezTo>
                  <a:cubicBezTo>
                    <a:pt x="294144" y="288985"/>
                    <a:pt x="305829" y="305500"/>
                    <a:pt x="336382" y="324302"/>
                  </a:cubicBezTo>
                  <a:cubicBezTo>
                    <a:pt x="366934" y="343103"/>
                    <a:pt x="519750" y="361879"/>
                    <a:pt x="597304" y="345427"/>
                  </a:cubicBezTo>
                  <a:cubicBezTo>
                    <a:pt x="674861" y="328975"/>
                    <a:pt x="707715" y="300766"/>
                    <a:pt x="695964" y="249062"/>
                  </a:cubicBezTo>
                  <a:cubicBezTo>
                    <a:pt x="684213" y="197358"/>
                    <a:pt x="625510" y="185614"/>
                    <a:pt x="573806" y="162113"/>
                  </a:cubicBezTo>
                  <a:cubicBezTo>
                    <a:pt x="522101" y="138611"/>
                    <a:pt x="348165" y="6965"/>
                    <a:pt x="348165" y="6965"/>
                  </a:cubicBezTo>
                  <a:cubicBezTo>
                    <a:pt x="348165" y="6965"/>
                    <a:pt x="342832" y="667"/>
                    <a:pt x="342272" y="0"/>
                  </a:cubicBezTo>
                  <a:cubicBezTo>
                    <a:pt x="338057" y="1203"/>
                    <a:pt x="334562" y="1918"/>
                    <a:pt x="329872" y="3368"/>
                  </a:cubicBezTo>
                  <a:cubicBezTo>
                    <a:pt x="318447" y="6899"/>
                    <a:pt x="305512" y="10954"/>
                    <a:pt x="290608" y="14849"/>
                  </a:cubicBezTo>
                  <a:cubicBezTo>
                    <a:pt x="283155" y="16796"/>
                    <a:pt x="275224" y="18690"/>
                    <a:pt x="266727" y="20436"/>
                  </a:cubicBezTo>
                  <a:cubicBezTo>
                    <a:pt x="258230" y="22182"/>
                    <a:pt x="249215" y="23832"/>
                    <a:pt x="239555" y="25182"/>
                  </a:cubicBezTo>
                  <a:cubicBezTo>
                    <a:pt x="229895" y="26532"/>
                    <a:pt x="221340" y="27510"/>
                    <a:pt x="213761" y="28243"/>
                  </a:cubicBezTo>
                  <a:cubicBezTo>
                    <a:pt x="206182" y="28977"/>
                    <a:pt x="199590" y="29439"/>
                    <a:pt x="193631" y="29621"/>
                  </a:cubicBezTo>
                  <a:cubicBezTo>
                    <a:pt x="187671" y="29802"/>
                    <a:pt x="182358" y="29697"/>
                    <a:pt x="177557" y="29391"/>
                  </a:cubicBezTo>
                  <a:cubicBezTo>
                    <a:pt x="172757" y="29086"/>
                    <a:pt x="168419" y="28587"/>
                    <a:pt x="164316" y="27860"/>
                  </a:cubicBezTo>
                  <a:cubicBezTo>
                    <a:pt x="156111" y="26406"/>
                    <a:pt x="148845" y="24183"/>
                    <a:pt x="140665" y="21431"/>
                  </a:cubicBezTo>
                  <a:cubicBezTo>
                    <a:pt x="132486" y="18678"/>
                    <a:pt x="123421" y="15395"/>
                    <a:pt x="111580" y="11863"/>
                  </a:cubicBezTo>
                  <a:cubicBezTo>
                    <a:pt x="108620" y="10980"/>
                    <a:pt x="105656" y="10372"/>
                    <a:pt x="102701" y="9950"/>
                  </a:cubicBezTo>
                  <a:cubicBezTo>
                    <a:pt x="99747" y="9527"/>
                    <a:pt x="96825" y="9278"/>
                    <a:pt x="93899" y="9261"/>
                  </a:cubicBezTo>
                  <a:cubicBezTo>
                    <a:pt x="88049" y="9227"/>
                    <a:pt x="82267" y="9985"/>
                    <a:pt x="76677" y="11251"/>
                  </a:cubicBezTo>
                  <a:cubicBezTo>
                    <a:pt x="74581" y="11726"/>
                    <a:pt x="72673" y="12625"/>
                    <a:pt x="70631" y="1324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B9027FF-A9A5-12F1-3FFA-277EBABBE80E}"/>
                </a:ext>
              </a:extLst>
            </p:cNvPr>
            <p:cNvSpPr/>
            <p:nvPr/>
          </p:nvSpPr>
          <p:spPr>
            <a:xfrm>
              <a:off x="-5042408" y="6035392"/>
              <a:ext cx="271640" cy="174830"/>
            </a:xfrm>
            <a:custGeom>
              <a:avLst/>
              <a:gdLst>
                <a:gd name="connsiteX0" fmla="*/ 0 w 271640"/>
                <a:gd name="connsiteY0" fmla="*/ 158362 h 174830"/>
                <a:gd name="connsiteX1" fmla="*/ 6047 w 271640"/>
                <a:gd name="connsiteY1" fmla="*/ 156372 h 174830"/>
                <a:gd name="connsiteX2" fmla="*/ 23268 w 271640"/>
                <a:gd name="connsiteY2" fmla="*/ 154382 h 174830"/>
                <a:gd name="connsiteX3" fmla="*/ 32070 w 271640"/>
                <a:gd name="connsiteY3" fmla="*/ 155070 h 174830"/>
                <a:gd name="connsiteX4" fmla="*/ 40949 w 271640"/>
                <a:gd name="connsiteY4" fmla="*/ 156984 h 174830"/>
                <a:gd name="connsiteX5" fmla="*/ 70034 w 271640"/>
                <a:gd name="connsiteY5" fmla="*/ 166551 h 174830"/>
                <a:gd name="connsiteX6" fmla="*/ 93685 w 271640"/>
                <a:gd name="connsiteY6" fmla="*/ 172981 h 174830"/>
                <a:gd name="connsiteX7" fmla="*/ 106927 w 271640"/>
                <a:gd name="connsiteY7" fmla="*/ 174512 h 174830"/>
                <a:gd name="connsiteX8" fmla="*/ 123000 w 271640"/>
                <a:gd name="connsiteY8" fmla="*/ 174742 h 174830"/>
                <a:gd name="connsiteX9" fmla="*/ 143130 w 271640"/>
                <a:gd name="connsiteY9" fmla="*/ 173364 h 174830"/>
                <a:gd name="connsiteX10" fmla="*/ 168924 w 271640"/>
                <a:gd name="connsiteY10" fmla="*/ 170303 h 174830"/>
                <a:gd name="connsiteX11" fmla="*/ 196096 w 271640"/>
                <a:gd name="connsiteY11" fmla="*/ 165557 h 174830"/>
                <a:gd name="connsiteX12" fmla="*/ 219976 w 271640"/>
                <a:gd name="connsiteY12" fmla="*/ 159970 h 174830"/>
                <a:gd name="connsiteX13" fmla="*/ 259241 w 271640"/>
                <a:gd name="connsiteY13" fmla="*/ 148488 h 174830"/>
                <a:gd name="connsiteX14" fmla="*/ 271641 w 271640"/>
                <a:gd name="connsiteY14" fmla="*/ 145120 h 174830"/>
                <a:gd name="connsiteX15" fmla="*/ 146345 w 271640"/>
                <a:gd name="connsiteY15" fmla="*/ 0 h 174830"/>
                <a:gd name="connsiteX16" fmla="*/ 127134 w 271640"/>
                <a:gd name="connsiteY16" fmla="*/ 6353 h 174830"/>
                <a:gd name="connsiteX17" fmla="*/ 104248 w 271640"/>
                <a:gd name="connsiteY17" fmla="*/ 15079 h 174830"/>
                <a:gd name="connsiteX18" fmla="*/ 76311 w 271640"/>
                <a:gd name="connsiteY18" fmla="*/ 27248 h 174830"/>
                <a:gd name="connsiteX19" fmla="*/ 45544 w 271640"/>
                <a:gd name="connsiteY19" fmla="*/ 42863 h 174830"/>
                <a:gd name="connsiteX20" fmla="*/ 14391 w 271640"/>
                <a:gd name="connsiteY20" fmla="*/ 61844 h 174830"/>
                <a:gd name="connsiteX21" fmla="*/ 3446 w 271640"/>
                <a:gd name="connsiteY21" fmla="*/ 70188 h 174830"/>
                <a:gd name="connsiteX22" fmla="*/ 4747 w 271640"/>
                <a:gd name="connsiteY22" fmla="*/ 71948 h 174830"/>
                <a:gd name="connsiteX23" fmla="*/ 4899 w 271640"/>
                <a:gd name="connsiteY23" fmla="*/ 152086 h 174830"/>
                <a:gd name="connsiteX24" fmla="*/ 1 w 271640"/>
                <a:gd name="connsiteY24" fmla="*/ 158362 h 17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1640" h="174830">
                  <a:moveTo>
                    <a:pt x="0" y="158362"/>
                  </a:moveTo>
                  <a:cubicBezTo>
                    <a:pt x="2041" y="157746"/>
                    <a:pt x="3950" y="156846"/>
                    <a:pt x="6047" y="156372"/>
                  </a:cubicBezTo>
                  <a:cubicBezTo>
                    <a:pt x="11636" y="155106"/>
                    <a:pt x="17418" y="154347"/>
                    <a:pt x="23268" y="154382"/>
                  </a:cubicBezTo>
                  <a:cubicBezTo>
                    <a:pt x="26193" y="154406"/>
                    <a:pt x="29115" y="154648"/>
                    <a:pt x="32070" y="155070"/>
                  </a:cubicBezTo>
                  <a:cubicBezTo>
                    <a:pt x="35025" y="155493"/>
                    <a:pt x="37989" y="156101"/>
                    <a:pt x="40949" y="156984"/>
                  </a:cubicBezTo>
                  <a:cubicBezTo>
                    <a:pt x="52790" y="160515"/>
                    <a:pt x="61855" y="163799"/>
                    <a:pt x="70034" y="166551"/>
                  </a:cubicBezTo>
                  <a:cubicBezTo>
                    <a:pt x="78214" y="169304"/>
                    <a:pt x="85480" y="171527"/>
                    <a:pt x="93685" y="172981"/>
                  </a:cubicBezTo>
                  <a:cubicBezTo>
                    <a:pt x="97788" y="173708"/>
                    <a:pt x="102126" y="174207"/>
                    <a:pt x="106927" y="174512"/>
                  </a:cubicBezTo>
                  <a:cubicBezTo>
                    <a:pt x="111727" y="174817"/>
                    <a:pt x="117041" y="174923"/>
                    <a:pt x="123000" y="174742"/>
                  </a:cubicBezTo>
                  <a:cubicBezTo>
                    <a:pt x="128959" y="174561"/>
                    <a:pt x="135551" y="174097"/>
                    <a:pt x="143130" y="173364"/>
                  </a:cubicBezTo>
                  <a:cubicBezTo>
                    <a:pt x="150709" y="172630"/>
                    <a:pt x="159265" y="171653"/>
                    <a:pt x="168924" y="170303"/>
                  </a:cubicBezTo>
                  <a:cubicBezTo>
                    <a:pt x="178583" y="168952"/>
                    <a:pt x="187598" y="167303"/>
                    <a:pt x="196096" y="165557"/>
                  </a:cubicBezTo>
                  <a:cubicBezTo>
                    <a:pt x="204593" y="163810"/>
                    <a:pt x="212524" y="161917"/>
                    <a:pt x="219976" y="159970"/>
                  </a:cubicBezTo>
                  <a:cubicBezTo>
                    <a:pt x="234881" y="156074"/>
                    <a:pt x="247815" y="152020"/>
                    <a:pt x="259241" y="148488"/>
                  </a:cubicBezTo>
                  <a:cubicBezTo>
                    <a:pt x="263931" y="147038"/>
                    <a:pt x="267426" y="146324"/>
                    <a:pt x="271641" y="145120"/>
                  </a:cubicBezTo>
                  <a:cubicBezTo>
                    <a:pt x="261632" y="133209"/>
                    <a:pt x="171575" y="26075"/>
                    <a:pt x="146345" y="0"/>
                  </a:cubicBezTo>
                  <a:cubicBezTo>
                    <a:pt x="145041" y="386"/>
                    <a:pt x="138992" y="2111"/>
                    <a:pt x="127134" y="6353"/>
                  </a:cubicBezTo>
                  <a:cubicBezTo>
                    <a:pt x="120615" y="8685"/>
                    <a:pt x="112854" y="11595"/>
                    <a:pt x="104248" y="15079"/>
                  </a:cubicBezTo>
                  <a:cubicBezTo>
                    <a:pt x="95641" y="18563"/>
                    <a:pt x="86226" y="22622"/>
                    <a:pt x="76311" y="27248"/>
                  </a:cubicBezTo>
                  <a:cubicBezTo>
                    <a:pt x="66397" y="31876"/>
                    <a:pt x="55985" y="37102"/>
                    <a:pt x="45544" y="42863"/>
                  </a:cubicBezTo>
                  <a:cubicBezTo>
                    <a:pt x="35101" y="48624"/>
                    <a:pt x="24582" y="54960"/>
                    <a:pt x="14391" y="61844"/>
                  </a:cubicBezTo>
                  <a:cubicBezTo>
                    <a:pt x="10569" y="64427"/>
                    <a:pt x="7157" y="67448"/>
                    <a:pt x="3446" y="70188"/>
                  </a:cubicBezTo>
                  <a:cubicBezTo>
                    <a:pt x="3895" y="70800"/>
                    <a:pt x="4298" y="71334"/>
                    <a:pt x="4747" y="71948"/>
                  </a:cubicBezTo>
                  <a:cubicBezTo>
                    <a:pt x="3427" y="71553"/>
                    <a:pt x="16286" y="133871"/>
                    <a:pt x="4899" y="152086"/>
                  </a:cubicBezTo>
                  <a:cubicBezTo>
                    <a:pt x="3207" y="154794"/>
                    <a:pt x="1623" y="156724"/>
                    <a:pt x="1" y="15836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9619B00-95C5-25FB-3DB9-63B128BCABD7}"/>
                </a:ext>
              </a:extLst>
            </p:cNvPr>
            <p:cNvSpPr/>
            <p:nvPr/>
          </p:nvSpPr>
          <p:spPr>
            <a:xfrm>
              <a:off x="-7052981" y="3961784"/>
              <a:ext cx="2156968" cy="2143778"/>
            </a:xfrm>
            <a:custGeom>
              <a:avLst/>
              <a:gdLst>
                <a:gd name="connsiteX0" fmla="*/ 1482728 w 2156968"/>
                <a:gd name="connsiteY0" fmla="*/ 174324 h 2143778"/>
                <a:gd name="connsiteX1" fmla="*/ 1478977 w 2156968"/>
                <a:gd name="connsiteY1" fmla="*/ 167130 h 2143778"/>
                <a:gd name="connsiteX2" fmla="*/ 1469486 w 2156968"/>
                <a:gd name="connsiteY2" fmla="*/ 151975 h 2143778"/>
                <a:gd name="connsiteX3" fmla="*/ 1459000 w 2156968"/>
                <a:gd name="connsiteY3" fmla="*/ 137738 h 2143778"/>
                <a:gd name="connsiteX4" fmla="*/ 1447672 w 2156968"/>
                <a:gd name="connsiteY4" fmla="*/ 124497 h 2143778"/>
                <a:gd name="connsiteX5" fmla="*/ 1422719 w 2156968"/>
                <a:gd name="connsiteY5" fmla="*/ 100540 h 2143778"/>
                <a:gd name="connsiteX6" fmla="*/ 1395012 w 2156968"/>
                <a:gd name="connsiteY6" fmla="*/ 79874 h 2143778"/>
                <a:gd name="connsiteX7" fmla="*/ 1365315 w 2156968"/>
                <a:gd name="connsiteY7" fmla="*/ 62270 h 2143778"/>
                <a:gd name="connsiteX8" fmla="*/ 1334162 w 2156968"/>
                <a:gd name="connsiteY8" fmla="*/ 47497 h 2143778"/>
                <a:gd name="connsiteX9" fmla="*/ 1302246 w 2156968"/>
                <a:gd name="connsiteY9" fmla="*/ 35327 h 2143778"/>
                <a:gd name="connsiteX10" fmla="*/ 1270023 w 2156968"/>
                <a:gd name="connsiteY10" fmla="*/ 25377 h 2143778"/>
                <a:gd name="connsiteX11" fmla="*/ 1238258 w 2156968"/>
                <a:gd name="connsiteY11" fmla="*/ 17570 h 2143778"/>
                <a:gd name="connsiteX12" fmla="*/ 1207490 w 2156968"/>
                <a:gd name="connsiteY12" fmla="*/ 11523 h 2143778"/>
                <a:gd name="connsiteX13" fmla="*/ 1178251 w 2156968"/>
                <a:gd name="connsiteY13" fmla="*/ 7084 h 2143778"/>
                <a:gd name="connsiteX14" fmla="*/ 1127046 w 2156968"/>
                <a:gd name="connsiteY14" fmla="*/ 1956 h 2143778"/>
                <a:gd name="connsiteX15" fmla="*/ 1089543 w 2156968"/>
                <a:gd name="connsiteY15" fmla="*/ 42 h 2143778"/>
                <a:gd name="connsiteX16" fmla="*/ 1075153 w 2156968"/>
                <a:gd name="connsiteY16" fmla="*/ 655 h 2143778"/>
                <a:gd name="connsiteX17" fmla="*/ 1060993 w 2156968"/>
                <a:gd name="connsiteY17" fmla="*/ 3028 h 2143778"/>
                <a:gd name="connsiteX18" fmla="*/ 1047292 w 2156968"/>
                <a:gd name="connsiteY18" fmla="*/ 7084 h 2143778"/>
                <a:gd name="connsiteX19" fmla="*/ 1034051 w 2156968"/>
                <a:gd name="connsiteY19" fmla="*/ 12442 h 2143778"/>
                <a:gd name="connsiteX20" fmla="*/ 1009328 w 2156968"/>
                <a:gd name="connsiteY20" fmla="*/ 26143 h 2143778"/>
                <a:gd name="connsiteX21" fmla="*/ 987590 w 2156968"/>
                <a:gd name="connsiteY21" fmla="*/ 42063 h 2143778"/>
                <a:gd name="connsiteX22" fmla="*/ 969450 w 2156968"/>
                <a:gd name="connsiteY22" fmla="*/ 58060 h 2143778"/>
                <a:gd name="connsiteX23" fmla="*/ 955673 w 2156968"/>
                <a:gd name="connsiteY23" fmla="*/ 72067 h 2143778"/>
                <a:gd name="connsiteX24" fmla="*/ 943809 w 2156968"/>
                <a:gd name="connsiteY24" fmla="*/ 85844 h 2143778"/>
                <a:gd name="connsiteX25" fmla="*/ 942985 w 2156968"/>
                <a:gd name="connsiteY25" fmla="*/ 86894 h 2143778"/>
                <a:gd name="connsiteX26" fmla="*/ 903855 w 2156968"/>
                <a:gd name="connsiteY26" fmla="*/ 448947 h 2143778"/>
                <a:gd name="connsiteX27" fmla="*/ 880358 w 2156968"/>
                <a:gd name="connsiteY27" fmla="*/ 636930 h 2143778"/>
                <a:gd name="connsiteX28" fmla="*/ 816907 w 2156968"/>
                <a:gd name="connsiteY28" fmla="*/ 975397 h 2143778"/>
                <a:gd name="connsiteX29" fmla="*/ 774580 w 2156968"/>
                <a:gd name="connsiteY29" fmla="*/ 1092887 h 2143778"/>
                <a:gd name="connsiteX30" fmla="*/ 412698 w 2156968"/>
                <a:gd name="connsiteY30" fmla="*/ 930773 h 2143778"/>
                <a:gd name="connsiteX31" fmla="*/ 67202 w 2156968"/>
                <a:gd name="connsiteY31" fmla="*/ 862575 h 2143778"/>
                <a:gd name="connsiteX32" fmla="*/ 63528 w 2156968"/>
                <a:gd name="connsiteY32" fmla="*/ 861274 h 2143778"/>
                <a:gd name="connsiteX33" fmla="*/ 47837 w 2156968"/>
                <a:gd name="connsiteY33" fmla="*/ 882935 h 2143778"/>
                <a:gd name="connsiteX34" fmla="*/ 34979 w 2156968"/>
                <a:gd name="connsiteY34" fmla="*/ 906050 h 2143778"/>
                <a:gd name="connsiteX35" fmla="*/ 24569 w 2156968"/>
                <a:gd name="connsiteY35" fmla="*/ 929931 h 2143778"/>
                <a:gd name="connsiteX36" fmla="*/ 16380 w 2156968"/>
                <a:gd name="connsiteY36" fmla="*/ 953964 h 2143778"/>
                <a:gd name="connsiteX37" fmla="*/ 10180 w 2156968"/>
                <a:gd name="connsiteY37" fmla="*/ 977538 h 2143778"/>
                <a:gd name="connsiteX38" fmla="*/ 5587 w 2156968"/>
                <a:gd name="connsiteY38" fmla="*/ 999965 h 2143778"/>
                <a:gd name="connsiteX39" fmla="*/ 536 w 2156968"/>
                <a:gd name="connsiteY39" fmla="*/ 1039078 h 2143778"/>
                <a:gd name="connsiteX40" fmla="*/ 0 w 2156968"/>
                <a:gd name="connsiteY40" fmla="*/ 1049410 h 2143778"/>
                <a:gd name="connsiteX41" fmla="*/ 217604 w 2156968"/>
                <a:gd name="connsiteY41" fmla="*/ 1121128 h 2143778"/>
                <a:gd name="connsiteX42" fmla="*/ 671188 w 2156968"/>
                <a:gd name="connsiteY42" fmla="*/ 1339651 h 2143778"/>
                <a:gd name="connsiteX43" fmla="*/ 953247 w 2156968"/>
                <a:gd name="connsiteY43" fmla="*/ 1381977 h 2143778"/>
                <a:gd name="connsiteX44" fmla="*/ 1258796 w 2156968"/>
                <a:gd name="connsiteY44" fmla="*/ 841444 h 2143778"/>
                <a:gd name="connsiteX45" fmla="*/ 1571374 w 2156968"/>
                <a:gd name="connsiteY45" fmla="*/ 1231566 h 2143778"/>
                <a:gd name="connsiteX46" fmla="*/ 1679448 w 2156968"/>
                <a:gd name="connsiteY46" fmla="*/ 1490113 h 2143778"/>
                <a:gd name="connsiteX47" fmla="*/ 2014070 w 2156968"/>
                <a:gd name="connsiteY47" fmla="*/ 2143779 h 2143778"/>
                <a:gd name="connsiteX48" fmla="*/ 2025015 w 2156968"/>
                <a:gd name="connsiteY48" fmla="*/ 2135435 h 2143778"/>
                <a:gd name="connsiteX49" fmla="*/ 2056167 w 2156968"/>
                <a:gd name="connsiteY49" fmla="*/ 2116453 h 2143778"/>
                <a:gd name="connsiteX50" fmla="*/ 2086935 w 2156968"/>
                <a:gd name="connsiteY50" fmla="*/ 2100839 h 2143778"/>
                <a:gd name="connsiteX51" fmla="*/ 2114872 w 2156968"/>
                <a:gd name="connsiteY51" fmla="*/ 2088670 h 2143778"/>
                <a:gd name="connsiteX52" fmla="*/ 2137757 w 2156968"/>
                <a:gd name="connsiteY52" fmla="*/ 2079944 h 2143778"/>
                <a:gd name="connsiteX53" fmla="*/ 2156969 w 2156968"/>
                <a:gd name="connsiteY53" fmla="*/ 2073591 h 2143778"/>
                <a:gd name="connsiteX54" fmla="*/ 2154213 w 2156968"/>
                <a:gd name="connsiteY54" fmla="*/ 2070606 h 2143778"/>
                <a:gd name="connsiteX55" fmla="*/ 2008481 w 2156968"/>
                <a:gd name="connsiteY55" fmla="*/ 1652244 h 2143778"/>
                <a:gd name="connsiteX56" fmla="*/ 1923904 w 2156968"/>
                <a:gd name="connsiteY56" fmla="*/ 1323206 h 2143778"/>
                <a:gd name="connsiteX57" fmla="*/ 1881578 w 2156968"/>
                <a:gd name="connsiteY57" fmla="*/ 1130555 h 2143778"/>
                <a:gd name="connsiteX58" fmla="*/ 1712347 w 2156968"/>
                <a:gd name="connsiteY58" fmla="*/ 834412 h 2143778"/>
                <a:gd name="connsiteX59" fmla="*/ 1428010 w 2156968"/>
                <a:gd name="connsiteY59" fmla="*/ 361994 h 2143778"/>
                <a:gd name="connsiteX60" fmla="*/ 1482048 w 2156968"/>
                <a:gd name="connsiteY60" fmla="*/ 173935 h 2143778"/>
                <a:gd name="connsiteX61" fmla="*/ 1482737 w 2156968"/>
                <a:gd name="connsiteY61" fmla="*/ 174318 h 21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56968" h="2143778">
                  <a:moveTo>
                    <a:pt x="1482728" y="174324"/>
                  </a:moveTo>
                  <a:cubicBezTo>
                    <a:pt x="1481466" y="171936"/>
                    <a:pt x="1480309" y="169453"/>
                    <a:pt x="1478977" y="167130"/>
                  </a:cubicBezTo>
                  <a:cubicBezTo>
                    <a:pt x="1475988" y="161914"/>
                    <a:pt x="1472809" y="156868"/>
                    <a:pt x="1469486" y="151975"/>
                  </a:cubicBezTo>
                  <a:cubicBezTo>
                    <a:pt x="1466163" y="147082"/>
                    <a:pt x="1462632" y="142320"/>
                    <a:pt x="1459000" y="137738"/>
                  </a:cubicBezTo>
                  <a:cubicBezTo>
                    <a:pt x="1455368" y="133157"/>
                    <a:pt x="1451588" y="128777"/>
                    <a:pt x="1447672" y="124497"/>
                  </a:cubicBezTo>
                  <a:cubicBezTo>
                    <a:pt x="1439841" y="115936"/>
                    <a:pt x="1431533" y="107958"/>
                    <a:pt x="1422719" y="100540"/>
                  </a:cubicBezTo>
                  <a:cubicBezTo>
                    <a:pt x="1413906" y="93122"/>
                    <a:pt x="1404605" y="86231"/>
                    <a:pt x="1395012" y="79874"/>
                  </a:cubicBezTo>
                  <a:cubicBezTo>
                    <a:pt x="1385419" y="73516"/>
                    <a:pt x="1375487" y="67649"/>
                    <a:pt x="1365315" y="62270"/>
                  </a:cubicBezTo>
                  <a:cubicBezTo>
                    <a:pt x="1355143" y="56890"/>
                    <a:pt x="1344712" y="51982"/>
                    <a:pt x="1334162" y="47497"/>
                  </a:cubicBezTo>
                  <a:cubicBezTo>
                    <a:pt x="1323614" y="43013"/>
                    <a:pt x="1312968" y="39000"/>
                    <a:pt x="1302246" y="35327"/>
                  </a:cubicBezTo>
                  <a:cubicBezTo>
                    <a:pt x="1291523" y="31655"/>
                    <a:pt x="1280718" y="28320"/>
                    <a:pt x="1270023" y="25377"/>
                  </a:cubicBezTo>
                  <a:cubicBezTo>
                    <a:pt x="1259328" y="22435"/>
                    <a:pt x="1248725" y="19865"/>
                    <a:pt x="1238258" y="17570"/>
                  </a:cubicBezTo>
                  <a:cubicBezTo>
                    <a:pt x="1227793" y="15275"/>
                    <a:pt x="1217523" y="13254"/>
                    <a:pt x="1207490" y="11523"/>
                  </a:cubicBezTo>
                  <a:cubicBezTo>
                    <a:pt x="1197457" y="9793"/>
                    <a:pt x="1187653" y="8333"/>
                    <a:pt x="1178251" y="7084"/>
                  </a:cubicBezTo>
                  <a:cubicBezTo>
                    <a:pt x="1159449" y="4587"/>
                    <a:pt x="1142102" y="3021"/>
                    <a:pt x="1127046" y="1956"/>
                  </a:cubicBezTo>
                  <a:cubicBezTo>
                    <a:pt x="1111990" y="891"/>
                    <a:pt x="1099237" y="336"/>
                    <a:pt x="1089543" y="42"/>
                  </a:cubicBezTo>
                  <a:cubicBezTo>
                    <a:pt x="1084695" y="-105"/>
                    <a:pt x="1079912" y="138"/>
                    <a:pt x="1075153" y="655"/>
                  </a:cubicBezTo>
                  <a:cubicBezTo>
                    <a:pt x="1070393" y="1171"/>
                    <a:pt x="1065636" y="1935"/>
                    <a:pt x="1060993" y="3028"/>
                  </a:cubicBezTo>
                  <a:cubicBezTo>
                    <a:pt x="1056350" y="4120"/>
                    <a:pt x="1051790" y="5503"/>
                    <a:pt x="1047292" y="7084"/>
                  </a:cubicBezTo>
                  <a:cubicBezTo>
                    <a:pt x="1042794" y="8665"/>
                    <a:pt x="1038375" y="10459"/>
                    <a:pt x="1034051" y="12442"/>
                  </a:cubicBezTo>
                  <a:cubicBezTo>
                    <a:pt x="1025403" y="16408"/>
                    <a:pt x="1017109" y="21093"/>
                    <a:pt x="1009328" y="26143"/>
                  </a:cubicBezTo>
                  <a:cubicBezTo>
                    <a:pt x="1001547" y="31192"/>
                    <a:pt x="994274" y="36628"/>
                    <a:pt x="987590" y="42063"/>
                  </a:cubicBezTo>
                  <a:cubicBezTo>
                    <a:pt x="980907" y="47498"/>
                    <a:pt x="974807" y="52937"/>
                    <a:pt x="969450" y="58060"/>
                  </a:cubicBezTo>
                  <a:cubicBezTo>
                    <a:pt x="964093" y="63183"/>
                    <a:pt x="959474" y="67954"/>
                    <a:pt x="955673" y="72067"/>
                  </a:cubicBezTo>
                  <a:cubicBezTo>
                    <a:pt x="948071" y="80292"/>
                    <a:pt x="943809" y="85844"/>
                    <a:pt x="943809" y="85844"/>
                  </a:cubicBezTo>
                  <a:lnTo>
                    <a:pt x="942985" y="86894"/>
                  </a:lnTo>
                  <a:cubicBezTo>
                    <a:pt x="891447" y="148491"/>
                    <a:pt x="824602" y="269464"/>
                    <a:pt x="903855" y="448947"/>
                  </a:cubicBezTo>
                  <a:cubicBezTo>
                    <a:pt x="917957" y="484200"/>
                    <a:pt x="917961" y="549973"/>
                    <a:pt x="880358" y="636930"/>
                  </a:cubicBezTo>
                  <a:cubicBezTo>
                    <a:pt x="842754" y="723887"/>
                    <a:pt x="802804" y="813225"/>
                    <a:pt x="816907" y="975397"/>
                  </a:cubicBezTo>
                  <a:cubicBezTo>
                    <a:pt x="819257" y="1022401"/>
                    <a:pt x="774580" y="1092887"/>
                    <a:pt x="774580" y="1092887"/>
                  </a:cubicBezTo>
                  <a:cubicBezTo>
                    <a:pt x="774580" y="1092887"/>
                    <a:pt x="607767" y="987180"/>
                    <a:pt x="412698" y="930773"/>
                  </a:cubicBezTo>
                  <a:cubicBezTo>
                    <a:pt x="217630" y="874369"/>
                    <a:pt x="67202" y="862575"/>
                    <a:pt x="67202" y="862575"/>
                  </a:cubicBezTo>
                  <a:lnTo>
                    <a:pt x="63528" y="861274"/>
                  </a:lnTo>
                  <a:cubicBezTo>
                    <a:pt x="57827" y="868187"/>
                    <a:pt x="52578" y="875443"/>
                    <a:pt x="47837" y="882935"/>
                  </a:cubicBezTo>
                  <a:cubicBezTo>
                    <a:pt x="43098" y="890427"/>
                    <a:pt x="38846" y="898189"/>
                    <a:pt x="34979" y="906050"/>
                  </a:cubicBezTo>
                  <a:cubicBezTo>
                    <a:pt x="31112" y="913911"/>
                    <a:pt x="27652" y="921911"/>
                    <a:pt x="24569" y="929931"/>
                  </a:cubicBezTo>
                  <a:cubicBezTo>
                    <a:pt x="21486" y="937950"/>
                    <a:pt x="18766" y="945996"/>
                    <a:pt x="16380" y="953964"/>
                  </a:cubicBezTo>
                  <a:cubicBezTo>
                    <a:pt x="13993" y="961933"/>
                    <a:pt x="11959" y="969831"/>
                    <a:pt x="10180" y="977538"/>
                  </a:cubicBezTo>
                  <a:cubicBezTo>
                    <a:pt x="8401" y="985246"/>
                    <a:pt x="6847" y="992728"/>
                    <a:pt x="5587" y="999965"/>
                  </a:cubicBezTo>
                  <a:cubicBezTo>
                    <a:pt x="3067" y="1014438"/>
                    <a:pt x="1509" y="1027747"/>
                    <a:pt x="536" y="1039078"/>
                  </a:cubicBezTo>
                  <a:cubicBezTo>
                    <a:pt x="166" y="1043385"/>
                    <a:pt x="217" y="1045725"/>
                    <a:pt x="0" y="1049410"/>
                  </a:cubicBezTo>
                  <a:cubicBezTo>
                    <a:pt x="50673" y="1055483"/>
                    <a:pt x="118707" y="1072466"/>
                    <a:pt x="217604" y="1121128"/>
                  </a:cubicBezTo>
                  <a:cubicBezTo>
                    <a:pt x="365669" y="1193984"/>
                    <a:pt x="619483" y="1306747"/>
                    <a:pt x="671188" y="1339651"/>
                  </a:cubicBezTo>
                  <a:cubicBezTo>
                    <a:pt x="722892" y="1372554"/>
                    <a:pt x="859229" y="1468936"/>
                    <a:pt x="953247" y="1381977"/>
                  </a:cubicBezTo>
                  <a:cubicBezTo>
                    <a:pt x="1047256" y="1295020"/>
                    <a:pt x="1185939" y="1085883"/>
                    <a:pt x="1258796" y="841444"/>
                  </a:cubicBezTo>
                  <a:cubicBezTo>
                    <a:pt x="1399808" y="1045913"/>
                    <a:pt x="1512640" y="1142265"/>
                    <a:pt x="1571374" y="1231566"/>
                  </a:cubicBezTo>
                  <a:cubicBezTo>
                    <a:pt x="1630129" y="1320875"/>
                    <a:pt x="1660648" y="1358508"/>
                    <a:pt x="1679448" y="1490113"/>
                  </a:cubicBezTo>
                  <a:cubicBezTo>
                    <a:pt x="1698215" y="1621478"/>
                    <a:pt x="1745145" y="1776263"/>
                    <a:pt x="2014070" y="2143779"/>
                  </a:cubicBezTo>
                  <a:cubicBezTo>
                    <a:pt x="2017781" y="2141039"/>
                    <a:pt x="2021193" y="2138018"/>
                    <a:pt x="2025015" y="2135435"/>
                  </a:cubicBezTo>
                  <a:cubicBezTo>
                    <a:pt x="2035205" y="2128550"/>
                    <a:pt x="2045724" y="2122215"/>
                    <a:pt x="2056167" y="2116453"/>
                  </a:cubicBezTo>
                  <a:cubicBezTo>
                    <a:pt x="2066610" y="2110693"/>
                    <a:pt x="2077021" y="2105466"/>
                    <a:pt x="2086935" y="2100839"/>
                  </a:cubicBezTo>
                  <a:cubicBezTo>
                    <a:pt x="2096850" y="2096213"/>
                    <a:pt x="2106266" y="2092154"/>
                    <a:pt x="2114872" y="2088670"/>
                  </a:cubicBezTo>
                  <a:cubicBezTo>
                    <a:pt x="2123478" y="2085185"/>
                    <a:pt x="2131239" y="2082276"/>
                    <a:pt x="2137757" y="2079944"/>
                  </a:cubicBezTo>
                  <a:cubicBezTo>
                    <a:pt x="2149616" y="2075702"/>
                    <a:pt x="2155664" y="2073977"/>
                    <a:pt x="2156969" y="2073591"/>
                  </a:cubicBezTo>
                  <a:cubicBezTo>
                    <a:pt x="2156367" y="2072969"/>
                    <a:pt x="2154732" y="2071125"/>
                    <a:pt x="2154213" y="2070606"/>
                  </a:cubicBezTo>
                  <a:cubicBezTo>
                    <a:pt x="2118961" y="1988349"/>
                    <a:pt x="2013181" y="1689840"/>
                    <a:pt x="2008481" y="1652244"/>
                  </a:cubicBezTo>
                  <a:cubicBezTo>
                    <a:pt x="2003781" y="1614640"/>
                    <a:pt x="1923904" y="1464212"/>
                    <a:pt x="1923904" y="1323206"/>
                  </a:cubicBezTo>
                  <a:cubicBezTo>
                    <a:pt x="1923904" y="1182194"/>
                    <a:pt x="1916831" y="1175208"/>
                    <a:pt x="1881578" y="1130555"/>
                  </a:cubicBezTo>
                  <a:cubicBezTo>
                    <a:pt x="1846326" y="1085902"/>
                    <a:pt x="1796956" y="1008336"/>
                    <a:pt x="1712347" y="834412"/>
                  </a:cubicBezTo>
                  <a:cubicBezTo>
                    <a:pt x="1627739" y="660496"/>
                    <a:pt x="1517308" y="495970"/>
                    <a:pt x="1428010" y="361994"/>
                  </a:cubicBezTo>
                  <a:cubicBezTo>
                    <a:pt x="1467965" y="232733"/>
                    <a:pt x="1482048" y="173935"/>
                    <a:pt x="1482048" y="173935"/>
                  </a:cubicBezTo>
                  <a:cubicBezTo>
                    <a:pt x="1482048" y="173935"/>
                    <a:pt x="1482647" y="174251"/>
                    <a:pt x="1482737" y="174318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854AA7A-07F3-F2EA-F837-E25E2D8C8272}"/>
                </a:ext>
              </a:extLst>
            </p:cNvPr>
            <p:cNvSpPr/>
            <p:nvPr/>
          </p:nvSpPr>
          <p:spPr>
            <a:xfrm>
              <a:off x="-6108327" y="2915380"/>
              <a:ext cx="726329" cy="1223883"/>
            </a:xfrm>
            <a:custGeom>
              <a:avLst/>
              <a:gdLst>
                <a:gd name="connsiteX0" fmla="*/ 413087 w 726329"/>
                <a:gd name="connsiteY0" fmla="*/ 4 h 1223883"/>
                <a:gd name="connsiteX1" fmla="*/ 248603 w 726329"/>
                <a:gd name="connsiteY1" fmla="*/ 378884 h 1223883"/>
                <a:gd name="connsiteX2" fmla="*/ 62457 w 726329"/>
                <a:gd name="connsiteY2" fmla="*/ 483591 h 1223883"/>
                <a:gd name="connsiteX3" fmla="*/ 107617 w 726329"/>
                <a:gd name="connsiteY3" fmla="*/ 184778 h 1223883"/>
                <a:gd name="connsiteX4" fmla="*/ 68276 w 726329"/>
                <a:gd name="connsiteY4" fmla="*/ 212485 h 1223883"/>
                <a:gd name="connsiteX5" fmla="*/ 27403 w 726329"/>
                <a:gd name="connsiteY5" fmla="*/ 491923 h 1223883"/>
                <a:gd name="connsiteX6" fmla="*/ 25413 w 726329"/>
                <a:gd name="connsiteY6" fmla="*/ 493378 h 1223883"/>
                <a:gd name="connsiteX7" fmla="*/ 27403 w 726329"/>
                <a:gd name="connsiteY7" fmla="*/ 492000 h 1223883"/>
                <a:gd name="connsiteX8" fmla="*/ 81439 w 726329"/>
                <a:gd name="connsiteY8" fmla="*/ 644698 h 1223883"/>
                <a:gd name="connsiteX9" fmla="*/ 163414 w 726329"/>
                <a:gd name="connsiteY9" fmla="*/ 966706 h 1223883"/>
                <a:gd name="connsiteX10" fmla="*/ 163490 w 726329"/>
                <a:gd name="connsiteY10" fmla="*/ 966706 h 1223883"/>
                <a:gd name="connsiteX11" fmla="*/ 59089 w 726329"/>
                <a:gd name="connsiteY11" fmla="*/ 1062764 h 1223883"/>
                <a:gd name="connsiteX12" fmla="*/ 0 w 726329"/>
                <a:gd name="connsiteY12" fmla="*/ 1131268 h 1223883"/>
                <a:gd name="connsiteX13" fmla="*/ 11022 w 726329"/>
                <a:gd name="connsiteY13" fmla="*/ 1118640 h 1223883"/>
                <a:gd name="connsiteX14" fmla="*/ 24799 w 726329"/>
                <a:gd name="connsiteY14" fmla="*/ 1104632 h 1223883"/>
                <a:gd name="connsiteX15" fmla="*/ 42939 w 726329"/>
                <a:gd name="connsiteY15" fmla="*/ 1088636 h 1223883"/>
                <a:gd name="connsiteX16" fmla="*/ 64677 w 726329"/>
                <a:gd name="connsiteY16" fmla="*/ 1072715 h 1223883"/>
                <a:gd name="connsiteX17" fmla="*/ 89400 w 726329"/>
                <a:gd name="connsiteY17" fmla="*/ 1059014 h 1223883"/>
                <a:gd name="connsiteX18" fmla="*/ 102641 w 726329"/>
                <a:gd name="connsiteY18" fmla="*/ 1053657 h 1223883"/>
                <a:gd name="connsiteX19" fmla="*/ 116342 w 726329"/>
                <a:gd name="connsiteY19" fmla="*/ 1049600 h 1223883"/>
                <a:gd name="connsiteX20" fmla="*/ 130502 w 726329"/>
                <a:gd name="connsiteY20" fmla="*/ 1047227 h 1223883"/>
                <a:gd name="connsiteX21" fmla="*/ 144891 w 726329"/>
                <a:gd name="connsiteY21" fmla="*/ 1046615 h 1223883"/>
                <a:gd name="connsiteX22" fmla="*/ 182395 w 726329"/>
                <a:gd name="connsiteY22" fmla="*/ 1048529 h 1223883"/>
                <a:gd name="connsiteX23" fmla="*/ 233600 w 726329"/>
                <a:gd name="connsiteY23" fmla="*/ 1053657 h 1223883"/>
                <a:gd name="connsiteX24" fmla="*/ 262839 w 726329"/>
                <a:gd name="connsiteY24" fmla="*/ 1058096 h 1223883"/>
                <a:gd name="connsiteX25" fmla="*/ 293607 w 726329"/>
                <a:gd name="connsiteY25" fmla="*/ 1064143 h 1223883"/>
                <a:gd name="connsiteX26" fmla="*/ 325372 w 726329"/>
                <a:gd name="connsiteY26" fmla="*/ 1071950 h 1223883"/>
                <a:gd name="connsiteX27" fmla="*/ 357595 w 726329"/>
                <a:gd name="connsiteY27" fmla="*/ 1081900 h 1223883"/>
                <a:gd name="connsiteX28" fmla="*/ 389511 w 726329"/>
                <a:gd name="connsiteY28" fmla="*/ 1094070 h 1223883"/>
                <a:gd name="connsiteX29" fmla="*/ 420664 w 726329"/>
                <a:gd name="connsiteY29" fmla="*/ 1108842 h 1223883"/>
                <a:gd name="connsiteX30" fmla="*/ 450361 w 726329"/>
                <a:gd name="connsiteY30" fmla="*/ 1126446 h 1223883"/>
                <a:gd name="connsiteX31" fmla="*/ 478068 w 726329"/>
                <a:gd name="connsiteY31" fmla="*/ 1147113 h 1223883"/>
                <a:gd name="connsiteX32" fmla="*/ 503021 w 726329"/>
                <a:gd name="connsiteY32" fmla="*/ 1171069 h 1223883"/>
                <a:gd name="connsiteX33" fmla="*/ 514349 w 726329"/>
                <a:gd name="connsiteY33" fmla="*/ 1184311 h 1223883"/>
                <a:gd name="connsiteX34" fmla="*/ 524835 w 726329"/>
                <a:gd name="connsiteY34" fmla="*/ 1198548 h 1223883"/>
                <a:gd name="connsiteX35" fmla="*/ 534326 w 726329"/>
                <a:gd name="connsiteY35" fmla="*/ 1213702 h 1223883"/>
                <a:gd name="connsiteX36" fmla="*/ 538076 w 726329"/>
                <a:gd name="connsiteY36" fmla="*/ 1220897 h 1223883"/>
                <a:gd name="connsiteX37" fmla="*/ 574968 w 726329"/>
                <a:gd name="connsiteY37" fmla="*/ 1185307 h 1223883"/>
                <a:gd name="connsiteX38" fmla="*/ 636124 w 726329"/>
                <a:gd name="connsiteY38" fmla="*/ 889163 h 1223883"/>
                <a:gd name="connsiteX39" fmla="*/ 667428 w 726329"/>
                <a:gd name="connsiteY39" fmla="*/ 782850 h 1223883"/>
                <a:gd name="connsiteX40" fmla="*/ 418066 w 726329"/>
                <a:gd name="connsiteY40" fmla="*/ 771063 h 1223883"/>
                <a:gd name="connsiteX41" fmla="*/ 354921 w 726329"/>
                <a:gd name="connsiteY41" fmla="*/ 629846 h 1223883"/>
                <a:gd name="connsiteX42" fmla="*/ 374898 w 726329"/>
                <a:gd name="connsiteY42" fmla="*/ 373896 h 1223883"/>
                <a:gd name="connsiteX43" fmla="*/ 351630 w 726329"/>
                <a:gd name="connsiteY43" fmla="*/ 365553 h 1223883"/>
                <a:gd name="connsiteX44" fmla="*/ 338312 w 726329"/>
                <a:gd name="connsiteY44" fmla="*/ 134556 h 1223883"/>
                <a:gd name="connsiteX45" fmla="*/ 461313 w 726329"/>
                <a:gd name="connsiteY45" fmla="*/ 19900 h 1223883"/>
                <a:gd name="connsiteX46" fmla="*/ 413094 w 726329"/>
                <a:gd name="connsiteY46" fmla="*/ 0 h 1223883"/>
                <a:gd name="connsiteX47" fmla="*/ 614158 w 726329"/>
                <a:gd name="connsiteY47" fmla="*/ 357306 h 1223883"/>
                <a:gd name="connsiteX48" fmla="*/ 575964 w 726329"/>
                <a:gd name="connsiteY48" fmla="*/ 589912 h 1223883"/>
                <a:gd name="connsiteX49" fmla="*/ 708762 w 726329"/>
                <a:gd name="connsiteY49" fmla="*/ 616624 h 1223883"/>
                <a:gd name="connsiteX50" fmla="*/ 692459 w 726329"/>
                <a:gd name="connsiteY50" fmla="*/ 381493 h 1223883"/>
                <a:gd name="connsiteX51" fmla="*/ 682050 w 726329"/>
                <a:gd name="connsiteY51" fmla="*/ 359832 h 1223883"/>
                <a:gd name="connsiteX52" fmla="*/ 614158 w 726329"/>
                <a:gd name="connsiteY52" fmla="*/ 357306 h 1223883"/>
                <a:gd name="connsiteX53" fmla="*/ 121019 w 726329"/>
                <a:gd name="connsiteY53" fmla="*/ 966100 h 1223883"/>
                <a:gd name="connsiteX54" fmla="*/ 63307 w 726329"/>
                <a:gd name="connsiteY54" fmla="*/ 968856 h 1223883"/>
                <a:gd name="connsiteX55" fmla="*/ 131505 w 726329"/>
                <a:gd name="connsiteY55" fmla="*/ 966100 h 1223883"/>
                <a:gd name="connsiteX56" fmla="*/ 121019 w 726329"/>
                <a:gd name="connsiteY56" fmla="*/ 966100 h 1223883"/>
                <a:gd name="connsiteX57" fmla="*/ 131582 w 726329"/>
                <a:gd name="connsiteY57" fmla="*/ 966100 h 1223883"/>
                <a:gd name="connsiteX58" fmla="*/ 152860 w 726329"/>
                <a:gd name="connsiteY58" fmla="*/ 966331 h 1223883"/>
                <a:gd name="connsiteX59" fmla="*/ 131582 w 726329"/>
                <a:gd name="connsiteY59" fmla="*/ 966100 h 122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329" h="1223883">
                  <a:moveTo>
                    <a:pt x="413087" y="4"/>
                  </a:moveTo>
                  <a:cubicBezTo>
                    <a:pt x="261858" y="19946"/>
                    <a:pt x="240292" y="245937"/>
                    <a:pt x="248603" y="378884"/>
                  </a:cubicBezTo>
                  <a:cubicBezTo>
                    <a:pt x="206103" y="431887"/>
                    <a:pt x="105665" y="490238"/>
                    <a:pt x="62457" y="483591"/>
                  </a:cubicBezTo>
                  <a:cubicBezTo>
                    <a:pt x="40666" y="376455"/>
                    <a:pt x="73395" y="264436"/>
                    <a:pt x="107617" y="184778"/>
                  </a:cubicBezTo>
                  <a:cubicBezTo>
                    <a:pt x="100063" y="190807"/>
                    <a:pt x="87735" y="199857"/>
                    <a:pt x="68276" y="212485"/>
                  </a:cubicBezTo>
                  <a:cubicBezTo>
                    <a:pt x="19609" y="322879"/>
                    <a:pt x="27403" y="491923"/>
                    <a:pt x="27403" y="491923"/>
                  </a:cubicBezTo>
                  <a:lnTo>
                    <a:pt x="25413" y="493378"/>
                  </a:lnTo>
                  <a:cubicBezTo>
                    <a:pt x="26101" y="492889"/>
                    <a:pt x="26709" y="492492"/>
                    <a:pt x="27403" y="492000"/>
                  </a:cubicBezTo>
                  <a:cubicBezTo>
                    <a:pt x="27403" y="510802"/>
                    <a:pt x="39136" y="550690"/>
                    <a:pt x="81439" y="644698"/>
                  </a:cubicBezTo>
                  <a:cubicBezTo>
                    <a:pt x="123743" y="738707"/>
                    <a:pt x="203367" y="820988"/>
                    <a:pt x="163414" y="966706"/>
                  </a:cubicBezTo>
                  <a:cubicBezTo>
                    <a:pt x="163438" y="966707"/>
                    <a:pt x="163465" y="966705"/>
                    <a:pt x="163490" y="966706"/>
                  </a:cubicBezTo>
                  <a:cubicBezTo>
                    <a:pt x="156261" y="988615"/>
                    <a:pt x="119631" y="1012311"/>
                    <a:pt x="59089" y="1062764"/>
                  </a:cubicBezTo>
                  <a:cubicBezTo>
                    <a:pt x="21698" y="1093924"/>
                    <a:pt x="6091" y="1116267"/>
                    <a:pt x="0" y="1131268"/>
                  </a:cubicBezTo>
                  <a:cubicBezTo>
                    <a:pt x="1621" y="1129245"/>
                    <a:pt x="5451" y="1124668"/>
                    <a:pt x="11022" y="1118640"/>
                  </a:cubicBezTo>
                  <a:cubicBezTo>
                    <a:pt x="14823" y="1114526"/>
                    <a:pt x="19442" y="1109755"/>
                    <a:pt x="24799" y="1104632"/>
                  </a:cubicBezTo>
                  <a:cubicBezTo>
                    <a:pt x="30156" y="1099510"/>
                    <a:pt x="36255" y="1094070"/>
                    <a:pt x="42939" y="1088636"/>
                  </a:cubicBezTo>
                  <a:cubicBezTo>
                    <a:pt x="49622" y="1083201"/>
                    <a:pt x="56896" y="1077764"/>
                    <a:pt x="64677" y="1072715"/>
                  </a:cubicBezTo>
                  <a:cubicBezTo>
                    <a:pt x="72457" y="1067666"/>
                    <a:pt x="80751" y="1062980"/>
                    <a:pt x="89400" y="1059014"/>
                  </a:cubicBezTo>
                  <a:cubicBezTo>
                    <a:pt x="93724" y="1057032"/>
                    <a:pt x="98143" y="1055238"/>
                    <a:pt x="102641" y="1053657"/>
                  </a:cubicBezTo>
                  <a:cubicBezTo>
                    <a:pt x="107139" y="1052075"/>
                    <a:pt x="111699" y="1050693"/>
                    <a:pt x="116342" y="1049600"/>
                  </a:cubicBezTo>
                  <a:cubicBezTo>
                    <a:pt x="120985" y="1048508"/>
                    <a:pt x="125742" y="1047744"/>
                    <a:pt x="130502" y="1047227"/>
                  </a:cubicBezTo>
                  <a:cubicBezTo>
                    <a:pt x="135261" y="1046711"/>
                    <a:pt x="140044" y="1046468"/>
                    <a:pt x="144891" y="1046615"/>
                  </a:cubicBezTo>
                  <a:cubicBezTo>
                    <a:pt x="154586" y="1046909"/>
                    <a:pt x="167340" y="1047464"/>
                    <a:pt x="182395" y="1048529"/>
                  </a:cubicBezTo>
                  <a:cubicBezTo>
                    <a:pt x="197451" y="1049593"/>
                    <a:pt x="214799" y="1051160"/>
                    <a:pt x="233600" y="1053657"/>
                  </a:cubicBezTo>
                  <a:cubicBezTo>
                    <a:pt x="243000" y="1054906"/>
                    <a:pt x="252804" y="1056366"/>
                    <a:pt x="262839" y="1058096"/>
                  </a:cubicBezTo>
                  <a:cubicBezTo>
                    <a:pt x="272875" y="1059827"/>
                    <a:pt x="283143" y="1061847"/>
                    <a:pt x="293607" y="1064143"/>
                  </a:cubicBezTo>
                  <a:cubicBezTo>
                    <a:pt x="304073" y="1066438"/>
                    <a:pt x="314676" y="1069008"/>
                    <a:pt x="325372" y="1071950"/>
                  </a:cubicBezTo>
                  <a:cubicBezTo>
                    <a:pt x="336068" y="1074892"/>
                    <a:pt x="346872" y="1078228"/>
                    <a:pt x="357595" y="1081900"/>
                  </a:cubicBezTo>
                  <a:cubicBezTo>
                    <a:pt x="368318" y="1085572"/>
                    <a:pt x="378963" y="1089585"/>
                    <a:pt x="389511" y="1094070"/>
                  </a:cubicBezTo>
                  <a:cubicBezTo>
                    <a:pt x="400060" y="1098555"/>
                    <a:pt x="410491" y="1103462"/>
                    <a:pt x="420664" y="1108842"/>
                  </a:cubicBezTo>
                  <a:cubicBezTo>
                    <a:pt x="430836" y="1114222"/>
                    <a:pt x="440768" y="1120089"/>
                    <a:pt x="450361" y="1126446"/>
                  </a:cubicBezTo>
                  <a:cubicBezTo>
                    <a:pt x="459955" y="1132804"/>
                    <a:pt x="469256" y="1139694"/>
                    <a:pt x="478068" y="1147113"/>
                  </a:cubicBezTo>
                  <a:cubicBezTo>
                    <a:pt x="486881" y="1154530"/>
                    <a:pt x="495189" y="1162509"/>
                    <a:pt x="503021" y="1171069"/>
                  </a:cubicBezTo>
                  <a:cubicBezTo>
                    <a:pt x="506937" y="1175350"/>
                    <a:pt x="510717" y="1179729"/>
                    <a:pt x="514349" y="1184311"/>
                  </a:cubicBezTo>
                  <a:cubicBezTo>
                    <a:pt x="517981" y="1188893"/>
                    <a:pt x="521512" y="1193654"/>
                    <a:pt x="524835" y="1198548"/>
                  </a:cubicBezTo>
                  <a:cubicBezTo>
                    <a:pt x="528158" y="1203441"/>
                    <a:pt x="531336" y="1208487"/>
                    <a:pt x="534326" y="1213702"/>
                  </a:cubicBezTo>
                  <a:cubicBezTo>
                    <a:pt x="535658" y="1216026"/>
                    <a:pt x="536815" y="1218508"/>
                    <a:pt x="538076" y="1220897"/>
                  </a:cubicBezTo>
                  <a:cubicBezTo>
                    <a:pt x="540015" y="1222328"/>
                    <a:pt x="561496" y="1236950"/>
                    <a:pt x="574968" y="1185307"/>
                  </a:cubicBezTo>
                  <a:cubicBezTo>
                    <a:pt x="589069" y="1131251"/>
                    <a:pt x="613546" y="968677"/>
                    <a:pt x="636124" y="889163"/>
                  </a:cubicBezTo>
                  <a:cubicBezTo>
                    <a:pt x="655378" y="818800"/>
                    <a:pt x="667428" y="782850"/>
                    <a:pt x="667428" y="782850"/>
                  </a:cubicBezTo>
                  <a:cubicBezTo>
                    <a:pt x="584765" y="784602"/>
                    <a:pt x="500963" y="776813"/>
                    <a:pt x="418066" y="771063"/>
                  </a:cubicBezTo>
                  <a:cubicBezTo>
                    <a:pt x="376519" y="764415"/>
                    <a:pt x="354921" y="692996"/>
                    <a:pt x="354921" y="629846"/>
                  </a:cubicBezTo>
                  <a:cubicBezTo>
                    <a:pt x="354921" y="566697"/>
                    <a:pt x="374898" y="373896"/>
                    <a:pt x="374898" y="373896"/>
                  </a:cubicBezTo>
                  <a:lnTo>
                    <a:pt x="351630" y="365553"/>
                  </a:lnTo>
                  <a:cubicBezTo>
                    <a:pt x="351630" y="365553"/>
                    <a:pt x="301750" y="262517"/>
                    <a:pt x="338312" y="134556"/>
                  </a:cubicBezTo>
                  <a:cubicBezTo>
                    <a:pt x="374874" y="6596"/>
                    <a:pt x="461313" y="19900"/>
                    <a:pt x="461313" y="19900"/>
                  </a:cubicBezTo>
                  <a:cubicBezTo>
                    <a:pt x="461313" y="19900"/>
                    <a:pt x="436359" y="13295"/>
                    <a:pt x="413094" y="0"/>
                  </a:cubicBezTo>
                  <a:close/>
                  <a:moveTo>
                    <a:pt x="614158" y="357306"/>
                  </a:moveTo>
                  <a:cubicBezTo>
                    <a:pt x="607092" y="434953"/>
                    <a:pt x="595907" y="495186"/>
                    <a:pt x="575964" y="589912"/>
                  </a:cubicBezTo>
                  <a:cubicBezTo>
                    <a:pt x="621727" y="586382"/>
                    <a:pt x="659980" y="609317"/>
                    <a:pt x="708762" y="616624"/>
                  </a:cubicBezTo>
                  <a:cubicBezTo>
                    <a:pt x="718163" y="539067"/>
                    <a:pt x="750723" y="490180"/>
                    <a:pt x="692459" y="381493"/>
                  </a:cubicBezTo>
                  <a:cubicBezTo>
                    <a:pt x="688482" y="374073"/>
                    <a:pt x="685012" y="366881"/>
                    <a:pt x="682050" y="359832"/>
                  </a:cubicBezTo>
                  <a:cubicBezTo>
                    <a:pt x="682050" y="359832"/>
                    <a:pt x="644029" y="358541"/>
                    <a:pt x="614158" y="357306"/>
                  </a:cubicBezTo>
                  <a:close/>
                  <a:moveTo>
                    <a:pt x="121019" y="966100"/>
                  </a:moveTo>
                  <a:cubicBezTo>
                    <a:pt x="100099" y="966378"/>
                    <a:pt x="80062" y="967465"/>
                    <a:pt x="63307" y="968856"/>
                  </a:cubicBezTo>
                  <a:cubicBezTo>
                    <a:pt x="82872" y="967239"/>
                    <a:pt x="106804" y="966125"/>
                    <a:pt x="131505" y="966100"/>
                  </a:cubicBezTo>
                  <a:cubicBezTo>
                    <a:pt x="127972" y="966100"/>
                    <a:pt x="124510" y="966054"/>
                    <a:pt x="121019" y="966100"/>
                  </a:cubicBezTo>
                  <a:close/>
                  <a:moveTo>
                    <a:pt x="131582" y="966100"/>
                  </a:moveTo>
                  <a:cubicBezTo>
                    <a:pt x="138647" y="966100"/>
                    <a:pt x="145766" y="966145"/>
                    <a:pt x="152860" y="966331"/>
                  </a:cubicBezTo>
                  <a:cubicBezTo>
                    <a:pt x="145787" y="966145"/>
                    <a:pt x="138621" y="966096"/>
                    <a:pt x="131582" y="96610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A717FE39-CCC9-133E-FB9D-5C6F2E6E1A7E}"/>
                </a:ext>
              </a:extLst>
            </p:cNvPr>
            <p:cNvSpPr/>
            <p:nvPr/>
          </p:nvSpPr>
          <p:spPr>
            <a:xfrm>
              <a:off x="-6996953" y="4030048"/>
              <a:ext cx="1339673" cy="1222500"/>
            </a:xfrm>
            <a:custGeom>
              <a:avLst/>
              <a:gdLst>
                <a:gd name="connsiteX0" fmla="*/ 1222503 w 1339673"/>
                <a:gd name="connsiteY0" fmla="*/ 6 h 1222500"/>
                <a:gd name="connsiteX1" fmla="*/ 1092308 w 1339673"/>
                <a:gd name="connsiteY1" fmla="*/ 122164 h 1222500"/>
                <a:gd name="connsiteX2" fmla="*/ 984158 w 1339673"/>
                <a:gd name="connsiteY2" fmla="*/ 423034 h 1222500"/>
                <a:gd name="connsiteX3" fmla="*/ 871339 w 1339673"/>
                <a:gd name="connsiteY3" fmla="*/ 831918 h 1222500"/>
                <a:gd name="connsiteX4" fmla="*/ 758520 w 1339673"/>
                <a:gd name="connsiteY4" fmla="*/ 1104548 h 1222500"/>
                <a:gd name="connsiteX5" fmla="*/ 459780 w 1339673"/>
                <a:gd name="connsiteY5" fmla="*/ 897431 h 1222500"/>
                <a:gd name="connsiteX6" fmla="*/ 356680 w 1339673"/>
                <a:gd name="connsiteY6" fmla="*/ 862529 h 1222500"/>
                <a:gd name="connsiteX7" fmla="*/ 20589 w 1339673"/>
                <a:gd name="connsiteY7" fmla="*/ 795250 h 1222500"/>
                <a:gd name="connsiteX8" fmla="*/ 34673 w 1339673"/>
                <a:gd name="connsiteY8" fmla="*/ 911821 h 1222500"/>
                <a:gd name="connsiteX9" fmla="*/ 518798 w 1339673"/>
                <a:gd name="connsiteY9" fmla="*/ 1076384 h 1222500"/>
                <a:gd name="connsiteX10" fmla="*/ 871349 w 1339673"/>
                <a:gd name="connsiteY10" fmla="*/ 1193873 h 1222500"/>
                <a:gd name="connsiteX11" fmla="*/ 1143979 w 1339673"/>
                <a:gd name="connsiteY11" fmla="*/ 836670 h 1222500"/>
                <a:gd name="connsiteX12" fmla="*/ 1247385 w 1339673"/>
                <a:gd name="connsiteY12" fmla="*/ 328982 h 1222500"/>
                <a:gd name="connsiteX13" fmla="*/ 1299126 w 1339673"/>
                <a:gd name="connsiteY13" fmla="*/ 178581 h 1222500"/>
                <a:gd name="connsiteX14" fmla="*/ 1223887 w 1339673"/>
                <a:gd name="connsiteY14" fmla="*/ 13 h 1222500"/>
                <a:gd name="connsiteX15" fmla="*/ 1222509 w 1339673"/>
                <a:gd name="connsiteY15" fmla="*/ 13 h 1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9673" h="1222500">
                  <a:moveTo>
                    <a:pt x="1222503" y="6"/>
                  </a:moveTo>
                  <a:cubicBezTo>
                    <a:pt x="1208542" y="453"/>
                    <a:pt x="1096715" y="7591"/>
                    <a:pt x="1092308" y="122164"/>
                  </a:cubicBezTo>
                  <a:cubicBezTo>
                    <a:pt x="1087608" y="244376"/>
                    <a:pt x="984158" y="423034"/>
                    <a:pt x="984158" y="423034"/>
                  </a:cubicBezTo>
                  <a:cubicBezTo>
                    <a:pt x="984158" y="423034"/>
                    <a:pt x="890139" y="667397"/>
                    <a:pt x="871339" y="831918"/>
                  </a:cubicBezTo>
                  <a:cubicBezTo>
                    <a:pt x="852538" y="996439"/>
                    <a:pt x="758520" y="1104548"/>
                    <a:pt x="758520" y="1104548"/>
                  </a:cubicBezTo>
                  <a:cubicBezTo>
                    <a:pt x="758520" y="1104548"/>
                    <a:pt x="615812" y="1000696"/>
                    <a:pt x="459780" y="897431"/>
                  </a:cubicBezTo>
                  <a:cubicBezTo>
                    <a:pt x="426911" y="884798"/>
                    <a:pt x="392273" y="872821"/>
                    <a:pt x="356680" y="862529"/>
                  </a:cubicBezTo>
                  <a:cubicBezTo>
                    <a:pt x="189213" y="814104"/>
                    <a:pt x="55320" y="798679"/>
                    <a:pt x="20589" y="795250"/>
                  </a:cubicBezTo>
                  <a:cubicBezTo>
                    <a:pt x="-2538" y="837808"/>
                    <a:pt x="-15881" y="889072"/>
                    <a:pt x="34673" y="911821"/>
                  </a:cubicBezTo>
                  <a:cubicBezTo>
                    <a:pt x="128681" y="954125"/>
                    <a:pt x="391876" y="996476"/>
                    <a:pt x="518798" y="1076384"/>
                  </a:cubicBezTo>
                  <a:cubicBezTo>
                    <a:pt x="645711" y="1156292"/>
                    <a:pt x="735031" y="1278481"/>
                    <a:pt x="871349" y="1193873"/>
                  </a:cubicBezTo>
                  <a:cubicBezTo>
                    <a:pt x="1007666" y="1109265"/>
                    <a:pt x="1078179" y="1048180"/>
                    <a:pt x="1143979" y="836670"/>
                  </a:cubicBezTo>
                  <a:cubicBezTo>
                    <a:pt x="1209786" y="625149"/>
                    <a:pt x="1242685" y="390091"/>
                    <a:pt x="1247385" y="328982"/>
                  </a:cubicBezTo>
                  <a:cubicBezTo>
                    <a:pt x="1252086" y="267877"/>
                    <a:pt x="1238021" y="220885"/>
                    <a:pt x="1299126" y="178581"/>
                  </a:cubicBezTo>
                  <a:cubicBezTo>
                    <a:pt x="1360231" y="136277"/>
                    <a:pt x="1364899" y="4713"/>
                    <a:pt x="1223887" y="13"/>
                  </a:cubicBezTo>
                  <a:cubicBezTo>
                    <a:pt x="1223887" y="13"/>
                    <a:pt x="1223440" y="-16"/>
                    <a:pt x="1222509" y="13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4024C3D-F5B0-C7CF-4C08-970DB23E2CEE}"/>
                </a:ext>
              </a:extLst>
            </p:cNvPr>
            <p:cNvSpPr/>
            <p:nvPr/>
          </p:nvSpPr>
          <p:spPr>
            <a:xfrm>
              <a:off x="-5721362" y="4368545"/>
              <a:ext cx="789679" cy="1678061"/>
            </a:xfrm>
            <a:custGeom>
              <a:avLst/>
              <a:gdLst>
                <a:gd name="connsiteX0" fmla="*/ 79908 w 789679"/>
                <a:gd name="connsiteY0" fmla="*/ 0 h 1678061"/>
                <a:gd name="connsiteX1" fmla="*/ 0 w 789679"/>
                <a:gd name="connsiteY1" fmla="*/ 251640 h 1678061"/>
                <a:gd name="connsiteX2" fmla="*/ 380742 w 789679"/>
                <a:gd name="connsiteY2" fmla="*/ 784972 h 1678061"/>
                <a:gd name="connsiteX3" fmla="*/ 479450 w 789679"/>
                <a:gd name="connsiteY3" fmla="*/ 977689 h 1678061"/>
                <a:gd name="connsiteX4" fmla="*/ 559358 w 789679"/>
                <a:gd name="connsiteY4" fmla="*/ 1292618 h 1678061"/>
                <a:gd name="connsiteX5" fmla="*/ 742675 w 789679"/>
                <a:gd name="connsiteY5" fmla="*/ 1678062 h 1678061"/>
                <a:gd name="connsiteX6" fmla="*/ 789679 w 789679"/>
                <a:gd name="connsiteY6" fmla="*/ 1649859 h 1678061"/>
                <a:gd name="connsiteX7" fmla="*/ 601662 w 789679"/>
                <a:gd name="connsiteY7" fmla="*/ 1104598 h 1678061"/>
                <a:gd name="connsiteX8" fmla="*/ 568758 w 789679"/>
                <a:gd name="connsiteY8" fmla="*/ 864877 h 1678061"/>
                <a:gd name="connsiteX9" fmla="*/ 510977 w 789679"/>
                <a:gd name="connsiteY9" fmla="*/ 716174 h 1678061"/>
                <a:gd name="connsiteX10" fmla="*/ 79903 w 789679"/>
                <a:gd name="connsiteY10" fmla="*/ 2 h 167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9679" h="1678061">
                  <a:moveTo>
                    <a:pt x="79908" y="0"/>
                  </a:moveTo>
                  <a:cubicBezTo>
                    <a:pt x="79908" y="0"/>
                    <a:pt x="29864" y="166983"/>
                    <a:pt x="0" y="251640"/>
                  </a:cubicBezTo>
                  <a:cubicBezTo>
                    <a:pt x="108109" y="425556"/>
                    <a:pt x="332417" y="721339"/>
                    <a:pt x="380742" y="784972"/>
                  </a:cubicBezTo>
                  <a:cubicBezTo>
                    <a:pt x="489803" y="928600"/>
                    <a:pt x="479450" y="977689"/>
                    <a:pt x="479450" y="977689"/>
                  </a:cubicBezTo>
                  <a:cubicBezTo>
                    <a:pt x="479450" y="977689"/>
                    <a:pt x="488851" y="1175106"/>
                    <a:pt x="559358" y="1292618"/>
                  </a:cubicBezTo>
                  <a:cubicBezTo>
                    <a:pt x="629863" y="1410130"/>
                    <a:pt x="742675" y="1678062"/>
                    <a:pt x="742675" y="1678062"/>
                  </a:cubicBezTo>
                  <a:lnTo>
                    <a:pt x="789679" y="1649859"/>
                  </a:lnTo>
                  <a:cubicBezTo>
                    <a:pt x="789679" y="1649859"/>
                    <a:pt x="634566" y="1165708"/>
                    <a:pt x="601662" y="1104598"/>
                  </a:cubicBezTo>
                  <a:cubicBezTo>
                    <a:pt x="568758" y="1043494"/>
                    <a:pt x="568758" y="921282"/>
                    <a:pt x="568758" y="864877"/>
                  </a:cubicBezTo>
                  <a:cubicBezTo>
                    <a:pt x="568758" y="808473"/>
                    <a:pt x="556273" y="760303"/>
                    <a:pt x="510977" y="716174"/>
                  </a:cubicBezTo>
                  <a:cubicBezTo>
                    <a:pt x="435436" y="642580"/>
                    <a:pt x="326284" y="310278"/>
                    <a:pt x="79903" y="2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AA6C02C-0417-4A27-4773-D64DBE88646D}"/>
                </a:ext>
              </a:extLst>
            </p:cNvPr>
            <p:cNvSpPr/>
            <p:nvPr/>
          </p:nvSpPr>
          <p:spPr>
            <a:xfrm>
              <a:off x="-6652070" y="2401913"/>
              <a:ext cx="1721246" cy="1644868"/>
            </a:xfrm>
            <a:custGeom>
              <a:avLst/>
              <a:gdLst>
                <a:gd name="connsiteX0" fmla="*/ 873309 w 1721246"/>
                <a:gd name="connsiteY0" fmla="*/ 466200 h 1644868"/>
                <a:gd name="connsiteX1" fmla="*/ 662774 w 1721246"/>
                <a:gd name="connsiteY1" fmla="*/ 688123 h 1644868"/>
                <a:gd name="connsiteX2" fmla="*/ 651369 w 1721246"/>
                <a:gd name="connsiteY2" fmla="*/ 698226 h 1644868"/>
                <a:gd name="connsiteX3" fmla="*/ 606209 w 1721246"/>
                <a:gd name="connsiteY3" fmla="*/ 997039 h 1644868"/>
                <a:gd name="connsiteX4" fmla="*/ 792355 w 1721246"/>
                <a:gd name="connsiteY4" fmla="*/ 892332 h 1644868"/>
                <a:gd name="connsiteX5" fmla="*/ 956839 w 1721246"/>
                <a:gd name="connsiteY5" fmla="*/ 513452 h 1644868"/>
                <a:gd name="connsiteX6" fmla="*/ 1005058 w 1721246"/>
                <a:gd name="connsiteY6" fmla="*/ 533352 h 1644868"/>
                <a:gd name="connsiteX7" fmla="*/ 882058 w 1721246"/>
                <a:gd name="connsiteY7" fmla="*/ 648008 h 1644868"/>
                <a:gd name="connsiteX8" fmla="*/ 895376 w 1721246"/>
                <a:gd name="connsiteY8" fmla="*/ 879005 h 1644868"/>
                <a:gd name="connsiteX9" fmla="*/ 918644 w 1721246"/>
                <a:gd name="connsiteY9" fmla="*/ 887348 h 1644868"/>
                <a:gd name="connsiteX10" fmla="*/ 898667 w 1721246"/>
                <a:gd name="connsiteY10" fmla="*/ 1143298 h 1644868"/>
                <a:gd name="connsiteX11" fmla="*/ 961812 w 1721246"/>
                <a:gd name="connsiteY11" fmla="*/ 1284514 h 1644868"/>
                <a:gd name="connsiteX12" fmla="*/ 1211174 w 1721246"/>
                <a:gd name="connsiteY12" fmla="*/ 1296301 h 1644868"/>
                <a:gd name="connsiteX13" fmla="*/ 1419515 w 1721246"/>
                <a:gd name="connsiteY13" fmla="*/ 1287423 h 1644868"/>
                <a:gd name="connsiteX14" fmla="*/ 1492381 w 1721246"/>
                <a:gd name="connsiteY14" fmla="*/ 1287423 h 1644868"/>
                <a:gd name="connsiteX15" fmla="*/ 1622654 w 1721246"/>
                <a:gd name="connsiteY15" fmla="*/ 1292245 h 1644868"/>
                <a:gd name="connsiteX16" fmla="*/ 1686230 w 1721246"/>
                <a:gd name="connsiteY16" fmla="*/ 1335465 h 1644868"/>
                <a:gd name="connsiteX17" fmla="*/ 1684902 w 1721246"/>
                <a:gd name="connsiteY17" fmla="*/ 1366380 h 1644868"/>
                <a:gd name="connsiteX18" fmla="*/ 1721247 w 1721246"/>
                <a:gd name="connsiteY18" fmla="*/ 1316346 h 1644868"/>
                <a:gd name="connsiteX19" fmla="*/ 1710980 w 1721246"/>
                <a:gd name="connsiteY19" fmla="*/ 1259258 h 1644868"/>
                <a:gd name="connsiteX20" fmla="*/ 1712817 w 1721246"/>
                <a:gd name="connsiteY20" fmla="*/ 1181493 h 1644868"/>
                <a:gd name="connsiteX21" fmla="*/ 1649518 w 1721246"/>
                <a:gd name="connsiteY21" fmla="*/ 1116051 h 1644868"/>
                <a:gd name="connsiteX22" fmla="*/ 1482815 w 1721246"/>
                <a:gd name="connsiteY22" fmla="*/ 1145366 h 1644868"/>
                <a:gd name="connsiteX23" fmla="*/ 1252506 w 1721246"/>
                <a:gd name="connsiteY23" fmla="*/ 1130058 h 1644868"/>
                <a:gd name="connsiteX24" fmla="*/ 1119708 w 1721246"/>
                <a:gd name="connsiteY24" fmla="*/ 1103346 h 1644868"/>
                <a:gd name="connsiteX25" fmla="*/ 1157902 w 1721246"/>
                <a:gd name="connsiteY25" fmla="*/ 870740 h 1644868"/>
                <a:gd name="connsiteX26" fmla="*/ 1225794 w 1721246"/>
                <a:gd name="connsiteY26" fmla="*/ 873266 h 1644868"/>
                <a:gd name="connsiteX27" fmla="*/ 1219594 w 1721246"/>
                <a:gd name="connsiteY27" fmla="*/ 732508 h 1644868"/>
                <a:gd name="connsiteX28" fmla="*/ 1208037 w 1721246"/>
                <a:gd name="connsiteY28" fmla="*/ 579734 h 1644868"/>
                <a:gd name="connsiteX29" fmla="*/ 1161042 w 1721246"/>
                <a:gd name="connsiteY29" fmla="*/ 554168 h 1644868"/>
                <a:gd name="connsiteX30" fmla="*/ 1165711 w 1721246"/>
                <a:gd name="connsiteY30" fmla="*/ 523628 h 1644868"/>
                <a:gd name="connsiteX31" fmla="*/ 1191580 w 1721246"/>
                <a:gd name="connsiteY31" fmla="*/ 482450 h 1644868"/>
                <a:gd name="connsiteX32" fmla="*/ 1214466 w 1721246"/>
                <a:gd name="connsiteY32" fmla="*/ 461937 h 1644868"/>
                <a:gd name="connsiteX33" fmla="*/ 1208036 w 1721246"/>
                <a:gd name="connsiteY33" fmla="*/ 427266 h 1644868"/>
                <a:gd name="connsiteX34" fmla="*/ 1246995 w 1721246"/>
                <a:gd name="connsiteY34" fmla="*/ 421372 h 1644868"/>
                <a:gd name="connsiteX35" fmla="*/ 1245387 w 1721246"/>
                <a:gd name="connsiteY35" fmla="*/ 393129 h 1644868"/>
                <a:gd name="connsiteX36" fmla="*/ 1224492 w 1721246"/>
                <a:gd name="connsiteY36" fmla="*/ 307404 h 1644868"/>
                <a:gd name="connsiteX37" fmla="*/ 1208035 w 1721246"/>
                <a:gd name="connsiteY37" fmla="*/ 159298 h 1644868"/>
                <a:gd name="connsiteX38" fmla="*/ 837067 w 1721246"/>
                <a:gd name="connsiteY38" fmla="*/ 36665 h 1644868"/>
                <a:gd name="connsiteX39" fmla="*/ 873299 w 1721246"/>
                <a:gd name="connsiteY39" fmla="*/ 466196 h 1644868"/>
                <a:gd name="connsiteX40" fmla="*/ 612019 w 1721246"/>
                <a:gd name="connsiteY40" fmla="*/ 725922 h 1644868"/>
                <a:gd name="connsiteX41" fmla="*/ 608728 w 1721246"/>
                <a:gd name="connsiteY41" fmla="*/ 728065 h 1644868"/>
                <a:gd name="connsiteX42" fmla="*/ 479452 w 1721246"/>
                <a:gd name="connsiteY42" fmla="*/ 815015 h 1644868"/>
                <a:gd name="connsiteX43" fmla="*/ 84652 w 1721246"/>
                <a:gd name="connsiteY43" fmla="*/ 1073562 h 1644868"/>
                <a:gd name="connsiteX44" fmla="*/ 16454 w 1721246"/>
                <a:gd name="connsiteY44" fmla="*/ 1209879 h 1644868"/>
                <a:gd name="connsiteX45" fmla="*/ 474765 w 1721246"/>
                <a:gd name="connsiteY45" fmla="*/ 1567083 h 1644868"/>
                <a:gd name="connsiteX46" fmla="*/ 542887 w 1721246"/>
                <a:gd name="connsiteY46" fmla="*/ 1644696 h 1644868"/>
                <a:gd name="connsiteX47" fmla="*/ 543728 w 1721246"/>
                <a:gd name="connsiteY47" fmla="*/ 1644772 h 1644868"/>
                <a:gd name="connsiteX48" fmla="*/ 543728 w 1721246"/>
                <a:gd name="connsiteY48" fmla="*/ 1644696 h 1644868"/>
                <a:gd name="connsiteX49" fmla="*/ 602817 w 1721246"/>
                <a:gd name="connsiteY49" fmla="*/ 1576192 h 1644868"/>
                <a:gd name="connsiteX50" fmla="*/ 707218 w 1721246"/>
                <a:gd name="connsiteY50" fmla="*/ 1480133 h 1644868"/>
                <a:gd name="connsiteX51" fmla="*/ 568758 w 1721246"/>
                <a:gd name="connsiteY51" fmla="*/ 1487175 h 1644868"/>
                <a:gd name="connsiteX52" fmla="*/ 460683 w 1721246"/>
                <a:gd name="connsiteY52" fmla="*/ 1414309 h 1644868"/>
                <a:gd name="connsiteX53" fmla="*/ 256168 w 1721246"/>
                <a:gd name="connsiteY53" fmla="*/ 1198083 h 1644868"/>
                <a:gd name="connsiteX54" fmla="*/ 282039 w 1721246"/>
                <a:gd name="connsiteY54" fmla="*/ 1158131 h 1644868"/>
                <a:gd name="connsiteX55" fmla="*/ 568753 w 1721246"/>
                <a:gd name="connsiteY55" fmla="*/ 1007118 h 1644868"/>
                <a:gd name="connsiteX56" fmla="*/ 571101 w 1721246"/>
                <a:gd name="connsiteY56" fmla="*/ 1005332 h 1644868"/>
                <a:gd name="connsiteX57" fmla="*/ 611999 w 1721246"/>
                <a:gd name="connsiteY57" fmla="*/ 725918 h 16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21246" h="1644868">
                  <a:moveTo>
                    <a:pt x="873309" y="466200"/>
                  </a:moveTo>
                  <a:cubicBezTo>
                    <a:pt x="889574" y="560662"/>
                    <a:pt x="728578" y="596463"/>
                    <a:pt x="662774" y="688123"/>
                  </a:cubicBezTo>
                  <a:cubicBezTo>
                    <a:pt x="662774" y="688123"/>
                    <a:pt x="660152" y="691217"/>
                    <a:pt x="651369" y="698226"/>
                  </a:cubicBezTo>
                  <a:cubicBezTo>
                    <a:pt x="617148" y="777884"/>
                    <a:pt x="584420" y="889902"/>
                    <a:pt x="606209" y="997039"/>
                  </a:cubicBezTo>
                  <a:cubicBezTo>
                    <a:pt x="649417" y="1003686"/>
                    <a:pt x="749855" y="945334"/>
                    <a:pt x="792355" y="892332"/>
                  </a:cubicBezTo>
                  <a:cubicBezTo>
                    <a:pt x="784046" y="759384"/>
                    <a:pt x="805611" y="533389"/>
                    <a:pt x="956839" y="513452"/>
                  </a:cubicBezTo>
                  <a:cubicBezTo>
                    <a:pt x="980105" y="526747"/>
                    <a:pt x="1005061" y="533352"/>
                    <a:pt x="1005058" y="533352"/>
                  </a:cubicBezTo>
                  <a:cubicBezTo>
                    <a:pt x="1005058" y="533352"/>
                    <a:pt x="918618" y="520047"/>
                    <a:pt x="882058" y="648008"/>
                  </a:cubicBezTo>
                  <a:cubicBezTo>
                    <a:pt x="845497" y="775969"/>
                    <a:pt x="895376" y="879005"/>
                    <a:pt x="895376" y="879005"/>
                  </a:cubicBezTo>
                  <a:lnTo>
                    <a:pt x="918644" y="887348"/>
                  </a:lnTo>
                  <a:cubicBezTo>
                    <a:pt x="918644" y="887348"/>
                    <a:pt x="898667" y="1080148"/>
                    <a:pt x="898667" y="1143298"/>
                  </a:cubicBezTo>
                  <a:cubicBezTo>
                    <a:pt x="898667" y="1206448"/>
                    <a:pt x="920266" y="1277867"/>
                    <a:pt x="961812" y="1284514"/>
                  </a:cubicBezTo>
                  <a:cubicBezTo>
                    <a:pt x="1044713" y="1290265"/>
                    <a:pt x="1128515" y="1298054"/>
                    <a:pt x="1211174" y="1296301"/>
                  </a:cubicBezTo>
                  <a:lnTo>
                    <a:pt x="1419515" y="1287423"/>
                  </a:lnTo>
                  <a:lnTo>
                    <a:pt x="1492381" y="1287423"/>
                  </a:lnTo>
                  <a:cubicBezTo>
                    <a:pt x="1527634" y="1287423"/>
                    <a:pt x="1582414" y="1301954"/>
                    <a:pt x="1622654" y="1292245"/>
                  </a:cubicBezTo>
                  <a:cubicBezTo>
                    <a:pt x="1650034" y="1299546"/>
                    <a:pt x="1677307" y="1311943"/>
                    <a:pt x="1686230" y="1335465"/>
                  </a:cubicBezTo>
                  <a:cubicBezTo>
                    <a:pt x="1688796" y="1342228"/>
                    <a:pt x="1683327" y="1357457"/>
                    <a:pt x="1684902" y="1366380"/>
                  </a:cubicBezTo>
                  <a:cubicBezTo>
                    <a:pt x="1690291" y="1393038"/>
                    <a:pt x="1719444" y="1356442"/>
                    <a:pt x="1721247" y="1316346"/>
                  </a:cubicBezTo>
                  <a:cubicBezTo>
                    <a:pt x="1720559" y="1292868"/>
                    <a:pt x="1710980" y="1259258"/>
                    <a:pt x="1710980" y="1259258"/>
                  </a:cubicBezTo>
                  <a:cubicBezTo>
                    <a:pt x="1710980" y="1259258"/>
                    <a:pt x="1729269" y="1214397"/>
                    <a:pt x="1712817" y="1181493"/>
                  </a:cubicBezTo>
                  <a:cubicBezTo>
                    <a:pt x="1696366" y="1148589"/>
                    <a:pt x="1673021" y="1118402"/>
                    <a:pt x="1649518" y="1116051"/>
                  </a:cubicBezTo>
                  <a:cubicBezTo>
                    <a:pt x="1626016" y="1113701"/>
                    <a:pt x="1511400" y="1145824"/>
                    <a:pt x="1482815" y="1145366"/>
                  </a:cubicBezTo>
                  <a:cubicBezTo>
                    <a:pt x="1448794" y="1144820"/>
                    <a:pt x="1410161" y="1155886"/>
                    <a:pt x="1252506" y="1130058"/>
                  </a:cubicBezTo>
                  <a:cubicBezTo>
                    <a:pt x="1203723" y="1122751"/>
                    <a:pt x="1165473" y="1099814"/>
                    <a:pt x="1119708" y="1103346"/>
                  </a:cubicBezTo>
                  <a:cubicBezTo>
                    <a:pt x="1139650" y="1008620"/>
                    <a:pt x="1150836" y="948387"/>
                    <a:pt x="1157902" y="870740"/>
                  </a:cubicBezTo>
                  <a:cubicBezTo>
                    <a:pt x="1187771" y="871975"/>
                    <a:pt x="1225794" y="873266"/>
                    <a:pt x="1225794" y="873266"/>
                  </a:cubicBezTo>
                  <a:cubicBezTo>
                    <a:pt x="1202172" y="817054"/>
                    <a:pt x="1209152" y="772186"/>
                    <a:pt x="1219594" y="732508"/>
                  </a:cubicBezTo>
                  <a:cubicBezTo>
                    <a:pt x="1231345" y="687852"/>
                    <a:pt x="1241718" y="616784"/>
                    <a:pt x="1208037" y="579734"/>
                  </a:cubicBezTo>
                  <a:cubicBezTo>
                    <a:pt x="1193288" y="563509"/>
                    <a:pt x="1161040" y="554168"/>
                    <a:pt x="1161042" y="554168"/>
                  </a:cubicBezTo>
                  <a:cubicBezTo>
                    <a:pt x="1161042" y="554168"/>
                    <a:pt x="1165711" y="535379"/>
                    <a:pt x="1165711" y="523628"/>
                  </a:cubicBezTo>
                  <a:cubicBezTo>
                    <a:pt x="1165711" y="511877"/>
                    <a:pt x="1200395" y="517114"/>
                    <a:pt x="1191580" y="482450"/>
                  </a:cubicBezTo>
                  <a:cubicBezTo>
                    <a:pt x="1203331" y="479512"/>
                    <a:pt x="1213291" y="471926"/>
                    <a:pt x="1214466" y="461937"/>
                  </a:cubicBezTo>
                  <a:cubicBezTo>
                    <a:pt x="1215641" y="454299"/>
                    <a:pt x="1203924" y="447242"/>
                    <a:pt x="1208036" y="427266"/>
                  </a:cubicBezTo>
                  <a:cubicBezTo>
                    <a:pt x="1225184" y="421213"/>
                    <a:pt x="1235321" y="426362"/>
                    <a:pt x="1246995" y="421372"/>
                  </a:cubicBezTo>
                  <a:cubicBezTo>
                    <a:pt x="1253736" y="418491"/>
                    <a:pt x="1260685" y="405804"/>
                    <a:pt x="1245387" y="393129"/>
                  </a:cubicBezTo>
                  <a:cubicBezTo>
                    <a:pt x="1234494" y="384104"/>
                    <a:pt x="1205689" y="354409"/>
                    <a:pt x="1224492" y="307404"/>
                  </a:cubicBezTo>
                  <a:cubicBezTo>
                    <a:pt x="1243294" y="260400"/>
                    <a:pt x="1208036" y="159298"/>
                    <a:pt x="1208035" y="159298"/>
                  </a:cubicBezTo>
                  <a:cubicBezTo>
                    <a:pt x="1224471" y="-12627"/>
                    <a:pt x="924090" y="-31283"/>
                    <a:pt x="837067" y="36665"/>
                  </a:cubicBezTo>
                  <a:cubicBezTo>
                    <a:pt x="744858" y="112843"/>
                    <a:pt x="718514" y="308732"/>
                    <a:pt x="873299" y="466196"/>
                  </a:cubicBezTo>
                  <a:close/>
                  <a:moveTo>
                    <a:pt x="612019" y="725922"/>
                  </a:moveTo>
                  <a:cubicBezTo>
                    <a:pt x="610859" y="726675"/>
                    <a:pt x="609940" y="727287"/>
                    <a:pt x="608728" y="728065"/>
                  </a:cubicBezTo>
                  <a:cubicBezTo>
                    <a:pt x="557712" y="760849"/>
                    <a:pt x="540557" y="786812"/>
                    <a:pt x="479452" y="815015"/>
                  </a:cubicBezTo>
                  <a:cubicBezTo>
                    <a:pt x="418348" y="843219"/>
                    <a:pt x="185710" y="937254"/>
                    <a:pt x="84652" y="1073562"/>
                  </a:cubicBezTo>
                  <a:cubicBezTo>
                    <a:pt x="56449" y="1092363"/>
                    <a:pt x="-37602" y="1153475"/>
                    <a:pt x="16454" y="1209879"/>
                  </a:cubicBezTo>
                  <a:cubicBezTo>
                    <a:pt x="70510" y="1266284"/>
                    <a:pt x="451276" y="1541243"/>
                    <a:pt x="474765" y="1567083"/>
                  </a:cubicBezTo>
                  <a:cubicBezTo>
                    <a:pt x="498267" y="1592935"/>
                    <a:pt x="505283" y="1637644"/>
                    <a:pt x="542887" y="1644696"/>
                  </a:cubicBezTo>
                  <a:cubicBezTo>
                    <a:pt x="543273" y="1644738"/>
                    <a:pt x="543556" y="1645011"/>
                    <a:pt x="543728" y="1644772"/>
                  </a:cubicBezTo>
                  <a:lnTo>
                    <a:pt x="543728" y="1644696"/>
                  </a:lnTo>
                  <a:cubicBezTo>
                    <a:pt x="549820" y="1629694"/>
                    <a:pt x="565426" y="1607352"/>
                    <a:pt x="602817" y="1576192"/>
                  </a:cubicBezTo>
                  <a:cubicBezTo>
                    <a:pt x="663359" y="1525742"/>
                    <a:pt x="699988" y="1502045"/>
                    <a:pt x="707218" y="1480133"/>
                  </a:cubicBezTo>
                  <a:cubicBezTo>
                    <a:pt x="650877" y="1477805"/>
                    <a:pt x="589880" y="1482481"/>
                    <a:pt x="568758" y="1487175"/>
                  </a:cubicBezTo>
                  <a:cubicBezTo>
                    <a:pt x="547606" y="1491875"/>
                    <a:pt x="564092" y="1515369"/>
                    <a:pt x="460683" y="1414309"/>
                  </a:cubicBezTo>
                  <a:cubicBezTo>
                    <a:pt x="357274" y="1313249"/>
                    <a:pt x="279671" y="1223936"/>
                    <a:pt x="256168" y="1198083"/>
                  </a:cubicBezTo>
                  <a:cubicBezTo>
                    <a:pt x="251467" y="1179282"/>
                    <a:pt x="241752" y="1171043"/>
                    <a:pt x="282039" y="1158131"/>
                  </a:cubicBezTo>
                  <a:cubicBezTo>
                    <a:pt x="380160" y="1126679"/>
                    <a:pt x="411793" y="1118366"/>
                    <a:pt x="568753" y="1007118"/>
                  </a:cubicBezTo>
                  <a:lnTo>
                    <a:pt x="571101" y="1005332"/>
                  </a:lnTo>
                  <a:cubicBezTo>
                    <a:pt x="571101" y="1005332"/>
                    <a:pt x="563331" y="836302"/>
                    <a:pt x="611999" y="72591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B44AF54-E013-D6B9-BD84-717C536CC3EE}"/>
                </a:ext>
              </a:extLst>
            </p:cNvPr>
            <p:cNvSpPr/>
            <p:nvPr/>
          </p:nvSpPr>
          <p:spPr>
            <a:xfrm>
              <a:off x="-6108327" y="2915384"/>
              <a:ext cx="628009" cy="1131264"/>
            </a:xfrm>
            <a:custGeom>
              <a:avLst/>
              <a:gdLst>
                <a:gd name="connsiteX0" fmla="*/ 413087 w 628009"/>
                <a:gd name="connsiteY0" fmla="*/ 0 h 1131264"/>
                <a:gd name="connsiteX1" fmla="*/ 248603 w 628009"/>
                <a:gd name="connsiteY1" fmla="*/ 378880 h 1131264"/>
                <a:gd name="connsiteX2" fmla="*/ 62457 w 628009"/>
                <a:gd name="connsiteY2" fmla="*/ 483587 h 1131264"/>
                <a:gd name="connsiteX3" fmla="*/ 107617 w 628009"/>
                <a:gd name="connsiteY3" fmla="*/ 184774 h 1131264"/>
                <a:gd name="connsiteX4" fmla="*/ 68276 w 628009"/>
                <a:gd name="connsiteY4" fmla="*/ 212480 h 1131264"/>
                <a:gd name="connsiteX5" fmla="*/ 27403 w 628009"/>
                <a:gd name="connsiteY5" fmla="*/ 491919 h 1131264"/>
                <a:gd name="connsiteX6" fmla="*/ 25413 w 628009"/>
                <a:gd name="connsiteY6" fmla="*/ 493374 h 1131264"/>
                <a:gd name="connsiteX7" fmla="*/ 27403 w 628009"/>
                <a:gd name="connsiteY7" fmla="*/ 491996 h 1131264"/>
                <a:gd name="connsiteX8" fmla="*/ 81439 w 628009"/>
                <a:gd name="connsiteY8" fmla="*/ 644694 h 1131264"/>
                <a:gd name="connsiteX9" fmla="*/ 163414 w 628009"/>
                <a:gd name="connsiteY9" fmla="*/ 966702 h 1131264"/>
                <a:gd name="connsiteX10" fmla="*/ 163490 w 628009"/>
                <a:gd name="connsiteY10" fmla="*/ 966702 h 1131264"/>
                <a:gd name="connsiteX11" fmla="*/ 59089 w 628009"/>
                <a:gd name="connsiteY11" fmla="*/ 1062760 h 1131264"/>
                <a:gd name="connsiteX12" fmla="*/ 0 w 628009"/>
                <a:gd name="connsiteY12" fmla="*/ 1131264 h 1131264"/>
                <a:gd name="connsiteX13" fmla="*/ 11022 w 628009"/>
                <a:gd name="connsiteY13" fmla="*/ 1118635 h 1131264"/>
                <a:gd name="connsiteX14" fmla="*/ 24799 w 628009"/>
                <a:gd name="connsiteY14" fmla="*/ 1104628 h 1131264"/>
                <a:gd name="connsiteX15" fmla="*/ 42939 w 628009"/>
                <a:gd name="connsiteY15" fmla="*/ 1088632 h 1131264"/>
                <a:gd name="connsiteX16" fmla="*/ 64677 w 628009"/>
                <a:gd name="connsiteY16" fmla="*/ 1072711 h 1131264"/>
                <a:gd name="connsiteX17" fmla="*/ 89400 w 628009"/>
                <a:gd name="connsiteY17" fmla="*/ 1059010 h 1131264"/>
                <a:gd name="connsiteX18" fmla="*/ 102641 w 628009"/>
                <a:gd name="connsiteY18" fmla="*/ 1053652 h 1131264"/>
                <a:gd name="connsiteX19" fmla="*/ 116342 w 628009"/>
                <a:gd name="connsiteY19" fmla="*/ 1049596 h 1131264"/>
                <a:gd name="connsiteX20" fmla="*/ 130502 w 628009"/>
                <a:gd name="connsiteY20" fmla="*/ 1047223 h 1131264"/>
                <a:gd name="connsiteX21" fmla="*/ 144891 w 628009"/>
                <a:gd name="connsiteY21" fmla="*/ 1046611 h 1131264"/>
                <a:gd name="connsiteX22" fmla="*/ 182395 w 628009"/>
                <a:gd name="connsiteY22" fmla="*/ 1048525 h 1131264"/>
                <a:gd name="connsiteX23" fmla="*/ 233600 w 628009"/>
                <a:gd name="connsiteY23" fmla="*/ 1053652 h 1131264"/>
                <a:gd name="connsiteX24" fmla="*/ 262839 w 628009"/>
                <a:gd name="connsiteY24" fmla="*/ 1058092 h 1131264"/>
                <a:gd name="connsiteX25" fmla="*/ 293607 w 628009"/>
                <a:gd name="connsiteY25" fmla="*/ 1064139 h 1131264"/>
                <a:gd name="connsiteX26" fmla="*/ 325372 w 628009"/>
                <a:gd name="connsiteY26" fmla="*/ 1071946 h 1131264"/>
                <a:gd name="connsiteX27" fmla="*/ 357595 w 628009"/>
                <a:gd name="connsiteY27" fmla="*/ 1081896 h 1131264"/>
                <a:gd name="connsiteX28" fmla="*/ 358666 w 628009"/>
                <a:gd name="connsiteY28" fmla="*/ 1082278 h 1131264"/>
                <a:gd name="connsiteX29" fmla="*/ 439645 w 628009"/>
                <a:gd name="connsiteY29" fmla="*/ 1020358 h 1131264"/>
                <a:gd name="connsiteX30" fmla="*/ 599460 w 628009"/>
                <a:gd name="connsiteY30" fmla="*/ 1062378 h 1131264"/>
                <a:gd name="connsiteX31" fmla="*/ 628010 w 628009"/>
                <a:gd name="connsiteY31" fmla="*/ 920856 h 1131264"/>
                <a:gd name="connsiteX32" fmla="*/ 575962 w 628009"/>
                <a:gd name="connsiteY32" fmla="*/ 890698 h 1131264"/>
                <a:gd name="connsiteX33" fmla="*/ 426401 w 628009"/>
                <a:gd name="connsiteY33" fmla="*/ 864138 h 1131264"/>
                <a:gd name="connsiteX34" fmla="*/ 437729 w 628009"/>
                <a:gd name="connsiteY34" fmla="*/ 772520 h 1131264"/>
                <a:gd name="connsiteX35" fmla="*/ 418059 w 628009"/>
                <a:gd name="connsiteY35" fmla="*/ 771066 h 1131264"/>
                <a:gd name="connsiteX36" fmla="*/ 354914 w 628009"/>
                <a:gd name="connsiteY36" fmla="*/ 629850 h 1131264"/>
                <a:gd name="connsiteX37" fmla="*/ 374890 w 628009"/>
                <a:gd name="connsiteY37" fmla="*/ 373899 h 1131264"/>
                <a:gd name="connsiteX38" fmla="*/ 351622 w 628009"/>
                <a:gd name="connsiteY38" fmla="*/ 365557 h 1131264"/>
                <a:gd name="connsiteX39" fmla="*/ 338304 w 628009"/>
                <a:gd name="connsiteY39" fmla="*/ 134559 h 1131264"/>
                <a:gd name="connsiteX40" fmla="*/ 461305 w 628009"/>
                <a:gd name="connsiteY40" fmla="*/ 19903 h 1131264"/>
                <a:gd name="connsiteX41" fmla="*/ 413086 w 628009"/>
                <a:gd name="connsiteY41" fmla="*/ 3 h 1131264"/>
                <a:gd name="connsiteX42" fmla="*/ 121009 w 628009"/>
                <a:gd name="connsiteY42" fmla="*/ 966096 h 1131264"/>
                <a:gd name="connsiteX43" fmla="*/ 113202 w 628009"/>
                <a:gd name="connsiteY43" fmla="*/ 966326 h 1131264"/>
                <a:gd name="connsiteX44" fmla="*/ 131495 w 628009"/>
                <a:gd name="connsiteY44" fmla="*/ 966096 h 1131264"/>
                <a:gd name="connsiteX45" fmla="*/ 121009 w 628009"/>
                <a:gd name="connsiteY45" fmla="*/ 966096 h 1131264"/>
                <a:gd name="connsiteX46" fmla="*/ 113202 w 628009"/>
                <a:gd name="connsiteY46" fmla="*/ 966326 h 1131264"/>
                <a:gd name="connsiteX47" fmla="*/ 98354 w 628009"/>
                <a:gd name="connsiteY47" fmla="*/ 966786 h 1131264"/>
                <a:gd name="connsiteX48" fmla="*/ 113202 w 628009"/>
                <a:gd name="connsiteY48" fmla="*/ 966326 h 1131264"/>
                <a:gd name="connsiteX49" fmla="*/ 90623 w 628009"/>
                <a:gd name="connsiteY49" fmla="*/ 967092 h 1131264"/>
                <a:gd name="connsiteX50" fmla="*/ 63299 w 628009"/>
                <a:gd name="connsiteY50" fmla="*/ 968852 h 1131264"/>
                <a:gd name="connsiteX51" fmla="*/ 90623 w 628009"/>
                <a:gd name="connsiteY51" fmla="*/ 967092 h 11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28009" h="1131264">
                  <a:moveTo>
                    <a:pt x="413087" y="0"/>
                  </a:moveTo>
                  <a:cubicBezTo>
                    <a:pt x="261858" y="19942"/>
                    <a:pt x="240292" y="245933"/>
                    <a:pt x="248603" y="378880"/>
                  </a:cubicBezTo>
                  <a:cubicBezTo>
                    <a:pt x="206103" y="431882"/>
                    <a:pt x="105665" y="490234"/>
                    <a:pt x="62457" y="483587"/>
                  </a:cubicBezTo>
                  <a:cubicBezTo>
                    <a:pt x="40666" y="376450"/>
                    <a:pt x="73395" y="264432"/>
                    <a:pt x="107617" y="184774"/>
                  </a:cubicBezTo>
                  <a:cubicBezTo>
                    <a:pt x="100063" y="190802"/>
                    <a:pt x="87735" y="199853"/>
                    <a:pt x="68276" y="212480"/>
                  </a:cubicBezTo>
                  <a:cubicBezTo>
                    <a:pt x="19609" y="322875"/>
                    <a:pt x="27403" y="491919"/>
                    <a:pt x="27403" y="491919"/>
                  </a:cubicBezTo>
                  <a:lnTo>
                    <a:pt x="25413" y="493374"/>
                  </a:lnTo>
                  <a:cubicBezTo>
                    <a:pt x="26101" y="492885"/>
                    <a:pt x="26709" y="492488"/>
                    <a:pt x="27403" y="491996"/>
                  </a:cubicBezTo>
                  <a:cubicBezTo>
                    <a:pt x="27403" y="510797"/>
                    <a:pt x="39136" y="550683"/>
                    <a:pt x="81439" y="644694"/>
                  </a:cubicBezTo>
                  <a:cubicBezTo>
                    <a:pt x="123743" y="738702"/>
                    <a:pt x="203367" y="820984"/>
                    <a:pt x="163414" y="966702"/>
                  </a:cubicBezTo>
                  <a:cubicBezTo>
                    <a:pt x="163438" y="966702"/>
                    <a:pt x="163465" y="966701"/>
                    <a:pt x="163490" y="966702"/>
                  </a:cubicBezTo>
                  <a:cubicBezTo>
                    <a:pt x="156261" y="988611"/>
                    <a:pt x="119631" y="1012307"/>
                    <a:pt x="59089" y="1062760"/>
                  </a:cubicBezTo>
                  <a:cubicBezTo>
                    <a:pt x="21698" y="1093920"/>
                    <a:pt x="6091" y="1116262"/>
                    <a:pt x="0" y="1131264"/>
                  </a:cubicBezTo>
                  <a:cubicBezTo>
                    <a:pt x="1621" y="1129241"/>
                    <a:pt x="5451" y="1124664"/>
                    <a:pt x="11022" y="1118635"/>
                  </a:cubicBezTo>
                  <a:cubicBezTo>
                    <a:pt x="14823" y="1114522"/>
                    <a:pt x="19442" y="1109751"/>
                    <a:pt x="24799" y="1104628"/>
                  </a:cubicBezTo>
                  <a:cubicBezTo>
                    <a:pt x="30156" y="1099506"/>
                    <a:pt x="36255" y="1094066"/>
                    <a:pt x="42939" y="1088632"/>
                  </a:cubicBezTo>
                  <a:cubicBezTo>
                    <a:pt x="49622" y="1083196"/>
                    <a:pt x="56896" y="1077760"/>
                    <a:pt x="64677" y="1072711"/>
                  </a:cubicBezTo>
                  <a:cubicBezTo>
                    <a:pt x="72457" y="1067662"/>
                    <a:pt x="80751" y="1062976"/>
                    <a:pt x="89400" y="1059010"/>
                  </a:cubicBezTo>
                  <a:cubicBezTo>
                    <a:pt x="93724" y="1057027"/>
                    <a:pt x="98143" y="1055234"/>
                    <a:pt x="102641" y="1053652"/>
                  </a:cubicBezTo>
                  <a:cubicBezTo>
                    <a:pt x="107139" y="1052071"/>
                    <a:pt x="111699" y="1050689"/>
                    <a:pt x="116342" y="1049596"/>
                  </a:cubicBezTo>
                  <a:cubicBezTo>
                    <a:pt x="120985" y="1048504"/>
                    <a:pt x="125742" y="1047739"/>
                    <a:pt x="130502" y="1047223"/>
                  </a:cubicBezTo>
                  <a:cubicBezTo>
                    <a:pt x="135261" y="1046707"/>
                    <a:pt x="140044" y="1046464"/>
                    <a:pt x="144891" y="1046611"/>
                  </a:cubicBezTo>
                  <a:cubicBezTo>
                    <a:pt x="154586" y="1046905"/>
                    <a:pt x="167340" y="1047460"/>
                    <a:pt x="182395" y="1048525"/>
                  </a:cubicBezTo>
                  <a:cubicBezTo>
                    <a:pt x="197452" y="1049589"/>
                    <a:pt x="214799" y="1051155"/>
                    <a:pt x="233600" y="1053652"/>
                  </a:cubicBezTo>
                  <a:cubicBezTo>
                    <a:pt x="243000" y="1054901"/>
                    <a:pt x="252804" y="1056362"/>
                    <a:pt x="262839" y="1058092"/>
                  </a:cubicBezTo>
                  <a:cubicBezTo>
                    <a:pt x="272875" y="1059822"/>
                    <a:pt x="283143" y="1061843"/>
                    <a:pt x="293607" y="1064139"/>
                  </a:cubicBezTo>
                  <a:cubicBezTo>
                    <a:pt x="304073" y="1066433"/>
                    <a:pt x="314676" y="1069004"/>
                    <a:pt x="325372" y="1071946"/>
                  </a:cubicBezTo>
                  <a:cubicBezTo>
                    <a:pt x="336068" y="1074888"/>
                    <a:pt x="346872" y="1078223"/>
                    <a:pt x="357595" y="1081896"/>
                  </a:cubicBezTo>
                  <a:cubicBezTo>
                    <a:pt x="357953" y="1082018"/>
                    <a:pt x="358309" y="1082155"/>
                    <a:pt x="358666" y="1082278"/>
                  </a:cubicBezTo>
                  <a:cubicBezTo>
                    <a:pt x="379735" y="1062672"/>
                    <a:pt x="407275" y="1040060"/>
                    <a:pt x="439645" y="1020358"/>
                  </a:cubicBezTo>
                  <a:cubicBezTo>
                    <a:pt x="495714" y="986227"/>
                    <a:pt x="565930" y="1034302"/>
                    <a:pt x="599460" y="1062378"/>
                  </a:cubicBezTo>
                  <a:cubicBezTo>
                    <a:pt x="608432" y="1014044"/>
                    <a:pt x="618241" y="962131"/>
                    <a:pt x="628010" y="920856"/>
                  </a:cubicBezTo>
                  <a:cubicBezTo>
                    <a:pt x="613309" y="908660"/>
                    <a:pt x="595742" y="897293"/>
                    <a:pt x="575962" y="890698"/>
                  </a:cubicBezTo>
                  <a:cubicBezTo>
                    <a:pt x="524632" y="873588"/>
                    <a:pt x="419754" y="904023"/>
                    <a:pt x="426401" y="864138"/>
                  </a:cubicBezTo>
                  <a:cubicBezTo>
                    <a:pt x="429942" y="842892"/>
                    <a:pt x="434312" y="804485"/>
                    <a:pt x="437729" y="772520"/>
                  </a:cubicBezTo>
                  <a:cubicBezTo>
                    <a:pt x="431175" y="772046"/>
                    <a:pt x="424603" y="771520"/>
                    <a:pt x="418059" y="771066"/>
                  </a:cubicBezTo>
                  <a:cubicBezTo>
                    <a:pt x="376511" y="764418"/>
                    <a:pt x="354914" y="693000"/>
                    <a:pt x="354914" y="629850"/>
                  </a:cubicBezTo>
                  <a:cubicBezTo>
                    <a:pt x="354914" y="566700"/>
                    <a:pt x="374890" y="373899"/>
                    <a:pt x="374890" y="373899"/>
                  </a:cubicBezTo>
                  <a:lnTo>
                    <a:pt x="351622" y="365557"/>
                  </a:lnTo>
                  <a:cubicBezTo>
                    <a:pt x="351622" y="365557"/>
                    <a:pt x="301742" y="262520"/>
                    <a:pt x="338304" y="134559"/>
                  </a:cubicBezTo>
                  <a:cubicBezTo>
                    <a:pt x="374866" y="6599"/>
                    <a:pt x="461305" y="19903"/>
                    <a:pt x="461305" y="19903"/>
                  </a:cubicBezTo>
                  <a:cubicBezTo>
                    <a:pt x="461305" y="19903"/>
                    <a:pt x="436352" y="13298"/>
                    <a:pt x="413086" y="3"/>
                  </a:cubicBezTo>
                  <a:close/>
                  <a:moveTo>
                    <a:pt x="121009" y="966096"/>
                  </a:moveTo>
                  <a:cubicBezTo>
                    <a:pt x="118368" y="966131"/>
                    <a:pt x="115811" y="966265"/>
                    <a:pt x="113202" y="966326"/>
                  </a:cubicBezTo>
                  <a:cubicBezTo>
                    <a:pt x="119225" y="966194"/>
                    <a:pt x="125320" y="966104"/>
                    <a:pt x="131495" y="966096"/>
                  </a:cubicBezTo>
                  <a:cubicBezTo>
                    <a:pt x="127963" y="966096"/>
                    <a:pt x="124501" y="966050"/>
                    <a:pt x="121009" y="966096"/>
                  </a:cubicBezTo>
                  <a:close/>
                  <a:moveTo>
                    <a:pt x="113202" y="966326"/>
                  </a:moveTo>
                  <a:cubicBezTo>
                    <a:pt x="108156" y="966441"/>
                    <a:pt x="103223" y="966589"/>
                    <a:pt x="98354" y="966786"/>
                  </a:cubicBezTo>
                  <a:cubicBezTo>
                    <a:pt x="103211" y="966597"/>
                    <a:pt x="108166" y="966438"/>
                    <a:pt x="113202" y="966326"/>
                  </a:cubicBezTo>
                  <a:close/>
                  <a:moveTo>
                    <a:pt x="90623" y="967092"/>
                  </a:moveTo>
                  <a:cubicBezTo>
                    <a:pt x="80904" y="967572"/>
                    <a:pt x="71675" y="968157"/>
                    <a:pt x="63299" y="968852"/>
                  </a:cubicBezTo>
                  <a:cubicBezTo>
                    <a:pt x="71668" y="968161"/>
                    <a:pt x="80937" y="967553"/>
                    <a:pt x="90623" y="96709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32E5236B-F067-39BA-ABF7-18249828BCE9}"/>
                </a:ext>
              </a:extLst>
            </p:cNvPr>
            <p:cNvSpPr/>
            <p:nvPr/>
          </p:nvSpPr>
          <p:spPr>
            <a:xfrm>
              <a:off x="-6421776" y="2268771"/>
              <a:ext cx="990307" cy="656566"/>
            </a:xfrm>
            <a:custGeom>
              <a:avLst/>
              <a:gdLst>
                <a:gd name="connsiteX0" fmla="*/ 393065 w 990307"/>
                <a:gd name="connsiteY0" fmla="*/ 2 h 656566"/>
                <a:gd name="connsiteX1" fmla="*/ 297161 w 990307"/>
                <a:gd name="connsiteY1" fmla="*/ 15003 h 656566"/>
                <a:gd name="connsiteX2" fmla="*/ 152501 w 990307"/>
                <a:gd name="connsiteY2" fmla="*/ 332578 h 656566"/>
                <a:gd name="connsiteX3" fmla="*/ 69914 w 990307"/>
                <a:gd name="connsiteY3" fmla="*/ 474636 h 656566"/>
                <a:gd name="connsiteX4" fmla="*/ 5314 w 990307"/>
                <a:gd name="connsiteY4" fmla="*/ 402306 h 656566"/>
                <a:gd name="connsiteX5" fmla="*/ 85376 w 990307"/>
                <a:gd name="connsiteY5" fmla="*/ 583096 h 656566"/>
                <a:gd name="connsiteX6" fmla="*/ 428888 w 990307"/>
                <a:gd name="connsiteY6" fmla="*/ 546050 h 656566"/>
                <a:gd name="connsiteX7" fmla="*/ 431414 w 990307"/>
                <a:gd name="connsiteY7" fmla="*/ 244788 h 656566"/>
                <a:gd name="connsiteX8" fmla="*/ 532908 w 990307"/>
                <a:gd name="connsiteY8" fmla="*/ 233843 h 656566"/>
                <a:gd name="connsiteX9" fmla="*/ 642437 w 990307"/>
                <a:gd name="connsiteY9" fmla="*/ 627786 h 656566"/>
                <a:gd name="connsiteX10" fmla="*/ 696628 w 990307"/>
                <a:gd name="connsiteY10" fmla="*/ 606661 h 656566"/>
                <a:gd name="connsiteX11" fmla="*/ 734440 w 990307"/>
                <a:gd name="connsiteY11" fmla="*/ 543898 h 656566"/>
                <a:gd name="connsiteX12" fmla="*/ 769036 w 990307"/>
                <a:gd name="connsiteY12" fmla="*/ 503409 h 656566"/>
                <a:gd name="connsiteX13" fmla="*/ 709947 w 990307"/>
                <a:gd name="connsiteY13" fmla="*/ 463684 h 656566"/>
                <a:gd name="connsiteX14" fmla="*/ 703288 w 990307"/>
                <a:gd name="connsiteY14" fmla="*/ 357370 h 656566"/>
                <a:gd name="connsiteX15" fmla="*/ 773092 w 990307"/>
                <a:gd name="connsiteY15" fmla="*/ 403906 h 656566"/>
                <a:gd name="connsiteX16" fmla="*/ 826213 w 990307"/>
                <a:gd name="connsiteY16" fmla="*/ 388063 h 656566"/>
                <a:gd name="connsiteX17" fmla="*/ 878720 w 990307"/>
                <a:gd name="connsiteY17" fmla="*/ 277078 h 656566"/>
                <a:gd name="connsiteX18" fmla="*/ 977916 w 990307"/>
                <a:gd name="connsiteY18" fmla="*/ 293458 h 656566"/>
                <a:gd name="connsiteX19" fmla="*/ 974931 w 990307"/>
                <a:gd name="connsiteY19" fmla="*/ 226867 h 656566"/>
                <a:gd name="connsiteX20" fmla="*/ 752813 w 990307"/>
                <a:gd name="connsiteY20" fmla="*/ 111599 h 656566"/>
                <a:gd name="connsiteX21" fmla="*/ 594146 w 990307"/>
                <a:gd name="connsiteY21" fmla="*/ 150863 h 656566"/>
                <a:gd name="connsiteX22" fmla="*/ 393074 w 990307"/>
                <a:gd name="connsiteY22" fmla="*/ 2 h 656566"/>
                <a:gd name="connsiteX23" fmla="*/ 903129 w 990307"/>
                <a:gd name="connsiteY23" fmla="*/ 442930 h 656566"/>
                <a:gd name="connsiteX24" fmla="*/ 958390 w 990307"/>
                <a:gd name="connsiteY24" fmla="*/ 465356 h 656566"/>
                <a:gd name="connsiteX25" fmla="*/ 962523 w 990307"/>
                <a:gd name="connsiteY25" fmla="*/ 446681 h 656566"/>
                <a:gd name="connsiteX26" fmla="*/ 903128 w 990307"/>
                <a:gd name="connsiteY26" fmla="*/ 442930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90307" h="656566">
                  <a:moveTo>
                    <a:pt x="393065" y="2"/>
                  </a:moveTo>
                  <a:cubicBezTo>
                    <a:pt x="359654" y="-124"/>
                    <a:pt x="327204" y="7297"/>
                    <a:pt x="297161" y="15003"/>
                  </a:cubicBezTo>
                  <a:cubicBezTo>
                    <a:pt x="121633" y="60029"/>
                    <a:pt x="98274" y="226700"/>
                    <a:pt x="152501" y="332578"/>
                  </a:cubicBezTo>
                  <a:cubicBezTo>
                    <a:pt x="206728" y="438456"/>
                    <a:pt x="137051" y="479800"/>
                    <a:pt x="69914" y="474636"/>
                  </a:cubicBezTo>
                  <a:cubicBezTo>
                    <a:pt x="2779" y="469472"/>
                    <a:pt x="5314" y="402306"/>
                    <a:pt x="5314" y="402306"/>
                  </a:cubicBezTo>
                  <a:cubicBezTo>
                    <a:pt x="5314" y="402306"/>
                    <a:pt x="-30823" y="451405"/>
                    <a:pt x="85376" y="583096"/>
                  </a:cubicBezTo>
                  <a:cubicBezTo>
                    <a:pt x="201573" y="714787"/>
                    <a:pt x="370497" y="648891"/>
                    <a:pt x="428888" y="546050"/>
                  </a:cubicBezTo>
                  <a:cubicBezTo>
                    <a:pt x="492609" y="433829"/>
                    <a:pt x="366828" y="359856"/>
                    <a:pt x="431414" y="244788"/>
                  </a:cubicBezTo>
                  <a:cubicBezTo>
                    <a:pt x="457994" y="197431"/>
                    <a:pt x="503019" y="214495"/>
                    <a:pt x="532908" y="233843"/>
                  </a:cubicBezTo>
                  <a:cubicBezTo>
                    <a:pt x="458704" y="381917"/>
                    <a:pt x="554189" y="514898"/>
                    <a:pt x="642437" y="627786"/>
                  </a:cubicBezTo>
                  <a:cubicBezTo>
                    <a:pt x="669311" y="615405"/>
                    <a:pt x="689226" y="607333"/>
                    <a:pt x="696628" y="606661"/>
                  </a:cubicBezTo>
                  <a:cubicBezTo>
                    <a:pt x="695452" y="581683"/>
                    <a:pt x="713339" y="556237"/>
                    <a:pt x="734440" y="543898"/>
                  </a:cubicBezTo>
                  <a:cubicBezTo>
                    <a:pt x="760263" y="528798"/>
                    <a:pt x="769036" y="503409"/>
                    <a:pt x="769036" y="503409"/>
                  </a:cubicBezTo>
                  <a:cubicBezTo>
                    <a:pt x="769036" y="503409"/>
                    <a:pt x="727153" y="497526"/>
                    <a:pt x="709947" y="463684"/>
                  </a:cubicBezTo>
                  <a:cubicBezTo>
                    <a:pt x="696989" y="438196"/>
                    <a:pt x="666727" y="377312"/>
                    <a:pt x="703288" y="357370"/>
                  </a:cubicBezTo>
                  <a:cubicBezTo>
                    <a:pt x="739848" y="337428"/>
                    <a:pt x="763121" y="380641"/>
                    <a:pt x="773092" y="403906"/>
                  </a:cubicBezTo>
                  <a:cubicBezTo>
                    <a:pt x="783063" y="427172"/>
                    <a:pt x="821539" y="433028"/>
                    <a:pt x="826213" y="388063"/>
                  </a:cubicBezTo>
                  <a:cubicBezTo>
                    <a:pt x="832860" y="324082"/>
                    <a:pt x="878720" y="277081"/>
                    <a:pt x="878720" y="277078"/>
                  </a:cubicBezTo>
                  <a:cubicBezTo>
                    <a:pt x="878720" y="277078"/>
                    <a:pt x="915910" y="264588"/>
                    <a:pt x="977916" y="293458"/>
                  </a:cubicBezTo>
                  <a:cubicBezTo>
                    <a:pt x="986153" y="281870"/>
                    <a:pt x="1002559" y="282947"/>
                    <a:pt x="974931" y="226867"/>
                  </a:cubicBezTo>
                  <a:cubicBezTo>
                    <a:pt x="951324" y="178947"/>
                    <a:pt x="827751" y="110607"/>
                    <a:pt x="752813" y="111599"/>
                  </a:cubicBezTo>
                  <a:cubicBezTo>
                    <a:pt x="707119" y="112203"/>
                    <a:pt x="642436" y="115754"/>
                    <a:pt x="594146" y="150863"/>
                  </a:cubicBezTo>
                  <a:cubicBezTo>
                    <a:pt x="531005" y="30956"/>
                    <a:pt x="460121" y="254"/>
                    <a:pt x="393074" y="2"/>
                  </a:cubicBezTo>
                  <a:close/>
                  <a:moveTo>
                    <a:pt x="903129" y="442930"/>
                  </a:moveTo>
                  <a:lnTo>
                    <a:pt x="958390" y="465356"/>
                  </a:lnTo>
                  <a:cubicBezTo>
                    <a:pt x="958390" y="465357"/>
                    <a:pt x="963354" y="462468"/>
                    <a:pt x="962523" y="446681"/>
                  </a:cubicBezTo>
                  <a:cubicBezTo>
                    <a:pt x="937594" y="444188"/>
                    <a:pt x="903128" y="442930"/>
                    <a:pt x="903128" y="44293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 descr="D:\51PPT模板网\51pptmoban.com\图片.jpg">
            <a:extLst>
              <a:ext uri="{FF2B5EF4-FFF2-40B4-BE49-F238E27FC236}">
                <a16:creationId xmlns:a16="http://schemas.microsoft.com/office/drawing/2014/main" id="{DDD5BD09-7D33-3031-1DEB-6A8867B2879D}"/>
              </a:ext>
            </a:extLst>
          </p:cNvPr>
          <p:cNvGrpSpPr/>
          <p:nvPr/>
        </p:nvGrpSpPr>
        <p:grpSpPr>
          <a:xfrm>
            <a:off x="5181452" y="4733522"/>
            <a:ext cx="1762211" cy="1545593"/>
            <a:chOff x="6096000" y="956430"/>
            <a:chExt cx="2378480" cy="2086108"/>
          </a:xfrm>
          <a:solidFill>
            <a:schemeClr val="tx1">
              <a:lumMod val="95000"/>
              <a:lumOff val="5000"/>
            </a:schemeClr>
          </a:solidFill>
          <a:effectLst>
            <a:outerShdw dist="76200" dir="5400000" algn="t" rotWithShape="0">
              <a:schemeClr val="bg1"/>
            </a:outerShdw>
          </a:effectLst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943562A-26CC-CE25-2813-A3A994433ED5}"/>
                </a:ext>
              </a:extLst>
            </p:cNvPr>
            <p:cNvGrpSpPr/>
            <p:nvPr/>
          </p:nvGrpSpPr>
          <p:grpSpPr>
            <a:xfrm>
              <a:off x="6731384" y="956430"/>
              <a:ext cx="1743096" cy="2086108"/>
              <a:chOff x="6731384" y="956430"/>
              <a:chExt cx="1743096" cy="2086108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359D475-8FE9-0AAE-604D-5F93C27C1E62}"/>
                  </a:ext>
                </a:extLst>
              </p:cNvPr>
              <p:cNvSpPr/>
              <p:nvPr/>
            </p:nvSpPr>
            <p:spPr>
              <a:xfrm>
                <a:off x="6970360" y="956430"/>
                <a:ext cx="1504120" cy="2086108"/>
              </a:xfrm>
              <a:custGeom>
                <a:avLst/>
                <a:gdLst>
                  <a:gd name="connsiteX0" fmla="*/ 56208 w 1504120"/>
                  <a:gd name="connsiteY0" fmla="*/ 0 h 2086108"/>
                  <a:gd name="connsiteX1" fmla="*/ 89950 w 1504120"/>
                  <a:gd name="connsiteY1" fmla="*/ 16871 h 2086108"/>
                  <a:gd name="connsiteX2" fmla="*/ 165868 w 1504120"/>
                  <a:gd name="connsiteY2" fmla="*/ 241787 h 2086108"/>
                  <a:gd name="connsiteX3" fmla="*/ 177116 w 1504120"/>
                  <a:gd name="connsiteY3" fmla="*/ 230540 h 2086108"/>
                  <a:gd name="connsiteX4" fmla="*/ 171492 w 1504120"/>
                  <a:gd name="connsiteY4" fmla="*/ 227728 h 2086108"/>
                  <a:gd name="connsiteX5" fmla="*/ 393597 w 1504120"/>
                  <a:gd name="connsiteY5" fmla="*/ 78731 h 2086108"/>
                  <a:gd name="connsiteX6" fmla="*/ 402032 w 1504120"/>
                  <a:gd name="connsiteY6" fmla="*/ 84354 h 2086108"/>
                  <a:gd name="connsiteX7" fmla="*/ 447021 w 1504120"/>
                  <a:gd name="connsiteY7" fmla="*/ 137750 h 2086108"/>
                  <a:gd name="connsiteX8" fmla="*/ 334549 w 1504120"/>
                  <a:gd name="connsiteY8" fmla="*/ 292400 h 2086108"/>
                  <a:gd name="connsiteX9" fmla="*/ 449833 w 1504120"/>
                  <a:gd name="connsiteY9" fmla="*/ 238976 h 2086108"/>
                  <a:gd name="connsiteX10" fmla="*/ 444209 w 1504120"/>
                  <a:gd name="connsiteY10" fmla="*/ 244599 h 2086108"/>
                  <a:gd name="connsiteX11" fmla="*/ 472327 w 1504120"/>
                  <a:gd name="connsiteY11" fmla="*/ 247411 h 2086108"/>
                  <a:gd name="connsiteX12" fmla="*/ 463892 w 1504120"/>
                  <a:gd name="connsiteY12" fmla="*/ 258658 h 2086108"/>
                  <a:gd name="connsiteX13" fmla="*/ 477923 w 1504120"/>
                  <a:gd name="connsiteY13" fmla="*/ 261470 h 2086108"/>
                  <a:gd name="connsiteX14" fmla="*/ 489170 w 1504120"/>
                  <a:gd name="connsiteY14" fmla="*/ 283964 h 2086108"/>
                  <a:gd name="connsiteX15" fmla="*/ 441397 w 1504120"/>
                  <a:gd name="connsiteY15" fmla="*/ 331765 h 2086108"/>
                  <a:gd name="connsiteX16" fmla="*/ 230540 w 1504120"/>
                  <a:gd name="connsiteY16" fmla="*/ 461080 h 2086108"/>
                  <a:gd name="connsiteX17" fmla="*/ 191175 w 1504120"/>
                  <a:gd name="connsiteY17" fmla="*/ 463892 h 2086108"/>
                  <a:gd name="connsiteX18" fmla="*/ 191175 w 1504120"/>
                  <a:gd name="connsiteY18" fmla="*/ 503257 h 2086108"/>
                  <a:gd name="connsiteX19" fmla="*/ 224916 w 1504120"/>
                  <a:gd name="connsiteY19" fmla="*/ 472327 h 2086108"/>
                  <a:gd name="connsiteX20" fmla="*/ 185551 w 1504120"/>
                  <a:gd name="connsiteY20" fmla="*/ 612890 h 2086108"/>
                  <a:gd name="connsiteX21" fmla="*/ 163057 w 1504120"/>
                  <a:gd name="connsiteY21" fmla="*/ 612890 h 2086108"/>
                  <a:gd name="connsiteX22" fmla="*/ 106820 w 1504120"/>
                  <a:gd name="connsiteY22" fmla="*/ 812500 h 2086108"/>
                  <a:gd name="connsiteX23" fmla="*/ 109632 w 1504120"/>
                  <a:gd name="connsiteY23" fmla="*/ 818124 h 2086108"/>
                  <a:gd name="connsiteX24" fmla="*/ 306431 w 1504120"/>
                  <a:gd name="connsiteY24" fmla="*/ 683185 h 2086108"/>
                  <a:gd name="connsiteX25" fmla="*/ 387973 w 1504120"/>
                  <a:gd name="connsiteY25" fmla="*/ 610078 h 2086108"/>
                  <a:gd name="connsiteX26" fmla="*/ 556653 w 1504120"/>
                  <a:gd name="connsiteY26" fmla="*/ 466704 h 2086108"/>
                  <a:gd name="connsiteX27" fmla="*/ 784382 w 1504120"/>
                  <a:gd name="connsiteY27" fmla="*/ 303647 h 2086108"/>
                  <a:gd name="connsiteX28" fmla="*/ 1003675 w 1504120"/>
                  <a:gd name="connsiteY28" fmla="*/ 174304 h 2086108"/>
                  <a:gd name="connsiteX29" fmla="*/ 1009298 w 1504120"/>
                  <a:gd name="connsiteY29" fmla="*/ 151810 h 2086108"/>
                  <a:gd name="connsiteX30" fmla="*/ 1031793 w 1504120"/>
                  <a:gd name="connsiteY30" fmla="*/ 112444 h 2086108"/>
                  <a:gd name="connsiteX31" fmla="*/ 1031793 w 1504120"/>
                  <a:gd name="connsiteY31" fmla="*/ 129315 h 2086108"/>
                  <a:gd name="connsiteX32" fmla="*/ 1048664 w 1504120"/>
                  <a:gd name="connsiteY32" fmla="*/ 112444 h 2086108"/>
                  <a:gd name="connsiteX33" fmla="*/ 1043040 w 1504120"/>
                  <a:gd name="connsiteY33" fmla="*/ 126503 h 2086108"/>
                  <a:gd name="connsiteX34" fmla="*/ 1045852 w 1504120"/>
                  <a:gd name="connsiteY34" fmla="*/ 157433 h 2086108"/>
                  <a:gd name="connsiteX35" fmla="*/ 1048664 w 1504120"/>
                  <a:gd name="connsiteY35" fmla="*/ 132127 h 2086108"/>
                  <a:gd name="connsiteX36" fmla="*/ 1051475 w 1504120"/>
                  <a:gd name="connsiteY36" fmla="*/ 157433 h 2086108"/>
                  <a:gd name="connsiteX37" fmla="*/ 1197661 w 1504120"/>
                  <a:gd name="connsiteY37" fmla="*/ 95601 h 2086108"/>
                  <a:gd name="connsiteX38" fmla="*/ 1217344 w 1504120"/>
                  <a:gd name="connsiteY38" fmla="*/ 104037 h 2086108"/>
                  <a:gd name="connsiteX39" fmla="*/ 1220156 w 1504120"/>
                  <a:gd name="connsiteY39" fmla="*/ 109661 h 2086108"/>
                  <a:gd name="connsiteX40" fmla="*/ 1217344 w 1504120"/>
                  <a:gd name="connsiteY40" fmla="*/ 123691 h 2086108"/>
                  <a:gd name="connsiteX41" fmla="*/ 1228591 w 1504120"/>
                  <a:gd name="connsiteY41" fmla="*/ 118068 h 2086108"/>
                  <a:gd name="connsiteX42" fmla="*/ 1211720 w 1504120"/>
                  <a:gd name="connsiteY42" fmla="*/ 143374 h 2086108"/>
                  <a:gd name="connsiteX43" fmla="*/ 1220156 w 1504120"/>
                  <a:gd name="connsiteY43" fmla="*/ 137750 h 2086108"/>
                  <a:gd name="connsiteX44" fmla="*/ 1198446 w 1504120"/>
                  <a:gd name="connsiteY44" fmla="*/ 163472 h 2086108"/>
                  <a:gd name="connsiteX45" fmla="*/ 1185891 w 1504120"/>
                  <a:gd name="connsiteY45" fmla="*/ 178346 h 2086108"/>
                  <a:gd name="connsiteX46" fmla="*/ 1051475 w 1504120"/>
                  <a:gd name="connsiteY46" fmla="*/ 255846 h 2086108"/>
                  <a:gd name="connsiteX47" fmla="*/ 1045852 w 1504120"/>
                  <a:gd name="connsiteY47" fmla="*/ 382350 h 2086108"/>
                  <a:gd name="connsiteX48" fmla="*/ 1048664 w 1504120"/>
                  <a:gd name="connsiteY48" fmla="*/ 399220 h 2086108"/>
                  <a:gd name="connsiteX49" fmla="*/ 1079593 w 1504120"/>
                  <a:gd name="connsiteY49" fmla="*/ 387973 h 2086108"/>
                  <a:gd name="connsiteX50" fmla="*/ 1093652 w 1504120"/>
                  <a:gd name="connsiteY50" fmla="*/ 387973 h 2086108"/>
                  <a:gd name="connsiteX51" fmla="*/ 1093652 w 1504120"/>
                  <a:gd name="connsiteY51" fmla="*/ 390785 h 2086108"/>
                  <a:gd name="connsiteX52" fmla="*/ 1118959 w 1504120"/>
                  <a:gd name="connsiteY52" fmla="*/ 390785 h 2086108"/>
                  <a:gd name="connsiteX53" fmla="*/ 1135830 w 1504120"/>
                  <a:gd name="connsiteY53" fmla="*/ 399220 h 2086108"/>
                  <a:gd name="connsiteX54" fmla="*/ 1085217 w 1504120"/>
                  <a:gd name="connsiteY54" fmla="*/ 427339 h 2086108"/>
                  <a:gd name="connsiteX55" fmla="*/ 1090841 w 1504120"/>
                  <a:gd name="connsiteY55" fmla="*/ 430150 h 2086108"/>
                  <a:gd name="connsiteX56" fmla="*/ 1118959 w 1504120"/>
                  <a:gd name="connsiteY56" fmla="*/ 421715 h 2086108"/>
                  <a:gd name="connsiteX57" fmla="*/ 1040228 w 1504120"/>
                  <a:gd name="connsiteY57" fmla="*/ 461080 h 2086108"/>
                  <a:gd name="connsiteX58" fmla="*/ 1043040 w 1504120"/>
                  <a:gd name="connsiteY58" fmla="*/ 466704 h 2086108"/>
                  <a:gd name="connsiteX59" fmla="*/ 1093652 w 1504120"/>
                  <a:gd name="connsiteY59" fmla="*/ 447021 h 2086108"/>
                  <a:gd name="connsiteX60" fmla="*/ 1040228 w 1504120"/>
                  <a:gd name="connsiteY60" fmla="*/ 475139 h 2086108"/>
                  <a:gd name="connsiteX61" fmla="*/ 1034604 w 1504120"/>
                  <a:gd name="connsiteY61" fmla="*/ 545435 h 2086108"/>
                  <a:gd name="connsiteX62" fmla="*/ 1034604 w 1504120"/>
                  <a:gd name="connsiteY62" fmla="*/ 581960 h 2086108"/>
                  <a:gd name="connsiteX63" fmla="*/ 1456320 w 1504120"/>
                  <a:gd name="connsiteY63" fmla="*/ 379538 h 2086108"/>
                  <a:gd name="connsiteX64" fmla="*/ 1464755 w 1504120"/>
                  <a:gd name="connsiteY64" fmla="*/ 390785 h 2086108"/>
                  <a:gd name="connsiteX65" fmla="*/ 1487249 w 1504120"/>
                  <a:gd name="connsiteY65" fmla="*/ 393597 h 2086108"/>
                  <a:gd name="connsiteX66" fmla="*/ 1504120 w 1504120"/>
                  <a:gd name="connsiteY66" fmla="*/ 416091 h 2086108"/>
                  <a:gd name="connsiteX67" fmla="*/ 1492873 w 1504120"/>
                  <a:gd name="connsiteY67" fmla="*/ 432962 h 2086108"/>
                  <a:gd name="connsiteX68" fmla="*/ 1498497 w 1504120"/>
                  <a:gd name="connsiteY68" fmla="*/ 441398 h 2086108"/>
                  <a:gd name="connsiteX69" fmla="*/ 1481626 w 1504120"/>
                  <a:gd name="connsiteY69" fmla="*/ 458268 h 2086108"/>
                  <a:gd name="connsiteX70" fmla="*/ 1476002 w 1504120"/>
                  <a:gd name="connsiteY70" fmla="*/ 475139 h 2086108"/>
                  <a:gd name="connsiteX71" fmla="*/ 1442261 w 1504120"/>
                  <a:gd name="connsiteY71" fmla="*/ 492010 h 2086108"/>
                  <a:gd name="connsiteX72" fmla="*/ 1349499 w 1504120"/>
                  <a:gd name="connsiteY72" fmla="*/ 517316 h 2086108"/>
                  <a:gd name="connsiteX73" fmla="*/ 1144265 w 1504120"/>
                  <a:gd name="connsiteY73" fmla="*/ 632572 h 2086108"/>
                  <a:gd name="connsiteX74" fmla="*/ 1034604 w 1504120"/>
                  <a:gd name="connsiteY74" fmla="*/ 714115 h 2086108"/>
                  <a:gd name="connsiteX75" fmla="*/ 995239 w 1504120"/>
                  <a:gd name="connsiteY75" fmla="*/ 818124 h 2086108"/>
                  <a:gd name="connsiteX76" fmla="*/ 998051 w 1504120"/>
                  <a:gd name="connsiteY76" fmla="*/ 823747 h 2086108"/>
                  <a:gd name="connsiteX77" fmla="*/ 1133018 w 1504120"/>
                  <a:gd name="connsiteY77" fmla="*/ 711303 h 2086108"/>
                  <a:gd name="connsiteX78" fmla="*/ 1169543 w 1504120"/>
                  <a:gd name="connsiteY78" fmla="*/ 719738 h 2086108"/>
                  <a:gd name="connsiteX79" fmla="*/ 1279204 w 1504120"/>
                  <a:gd name="connsiteY79" fmla="*/ 981208 h 2086108"/>
                  <a:gd name="connsiteX80" fmla="*/ 1282016 w 1504120"/>
                  <a:gd name="connsiteY80" fmla="*/ 1093653 h 2086108"/>
                  <a:gd name="connsiteX81" fmla="*/ 1276392 w 1504120"/>
                  <a:gd name="connsiteY81" fmla="*/ 1228619 h 2086108"/>
                  <a:gd name="connsiteX82" fmla="*/ 1242650 w 1504120"/>
                  <a:gd name="connsiteY82" fmla="*/ 1526615 h 2086108"/>
                  <a:gd name="connsiteX83" fmla="*/ 1161108 w 1504120"/>
                  <a:gd name="connsiteY83" fmla="*/ 2001754 h 2086108"/>
                  <a:gd name="connsiteX84" fmla="*/ 1118959 w 1504120"/>
                  <a:gd name="connsiteY84" fmla="*/ 2072049 h 2086108"/>
                  <a:gd name="connsiteX85" fmla="*/ 1124582 w 1504120"/>
                  <a:gd name="connsiteY85" fmla="*/ 2055178 h 2086108"/>
                  <a:gd name="connsiteX86" fmla="*/ 1104900 w 1504120"/>
                  <a:gd name="connsiteY86" fmla="*/ 2077673 h 2086108"/>
                  <a:gd name="connsiteX87" fmla="*/ 1096464 w 1504120"/>
                  <a:gd name="connsiteY87" fmla="*/ 2069238 h 2086108"/>
                  <a:gd name="connsiteX88" fmla="*/ 1085217 w 1504120"/>
                  <a:gd name="connsiteY88" fmla="*/ 2086108 h 2086108"/>
                  <a:gd name="connsiteX89" fmla="*/ 1082405 w 1504120"/>
                  <a:gd name="connsiteY89" fmla="*/ 2080485 h 2086108"/>
                  <a:gd name="connsiteX90" fmla="*/ 1090841 w 1504120"/>
                  <a:gd name="connsiteY90" fmla="*/ 2066426 h 2086108"/>
                  <a:gd name="connsiteX91" fmla="*/ 1088029 w 1504120"/>
                  <a:gd name="connsiteY91" fmla="*/ 2060802 h 2086108"/>
                  <a:gd name="connsiteX92" fmla="*/ 1076782 w 1504120"/>
                  <a:gd name="connsiteY92" fmla="*/ 2074861 h 2086108"/>
                  <a:gd name="connsiteX93" fmla="*/ 1127394 w 1504120"/>
                  <a:gd name="connsiteY93" fmla="*/ 1799332 h 2086108"/>
                  <a:gd name="connsiteX94" fmla="*/ 1144265 w 1504120"/>
                  <a:gd name="connsiteY94" fmla="*/ 1571604 h 2086108"/>
                  <a:gd name="connsiteX95" fmla="*/ 1189226 w 1504120"/>
                  <a:gd name="connsiteY95" fmla="*/ 1144265 h 2086108"/>
                  <a:gd name="connsiteX96" fmla="*/ 1186414 w 1504120"/>
                  <a:gd name="connsiteY96" fmla="*/ 947467 h 2086108"/>
                  <a:gd name="connsiteX97" fmla="*/ 1124582 w 1504120"/>
                  <a:gd name="connsiteY97" fmla="*/ 770351 h 2086108"/>
                  <a:gd name="connsiteX98" fmla="*/ 1133018 w 1504120"/>
                  <a:gd name="connsiteY98" fmla="*/ 764727 h 2086108"/>
                  <a:gd name="connsiteX99" fmla="*/ 1104900 w 1504120"/>
                  <a:gd name="connsiteY99" fmla="*/ 753480 h 2086108"/>
                  <a:gd name="connsiteX100" fmla="*/ 1082405 w 1504120"/>
                  <a:gd name="connsiteY100" fmla="*/ 767539 h 2086108"/>
                  <a:gd name="connsiteX101" fmla="*/ 1085217 w 1504120"/>
                  <a:gd name="connsiteY101" fmla="*/ 773163 h 2086108"/>
                  <a:gd name="connsiteX102" fmla="*/ 1110523 w 1504120"/>
                  <a:gd name="connsiteY102" fmla="*/ 761916 h 2086108"/>
                  <a:gd name="connsiteX103" fmla="*/ 1006486 w 1504120"/>
                  <a:gd name="connsiteY103" fmla="*/ 871548 h 2086108"/>
                  <a:gd name="connsiteX104" fmla="*/ 1005249 w 1504120"/>
                  <a:gd name="connsiteY104" fmla="*/ 873123 h 2086108"/>
                  <a:gd name="connsiteX105" fmla="*/ 1006486 w 1504120"/>
                  <a:gd name="connsiteY105" fmla="*/ 879983 h 2086108"/>
                  <a:gd name="connsiteX106" fmla="*/ 958686 w 1504120"/>
                  <a:gd name="connsiteY106" fmla="*/ 972773 h 2086108"/>
                  <a:gd name="connsiteX107" fmla="*/ 961497 w 1504120"/>
                  <a:gd name="connsiteY107" fmla="*/ 978397 h 2086108"/>
                  <a:gd name="connsiteX108" fmla="*/ 1088029 w 1504120"/>
                  <a:gd name="connsiteY108" fmla="*/ 950279 h 2086108"/>
                  <a:gd name="connsiteX109" fmla="*/ 1118959 w 1504120"/>
                  <a:gd name="connsiteY109" fmla="*/ 953090 h 2086108"/>
                  <a:gd name="connsiteX110" fmla="*/ 1130206 w 1504120"/>
                  <a:gd name="connsiteY110" fmla="*/ 964338 h 2086108"/>
                  <a:gd name="connsiteX111" fmla="*/ 1141453 w 1504120"/>
                  <a:gd name="connsiteY111" fmla="*/ 972773 h 2086108"/>
                  <a:gd name="connsiteX112" fmla="*/ 1144265 w 1504120"/>
                  <a:gd name="connsiteY112" fmla="*/ 984020 h 2086108"/>
                  <a:gd name="connsiteX113" fmla="*/ 1138641 w 1504120"/>
                  <a:gd name="connsiteY113" fmla="*/ 1006515 h 2086108"/>
                  <a:gd name="connsiteX114" fmla="*/ 1135830 w 1504120"/>
                  <a:gd name="connsiteY114" fmla="*/ 995268 h 2086108"/>
                  <a:gd name="connsiteX115" fmla="*/ 1130206 w 1504120"/>
                  <a:gd name="connsiteY115" fmla="*/ 1009327 h 2086108"/>
                  <a:gd name="connsiteX116" fmla="*/ 1110523 w 1504120"/>
                  <a:gd name="connsiteY116" fmla="*/ 1043040 h 2086108"/>
                  <a:gd name="connsiteX117" fmla="*/ 1116147 w 1504120"/>
                  <a:gd name="connsiteY117" fmla="*/ 1020546 h 2086108"/>
                  <a:gd name="connsiteX118" fmla="*/ 1107649 w 1504120"/>
                  <a:gd name="connsiteY118" fmla="*/ 1034356 h 2086108"/>
                  <a:gd name="connsiteX119" fmla="*/ 1104900 w 1504120"/>
                  <a:gd name="connsiteY119" fmla="*/ 1023357 h 2086108"/>
                  <a:gd name="connsiteX120" fmla="*/ 1051475 w 1504120"/>
                  <a:gd name="connsiteY120" fmla="*/ 1113335 h 2086108"/>
                  <a:gd name="connsiteX121" fmla="*/ 1073970 w 1504120"/>
                  <a:gd name="connsiteY121" fmla="*/ 1085217 h 2086108"/>
                  <a:gd name="connsiteX122" fmla="*/ 1076782 w 1504120"/>
                  <a:gd name="connsiteY122" fmla="*/ 1090841 h 2086108"/>
                  <a:gd name="connsiteX123" fmla="*/ 1080141 w 1504120"/>
                  <a:gd name="connsiteY123" fmla="*/ 1089009 h 2086108"/>
                  <a:gd name="connsiteX124" fmla="*/ 1052881 w 1504120"/>
                  <a:gd name="connsiteY124" fmla="*/ 1131261 h 2086108"/>
                  <a:gd name="connsiteX125" fmla="*/ 1026169 w 1504120"/>
                  <a:gd name="connsiteY125" fmla="*/ 1192066 h 2086108"/>
                  <a:gd name="connsiteX126" fmla="*/ 1031793 w 1504120"/>
                  <a:gd name="connsiteY126" fmla="*/ 1194878 h 2086108"/>
                  <a:gd name="connsiteX127" fmla="*/ 1161108 w 1504120"/>
                  <a:gd name="connsiteY127" fmla="*/ 1172383 h 2086108"/>
                  <a:gd name="connsiteX128" fmla="*/ 1127394 w 1504120"/>
                  <a:gd name="connsiteY128" fmla="*/ 1189254 h 2086108"/>
                  <a:gd name="connsiteX129" fmla="*/ 1133018 w 1504120"/>
                  <a:gd name="connsiteY129" fmla="*/ 1192066 h 2086108"/>
                  <a:gd name="connsiteX130" fmla="*/ 1177979 w 1504120"/>
                  <a:gd name="connsiteY130" fmla="*/ 1178007 h 2086108"/>
                  <a:gd name="connsiteX131" fmla="*/ 1158296 w 1504120"/>
                  <a:gd name="connsiteY131" fmla="*/ 1194878 h 2086108"/>
                  <a:gd name="connsiteX132" fmla="*/ 1172355 w 1504120"/>
                  <a:gd name="connsiteY132" fmla="*/ 1192066 h 2086108"/>
                  <a:gd name="connsiteX133" fmla="*/ 975557 w 1504120"/>
                  <a:gd name="connsiteY133" fmla="*/ 1296075 h 2086108"/>
                  <a:gd name="connsiteX134" fmla="*/ 927756 w 1504120"/>
                  <a:gd name="connsiteY134" fmla="*/ 1282016 h 2086108"/>
                  <a:gd name="connsiteX135" fmla="*/ 919349 w 1504120"/>
                  <a:gd name="connsiteY135" fmla="*/ 1242650 h 2086108"/>
                  <a:gd name="connsiteX136" fmla="*/ 908101 w 1504120"/>
                  <a:gd name="connsiteY136" fmla="*/ 1284827 h 2086108"/>
                  <a:gd name="connsiteX137" fmla="*/ 896854 w 1504120"/>
                  <a:gd name="connsiteY137" fmla="*/ 1279204 h 2086108"/>
                  <a:gd name="connsiteX138" fmla="*/ 885607 w 1504120"/>
                  <a:gd name="connsiteY138" fmla="*/ 1312946 h 2086108"/>
                  <a:gd name="connsiteX139" fmla="*/ 877171 w 1504120"/>
                  <a:gd name="connsiteY139" fmla="*/ 1276392 h 2086108"/>
                  <a:gd name="connsiteX140" fmla="*/ 854677 w 1504120"/>
                  <a:gd name="connsiteY140" fmla="*/ 1318569 h 2086108"/>
                  <a:gd name="connsiteX141" fmla="*/ 854677 w 1504120"/>
                  <a:gd name="connsiteY141" fmla="*/ 1298887 h 2086108"/>
                  <a:gd name="connsiteX142" fmla="*/ 840618 w 1504120"/>
                  <a:gd name="connsiteY142" fmla="*/ 1304510 h 2086108"/>
                  <a:gd name="connsiteX143" fmla="*/ 823747 w 1504120"/>
                  <a:gd name="connsiteY143" fmla="*/ 1262333 h 2086108"/>
                  <a:gd name="connsiteX144" fmla="*/ 823747 w 1504120"/>
                  <a:gd name="connsiteY144" fmla="*/ 1206125 h 2086108"/>
                  <a:gd name="connsiteX145" fmla="*/ 837806 w 1504120"/>
                  <a:gd name="connsiteY145" fmla="*/ 1116147 h 2086108"/>
                  <a:gd name="connsiteX146" fmla="*/ 944627 w 1504120"/>
                  <a:gd name="connsiteY146" fmla="*/ 767539 h 2086108"/>
                  <a:gd name="connsiteX147" fmla="*/ 944627 w 1504120"/>
                  <a:gd name="connsiteY147" fmla="*/ 759104 h 2086108"/>
                  <a:gd name="connsiteX148" fmla="*/ 593207 w 1504120"/>
                  <a:gd name="connsiteY148" fmla="*/ 975585 h 2086108"/>
                  <a:gd name="connsiteX149" fmla="*/ 567901 w 1504120"/>
                  <a:gd name="connsiteY149" fmla="*/ 981208 h 2086108"/>
                  <a:gd name="connsiteX150" fmla="*/ 545406 w 1504120"/>
                  <a:gd name="connsiteY150" fmla="*/ 984020 h 2086108"/>
                  <a:gd name="connsiteX151" fmla="*/ 551030 w 1504120"/>
                  <a:gd name="connsiteY151" fmla="*/ 975585 h 2086108"/>
                  <a:gd name="connsiteX152" fmla="*/ 528535 w 1504120"/>
                  <a:gd name="connsiteY152" fmla="*/ 972773 h 2086108"/>
                  <a:gd name="connsiteX153" fmla="*/ 528535 w 1504120"/>
                  <a:gd name="connsiteY153" fmla="*/ 964338 h 2086108"/>
                  <a:gd name="connsiteX154" fmla="*/ 534159 w 1504120"/>
                  <a:gd name="connsiteY154" fmla="*/ 958714 h 2086108"/>
                  <a:gd name="connsiteX155" fmla="*/ 517288 w 1504120"/>
                  <a:gd name="connsiteY155" fmla="*/ 936220 h 2086108"/>
                  <a:gd name="connsiteX156" fmla="*/ 522912 w 1504120"/>
                  <a:gd name="connsiteY156" fmla="*/ 924972 h 2086108"/>
                  <a:gd name="connsiteX157" fmla="*/ 643819 w 1504120"/>
                  <a:gd name="connsiteY157" fmla="*/ 806876 h 2086108"/>
                  <a:gd name="connsiteX158" fmla="*/ 843430 w 1504120"/>
                  <a:gd name="connsiteY158" fmla="*/ 671938 h 2086108"/>
                  <a:gd name="connsiteX159" fmla="*/ 837806 w 1504120"/>
                  <a:gd name="connsiteY159" fmla="*/ 677561 h 2086108"/>
                  <a:gd name="connsiteX160" fmla="*/ 843430 w 1504120"/>
                  <a:gd name="connsiteY160" fmla="*/ 680373 h 2086108"/>
                  <a:gd name="connsiteX161" fmla="*/ 859598 w 1504120"/>
                  <a:gd name="connsiteY161" fmla="*/ 672289 h 2086108"/>
                  <a:gd name="connsiteX162" fmla="*/ 864642 w 1504120"/>
                  <a:gd name="connsiteY162" fmla="*/ 668724 h 2086108"/>
                  <a:gd name="connsiteX163" fmla="*/ 854677 w 1504120"/>
                  <a:gd name="connsiteY163" fmla="*/ 685997 h 2086108"/>
                  <a:gd name="connsiteX164" fmla="*/ 877171 w 1504120"/>
                  <a:gd name="connsiteY164" fmla="*/ 669126 h 2086108"/>
                  <a:gd name="connsiteX165" fmla="*/ 857489 w 1504120"/>
                  <a:gd name="connsiteY165" fmla="*/ 688809 h 2086108"/>
                  <a:gd name="connsiteX166" fmla="*/ 950250 w 1504120"/>
                  <a:gd name="connsiteY166" fmla="*/ 601643 h 2086108"/>
                  <a:gd name="connsiteX167" fmla="*/ 955874 w 1504120"/>
                  <a:gd name="connsiteY167" fmla="*/ 514505 h 2086108"/>
                  <a:gd name="connsiteX168" fmla="*/ 851865 w 1504120"/>
                  <a:gd name="connsiteY168" fmla="*/ 565089 h 2086108"/>
                  <a:gd name="connsiteX169" fmla="*/ 958686 w 1504120"/>
                  <a:gd name="connsiteY169" fmla="*/ 506069 h 2086108"/>
                  <a:gd name="connsiteX170" fmla="*/ 955874 w 1504120"/>
                  <a:gd name="connsiteY170" fmla="*/ 500446 h 2086108"/>
                  <a:gd name="connsiteX171" fmla="*/ 843430 w 1504120"/>
                  <a:gd name="connsiteY171" fmla="*/ 556682 h 2086108"/>
                  <a:gd name="connsiteX172" fmla="*/ 832182 w 1504120"/>
                  <a:gd name="connsiteY172" fmla="*/ 548246 h 2086108"/>
                  <a:gd name="connsiteX173" fmla="*/ 826559 w 1504120"/>
                  <a:gd name="connsiteY173" fmla="*/ 553870 h 2086108"/>
                  <a:gd name="connsiteX174" fmla="*/ 826559 w 1504120"/>
                  <a:gd name="connsiteY174" fmla="*/ 551058 h 2086108"/>
                  <a:gd name="connsiteX175" fmla="*/ 834994 w 1504120"/>
                  <a:gd name="connsiteY175" fmla="*/ 534187 h 2086108"/>
                  <a:gd name="connsiteX176" fmla="*/ 826559 w 1504120"/>
                  <a:gd name="connsiteY176" fmla="*/ 542623 h 2086108"/>
                  <a:gd name="connsiteX177" fmla="*/ 823747 w 1504120"/>
                  <a:gd name="connsiteY177" fmla="*/ 534187 h 2086108"/>
                  <a:gd name="connsiteX178" fmla="*/ 913725 w 1504120"/>
                  <a:gd name="connsiteY178" fmla="*/ 461080 h 2086108"/>
                  <a:gd name="connsiteX179" fmla="*/ 964309 w 1504120"/>
                  <a:gd name="connsiteY179" fmla="*/ 432962 h 2086108"/>
                  <a:gd name="connsiteX180" fmla="*/ 972745 w 1504120"/>
                  <a:gd name="connsiteY180" fmla="*/ 396409 h 2086108"/>
                  <a:gd name="connsiteX181" fmla="*/ 978368 w 1504120"/>
                  <a:gd name="connsiteY181" fmla="*/ 357043 h 2086108"/>
                  <a:gd name="connsiteX182" fmla="*/ 986804 w 1504120"/>
                  <a:gd name="connsiteY182" fmla="*/ 283964 h 2086108"/>
                  <a:gd name="connsiteX183" fmla="*/ 714087 w 1504120"/>
                  <a:gd name="connsiteY183" fmla="*/ 441398 h 2086108"/>
                  <a:gd name="connsiteX184" fmla="*/ 382349 w 1504120"/>
                  <a:gd name="connsiteY184" fmla="*/ 702868 h 2086108"/>
                  <a:gd name="connsiteX185" fmla="*/ 399220 w 1504120"/>
                  <a:gd name="connsiteY185" fmla="*/ 728174 h 2086108"/>
                  <a:gd name="connsiteX186" fmla="*/ 410468 w 1504120"/>
                  <a:gd name="connsiteY186" fmla="*/ 770351 h 2086108"/>
                  <a:gd name="connsiteX187" fmla="*/ 210857 w 1504120"/>
                  <a:gd name="connsiteY187" fmla="*/ 1017734 h 2086108"/>
                  <a:gd name="connsiteX188" fmla="*/ 163057 w 1504120"/>
                  <a:gd name="connsiteY188" fmla="*/ 936220 h 2086108"/>
                  <a:gd name="connsiteX189" fmla="*/ 244599 w 1504120"/>
                  <a:gd name="connsiteY189" fmla="*/ 753480 h 2086108"/>
                  <a:gd name="connsiteX190" fmla="*/ 244599 w 1504120"/>
                  <a:gd name="connsiteY190" fmla="*/ 750668 h 2086108"/>
                  <a:gd name="connsiteX191" fmla="*/ 185551 w 1504120"/>
                  <a:gd name="connsiteY191" fmla="*/ 784410 h 2086108"/>
                  <a:gd name="connsiteX192" fmla="*/ 182739 w 1504120"/>
                  <a:gd name="connsiteY192" fmla="*/ 778786 h 2086108"/>
                  <a:gd name="connsiteX193" fmla="*/ 101197 w 1504120"/>
                  <a:gd name="connsiteY193" fmla="*/ 851865 h 2086108"/>
                  <a:gd name="connsiteX194" fmla="*/ 95573 w 1504120"/>
                  <a:gd name="connsiteY194" fmla="*/ 969961 h 2086108"/>
                  <a:gd name="connsiteX195" fmla="*/ 118068 w 1504120"/>
                  <a:gd name="connsiteY195" fmla="*/ 1276392 h 2086108"/>
                  <a:gd name="connsiteX196" fmla="*/ 101197 w 1504120"/>
                  <a:gd name="connsiteY196" fmla="*/ 1287639 h 2086108"/>
                  <a:gd name="connsiteX197" fmla="*/ 87138 w 1504120"/>
                  <a:gd name="connsiteY197" fmla="*/ 1276392 h 2086108"/>
                  <a:gd name="connsiteX198" fmla="*/ 87138 w 1504120"/>
                  <a:gd name="connsiteY198" fmla="*/ 1290451 h 2086108"/>
                  <a:gd name="connsiteX199" fmla="*/ 0 w 1504120"/>
                  <a:gd name="connsiteY199" fmla="*/ 1031793 h 2086108"/>
                  <a:gd name="connsiteX200" fmla="*/ 0 w 1504120"/>
                  <a:gd name="connsiteY200" fmla="*/ 896854 h 2086108"/>
                  <a:gd name="connsiteX201" fmla="*/ 5623 w 1504120"/>
                  <a:gd name="connsiteY201" fmla="*/ 846242 h 2086108"/>
                  <a:gd name="connsiteX202" fmla="*/ 47772 w 1504120"/>
                  <a:gd name="connsiteY202" fmla="*/ 683185 h 2086108"/>
                  <a:gd name="connsiteX203" fmla="*/ 87138 w 1504120"/>
                  <a:gd name="connsiteY203" fmla="*/ 593207 h 2086108"/>
                  <a:gd name="connsiteX204" fmla="*/ 56208 w 1504120"/>
                  <a:gd name="connsiteY204" fmla="*/ 536999 h 2086108"/>
                  <a:gd name="connsiteX205" fmla="*/ 89950 w 1504120"/>
                  <a:gd name="connsiteY205" fmla="*/ 559494 h 2086108"/>
                  <a:gd name="connsiteX206" fmla="*/ 75891 w 1504120"/>
                  <a:gd name="connsiteY206" fmla="*/ 536999 h 2086108"/>
                  <a:gd name="connsiteX207" fmla="*/ 56208 w 1504120"/>
                  <a:gd name="connsiteY207" fmla="*/ 520128 h 2086108"/>
                  <a:gd name="connsiteX208" fmla="*/ 89950 w 1504120"/>
                  <a:gd name="connsiteY208" fmla="*/ 534187 h 2086108"/>
                  <a:gd name="connsiteX209" fmla="*/ 73079 w 1504120"/>
                  <a:gd name="connsiteY209" fmla="*/ 520128 h 2086108"/>
                  <a:gd name="connsiteX210" fmla="*/ 95573 w 1504120"/>
                  <a:gd name="connsiteY210" fmla="*/ 528564 h 2086108"/>
                  <a:gd name="connsiteX211" fmla="*/ 95573 w 1504120"/>
                  <a:gd name="connsiteY211" fmla="*/ 444209 h 2086108"/>
                  <a:gd name="connsiteX212" fmla="*/ 84326 w 1504120"/>
                  <a:gd name="connsiteY212" fmla="*/ 373914 h 2086108"/>
                  <a:gd name="connsiteX213" fmla="*/ 5623 w 1504120"/>
                  <a:gd name="connsiteY213" fmla="*/ 438586 h 2086108"/>
                  <a:gd name="connsiteX214" fmla="*/ 84326 w 1504120"/>
                  <a:gd name="connsiteY214" fmla="*/ 351420 h 2086108"/>
                  <a:gd name="connsiteX215" fmla="*/ 30902 w 1504120"/>
                  <a:gd name="connsiteY215" fmla="*/ 25306 h 2086108"/>
                  <a:gd name="connsiteX216" fmla="*/ 42149 w 1504120"/>
                  <a:gd name="connsiteY216" fmla="*/ 50613 h 2086108"/>
                  <a:gd name="connsiteX217" fmla="*/ 44961 w 1504120"/>
                  <a:gd name="connsiteY217" fmla="*/ 42177 h 2086108"/>
                  <a:gd name="connsiteX218" fmla="*/ 36525 w 1504120"/>
                  <a:gd name="connsiteY218" fmla="*/ 5624 h 2086108"/>
                  <a:gd name="connsiteX219" fmla="*/ 53396 w 1504120"/>
                  <a:gd name="connsiteY219" fmla="*/ 19683 h 2086108"/>
                  <a:gd name="connsiteX220" fmla="*/ 61832 w 1504120"/>
                  <a:gd name="connsiteY220" fmla="*/ 33742 h 2086108"/>
                  <a:gd name="connsiteX221" fmla="*/ 64643 w 1504120"/>
                  <a:gd name="connsiteY221" fmla="*/ 28118 h 2086108"/>
                  <a:gd name="connsiteX222" fmla="*/ 56208 w 1504120"/>
                  <a:gd name="connsiteY222" fmla="*/ 0 h 2086108"/>
                  <a:gd name="connsiteX223" fmla="*/ 70267 w 1504120"/>
                  <a:gd name="connsiteY223" fmla="*/ 652255 h 2086108"/>
                  <a:gd name="connsiteX224" fmla="*/ 25306 w 1504120"/>
                  <a:gd name="connsiteY224" fmla="*/ 829371 h 2086108"/>
                  <a:gd name="connsiteX225" fmla="*/ 70267 w 1504120"/>
                  <a:gd name="connsiteY225" fmla="*/ 652255 h 2086108"/>
                  <a:gd name="connsiteX226" fmla="*/ 328925 w 1504120"/>
                  <a:gd name="connsiteY226" fmla="*/ 753480 h 2086108"/>
                  <a:gd name="connsiteX227" fmla="*/ 233352 w 1504120"/>
                  <a:gd name="connsiteY227" fmla="*/ 860301 h 2086108"/>
                  <a:gd name="connsiteX228" fmla="*/ 219293 w 1504120"/>
                  <a:gd name="connsiteY228" fmla="*/ 910913 h 2086108"/>
                  <a:gd name="connsiteX229" fmla="*/ 224916 w 1504120"/>
                  <a:gd name="connsiteY229" fmla="*/ 933408 h 2086108"/>
                  <a:gd name="connsiteX230" fmla="*/ 354231 w 1504120"/>
                  <a:gd name="connsiteY230" fmla="*/ 787194 h 2086108"/>
                  <a:gd name="connsiteX231" fmla="*/ 328925 w 1504120"/>
                  <a:gd name="connsiteY231" fmla="*/ 753480 h 2086108"/>
                  <a:gd name="connsiteX232" fmla="*/ 255818 w 1504120"/>
                  <a:gd name="connsiteY232" fmla="*/ 992456 h 2086108"/>
                  <a:gd name="connsiteX233" fmla="*/ 227728 w 1504120"/>
                  <a:gd name="connsiteY233" fmla="*/ 1003703 h 2086108"/>
                  <a:gd name="connsiteX234" fmla="*/ 255818 w 1504120"/>
                  <a:gd name="connsiteY234" fmla="*/ 992456 h 2086108"/>
                  <a:gd name="connsiteX235" fmla="*/ 196798 w 1504120"/>
                  <a:gd name="connsiteY235" fmla="*/ 1006515 h 2086108"/>
                  <a:gd name="connsiteX236" fmla="*/ 205234 w 1504120"/>
                  <a:gd name="connsiteY236" fmla="*/ 1012110 h 2086108"/>
                  <a:gd name="connsiteX237" fmla="*/ 213669 w 1504120"/>
                  <a:gd name="connsiteY237" fmla="*/ 1009327 h 2086108"/>
                  <a:gd name="connsiteX238" fmla="*/ 196798 w 1504120"/>
                  <a:gd name="connsiteY238" fmla="*/ 1006515 h 2086108"/>
                  <a:gd name="connsiteX239" fmla="*/ 1117553 w 1504120"/>
                  <a:gd name="connsiteY239" fmla="*/ 985778 h 2086108"/>
                  <a:gd name="connsiteX240" fmla="*/ 1113335 w 1504120"/>
                  <a:gd name="connsiteY240" fmla="*/ 986832 h 2086108"/>
                  <a:gd name="connsiteX241" fmla="*/ 1121771 w 1504120"/>
                  <a:gd name="connsiteY241" fmla="*/ 986832 h 2086108"/>
                  <a:gd name="connsiteX242" fmla="*/ 1117553 w 1504120"/>
                  <a:gd name="connsiteY242" fmla="*/ 985778 h 2086108"/>
                  <a:gd name="connsiteX243" fmla="*/ 958686 w 1504120"/>
                  <a:gd name="connsiteY243" fmla="*/ 986832 h 2086108"/>
                  <a:gd name="connsiteX244" fmla="*/ 958686 w 1504120"/>
                  <a:gd name="connsiteY244" fmla="*/ 995268 h 2086108"/>
                  <a:gd name="connsiteX245" fmla="*/ 969933 w 1504120"/>
                  <a:gd name="connsiteY245" fmla="*/ 992456 h 2086108"/>
                  <a:gd name="connsiteX246" fmla="*/ 958686 w 1504120"/>
                  <a:gd name="connsiteY246" fmla="*/ 986832 h 2086108"/>
                  <a:gd name="connsiteX247" fmla="*/ 953062 w 1504120"/>
                  <a:gd name="connsiteY247" fmla="*/ 1012110 h 2086108"/>
                  <a:gd name="connsiteX248" fmla="*/ 922160 w 1504120"/>
                  <a:gd name="connsiteY248" fmla="*/ 1220184 h 2086108"/>
                  <a:gd name="connsiteX249" fmla="*/ 1028981 w 1504120"/>
                  <a:gd name="connsiteY249" fmla="*/ 1088029 h 2086108"/>
                  <a:gd name="connsiteX250" fmla="*/ 1068346 w 1504120"/>
                  <a:gd name="connsiteY250" fmla="*/ 1034605 h 2086108"/>
                  <a:gd name="connsiteX251" fmla="*/ 995239 w 1504120"/>
                  <a:gd name="connsiteY251" fmla="*/ 1048664 h 2086108"/>
                  <a:gd name="connsiteX252" fmla="*/ 958686 w 1504120"/>
                  <a:gd name="connsiteY252" fmla="*/ 1040228 h 2086108"/>
                  <a:gd name="connsiteX253" fmla="*/ 967121 w 1504120"/>
                  <a:gd name="connsiteY253" fmla="*/ 1017734 h 2086108"/>
                  <a:gd name="connsiteX254" fmla="*/ 964309 w 1504120"/>
                  <a:gd name="connsiteY254" fmla="*/ 1012110 h 2086108"/>
                  <a:gd name="connsiteX255" fmla="*/ 953062 w 1504120"/>
                  <a:gd name="connsiteY255" fmla="*/ 1012110 h 2086108"/>
                  <a:gd name="connsiteX256" fmla="*/ 1090841 w 1504120"/>
                  <a:gd name="connsiteY256" fmla="*/ 1028981 h 2086108"/>
                  <a:gd name="connsiteX257" fmla="*/ 1071158 w 1504120"/>
                  <a:gd name="connsiteY257" fmla="*/ 1065535 h 2086108"/>
                  <a:gd name="connsiteX258" fmla="*/ 1090841 w 1504120"/>
                  <a:gd name="connsiteY258" fmla="*/ 1028981 h 2086108"/>
                  <a:gd name="connsiteX259" fmla="*/ 1102088 w 1504120"/>
                  <a:gd name="connsiteY259" fmla="*/ 961526 h 2086108"/>
                  <a:gd name="connsiteX260" fmla="*/ 1113335 w 1504120"/>
                  <a:gd name="connsiteY260" fmla="*/ 967149 h 2086108"/>
                  <a:gd name="connsiteX261" fmla="*/ 1121771 w 1504120"/>
                  <a:gd name="connsiteY261" fmla="*/ 964338 h 2086108"/>
                  <a:gd name="connsiteX262" fmla="*/ 1102088 w 1504120"/>
                  <a:gd name="connsiteY262" fmla="*/ 961526 h 2086108"/>
                  <a:gd name="connsiteX263" fmla="*/ 1135830 w 1504120"/>
                  <a:gd name="connsiteY263" fmla="*/ 975585 h 2086108"/>
                  <a:gd name="connsiteX264" fmla="*/ 1138641 w 1504120"/>
                  <a:gd name="connsiteY264" fmla="*/ 986832 h 2086108"/>
                  <a:gd name="connsiteX265" fmla="*/ 1135830 w 1504120"/>
                  <a:gd name="connsiteY265" fmla="*/ 975585 h 2086108"/>
                  <a:gd name="connsiteX266" fmla="*/ 1459131 w 1504120"/>
                  <a:gd name="connsiteY266" fmla="*/ 452645 h 2086108"/>
                  <a:gd name="connsiteX267" fmla="*/ 1461943 w 1504120"/>
                  <a:gd name="connsiteY267" fmla="*/ 452645 h 2086108"/>
                  <a:gd name="connsiteX268" fmla="*/ 1459131 w 1504120"/>
                  <a:gd name="connsiteY268" fmla="*/ 452645 h 2086108"/>
                  <a:gd name="connsiteX269" fmla="*/ 1436637 w 1504120"/>
                  <a:gd name="connsiteY269" fmla="*/ 483575 h 2086108"/>
                  <a:gd name="connsiteX270" fmla="*/ 1422578 w 1504120"/>
                  <a:gd name="connsiteY270" fmla="*/ 489198 h 2086108"/>
                  <a:gd name="connsiteX271" fmla="*/ 1436637 w 1504120"/>
                  <a:gd name="connsiteY271" fmla="*/ 483575 h 2086108"/>
                  <a:gd name="connsiteX272" fmla="*/ 1414142 w 1504120"/>
                  <a:gd name="connsiteY272" fmla="*/ 492010 h 2086108"/>
                  <a:gd name="connsiteX273" fmla="*/ 1408519 w 1504120"/>
                  <a:gd name="connsiteY273" fmla="*/ 494822 h 2086108"/>
                  <a:gd name="connsiteX274" fmla="*/ 1414142 w 1504120"/>
                  <a:gd name="connsiteY274" fmla="*/ 492010 h 2086108"/>
                  <a:gd name="connsiteX275" fmla="*/ 126503 w 1504120"/>
                  <a:gd name="connsiteY275" fmla="*/ 809688 h 2086108"/>
                  <a:gd name="connsiteX276" fmla="*/ 106820 w 1504120"/>
                  <a:gd name="connsiteY276" fmla="*/ 837806 h 2086108"/>
                  <a:gd name="connsiteX277" fmla="*/ 126503 w 1504120"/>
                  <a:gd name="connsiteY277" fmla="*/ 809688 h 2086108"/>
                  <a:gd name="connsiteX278" fmla="*/ 191175 w 1504120"/>
                  <a:gd name="connsiteY278" fmla="*/ 216481 h 2086108"/>
                  <a:gd name="connsiteX279" fmla="*/ 179927 w 1504120"/>
                  <a:gd name="connsiteY279" fmla="*/ 224917 h 2086108"/>
                  <a:gd name="connsiteX280" fmla="*/ 191175 w 1504120"/>
                  <a:gd name="connsiteY280" fmla="*/ 216481 h 2086108"/>
                  <a:gd name="connsiteX281" fmla="*/ 177819 w 1504120"/>
                  <a:gd name="connsiteY281" fmla="*/ 241085 h 2086108"/>
                  <a:gd name="connsiteX282" fmla="*/ 168680 w 1504120"/>
                  <a:gd name="connsiteY282" fmla="*/ 258658 h 2086108"/>
                  <a:gd name="connsiteX283" fmla="*/ 182739 w 1504120"/>
                  <a:gd name="connsiteY283" fmla="*/ 244599 h 2086108"/>
                  <a:gd name="connsiteX284" fmla="*/ 177819 w 1504120"/>
                  <a:gd name="connsiteY284" fmla="*/ 241085 h 208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</a:cxnLst>
                <a:rect l="l" t="t" r="r" b="b"/>
                <a:pathLst>
                  <a:path w="1504120" h="2086108">
                    <a:moveTo>
                      <a:pt x="56208" y="0"/>
                    </a:moveTo>
                    <a:cubicBezTo>
                      <a:pt x="67455" y="8435"/>
                      <a:pt x="84326" y="8435"/>
                      <a:pt x="89950" y="16871"/>
                    </a:cubicBezTo>
                    <a:cubicBezTo>
                      <a:pt x="146186" y="84354"/>
                      <a:pt x="140562" y="165869"/>
                      <a:pt x="165868" y="241787"/>
                    </a:cubicBezTo>
                    <a:cubicBezTo>
                      <a:pt x="168680" y="238976"/>
                      <a:pt x="177116" y="238976"/>
                      <a:pt x="177116" y="230540"/>
                    </a:cubicBezTo>
                    <a:cubicBezTo>
                      <a:pt x="177116" y="224917"/>
                      <a:pt x="174304" y="227728"/>
                      <a:pt x="171492" y="227728"/>
                    </a:cubicBezTo>
                    <a:cubicBezTo>
                      <a:pt x="185551" y="213669"/>
                      <a:pt x="342984" y="78731"/>
                      <a:pt x="393597" y="78731"/>
                    </a:cubicBezTo>
                    <a:cubicBezTo>
                      <a:pt x="399220" y="78731"/>
                      <a:pt x="399220" y="81542"/>
                      <a:pt x="402032" y="84354"/>
                    </a:cubicBezTo>
                    <a:cubicBezTo>
                      <a:pt x="424527" y="78731"/>
                      <a:pt x="447021" y="118068"/>
                      <a:pt x="447021" y="137750"/>
                    </a:cubicBezTo>
                    <a:cubicBezTo>
                      <a:pt x="447021" y="163057"/>
                      <a:pt x="345796" y="255846"/>
                      <a:pt x="334549" y="292400"/>
                    </a:cubicBezTo>
                    <a:cubicBezTo>
                      <a:pt x="371102" y="272717"/>
                      <a:pt x="416091" y="238976"/>
                      <a:pt x="449833" y="238976"/>
                    </a:cubicBezTo>
                    <a:cubicBezTo>
                      <a:pt x="449833" y="241787"/>
                      <a:pt x="447021" y="241787"/>
                      <a:pt x="444209" y="244599"/>
                    </a:cubicBezTo>
                    <a:cubicBezTo>
                      <a:pt x="452645" y="247411"/>
                      <a:pt x="463892" y="247411"/>
                      <a:pt x="472327" y="247411"/>
                    </a:cubicBezTo>
                    <a:cubicBezTo>
                      <a:pt x="472327" y="250223"/>
                      <a:pt x="466704" y="255846"/>
                      <a:pt x="463892" y="258658"/>
                    </a:cubicBezTo>
                    <a:cubicBezTo>
                      <a:pt x="466704" y="261470"/>
                      <a:pt x="472327" y="258658"/>
                      <a:pt x="477923" y="261470"/>
                    </a:cubicBezTo>
                    <a:cubicBezTo>
                      <a:pt x="483546" y="267094"/>
                      <a:pt x="489170" y="278341"/>
                      <a:pt x="489170" y="283964"/>
                    </a:cubicBezTo>
                    <a:cubicBezTo>
                      <a:pt x="489170" y="292400"/>
                      <a:pt x="458268" y="320518"/>
                      <a:pt x="441397" y="331765"/>
                    </a:cubicBezTo>
                    <a:cubicBezTo>
                      <a:pt x="368290" y="385161"/>
                      <a:pt x="303619" y="432962"/>
                      <a:pt x="230540" y="461080"/>
                    </a:cubicBezTo>
                    <a:cubicBezTo>
                      <a:pt x="219293" y="466704"/>
                      <a:pt x="205234" y="463892"/>
                      <a:pt x="191175" y="463892"/>
                    </a:cubicBezTo>
                    <a:lnTo>
                      <a:pt x="191175" y="503257"/>
                    </a:lnTo>
                    <a:cubicBezTo>
                      <a:pt x="205234" y="503257"/>
                      <a:pt x="213669" y="480763"/>
                      <a:pt x="224916" y="472327"/>
                    </a:cubicBezTo>
                    <a:cubicBezTo>
                      <a:pt x="182739" y="514505"/>
                      <a:pt x="191175" y="562277"/>
                      <a:pt x="185551" y="612890"/>
                    </a:cubicBezTo>
                    <a:cubicBezTo>
                      <a:pt x="179927" y="612890"/>
                      <a:pt x="171492" y="615702"/>
                      <a:pt x="163057" y="612890"/>
                    </a:cubicBezTo>
                    <a:cubicBezTo>
                      <a:pt x="120879" y="671938"/>
                      <a:pt x="115256" y="745045"/>
                      <a:pt x="106820" y="812500"/>
                    </a:cubicBezTo>
                    <a:cubicBezTo>
                      <a:pt x="106820" y="812500"/>
                      <a:pt x="106820" y="815312"/>
                      <a:pt x="109632" y="818124"/>
                    </a:cubicBezTo>
                    <a:cubicBezTo>
                      <a:pt x="157433" y="745045"/>
                      <a:pt x="244599" y="702868"/>
                      <a:pt x="306431" y="683185"/>
                    </a:cubicBezTo>
                    <a:cubicBezTo>
                      <a:pt x="337361" y="674750"/>
                      <a:pt x="357043" y="635384"/>
                      <a:pt x="387973" y="610078"/>
                    </a:cubicBezTo>
                    <a:cubicBezTo>
                      <a:pt x="441397" y="556682"/>
                      <a:pt x="497605" y="511693"/>
                      <a:pt x="556653" y="466704"/>
                    </a:cubicBezTo>
                    <a:cubicBezTo>
                      <a:pt x="629760" y="407656"/>
                      <a:pt x="705651" y="354232"/>
                      <a:pt x="784382" y="303647"/>
                    </a:cubicBezTo>
                    <a:cubicBezTo>
                      <a:pt x="854677" y="255846"/>
                      <a:pt x="933379" y="219293"/>
                      <a:pt x="1003675" y="174304"/>
                    </a:cubicBezTo>
                    <a:cubicBezTo>
                      <a:pt x="1009298" y="171492"/>
                      <a:pt x="1006486" y="157433"/>
                      <a:pt x="1009298" y="151810"/>
                    </a:cubicBezTo>
                    <a:cubicBezTo>
                      <a:pt x="1012110" y="140562"/>
                      <a:pt x="1020545" y="126503"/>
                      <a:pt x="1031793" y="112444"/>
                    </a:cubicBezTo>
                    <a:cubicBezTo>
                      <a:pt x="1031793" y="118068"/>
                      <a:pt x="1028981" y="123691"/>
                      <a:pt x="1031793" y="129315"/>
                    </a:cubicBezTo>
                    <a:cubicBezTo>
                      <a:pt x="1037416" y="123691"/>
                      <a:pt x="1043040" y="120880"/>
                      <a:pt x="1048664" y="112444"/>
                    </a:cubicBezTo>
                    <a:cubicBezTo>
                      <a:pt x="1045852" y="115256"/>
                      <a:pt x="1045852" y="120880"/>
                      <a:pt x="1043040" y="126503"/>
                    </a:cubicBezTo>
                    <a:lnTo>
                      <a:pt x="1045852" y="157433"/>
                    </a:lnTo>
                    <a:cubicBezTo>
                      <a:pt x="1048664" y="148998"/>
                      <a:pt x="1048664" y="140562"/>
                      <a:pt x="1048664" y="132127"/>
                    </a:cubicBezTo>
                    <a:cubicBezTo>
                      <a:pt x="1048664" y="140562"/>
                      <a:pt x="1048664" y="148998"/>
                      <a:pt x="1051475" y="157433"/>
                    </a:cubicBezTo>
                    <a:cubicBezTo>
                      <a:pt x="1051475" y="154621"/>
                      <a:pt x="1172355" y="95601"/>
                      <a:pt x="1197661" y="95601"/>
                    </a:cubicBezTo>
                    <a:cubicBezTo>
                      <a:pt x="1200473" y="95601"/>
                      <a:pt x="1200473" y="104037"/>
                      <a:pt x="1217344" y="104037"/>
                    </a:cubicBezTo>
                    <a:cubicBezTo>
                      <a:pt x="1220156" y="106849"/>
                      <a:pt x="1220156" y="104037"/>
                      <a:pt x="1220156" y="109661"/>
                    </a:cubicBezTo>
                    <a:cubicBezTo>
                      <a:pt x="1220156" y="118068"/>
                      <a:pt x="1214532" y="118068"/>
                      <a:pt x="1217344" y="123691"/>
                    </a:cubicBezTo>
                    <a:cubicBezTo>
                      <a:pt x="1222968" y="120880"/>
                      <a:pt x="1225780" y="118068"/>
                      <a:pt x="1228591" y="118068"/>
                    </a:cubicBezTo>
                    <a:cubicBezTo>
                      <a:pt x="1225780" y="126503"/>
                      <a:pt x="1217344" y="132127"/>
                      <a:pt x="1211720" y="143374"/>
                    </a:cubicBezTo>
                    <a:cubicBezTo>
                      <a:pt x="1211720" y="143374"/>
                      <a:pt x="1217344" y="140562"/>
                      <a:pt x="1220156" y="137750"/>
                    </a:cubicBezTo>
                    <a:lnTo>
                      <a:pt x="1198446" y="163472"/>
                    </a:lnTo>
                    <a:lnTo>
                      <a:pt x="1185891" y="178346"/>
                    </a:lnTo>
                    <a:cubicBezTo>
                      <a:pt x="1145831" y="212088"/>
                      <a:pt x="1091544" y="228431"/>
                      <a:pt x="1051475" y="255846"/>
                    </a:cubicBezTo>
                    <a:cubicBezTo>
                      <a:pt x="1048664" y="328953"/>
                      <a:pt x="1045852" y="373914"/>
                      <a:pt x="1045852" y="382350"/>
                    </a:cubicBezTo>
                    <a:cubicBezTo>
                      <a:pt x="1045852" y="387973"/>
                      <a:pt x="1045852" y="393597"/>
                      <a:pt x="1048664" y="399220"/>
                    </a:cubicBezTo>
                    <a:cubicBezTo>
                      <a:pt x="1057099" y="396409"/>
                      <a:pt x="1071158" y="387973"/>
                      <a:pt x="1079593" y="387973"/>
                    </a:cubicBezTo>
                    <a:lnTo>
                      <a:pt x="1093652" y="387973"/>
                    </a:lnTo>
                    <a:lnTo>
                      <a:pt x="1093652" y="390785"/>
                    </a:lnTo>
                    <a:cubicBezTo>
                      <a:pt x="1102088" y="393597"/>
                      <a:pt x="1110523" y="390785"/>
                      <a:pt x="1118959" y="390785"/>
                    </a:cubicBezTo>
                    <a:cubicBezTo>
                      <a:pt x="1124582" y="390785"/>
                      <a:pt x="1130206" y="393597"/>
                      <a:pt x="1135830" y="399220"/>
                    </a:cubicBezTo>
                    <a:cubicBezTo>
                      <a:pt x="1121771" y="407656"/>
                      <a:pt x="1102088" y="416091"/>
                      <a:pt x="1085217" y="427339"/>
                    </a:cubicBezTo>
                    <a:cubicBezTo>
                      <a:pt x="1085217" y="427339"/>
                      <a:pt x="1082405" y="430150"/>
                      <a:pt x="1090841" y="430150"/>
                    </a:cubicBezTo>
                    <a:cubicBezTo>
                      <a:pt x="1096464" y="430150"/>
                      <a:pt x="1110523" y="424527"/>
                      <a:pt x="1118959" y="421715"/>
                    </a:cubicBezTo>
                    <a:cubicBezTo>
                      <a:pt x="1093652" y="435774"/>
                      <a:pt x="1065534" y="449833"/>
                      <a:pt x="1040228" y="461080"/>
                    </a:cubicBezTo>
                    <a:lnTo>
                      <a:pt x="1043040" y="466704"/>
                    </a:lnTo>
                    <a:cubicBezTo>
                      <a:pt x="1059911" y="461080"/>
                      <a:pt x="1076782" y="452645"/>
                      <a:pt x="1093652" y="447021"/>
                    </a:cubicBezTo>
                    <a:cubicBezTo>
                      <a:pt x="1076782" y="455457"/>
                      <a:pt x="1057099" y="466704"/>
                      <a:pt x="1040228" y="475139"/>
                    </a:cubicBezTo>
                    <a:cubicBezTo>
                      <a:pt x="1037416" y="497634"/>
                      <a:pt x="1034604" y="536999"/>
                      <a:pt x="1034604" y="545435"/>
                    </a:cubicBezTo>
                    <a:lnTo>
                      <a:pt x="1034604" y="581960"/>
                    </a:lnTo>
                    <a:cubicBezTo>
                      <a:pt x="1177979" y="500446"/>
                      <a:pt x="1318569" y="402032"/>
                      <a:pt x="1456320" y="379538"/>
                    </a:cubicBezTo>
                    <a:cubicBezTo>
                      <a:pt x="1459131" y="382350"/>
                      <a:pt x="1461943" y="387973"/>
                      <a:pt x="1464755" y="390785"/>
                    </a:cubicBezTo>
                    <a:cubicBezTo>
                      <a:pt x="1470379" y="393597"/>
                      <a:pt x="1478814" y="393597"/>
                      <a:pt x="1487249" y="393597"/>
                    </a:cubicBezTo>
                    <a:cubicBezTo>
                      <a:pt x="1492873" y="402032"/>
                      <a:pt x="1504120" y="407656"/>
                      <a:pt x="1504120" y="416091"/>
                    </a:cubicBezTo>
                    <a:cubicBezTo>
                      <a:pt x="1504120" y="421715"/>
                      <a:pt x="1492873" y="427339"/>
                      <a:pt x="1492873" y="432962"/>
                    </a:cubicBezTo>
                    <a:cubicBezTo>
                      <a:pt x="1492873" y="441398"/>
                      <a:pt x="1498497" y="432962"/>
                      <a:pt x="1498497" y="441398"/>
                    </a:cubicBezTo>
                    <a:cubicBezTo>
                      <a:pt x="1498497" y="447021"/>
                      <a:pt x="1484438" y="452645"/>
                      <a:pt x="1481626" y="458268"/>
                    </a:cubicBezTo>
                    <a:cubicBezTo>
                      <a:pt x="1476002" y="461080"/>
                      <a:pt x="1481626" y="469516"/>
                      <a:pt x="1476002" y="475139"/>
                    </a:cubicBezTo>
                    <a:cubicBezTo>
                      <a:pt x="1467567" y="483575"/>
                      <a:pt x="1450696" y="489198"/>
                      <a:pt x="1442261" y="492010"/>
                    </a:cubicBezTo>
                    <a:cubicBezTo>
                      <a:pt x="1411331" y="500446"/>
                      <a:pt x="1377589" y="503257"/>
                      <a:pt x="1349499" y="517316"/>
                    </a:cubicBezTo>
                    <a:cubicBezTo>
                      <a:pt x="1279204" y="545435"/>
                      <a:pt x="1208909" y="590395"/>
                      <a:pt x="1144265" y="632572"/>
                    </a:cubicBezTo>
                    <a:cubicBezTo>
                      <a:pt x="1110523" y="655067"/>
                      <a:pt x="1057099" y="671938"/>
                      <a:pt x="1034604" y="714115"/>
                    </a:cubicBezTo>
                    <a:cubicBezTo>
                      <a:pt x="1014922" y="745045"/>
                      <a:pt x="1006486" y="784410"/>
                      <a:pt x="995239" y="818124"/>
                    </a:cubicBezTo>
                    <a:cubicBezTo>
                      <a:pt x="995239" y="818124"/>
                      <a:pt x="995239" y="820935"/>
                      <a:pt x="998051" y="823747"/>
                    </a:cubicBezTo>
                    <a:cubicBezTo>
                      <a:pt x="1037416" y="767539"/>
                      <a:pt x="1082405" y="711303"/>
                      <a:pt x="1133018" y="711303"/>
                    </a:cubicBezTo>
                    <a:cubicBezTo>
                      <a:pt x="1141453" y="711303"/>
                      <a:pt x="1158296" y="714115"/>
                      <a:pt x="1169543" y="719738"/>
                    </a:cubicBezTo>
                    <a:cubicBezTo>
                      <a:pt x="1279204" y="781598"/>
                      <a:pt x="1262333" y="896854"/>
                      <a:pt x="1279204" y="981208"/>
                    </a:cubicBezTo>
                    <a:lnTo>
                      <a:pt x="1282016" y="1093653"/>
                    </a:lnTo>
                    <a:cubicBezTo>
                      <a:pt x="1282016" y="1138642"/>
                      <a:pt x="1279204" y="1183631"/>
                      <a:pt x="1276392" y="1228619"/>
                    </a:cubicBezTo>
                    <a:cubicBezTo>
                      <a:pt x="1265145" y="1327005"/>
                      <a:pt x="1251086" y="1428230"/>
                      <a:pt x="1242650" y="1526615"/>
                    </a:cubicBezTo>
                    <a:cubicBezTo>
                      <a:pt x="1228591" y="1678452"/>
                      <a:pt x="1225780" y="1847133"/>
                      <a:pt x="1161108" y="2001754"/>
                    </a:cubicBezTo>
                    <a:cubicBezTo>
                      <a:pt x="1152672" y="2018625"/>
                      <a:pt x="1135830" y="2052367"/>
                      <a:pt x="1118959" y="2072049"/>
                    </a:cubicBezTo>
                    <a:cubicBezTo>
                      <a:pt x="1121771" y="2069238"/>
                      <a:pt x="1124582" y="2063614"/>
                      <a:pt x="1124582" y="2055178"/>
                    </a:cubicBezTo>
                    <a:cubicBezTo>
                      <a:pt x="1116147" y="2060802"/>
                      <a:pt x="1110523" y="2072049"/>
                      <a:pt x="1104900" y="2077673"/>
                    </a:cubicBezTo>
                    <a:cubicBezTo>
                      <a:pt x="1104900" y="2074861"/>
                      <a:pt x="1099276" y="2074861"/>
                      <a:pt x="1096464" y="2069238"/>
                    </a:cubicBezTo>
                    <a:cubicBezTo>
                      <a:pt x="1090841" y="2074861"/>
                      <a:pt x="1088029" y="2080485"/>
                      <a:pt x="1085217" y="2086108"/>
                    </a:cubicBezTo>
                    <a:cubicBezTo>
                      <a:pt x="1085217" y="2086108"/>
                      <a:pt x="1082405" y="2086108"/>
                      <a:pt x="1082405" y="2080485"/>
                    </a:cubicBezTo>
                    <a:cubicBezTo>
                      <a:pt x="1082405" y="2072049"/>
                      <a:pt x="1088029" y="2072049"/>
                      <a:pt x="1090841" y="2066426"/>
                    </a:cubicBezTo>
                    <a:cubicBezTo>
                      <a:pt x="1090841" y="2066426"/>
                      <a:pt x="1090841" y="2063614"/>
                      <a:pt x="1088029" y="2060802"/>
                    </a:cubicBezTo>
                    <a:cubicBezTo>
                      <a:pt x="1085217" y="2063614"/>
                      <a:pt x="1082405" y="2069238"/>
                      <a:pt x="1076782" y="2074861"/>
                    </a:cubicBezTo>
                    <a:cubicBezTo>
                      <a:pt x="1110523" y="1984883"/>
                      <a:pt x="1113335" y="1889310"/>
                      <a:pt x="1127394" y="1799332"/>
                    </a:cubicBezTo>
                    <a:lnTo>
                      <a:pt x="1144265" y="1571604"/>
                    </a:lnTo>
                    <a:cubicBezTo>
                      <a:pt x="1158296" y="1431042"/>
                      <a:pt x="1177979" y="1287639"/>
                      <a:pt x="1189226" y="1144265"/>
                    </a:cubicBezTo>
                    <a:lnTo>
                      <a:pt x="1186414" y="947467"/>
                    </a:lnTo>
                    <a:cubicBezTo>
                      <a:pt x="1172355" y="891231"/>
                      <a:pt x="1197661" y="820935"/>
                      <a:pt x="1124582" y="770351"/>
                    </a:cubicBezTo>
                    <a:cubicBezTo>
                      <a:pt x="1124582" y="767539"/>
                      <a:pt x="1130206" y="767539"/>
                      <a:pt x="1133018" y="764727"/>
                    </a:cubicBezTo>
                    <a:cubicBezTo>
                      <a:pt x="1127394" y="759104"/>
                      <a:pt x="1107711" y="753480"/>
                      <a:pt x="1104900" y="753480"/>
                    </a:cubicBezTo>
                    <a:cubicBezTo>
                      <a:pt x="1099276" y="753480"/>
                      <a:pt x="1090841" y="761916"/>
                      <a:pt x="1082405" y="767539"/>
                    </a:cubicBezTo>
                    <a:cubicBezTo>
                      <a:pt x="1082405" y="767539"/>
                      <a:pt x="1082405" y="770351"/>
                      <a:pt x="1085217" y="773163"/>
                    </a:cubicBezTo>
                    <a:cubicBezTo>
                      <a:pt x="1093652" y="767539"/>
                      <a:pt x="1102088" y="764727"/>
                      <a:pt x="1110523" y="761916"/>
                    </a:cubicBezTo>
                    <a:cubicBezTo>
                      <a:pt x="1059911" y="773163"/>
                      <a:pt x="1026169" y="832183"/>
                      <a:pt x="1006486" y="871548"/>
                    </a:cubicBezTo>
                    <a:cubicBezTo>
                      <a:pt x="1005559" y="872476"/>
                      <a:pt x="1005249" y="872813"/>
                      <a:pt x="1005249" y="873123"/>
                    </a:cubicBezTo>
                    <a:cubicBezTo>
                      <a:pt x="1005249" y="873741"/>
                      <a:pt x="1006486" y="874360"/>
                      <a:pt x="1006486" y="879983"/>
                    </a:cubicBezTo>
                    <a:cubicBezTo>
                      <a:pt x="1006486" y="885607"/>
                      <a:pt x="964309" y="936220"/>
                      <a:pt x="958686" y="972773"/>
                    </a:cubicBezTo>
                    <a:lnTo>
                      <a:pt x="961497" y="978397"/>
                    </a:lnTo>
                    <a:cubicBezTo>
                      <a:pt x="1014922" y="961526"/>
                      <a:pt x="1043040" y="950279"/>
                      <a:pt x="1088029" y="950279"/>
                    </a:cubicBezTo>
                    <a:cubicBezTo>
                      <a:pt x="1096464" y="950279"/>
                      <a:pt x="1110523" y="947467"/>
                      <a:pt x="1118959" y="953090"/>
                    </a:cubicBezTo>
                    <a:cubicBezTo>
                      <a:pt x="1121771" y="953090"/>
                      <a:pt x="1124582" y="961526"/>
                      <a:pt x="1130206" y="964338"/>
                    </a:cubicBezTo>
                    <a:cubicBezTo>
                      <a:pt x="1130206" y="967149"/>
                      <a:pt x="1138641" y="969961"/>
                      <a:pt x="1141453" y="972773"/>
                    </a:cubicBezTo>
                    <a:cubicBezTo>
                      <a:pt x="1144265" y="975585"/>
                      <a:pt x="1144265" y="978397"/>
                      <a:pt x="1144265" y="984020"/>
                    </a:cubicBezTo>
                    <a:cubicBezTo>
                      <a:pt x="1144265" y="992456"/>
                      <a:pt x="1141453" y="1000891"/>
                      <a:pt x="1138641" y="1006515"/>
                    </a:cubicBezTo>
                    <a:cubicBezTo>
                      <a:pt x="1138641" y="1003703"/>
                      <a:pt x="1138641" y="998079"/>
                      <a:pt x="1135830" y="995268"/>
                    </a:cubicBezTo>
                    <a:cubicBezTo>
                      <a:pt x="1133018" y="998079"/>
                      <a:pt x="1133018" y="1003703"/>
                      <a:pt x="1130206" y="1009327"/>
                    </a:cubicBezTo>
                    <a:cubicBezTo>
                      <a:pt x="1127394" y="1020546"/>
                      <a:pt x="1118959" y="1031793"/>
                      <a:pt x="1110523" y="1043040"/>
                    </a:cubicBezTo>
                    <a:cubicBezTo>
                      <a:pt x="1113335" y="1031793"/>
                      <a:pt x="1118959" y="1034605"/>
                      <a:pt x="1116147" y="1020546"/>
                    </a:cubicBezTo>
                    <a:lnTo>
                      <a:pt x="1107649" y="1034356"/>
                    </a:lnTo>
                    <a:lnTo>
                      <a:pt x="1104900" y="1023357"/>
                    </a:lnTo>
                    <a:cubicBezTo>
                      <a:pt x="1085217" y="1054287"/>
                      <a:pt x="1051475" y="1090841"/>
                      <a:pt x="1051475" y="1113335"/>
                    </a:cubicBezTo>
                    <a:cubicBezTo>
                      <a:pt x="1059911" y="1104900"/>
                      <a:pt x="1065534" y="1085217"/>
                      <a:pt x="1073970" y="1085217"/>
                    </a:cubicBezTo>
                    <a:cubicBezTo>
                      <a:pt x="1079593" y="1085217"/>
                      <a:pt x="1073970" y="1088029"/>
                      <a:pt x="1076782" y="1090841"/>
                    </a:cubicBezTo>
                    <a:lnTo>
                      <a:pt x="1080141" y="1089009"/>
                    </a:lnTo>
                    <a:lnTo>
                      <a:pt x="1052881" y="1131261"/>
                    </a:lnTo>
                    <a:cubicBezTo>
                      <a:pt x="1043743" y="1150592"/>
                      <a:pt x="1036011" y="1170978"/>
                      <a:pt x="1026169" y="1192066"/>
                    </a:cubicBezTo>
                    <a:cubicBezTo>
                      <a:pt x="1028981" y="1194878"/>
                      <a:pt x="1026169" y="1194878"/>
                      <a:pt x="1031793" y="1194878"/>
                    </a:cubicBezTo>
                    <a:cubicBezTo>
                      <a:pt x="1043040" y="1194878"/>
                      <a:pt x="1127394" y="1172383"/>
                      <a:pt x="1161108" y="1172383"/>
                    </a:cubicBezTo>
                    <a:cubicBezTo>
                      <a:pt x="1155484" y="1175195"/>
                      <a:pt x="1141453" y="1183631"/>
                      <a:pt x="1127394" y="1189254"/>
                    </a:cubicBezTo>
                    <a:cubicBezTo>
                      <a:pt x="1127394" y="1189254"/>
                      <a:pt x="1124582" y="1192066"/>
                      <a:pt x="1133018" y="1192066"/>
                    </a:cubicBezTo>
                    <a:cubicBezTo>
                      <a:pt x="1138641" y="1192066"/>
                      <a:pt x="1163920" y="1183631"/>
                      <a:pt x="1177979" y="1178007"/>
                    </a:cubicBezTo>
                    <a:cubicBezTo>
                      <a:pt x="1172355" y="1183631"/>
                      <a:pt x="1163920" y="1189254"/>
                      <a:pt x="1158296" y="1194878"/>
                    </a:cubicBezTo>
                    <a:cubicBezTo>
                      <a:pt x="1161108" y="1197690"/>
                      <a:pt x="1166731" y="1194878"/>
                      <a:pt x="1172355" y="1192066"/>
                    </a:cubicBezTo>
                    <a:cubicBezTo>
                      <a:pt x="1102088" y="1262333"/>
                      <a:pt x="1037416" y="1296075"/>
                      <a:pt x="975557" y="1296075"/>
                    </a:cubicBezTo>
                    <a:cubicBezTo>
                      <a:pt x="961497" y="1296075"/>
                      <a:pt x="941815" y="1293263"/>
                      <a:pt x="927756" y="1282016"/>
                    </a:cubicBezTo>
                    <a:cubicBezTo>
                      <a:pt x="924972" y="1270768"/>
                      <a:pt x="936191" y="1253898"/>
                      <a:pt x="919349" y="1242650"/>
                    </a:cubicBezTo>
                    <a:cubicBezTo>
                      <a:pt x="913725" y="1248274"/>
                      <a:pt x="908101" y="1265145"/>
                      <a:pt x="908101" y="1284827"/>
                    </a:cubicBezTo>
                    <a:cubicBezTo>
                      <a:pt x="908101" y="1284827"/>
                      <a:pt x="899666" y="1282016"/>
                      <a:pt x="896854" y="1279204"/>
                    </a:cubicBezTo>
                    <a:cubicBezTo>
                      <a:pt x="891230" y="1290451"/>
                      <a:pt x="891230" y="1301698"/>
                      <a:pt x="885607" y="1312946"/>
                    </a:cubicBezTo>
                    <a:cubicBezTo>
                      <a:pt x="879983" y="1301698"/>
                      <a:pt x="879983" y="1287639"/>
                      <a:pt x="877171" y="1276392"/>
                    </a:cubicBezTo>
                    <a:cubicBezTo>
                      <a:pt x="863112" y="1290451"/>
                      <a:pt x="871548" y="1304510"/>
                      <a:pt x="854677" y="1318569"/>
                    </a:cubicBezTo>
                    <a:lnTo>
                      <a:pt x="854677" y="1298887"/>
                    </a:lnTo>
                    <a:cubicBezTo>
                      <a:pt x="846241" y="1301698"/>
                      <a:pt x="843430" y="1301698"/>
                      <a:pt x="840618" y="1304510"/>
                    </a:cubicBezTo>
                    <a:cubicBezTo>
                      <a:pt x="834994" y="1290451"/>
                      <a:pt x="823747" y="1267957"/>
                      <a:pt x="823747" y="1262333"/>
                    </a:cubicBezTo>
                    <a:lnTo>
                      <a:pt x="823747" y="1206125"/>
                    </a:lnTo>
                    <a:cubicBezTo>
                      <a:pt x="829371" y="1178007"/>
                      <a:pt x="832182" y="1147077"/>
                      <a:pt x="837806" y="1116147"/>
                    </a:cubicBezTo>
                    <a:cubicBezTo>
                      <a:pt x="860301" y="1003703"/>
                      <a:pt x="885607" y="877172"/>
                      <a:pt x="944627" y="767539"/>
                    </a:cubicBezTo>
                    <a:cubicBezTo>
                      <a:pt x="944627" y="767539"/>
                      <a:pt x="947438" y="764727"/>
                      <a:pt x="944627" y="759104"/>
                    </a:cubicBezTo>
                    <a:cubicBezTo>
                      <a:pt x="829371" y="829371"/>
                      <a:pt x="708463" y="916537"/>
                      <a:pt x="593207" y="975585"/>
                    </a:cubicBezTo>
                    <a:cubicBezTo>
                      <a:pt x="584772" y="981208"/>
                      <a:pt x="573524" y="978397"/>
                      <a:pt x="567901" y="981208"/>
                    </a:cubicBezTo>
                    <a:cubicBezTo>
                      <a:pt x="556653" y="984020"/>
                      <a:pt x="545406" y="995268"/>
                      <a:pt x="545406" y="984020"/>
                    </a:cubicBezTo>
                    <a:cubicBezTo>
                      <a:pt x="545406" y="978397"/>
                      <a:pt x="548218" y="978397"/>
                      <a:pt x="551030" y="975585"/>
                    </a:cubicBezTo>
                    <a:cubicBezTo>
                      <a:pt x="536971" y="969961"/>
                      <a:pt x="534159" y="972773"/>
                      <a:pt x="528535" y="972773"/>
                    </a:cubicBezTo>
                    <a:lnTo>
                      <a:pt x="528535" y="964338"/>
                    </a:lnTo>
                    <a:lnTo>
                      <a:pt x="534159" y="958714"/>
                    </a:lnTo>
                    <a:cubicBezTo>
                      <a:pt x="525724" y="953090"/>
                      <a:pt x="517288" y="944655"/>
                      <a:pt x="517288" y="936220"/>
                    </a:cubicBezTo>
                    <a:cubicBezTo>
                      <a:pt x="517288" y="930596"/>
                      <a:pt x="522912" y="927784"/>
                      <a:pt x="522912" y="924972"/>
                    </a:cubicBezTo>
                    <a:cubicBezTo>
                      <a:pt x="531347" y="874360"/>
                      <a:pt x="604454" y="837806"/>
                      <a:pt x="643819" y="806876"/>
                    </a:cubicBezTo>
                    <a:cubicBezTo>
                      <a:pt x="702839" y="761916"/>
                      <a:pt x="775946" y="705679"/>
                      <a:pt x="843430" y="671938"/>
                    </a:cubicBezTo>
                    <a:lnTo>
                      <a:pt x="837806" y="677561"/>
                    </a:lnTo>
                    <a:cubicBezTo>
                      <a:pt x="837806" y="677561"/>
                      <a:pt x="834994" y="680373"/>
                      <a:pt x="843430" y="680373"/>
                    </a:cubicBezTo>
                    <a:cubicBezTo>
                      <a:pt x="846242" y="680373"/>
                      <a:pt x="852568" y="676858"/>
                      <a:pt x="859598" y="672289"/>
                    </a:cubicBezTo>
                    <a:lnTo>
                      <a:pt x="864642" y="668724"/>
                    </a:lnTo>
                    <a:lnTo>
                      <a:pt x="854677" y="685997"/>
                    </a:lnTo>
                    <a:cubicBezTo>
                      <a:pt x="863112" y="680373"/>
                      <a:pt x="871548" y="674750"/>
                      <a:pt x="877171" y="669126"/>
                    </a:cubicBezTo>
                    <a:lnTo>
                      <a:pt x="857489" y="688809"/>
                    </a:lnTo>
                    <a:cubicBezTo>
                      <a:pt x="905289" y="663502"/>
                      <a:pt x="961497" y="649443"/>
                      <a:pt x="950250" y="601643"/>
                    </a:cubicBezTo>
                    <a:cubicBezTo>
                      <a:pt x="953062" y="573524"/>
                      <a:pt x="955874" y="545435"/>
                      <a:pt x="955874" y="514505"/>
                    </a:cubicBezTo>
                    <a:lnTo>
                      <a:pt x="851865" y="565089"/>
                    </a:lnTo>
                    <a:cubicBezTo>
                      <a:pt x="885607" y="545435"/>
                      <a:pt x="922160" y="525752"/>
                      <a:pt x="958686" y="506069"/>
                    </a:cubicBezTo>
                    <a:cubicBezTo>
                      <a:pt x="958686" y="506069"/>
                      <a:pt x="958686" y="503257"/>
                      <a:pt x="955874" y="500446"/>
                    </a:cubicBezTo>
                    <a:lnTo>
                      <a:pt x="843430" y="556682"/>
                    </a:lnTo>
                    <a:cubicBezTo>
                      <a:pt x="840618" y="553870"/>
                      <a:pt x="840618" y="548246"/>
                      <a:pt x="832182" y="548246"/>
                    </a:cubicBezTo>
                    <a:cubicBezTo>
                      <a:pt x="826559" y="548246"/>
                      <a:pt x="829371" y="551058"/>
                      <a:pt x="826559" y="553870"/>
                    </a:cubicBezTo>
                    <a:lnTo>
                      <a:pt x="826559" y="551058"/>
                    </a:lnTo>
                    <a:cubicBezTo>
                      <a:pt x="829371" y="545435"/>
                      <a:pt x="832182" y="536999"/>
                      <a:pt x="834994" y="534187"/>
                    </a:cubicBezTo>
                    <a:lnTo>
                      <a:pt x="826559" y="542623"/>
                    </a:lnTo>
                    <a:cubicBezTo>
                      <a:pt x="826559" y="539811"/>
                      <a:pt x="823747" y="542623"/>
                      <a:pt x="823747" y="534187"/>
                    </a:cubicBezTo>
                    <a:cubicBezTo>
                      <a:pt x="823747" y="511693"/>
                      <a:pt x="905289" y="463892"/>
                      <a:pt x="913725" y="461080"/>
                    </a:cubicBezTo>
                    <a:cubicBezTo>
                      <a:pt x="927756" y="452645"/>
                      <a:pt x="953062" y="444209"/>
                      <a:pt x="964309" y="432962"/>
                    </a:cubicBezTo>
                    <a:cubicBezTo>
                      <a:pt x="972745" y="424527"/>
                      <a:pt x="972745" y="407656"/>
                      <a:pt x="972745" y="396409"/>
                    </a:cubicBezTo>
                    <a:cubicBezTo>
                      <a:pt x="975557" y="385161"/>
                      <a:pt x="978368" y="371102"/>
                      <a:pt x="978368" y="357043"/>
                    </a:cubicBezTo>
                    <a:cubicBezTo>
                      <a:pt x="981180" y="334577"/>
                      <a:pt x="986804" y="309271"/>
                      <a:pt x="986804" y="283964"/>
                    </a:cubicBezTo>
                    <a:cubicBezTo>
                      <a:pt x="899666" y="326142"/>
                      <a:pt x="798441" y="382350"/>
                      <a:pt x="714087" y="441398"/>
                    </a:cubicBezTo>
                    <a:cubicBezTo>
                      <a:pt x="691620" y="455457"/>
                      <a:pt x="382349" y="685997"/>
                      <a:pt x="382349" y="702868"/>
                    </a:cubicBezTo>
                    <a:cubicBezTo>
                      <a:pt x="382349" y="708491"/>
                      <a:pt x="393597" y="719738"/>
                      <a:pt x="399220" y="728174"/>
                    </a:cubicBezTo>
                    <a:cubicBezTo>
                      <a:pt x="410468" y="742233"/>
                      <a:pt x="410468" y="756292"/>
                      <a:pt x="410468" y="770351"/>
                    </a:cubicBezTo>
                    <a:cubicBezTo>
                      <a:pt x="410468" y="829371"/>
                      <a:pt x="306431" y="1017734"/>
                      <a:pt x="210857" y="1017734"/>
                    </a:cubicBezTo>
                    <a:cubicBezTo>
                      <a:pt x="160245" y="1017734"/>
                      <a:pt x="163057" y="944655"/>
                      <a:pt x="163057" y="936220"/>
                    </a:cubicBezTo>
                    <a:cubicBezTo>
                      <a:pt x="163057" y="877172"/>
                      <a:pt x="202422" y="812500"/>
                      <a:pt x="244599" y="753480"/>
                    </a:cubicBezTo>
                    <a:lnTo>
                      <a:pt x="244599" y="750668"/>
                    </a:lnTo>
                    <a:cubicBezTo>
                      <a:pt x="224916" y="761916"/>
                      <a:pt x="193987" y="784410"/>
                      <a:pt x="185551" y="784410"/>
                    </a:cubicBezTo>
                    <a:cubicBezTo>
                      <a:pt x="179927" y="784410"/>
                      <a:pt x="185551" y="778786"/>
                      <a:pt x="182739" y="778786"/>
                    </a:cubicBezTo>
                    <a:cubicBezTo>
                      <a:pt x="154621" y="806876"/>
                      <a:pt x="115256" y="818124"/>
                      <a:pt x="101197" y="851865"/>
                    </a:cubicBezTo>
                    <a:cubicBezTo>
                      <a:pt x="84326" y="885607"/>
                      <a:pt x="95573" y="964338"/>
                      <a:pt x="95573" y="969961"/>
                    </a:cubicBezTo>
                    <a:lnTo>
                      <a:pt x="118068" y="1276392"/>
                    </a:lnTo>
                    <a:cubicBezTo>
                      <a:pt x="109632" y="1273580"/>
                      <a:pt x="101197" y="1273580"/>
                      <a:pt x="101197" y="1287639"/>
                    </a:cubicBezTo>
                    <a:cubicBezTo>
                      <a:pt x="95573" y="1287639"/>
                      <a:pt x="92761" y="1282016"/>
                      <a:pt x="87138" y="1276392"/>
                    </a:cubicBezTo>
                    <a:cubicBezTo>
                      <a:pt x="84326" y="1279204"/>
                      <a:pt x="87138" y="1284827"/>
                      <a:pt x="87138" y="1290451"/>
                    </a:cubicBezTo>
                    <a:cubicBezTo>
                      <a:pt x="47772" y="1256709"/>
                      <a:pt x="0" y="1090841"/>
                      <a:pt x="0" y="1031793"/>
                    </a:cubicBezTo>
                    <a:lnTo>
                      <a:pt x="0" y="896854"/>
                    </a:lnTo>
                    <a:cubicBezTo>
                      <a:pt x="2812" y="879983"/>
                      <a:pt x="5623" y="863113"/>
                      <a:pt x="5623" y="846242"/>
                    </a:cubicBezTo>
                    <a:cubicBezTo>
                      <a:pt x="14059" y="795629"/>
                      <a:pt x="28090" y="730986"/>
                      <a:pt x="47772" y="683185"/>
                    </a:cubicBezTo>
                    <a:cubicBezTo>
                      <a:pt x="59020" y="655067"/>
                      <a:pt x="87138" y="598831"/>
                      <a:pt x="87138" y="593207"/>
                    </a:cubicBezTo>
                    <a:cubicBezTo>
                      <a:pt x="87138" y="584772"/>
                      <a:pt x="67455" y="556682"/>
                      <a:pt x="56208" y="536999"/>
                    </a:cubicBezTo>
                    <a:cubicBezTo>
                      <a:pt x="64643" y="542623"/>
                      <a:pt x="75891" y="551058"/>
                      <a:pt x="89950" y="559494"/>
                    </a:cubicBezTo>
                    <a:cubicBezTo>
                      <a:pt x="87138" y="553870"/>
                      <a:pt x="75891" y="542623"/>
                      <a:pt x="75891" y="536999"/>
                    </a:cubicBezTo>
                    <a:cubicBezTo>
                      <a:pt x="75891" y="528564"/>
                      <a:pt x="61832" y="525752"/>
                      <a:pt x="56208" y="520128"/>
                    </a:cubicBezTo>
                    <a:cubicBezTo>
                      <a:pt x="64643" y="522940"/>
                      <a:pt x="75891" y="531375"/>
                      <a:pt x="89950" y="534187"/>
                    </a:cubicBezTo>
                    <a:cubicBezTo>
                      <a:pt x="87138" y="528564"/>
                      <a:pt x="78702" y="522940"/>
                      <a:pt x="73079" y="520128"/>
                    </a:cubicBezTo>
                    <a:cubicBezTo>
                      <a:pt x="78702" y="522940"/>
                      <a:pt x="87138" y="525752"/>
                      <a:pt x="95573" y="528564"/>
                    </a:cubicBezTo>
                    <a:lnTo>
                      <a:pt x="95573" y="444209"/>
                    </a:lnTo>
                    <a:cubicBezTo>
                      <a:pt x="89950" y="424527"/>
                      <a:pt x="89950" y="396409"/>
                      <a:pt x="84326" y="373914"/>
                    </a:cubicBezTo>
                    <a:cubicBezTo>
                      <a:pt x="59020" y="393597"/>
                      <a:pt x="30902" y="416091"/>
                      <a:pt x="5623" y="438586"/>
                    </a:cubicBezTo>
                    <a:cubicBezTo>
                      <a:pt x="11247" y="427339"/>
                      <a:pt x="84326" y="362667"/>
                      <a:pt x="84326" y="351420"/>
                    </a:cubicBezTo>
                    <a:cubicBezTo>
                      <a:pt x="84326" y="261470"/>
                      <a:pt x="28090" y="73107"/>
                      <a:pt x="30902" y="25306"/>
                    </a:cubicBezTo>
                    <a:cubicBezTo>
                      <a:pt x="36525" y="33742"/>
                      <a:pt x="39337" y="42177"/>
                      <a:pt x="42149" y="50613"/>
                    </a:cubicBezTo>
                    <a:cubicBezTo>
                      <a:pt x="44961" y="47801"/>
                      <a:pt x="44961" y="47801"/>
                      <a:pt x="44961" y="42177"/>
                    </a:cubicBezTo>
                    <a:cubicBezTo>
                      <a:pt x="44961" y="33742"/>
                      <a:pt x="39337" y="22494"/>
                      <a:pt x="36525" y="5624"/>
                    </a:cubicBezTo>
                    <a:cubicBezTo>
                      <a:pt x="39337" y="8435"/>
                      <a:pt x="47772" y="11247"/>
                      <a:pt x="53396" y="19683"/>
                    </a:cubicBezTo>
                    <a:cubicBezTo>
                      <a:pt x="56208" y="19683"/>
                      <a:pt x="59020" y="28118"/>
                      <a:pt x="61832" y="33742"/>
                    </a:cubicBezTo>
                    <a:cubicBezTo>
                      <a:pt x="61832" y="33742"/>
                      <a:pt x="64643" y="33742"/>
                      <a:pt x="64643" y="28118"/>
                    </a:cubicBezTo>
                    <a:cubicBezTo>
                      <a:pt x="64643" y="19683"/>
                      <a:pt x="59020" y="8435"/>
                      <a:pt x="56208" y="0"/>
                    </a:cubicBezTo>
                    <a:close/>
                    <a:moveTo>
                      <a:pt x="70267" y="652255"/>
                    </a:moveTo>
                    <a:cubicBezTo>
                      <a:pt x="47772" y="711303"/>
                      <a:pt x="28090" y="770351"/>
                      <a:pt x="25306" y="829371"/>
                    </a:cubicBezTo>
                    <a:cubicBezTo>
                      <a:pt x="33713" y="770351"/>
                      <a:pt x="47772" y="711303"/>
                      <a:pt x="70267" y="652255"/>
                    </a:cubicBezTo>
                    <a:close/>
                    <a:moveTo>
                      <a:pt x="328925" y="753480"/>
                    </a:moveTo>
                    <a:cubicBezTo>
                      <a:pt x="312054" y="753480"/>
                      <a:pt x="241787" y="843430"/>
                      <a:pt x="233352" y="860301"/>
                    </a:cubicBezTo>
                    <a:cubicBezTo>
                      <a:pt x="224916" y="874360"/>
                      <a:pt x="219293" y="905290"/>
                      <a:pt x="219293" y="910913"/>
                    </a:cubicBezTo>
                    <a:cubicBezTo>
                      <a:pt x="219293" y="919349"/>
                      <a:pt x="222105" y="927784"/>
                      <a:pt x="224916" y="933408"/>
                    </a:cubicBezTo>
                    <a:cubicBezTo>
                      <a:pt x="281124" y="922161"/>
                      <a:pt x="354231" y="837806"/>
                      <a:pt x="354231" y="787194"/>
                    </a:cubicBezTo>
                    <a:cubicBezTo>
                      <a:pt x="354231" y="787194"/>
                      <a:pt x="351420" y="753480"/>
                      <a:pt x="328925" y="753480"/>
                    </a:cubicBezTo>
                    <a:close/>
                    <a:moveTo>
                      <a:pt x="255818" y="992456"/>
                    </a:moveTo>
                    <a:cubicBezTo>
                      <a:pt x="247411" y="995268"/>
                      <a:pt x="236164" y="1000891"/>
                      <a:pt x="227728" y="1003703"/>
                    </a:cubicBezTo>
                    <a:cubicBezTo>
                      <a:pt x="236164" y="1003703"/>
                      <a:pt x="247411" y="998079"/>
                      <a:pt x="255818" y="992456"/>
                    </a:cubicBezTo>
                    <a:close/>
                    <a:moveTo>
                      <a:pt x="196798" y="1006515"/>
                    </a:moveTo>
                    <a:cubicBezTo>
                      <a:pt x="196798" y="1009327"/>
                      <a:pt x="202422" y="1009327"/>
                      <a:pt x="205234" y="1012110"/>
                    </a:cubicBezTo>
                    <a:lnTo>
                      <a:pt x="213669" y="1009327"/>
                    </a:lnTo>
                    <a:cubicBezTo>
                      <a:pt x="210857" y="1009327"/>
                      <a:pt x="205234" y="1006515"/>
                      <a:pt x="196798" y="1006515"/>
                    </a:cubicBezTo>
                    <a:close/>
                    <a:moveTo>
                      <a:pt x="1117553" y="985778"/>
                    </a:moveTo>
                    <a:cubicBezTo>
                      <a:pt x="1116147" y="986129"/>
                      <a:pt x="1114741" y="986832"/>
                      <a:pt x="1113335" y="986832"/>
                    </a:cubicBezTo>
                    <a:lnTo>
                      <a:pt x="1121771" y="986832"/>
                    </a:lnTo>
                    <a:cubicBezTo>
                      <a:pt x="1120365" y="985426"/>
                      <a:pt x="1118959" y="985426"/>
                      <a:pt x="1117553" y="985778"/>
                    </a:cubicBezTo>
                    <a:close/>
                    <a:moveTo>
                      <a:pt x="958686" y="986832"/>
                    </a:moveTo>
                    <a:lnTo>
                      <a:pt x="958686" y="995268"/>
                    </a:lnTo>
                    <a:cubicBezTo>
                      <a:pt x="958686" y="992456"/>
                      <a:pt x="967121" y="992456"/>
                      <a:pt x="969933" y="992456"/>
                    </a:cubicBezTo>
                    <a:cubicBezTo>
                      <a:pt x="967121" y="992456"/>
                      <a:pt x="961497" y="989644"/>
                      <a:pt x="958686" y="986832"/>
                    </a:cubicBezTo>
                    <a:close/>
                    <a:moveTo>
                      <a:pt x="953062" y="1012110"/>
                    </a:moveTo>
                    <a:cubicBezTo>
                      <a:pt x="941815" y="1082405"/>
                      <a:pt x="927756" y="1152701"/>
                      <a:pt x="922160" y="1220184"/>
                    </a:cubicBezTo>
                    <a:cubicBezTo>
                      <a:pt x="922160" y="1178007"/>
                      <a:pt x="995239" y="1118959"/>
                      <a:pt x="1028981" y="1088029"/>
                    </a:cubicBezTo>
                    <a:cubicBezTo>
                      <a:pt x="1043040" y="1071158"/>
                      <a:pt x="1057099" y="1051476"/>
                      <a:pt x="1068346" y="1034605"/>
                    </a:cubicBezTo>
                    <a:cubicBezTo>
                      <a:pt x="1045852" y="1040228"/>
                      <a:pt x="1003675" y="1048664"/>
                      <a:pt x="995239" y="1048664"/>
                    </a:cubicBezTo>
                    <a:cubicBezTo>
                      <a:pt x="983992" y="1048664"/>
                      <a:pt x="967121" y="1048664"/>
                      <a:pt x="958686" y="1040228"/>
                    </a:cubicBezTo>
                    <a:cubicBezTo>
                      <a:pt x="958686" y="1034605"/>
                      <a:pt x="967121" y="1026169"/>
                      <a:pt x="967121" y="1017734"/>
                    </a:cubicBezTo>
                    <a:cubicBezTo>
                      <a:pt x="967121" y="1012110"/>
                      <a:pt x="964309" y="1014922"/>
                      <a:pt x="964309" y="1012110"/>
                    </a:cubicBezTo>
                    <a:lnTo>
                      <a:pt x="953062" y="1012110"/>
                    </a:lnTo>
                    <a:close/>
                    <a:moveTo>
                      <a:pt x="1090841" y="1028981"/>
                    </a:moveTo>
                    <a:cubicBezTo>
                      <a:pt x="1085217" y="1040228"/>
                      <a:pt x="1076782" y="1054287"/>
                      <a:pt x="1071158" y="1065535"/>
                    </a:cubicBezTo>
                    <a:cubicBezTo>
                      <a:pt x="1079593" y="1054287"/>
                      <a:pt x="1088029" y="1040228"/>
                      <a:pt x="1090841" y="1028981"/>
                    </a:cubicBezTo>
                    <a:close/>
                    <a:moveTo>
                      <a:pt x="1102088" y="961526"/>
                    </a:moveTo>
                    <a:cubicBezTo>
                      <a:pt x="1104900" y="964338"/>
                      <a:pt x="1104900" y="967149"/>
                      <a:pt x="1113335" y="967149"/>
                    </a:cubicBezTo>
                    <a:cubicBezTo>
                      <a:pt x="1118959" y="967149"/>
                      <a:pt x="1118959" y="967149"/>
                      <a:pt x="1121771" y="964338"/>
                    </a:cubicBezTo>
                    <a:cubicBezTo>
                      <a:pt x="1116147" y="961526"/>
                      <a:pt x="1110523" y="961526"/>
                      <a:pt x="1102088" y="961526"/>
                    </a:cubicBezTo>
                    <a:close/>
                    <a:moveTo>
                      <a:pt x="1135830" y="975585"/>
                    </a:moveTo>
                    <a:cubicBezTo>
                      <a:pt x="1133018" y="978397"/>
                      <a:pt x="1135830" y="984020"/>
                      <a:pt x="1138641" y="986832"/>
                    </a:cubicBezTo>
                    <a:lnTo>
                      <a:pt x="1135830" y="975585"/>
                    </a:lnTo>
                    <a:close/>
                    <a:moveTo>
                      <a:pt x="1459131" y="452645"/>
                    </a:moveTo>
                    <a:cubicBezTo>
                      <a:pt x="1459131" y="455457"/>
                      <a:pt x="1461943" y="452645"/>
                      <a:pt x="1461943" y="452645"/>
                    </a:cubicBezTo>
                    <a:lnTo>
                      <a:pt x="1459131" y="452645"/>
                    </a:lnTo>
                    <a:close/>
                    <a:moveTo>
                      <a:pt x="1436637" y="483575"/>
                    </a:moveTo>
                    <a:cubicBezTo>
                      <a:pt x="1436637" y="483575"/>
                      <a:pt x="1428202" y="486387"/>
                      <a:pt x="1422578" y="489198"/>
                    </a:cubicBezTo>
                    <a:cubicBezTo>
                      <a:pt x="1422578" y="489198"/>
                      <a:pt x="1431013" y="486387"/>
                      <a:pt x="1436637" y="483575"/>
                    </a:cubicBezTo>
                    <a:close/>
                    <a:moveTo>
                      <a:pt x="1414142" y="492010"/>
                    </a:moveTo>
                    <a:cubicBezTo>
                      <a:pt x="1411331" y="492010"/>
                      <a:pt x="1405707" y="494822"/>
                      <a:pt x="1408519" y="494822"/>
                    </a:cubicBezTo>
                    <a:cubicBezTo>
                      <a:pt x="1411331" y="494822"/>
                      <a:pt x="1416954" y="492010"/>
                      <a:pt x="1414142" y="492010"/>
                    </a:cubicBezTo>
                    <a:close/>
                    <a:moveTo>
                      <a:pt x="126503" y="809688"/>
                    </a:moveTo>
                    <a:cubicBezTo>
                      <a:pt x="118068" y="818124"/>
                      <a:pt x="109632" y="829371"/>
                      <a:pt x="106820" y="837806"/>
                    </a:cubicBezTo>
                    <a:cubicBezTo>
                      <a:pt x="112444" y="829371"/>
                      <a:pt x="120879" y="818124"/>
                      <a:pt x="126503" y="809688"/>
                    </a:cubicBezTo>
                    <a:close/>
                    <a:moveTo>
                      <a:pt x="191175" y="216481"/>
                    </a:moveTo>
                    <a:cubicBezTo>
                      <a:pt x="188363" y="216481"/>
                      <a:pt x="182739" y="222105"/>
                      <a:pt x="179927" y="224917"/>
                    </a:cubicBezTo>
                    <a:cubicBezTo>
                      <a:pt x="182739" y="224917"/>
                      <a:pt x="188363" y="219293"/>
                      <a:pt x="191175" y="216481"/>
                    </a:cubicBezTo>
                    <a:close/>
                    <a:moveTo>
                      <a:pt x="177819" y="241085"/>
                    </a:moveTo>
                    <a:cubicBezTo>
                      <a:pt x="175007" y="242491"/>
                      <a:pt x="171492" y="247411"/>
                      <a:pt x="168680" y="258658"/>
                    </a:cubicBezTo>
                    <a:cubicBezTo>
                      <a:pt x="174304" y="255846"/>
                      <a:pt x="182739" y="253035"/>
                      <a:pt x="182739" y="244599"/>
                    </a:cubicBezTo>
                    <a:cubicBezTo>
                      <a:pt x="182739" y="241788"/>
                      <a:pt x="180630" y="239679"/>
                      <a:pt x="177819" y="241085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F25846F-ECFF-5A2E-691C-16A1733FBE65}"/>
                  </a:ext>
                </a:extLst>
              </p:cNvPr>
              <p:cNvSpPr/>
              <p:nvPr/>
            </p:nvSpPr>
            <p:spPr>
              <a:xfrm>
                <a:off x="6731384" y="1181347"/>
                <a:ext cx="267066" cy="402032"/>
              </a:xfrm>
              <a:custGeom>
                <a:avLst/>
                <a:gdLst>
                  <a:gd name="connsiteX0" fmla="*/ 210858 w 267066"/>
                  <a:gd name="connsiteY0" fmla="*/ 0 h 402032"/>
                  <a:gd name="connsiteX1" fmla="*/ 230540 w 267066"/>
                  <a:gd name="connsiteY1" fmla="*/ 11247 h 402032"/>
                  <a:gd name="connsiteX2" fmla="*/ 227729 w 267066"/>
                  <a:gd name="connsiteY2" fmla="*/ 0 h 402032"/>
                  <a:gd name="connsiteX3" fmla="*/ 236164 w 267066"/>
                  <a:gd name="connsiteY3" fmla="*/ 2811 h 402032"/>
                  <a:gd name="connsiteX4" fmla="*/ 230540 w 267066"/>
                  <a:gd name="connsiteY4" fmla="*/ 5623 h 402032"/>
                  <a:gd name="connsiteX5" fmla="*/ 247411 w 267066"/>
                  <a:gd name="connsiteY5" fmla="*/ 22494 h 402032"/>
                  <a:gd name="connsiteX6" fmla="*/ 247411 w 267066"/>
                  <a:gd name="connsiteY6" fmla="*/ 11247 h 402032"/>
                  <a:gd name="connsiteX7" fmla="*/ 267066 w 267066"/>
                  <a:gd name="connsiteY7" fmla="*/ 56236 h 402032"/>
                  <a:gd name="connsiteX8" fmla="*/ 89950 w 267066"/>
                  <a:gd name="connsiteY8" fmla="*/ 379537 h 402032"/>
                  <a:gd name="connsiteX9" fmla="*/ 64644 w 267066"/>
                  <a:gd name="connsiteY9" fmla="*/ 396408 h 402032"/>
                  <a:gd name="connsiteX10" fmla="*/ 47773 w 267066"/>
                  <a:gd name="connsiteY10" fmla="*/ 402032 h 402032"/>
                  <a:gd name="connsiteX11" fmla="*/ 44961 w 267066"/>
                  <a:gd name="connsiteY11" fmla="*/ 396408 h 402032"/>
                  <a:gd name="connsiteX12" fmla="*/ 50585 w 267066"/>
                  <a:gd name="connsiteY12" fmla="*/ 373914 h 402032"/>
                  <a:gd name="connsiteX13" fmla="*/ 44961 w 267066"/>
                  <a:gd name="connsiteY13" fmla="*/ 368290 h 402032"/>
                  <a:gd name="connsiteX14" fmla="*/ 36554 w 267066"/>
                  <a:gd name="connsiteY14" fmla="*/ 385161 h 402032"/>
                  <a:gd name="connsiteX15" fmla="*/ 33742 w 267066"/>
                  <a:gd name="connsiteY15" fmla="*/ 376726 h 402032"/>
                  <a:gd name="connsiteX16" fmla="*/ 39366 w 267066"/>
                  <a:gd name="connsiteY16" fmla="*/ 348607 h 402032"/>
                  <a:gd name="connsiteX17" fmla="*/ 33742 w 267066"/>
                  <a:gd name="connsiteY17" fmla="*/ 342984 h 402032"/>
                  <a:gd name="connsiteX18" fmla="*/ 22495 w 267066"/>
                  <a:gd name="connsiteY18" fmla="*/ 359855 h 402032"/>
                  <a:gd name="connsiteX19" fmla="*/ 22495 w 267066"/>
                  <a:gd name="connsiteY19" fmla="*/ 351419 h 402032"/>
                  <a:gd name="connsiteX20" fmla="*/ 202422 w 267066"/>
                  <a:gd name="connsiteY20" fmla="*/ 59047 h 402032"/>
                  <a:gd name="connsiteX21" fmla="*/ 202422 w 267066"/>
                  <a:gd name="connsiteY21" fmla="*/ 50612 h 402032"/>
                  <a:gd name="connsiteX22" fmla="*/ 30930 w 267066"/>
                  <a:gd name="connsiteY22" fmla="*/ 185551 h 402032"/>
                  <a:gd name="connsiteX23" fmla="*/ 39366 w 267066"/>
                  <a:gd name="connsiteY23" fmla="*/ 210857 h 402032"/>
                  <a:gd name="connsiteX24" fmla="*/ 53396 w 267066"/>
                  <a:gd name="connsiteY24" fmla="*/ 222104 h 402032"/>
                  <a:gd name="connsiteX25" fmla="*/ 25307 w 267066"/>
                  <a:gd name="connsiteY25" fmla="*/ 219292 h 402032"/>
                  <a:gd name="connsiteX26" fmla="*/ 33742 w 267066"/>
                  <a:gd name="connsiteY26" fmla="*/ 224916 h 402032"/>
                  <a:gd name="connsiteX27" fmla="*/ 5624 w 267066"/>
                  <a:gd name="connsiteY27" fmla="*/ 202422 h 402032"/>
                  <a:gd name="connsiteX28" fmla="*/ 4712 w 267066"/>
                  <a:gd name="connsiteY28" fmla="*/ 207287 h 402032"/>
                  <a:gd name="connsiteX29" fmla="*/ 2812 w 267066"/>
                  <a:gd name="connsiteY29" fmla="*/ 193986 h 402032"/>
                  <a:gd name="connsiteX30" fmla="*/ 0 w 267066"/>
                  <a:gd name="connsiteY30" fmla="*/ 163056 h 402032"/>
                  <a:gd name="connsiteX31" fmla="*/ 16871 w 267066"/>
                  <a:gd name="connsiteY31" fmla="*/ 132126 h 402032"/>
                  <a:gd name="connsiteX32" fmla="*/ 59020 w 267066"/>
                  <a:gd name="connsiteY32" fmla="*/ 95601 h 402032"/>
                  <a:gd name="connsiteX33" fmla="*/ 118068 w 267066"/>
                  <a:gd name="connsiteY33" fmla="*/ 56236 h 402032"/>
                  <a:gd name="connsiteX34" fmla="*/ 146186 w 267066"/>
                  <a:gd name="connsiteY34" fmla="*/ 39365 h 402032"/>
                  <a:gd name="connsiteX35" fmla="*/ 208046 w 267066"/>
                  <a:gd name="connsiteY35" fmla="*/ 16870 h 402032"/>
                  <a:gd name="connsiteX36" fmla="*/ 196799 w 267066"/>
                  <a:gd name="connsiteY36" fmla="*/ 11247 h 402032"/>
                  <a:gd name="connsiteX37" fmla="*/ 150404 w 267066"/>
                  <a:gd name="connsiteY37" fmla="*/ 26360 h 402032"/>
                  <a:gd name="connsiteX38" fmla="*/ 138137 w 267066"/>
                  <a:gd name="connsiteY38" fmla="*/ 32584 h 402032"/>
                  <a:gd name="connsiteX39" fmla="*/ 156379 w 267066"/>
                  <a:gd name="connsiteY39" fmla="*/ 22846 h 402032"/>
                  <a:gd name="connsiteX40" fmla="*/ 210858 w 267066"/>
                  <a:gd name="connsiteY40" fmla="*/ 0 h 402032"/>
                  <a:gd name="connsiteX41" fmla="*/ 202422 w 267066"/>
                  <a:gd name="connsiteY41" fmla="*/ 8435 h 402032"/>
                  <a:gd name="connsiteX42" fmla="*/ 213670 w 267066"/>
                  <a:gd name="connsiteY42" fmla="*/ 14059 h 402032"/>
                  <a:gd name="connsiteX43" fmla="*/ 216481 w 267066"/>
                  <a:gd name="connsiteY43" fmla="*/ 8435 h 402032"/>
                  <a:gd name="connsiteX44" fmla="*/ 202422 w 267066"/>
                  <a:gd name="connsiteY44" fmla="*/ 8435 h 402032"/>
                  <a:gd name="connsiteX45" fmla="*/ 64644 w 267066"/>
                  <a:gd name="connsiteY45" fmla="*/ 104036 h 402032"/>
                  <a:gd name="connsiteX46" fmla="*/ 19683 w 267066"/>
                  <a:gd name="connsiteY46" fmla="*/ 151809 h 402032"/>
                  <a:gd name="connsiteX47" fmla="*/ 64644 w 267066"/>
                  <a:gd name="connsiteY47" fmla="*/ 104036 h 402032"/>
                  <a:gd name="connsiteX48" fmla="*/ 216481 w 267066"/>
                  <a:gd name="connsiteY48" fmla="*/ 50612 h 402032"/>
                  <a:gd name="connsiteX49" fmla="*/ 208046 w 267066"/>
                  <a:gd name="connsiteY49" fmla="*/ 64671 h 402032"/>
                  <a:gd name="connsiteX50" fmla="*/ 216481 w 267066"/>
                  <a:gd name="connsiteY50" fmla="*/ 50612 h 40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66" h="402032">
                    <a:moveTo>
                      <a:pt x="210858" y="0"/>
                    </a:moveTo>
                    <a:cubicBezTo>
                      <a:pt x="219293" y="0"/>
                      <a:pt x="222105" y="5623"/>
                      <a:pt x="230540" y="11247"/>
                    </a:cubicBezTo>
                    <a:cubicBezTo>
                      <a:pt x="230540" y="8435"/>
                      <a:pt x="227729" y="2811"/>
                      <a:pt x="227729" y="0"/>
                    </a:cubicBezTo>
                    <a:cubicBezTo>
                      <a:pt x="230540" y="0"/>
                      <a:pt x="233352" y="2811"/>
                      <a:pt x="236164" y="2811"/>
                    </a:cubicBezTo>
                    <a:cubicBezTo>
                      <a:pt x="236164" y="2811"/>
                      <a:pt x="233352" y="2811"/>
                      <a:pt x="230540" y="5623"/>
                    </a:cubicBezTo>
                    <a:cubicBezTo>
                      <a:pt x="236164" y="11247"/>
                      <a:pt x="241788" y="14059"/>
                      <a:pt x="247411" y="22494"/>
                    </a:cubicBezTo>
                    <a:cubicBezTo>
                      <a:pt x="250223" y="19682"/>
                      <a:pt x="247411" y="14059"/>
                      <a:pt x="247411" y="11247"/>
                    </a:cubicBezTo>
                    <a:cubicBezTo>
                      <a:pt x="255847" y="19682"/>
                      <a:pt x="267066" y="44988"/>
                      <a:pt x="267066" y="56236"/>
                    </a:cubicBezTo>
                    <a:cubicBezTo>
                      <a:pt x="267066" y="157433"/>
                      <a:pt x="118068" y="340172"/>
                      <a:pt x="89950" y="379537"/>
                    </a:cubicBezTo>
                    <a:cubicBezTo>
                      <a:pt x="84326" y="387973"/>
                      <a:pt x="73079" y="390785"/>
                      <a:pt x="64644" y="396408"/>
                    </a:cubicBezTo>
                    <a:cubicBezTo>
                      <a:pt x="61832" y="399220"/>
                      <a:pt x="53396" y="399220"/>
                      <a:pt x="47773" y="402032"/>
                    </a:cubicBezTo>
                    <a:cubicBezTo>
                      <a:pt x="47773" y="402032"/>
                      <a:pt x="44961" y="402032"/>
                      <a:pt x="44961" y="396408"/>
                    </a:cubicBezTo>
                    <a:cubicBezTo>
                      <a:pt x="44961" y="387973"/>
                      <a:pt x="47773" y="382349"/>
                      <a:pt x="50585" y="373914"/>
                    </a:cubicBezTo>
                    <a:lnTo>
                      <a:pt x="44961" y="368290"/>
                    </a:lnTo>
                    <a:lnTo>
                      <a:pt x="36554" y="385161"/>
                    </a:lnTo>
                    <a:cubicBezTo>
                      <a:pt x="33742" y="382349"/>
                      <a:pt x="33742" y="385161"/>
                      <a:pt x="33742" y="376726"/>
                    </a:cubicBezTo>
                    <a:cubicBezTo>
                      <a:pt x="33742" y="371102"/>
                      <a:pt x="36554" y="362666"/>
                      <a:pt x="39366" y="348607"/>
                    </a:cubicBezTo>
                    <a:cubicBezTo>
                      <a:pt x="36554" y="348607"/>
                      <a:pt x="36554" y="345796"/>
                      <a:pt x="33742" y="342984"/>
                    </a:cubicBezTo>
                    <a:cubicBezTo>
                      <a:pt x="28118" y="348607"/>
                      <a:pt x="25307" y="357043"/>
                      <a:pt x="22495" y="359855"/>
                    </a:cubicBezTo>
                    <a:lnTo>
                      <a:pt x="22495" y="351419"/>
                    </a:lnTo>
                    <a:cubicBezTo>
                      <a:pt x="44961" y="255846"/>
                      <a:pt x="160245" y="154621"/>
                      <a:pt x="202422" y="59047"/>
                    </a:cubicBezTo>
                    <a:cubicBezTo>
                      <a:pt x="202422" y="59047"/>
                      <a:pt x="205234" y="56236"/>
                      <a:pt x="202422" y="50612"/>
                    </a:cubicBezTo>
                    <a:cubicBezTo>
                      <a:pt x="177116" y="53424"/>
                      <a:pt x="30930" y="148997"/>
                      <a:pt x="30930" y="185551"/>
                    </a:cubicBezTo>
                    <a:cubicBezTo>
                      <a:pt x="30930" y="191174"/>
                      <a:pt x="39366" y="202422"/>
                      <a:pt x="39366" y="210857"/>
                    </a:cubicBezTo>
                    <a:cubicBezTo>
                      <a:pt x="39366" y="216481"/>
                      <a:pt x="47773" y="219292"/>
                      <a:pt x="53396" y="222104"/>
                    </a:cubicBezTo>
                    <a:cubicBezTo>
                      <a:pt x="44961" y="219292"/>
                      <a:pt x="36554" y="219292"/>
                      <a:pt x="25307" y="219292"/>
                    </a:cubicBezTo>
                    <a:cubicBezTo>
                      <a:pt x="28118" y="222104"/>
                      <a:pt x="30930" y="224916"/>
                      <a:pt x="33742" y="224916"/>
                    </a:cubicBezTo>
                    <a:cubicBezTo>
                      <a:pt x="25307" y="222104"/>
                      <a:pt x="14059" y="210857"/>
                      <a:pt x="5624" y="202422"/>
                    </a:cubicBezTo>
                    <a:lnTo>
                      <a:pt x="4712" y="207287"/>
                    </a:lnTo>
                    <a:lnTo>
                      <a:pt x="2812" y="193986"/>
                    </a:lnTo>
                    <a:cubicBezTo>
                      <a:pt x="2812" y="165868"/>
                      <a:pt x="0" y="174303"/>
                      <a:pt x="0" y="163056"/>
                    </a:cubicBezTo>
                    <a:cubicBezTo>
                      <a:pt x="0" y="154621"/>
                      <a:pt x="14059" y="137750"/>
                      <a:pt x="16871" y="132126"/>
                    </a:cubicBezTo>
                    <a:cubicBezTo>
                      <a:pt x="30930" y="123691"/>
                      <a:pt x="42149" y="106848"/>
                      <a:pt x="59020" y="95601"/>
                    </a:cubicBezTo>
                    <a:cubicBezTo>
                      <a:pt x="75891" y="78730"/>
                      <a:pt x="95574" y="64671"/>
                      <a:pt x="118068" y="56236"/>
                    </a:cubicBezTo>
                    <a:cubicBezTo>
                      <a:pt x="126503" y="50612"/>
                      <a:pt x="140563" y="47800"/>
                      <a:pt x="146186" y="39365"/>
                    </a:cubicBezTo>
                    <a:cubicBezTo>
                      <a:pt x="165869" y="33741"/>
                      <a:pt x="188363" y="25306"/>
                      <a:pt x="208046" y="16870"/>
                    </a:cubicBezTo>
                    <a:cubicBezTo>
                      <a:pt x="205234" y="14059"/>
                      <a:pt x="202422" y="11247"/>
                      <a:pt x="196799" y="11247"/>
                    </a:cubicBezTo>
                    <a:cubicBezTo>
                      <a:pt x="186958" y="11247"/>
                      <a:pt x="167978" y="18277"/>
                      <a:pt x="150404" y="26360"/>
                    </a:cubicBezTo>
                    <a:lnTo>
                      <a:pt x="138137" y="32584"/>
                    </a:lnTo>
                    <a:lnTo>
                      <a:pt x="156379" y="22846"/>
                    </a:lnTo>
                    <a:cubicBezTo>
                      <a:pt x="179225" y="11247"/>
                      <a:pt x="203829" y="0"/>
                      <a:pt x="210858" y="0"/>
                    </a:cubicBezTo>
                    <a:close/>
                    <a:moveTo>
                      <a:pt x="202422" y="8435"/>
                    </a:moveTo>
                    <a:cubicBezTo>
                      <a:pt x="202422" y="11247"/>
                      <a:pt x="210858" y="11247"/>
                      <a:pt x="213670" y="14059"/>
                    </a:cubicBezTo>
                    <a:cubicBezTo>
                      <a:pt x="216481" y="11247"/>
                      <a:pt x="216481" y="8435"/>
                      <a:pt x="216481" y="8435"/>
                    </a:cubicBezTo>
                    <a:lnTo>
                      <a:pt x="202422" y="8435"/>
                    </a:lnTo>
                    <a:close/>
                    <a:moveTo>
                      <a:pt x="64644" y="104036"/>
                    </a:moveTo>
                    <a:cubicBezTo>
                      <a:pt x="47773" y="106848"/>
                      <a:pt x="25307" y="137750"/>
                      <a:pt x="19683" y="151809"/>
                    </a:cubicBezTo>
                    <a:cubicBezTo>
                      <a:pt x="33742" y="134938"/>
                      <a:pt x="47773" y="118067"/>
                      <a:pt x="64644" y="104036"/>
                    </a:cubicBezTo>
                    <a:close/>
                    <a:moveTo>
                      <a:pt x="216481" y="50612"/>
                    </a:moveTo>
                    <a:cubicBezTo>
                      <a:pt x="210858" y="56236"/>
                      <a:pt x="210858" y="61859"/>
                      <a:pt x="208046" y="64671"/>
                    </a:cubicBezTo>
                    <a:cubicBezTo>
                      <a:pt x="210858" y="61859"/>
                      <a:pt x="213670" y="56236"/>
                      <a:pt x="216481" y="5061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571B745-4545-1239-8751-D9B714624DC0}"/>
                </a:ext>
              </a:extLst>
            </p:cNvPr>
            <p:cNvGrpSpPr/>
            <p:nvPr/>
          </p:nvGrpSpPr>
          <p:grpSpPr>
            <a:xfrm>
              <a:off x="6096000" y="1144793"/>
              <a:ext cx="840618" cy="1138642"/>
              <a:chOff x="6096000" y="1144793"/>
              <a:chExt cx="840618" cy="1138642"/>
            </a:xfrm>
            <a:grp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9A7FC838-5704-8D37-8975-1ECB7880AAE9}"/>
                  </a:ext>
                </a:extLst>
              </p:cNvPr>
              <p:cNvSpPr/>
              <p:nvPr/>
            </p:nvSpPr>
            <p:spPr>
              <a:xfrm>
                <a:off x="6343383" y="1144793"/>
                <a:ext cx="427367" cy="728174"/>
              </a:xfrm>
              <a:custGeom>
                <a:avLst/>
                <a:gdLst>
                  <a:gd name="connsiteX0" fmla="*/ 385189 w 427367"/>
                  <a:gd name="connsiteY0" fmla="*/ 0 h 728174"/>
                  <a:gd name="connsiteX1" fmla="*/ 399248 w 427367"/>
                  <a:gd name="connsiteY1" fmla="*/ 25306 h 728174"/>
                  <a:gd name="connsiteX2" fmla="*/ 416119 w 427367"/>
                  <a:gd name="connsiteY2" fmla="*/ 36554 h 728174"/>
                  <a:gd name="connsiteX3" fmla="*/ 427367 w 427367"/>
                  <a:gd name="connsiteY3" fmla="*/ 64672 h 728174"/>
                  <a:gd name="connsiteX4" fmla="*/ 202450 w 427367"/>
                  <a:gd name="connsiteY4" fmla="*/ 312083 h 728174"/>
                  <a:gd name="connsiteX5" fmla="*/ 191203 w 427367"/>
                  <a:gd name="connsiteY5" fmla="*/ 421715 h 728174"/>
                  <a:gd name="connsiteX6" fmla="*/ 194015 w 427367"/>
                  <a:gd name="connsiteY6" fmla="*/ 463892 h 728174"/>
                  <a:gd name="connsiteX7" fmla="*/ 298023 w 427367"/>
                  <a:gd name="connsiteY7" fmla="*/ 373914 h 728174"/>
                  <a:gd name="connsiteX8" fmla="*/ 306459 w 427367"/>
                  <a:gd name="connsiteY8" fmla="*/ 373914 h 728174"/>
                  <a:gd name="connsiteX9" fmla="*/ 300835 w 427367"/>
                  <a:gd name="connsiteY9" fmla="*/ 382350 h 728174"/>
                  <a:gd name="connsiteX10" fmla="*/ 320518 w 427367"/>
                  <a:gd name="connsiteY10" fmla="*/ 390785 h 728174"/>
                  <a:gd name="connsiteX11" fmla="*/ 300835 w 427367"/>
                  <a:gd name="connsiteY11" fmla="*/ 424527 h 728174"/>
                  <a:gd name="connsiteX12" fmla="*/ 323330 w 427367"/>
                  <a:gd name="connsiteY12" fmla="*/ 404844 h 728174"/>
                  <a:gd name="connsiteX13" fmla="*/ 191203 w 427367"/>
                  <a:gd name="connsiteY13" fmla="*/ 534187 h 728174"/>
                  <a:gd name="connsiteX14" fmla="*/ 196826 w 427367"/>
                  <a:gd name="connsiteY14" fmla="*/ 683185 h 728174"/>
                  <a:gd name="connsiteX15" fmla="*/ 194015 w 427367"/>
                  <a:gd name="connsiteY15" fmla="*/ 691620 h 728174"/>
                  <a:gd name="connsiteX16" fmla="*/ 185579 w 427367"/>
                  <a:gd name="connsiteY16" fmla="*/ 691620 h 728174"/>
                  <a:gd name="connsiteX17" fmla="*/ 182767 w 427367"/>
                  <a:gd name="connsiteY17" fmla="*/ 674750 h 728174"/>
                  <a:gd name="connsiteX18" fmla="*/ 174332 w 427367"/>
                  <a:gd name="connsiteY18" fmla="*/ 711303 h 728174"/>
                  <a:gd name="connsiteX19" fmla="*/ 165897 w 427367"/>
                  <a:gd name="connsiteY19" fmla="*/ 700056 h 728174"/>
                  <a:gd name="connsiteX20" fmla="*/ 151837 w 427367"/>
                  <a:gd name="connsiteY20" fmla="*/ 705679 h 728174"/>
                  <a:gd name="connsiteX21" fmla="*/ 151837 w 427367"/>
                  <a:gd name="connsiteY21" fmla="*/ 722550 h 728174"/>
                  <a:gd name="connsiteX22" fmla="*/ 146214 w 427367"/>
                  <a:gd name="connsiteY22" fmla="*/ 728174 h 728174"/>
                  <a:gd name="connsiteX23" fmla="*/ 143402 w 427367"/>
                  <a:gd name="connsiteY23" fmla="*/ 711303 h 728174"/>
                  <a:gd name="connsiteX24" fmla="*/ 146214 w 427367"/>
                  <a:gd name="connsiteY24" fmla="*/ 663502 h 728174"/>
                  <a:gd name="connsiteX25" fmla="*/ 118096 w 427367"/>
                  <a:gd name="connsiteY25" fmla="*/ 722550 h 728174"/>
                  <a:gd name="connsiteX26" fmla="*/ 120908 w 427367"/>
                  <a:gd name="connsiteY26" fmla="*/ 688809 h 728174"/>
                  <a:gd name="connsiteX27" fmla="*/ 112472 w 427367"/>
                  <a:gd name="connsiteY27" fmla="*/ 700056 h 728174"/>
                  <a:gd name="connsiteX28" fmla="*/ 106849 w 427367"/>
                  <a:gd name="connsiteY28" fmla="*/ 697244 h 728174"/>
                  <a:gd name="connsiteX29" fmla="*/ 151837 w 427367"/>
                  <a:gd name="connsiteY29" fmla="*/ 427339 h 728174"/>
                  <a:gd name="connsiteX30" fmla="*/ 151837 w 427367"/>
                  <a:gd name="connsiteY30" fmla="*/ 500446 h 728174"/>
                  <a:gd name="connsiteX31" fmla="*/ 160273 w 427367"/>
                  <a:gd name="connsiteY31" fmla="*/ 407656 h 728174"/>
                  <a:gd name="connsiteX32" fmla="*/ 154649 w 427367"/>
                  <a:gd name="connsiteY32" fmla="*/ 494822 h 728174"/>
                  <a:gd name="connsiteX33" fmla="*/ 160273 w 427367"/>
                  <a:gd name="connsiteY33" fmla="*/ 500446 h 728174"/>
                  <a:gd name="connsiteX34" fmla="*/ 174332 w 427367"/>
                  <a:gd name="connsiteY34" fmla="*/ 348636 h 728174"/>
                  <a:gd name="connsiteX35" fmla="*/ 165897 w 427367"/>
                  <a:gd name="connsiteY35" fmla="*/ 362695 h 728174"/>
                  <a:gd name="connsiteX36" fmla="*/ 165897 w 427367"/>
                  <a:gd name="connsiteY36" fmla="*/ 368319 h 728174"/>
                  <a:gd name="connsiteX37" fmla="*/ 160273 w 427367"/>
                  <a:gd name="connsiteY37" fmla="*/ 362695 h 728174"/>
                  <a:gd name="connsiteX38" fmla="*/ 112472 w 427367"/>
                  <a:gd name="connsiteY38" fmla="*/ 413280 h 728174"/>
                  <a:gd name="connsiteX39" fmla="*/ 101225 w 427367"/>
                  <a:gd name="connsiteY39" fmla="*/ 413280 h 728174"/>
                  <a:gd name="connsiteX40" fmla="*/ 78730 w 427367"/>
                  <a:gd name="connsiteY40" fmla="*/ 432962 h 728174"/>
                  <a:gd name="connsiteX41" fmla="*/ 98413 w 427367"/>
                  <a:gd name="connsiteY41" fmla="*/ 390785 h 728174"/>
                  <a:gd name="connsiteX42" fmla="*/ 56236 w 427367"/>
                  <a:gd name="connsiteY42" fmla="*/ 430150 h 728174"/>
                  <a:gd name="connsiteX43" fmla="*/ 64671 w 427367"/>
                  <a:gd name="connsiteY43" fmla="*/ 399220 h 728174"/>
                  <a:gd name="connsiteX44" fmla="*/ 47801 w 427367"/>
                  <a:gd name="connsiteY44" fmla="*/ 407656 h 728174"/>
                  <a:gd name="connsiteX45" fmla="*/ 53424 w 427367"/>
                  <a:gd name="connsiteY45" fmla="*/ 373914 h 728174"/>
                  <a:gd name="connsiteX46" fmla="*/ 126531 w 427367"/>
                  <a:gd name="connsiteY46" fmla="*/ 298024 h 728174"/>
                  <a:gd name="connsiteX47" fmla="*/ 179956 w 427367"/>
                  <a:gd name="connsiteY47" fmla="*/ 233352 h 728174"/>
                  <a:gd name="connsiteX48" fmla="*/ 258658 w 427367"/>
                  <a:gd name="connsiteY48" fmla="*/ 126531 h 728174"/>
                  <a:gd name="connsiteX49" fmla="*/ 253034 w 427367"/>
                  <a:gd name="connsiteY49" fmla="*/ 123720 h 728174"/>
                  <a:gd name="connsiteX50" fmla="*/ 39365 w 427367"/>
                  <a:gd name="connsiteY50" fmla="*/ 182739 h 728174"/>
                  <a:gd name="connsiteX51" fmla="*/ 47801 w 427367"/>
                  <a:gd name="connsiteY51" fmla="*/ 177116 h 728174"/>
                  <a:gd name="connsiteX52" fmla="*/ 42177 w 427367"/>
                  <a:gd name="connsiteY52" fmla="*/ 174304 h 728174"/>
                  <a:gd name="connsiteX53" fmla="*/ 19683 w 427367"/>
                  <a:gd name="connsiteY53" fmla="*/ 182739 h 728174"/>
                  <a:gd name="connsiteX54" fmla="*/ 14059 w 427367"/>
                  <a:gd name="connsiteY54" fmla="*/ 179928 h 728174"/>
                  <a:gd name="connsiteX55" fmla="*/ 19683 w 427367"/>
                  <a:gd name="connsiteY55" fmla="*/ 174304 h 728174"/>
                  <a:gd name="connsiteX56" fmla="*/ 14059 w 427367"/>
                  <a:gd name="connsiteY56" fmla="*/ 171492 h 728174"/>
                  <a:gd name="connsiteX57" fmla="*/ 0 w 427367"/>
                  <a:gd name="connsiteY57" fmla="*/ 179928 h 728174"/>
                  <a:gd name="connsiteX58" fmla="*/ 8435 w 427367"/>
                  <a:gd name="connsiteY58" fmla="*/ 160245 h 728174"/>
                  <a:gd name="connsiteX59" fmla="*/ 36553 w 427367"/>
                  <a:gd name="connsiteY59" fmla="*/ 132155 h 728174"/>
                  <a:gd name="connsiteX60" fmla="*/ 314894 w 427367"/>
                  <a:gd name="connsiteY60" fmla="*/ 8435 h 728174"/>
                  <a:gd name="connsiteX61" fmla="*/ 385189 w 427367"/>
                  <a:gd name="connsiteY61" fmla="*/ 0 h 728174"/>
                  <a:gd name="connsiteX62" fmla="*/ 194015 w 427367"/>
                  <a:gd name="connsiteY62" fmla="*/ 334577 h 728174"/>
                  <a:gd name="connsiteX63" fmla="*/ 185579 w 427367"/>
                  <a:gd name="connsiteY63" fmla="*/ 413280 h 728174"/>
                  <a:gd name="connsiteX64" fmla="*/ 182767 w 427367"/>
                  <a:gd name="connsiteY64" fmla="*/ 483575 h 728174"/>
                  <a:gd name="connsiteX65" fmla="*/ 194015 w 427367"/>
                  <a:gd name="connsiteY65" fmla="*/ 334577 h 728174"/>
                  <a:gd name="connsiteX66" fmla="*/ 208046 w 427367"/>
                  <a:gd name="connsiteY66" fmla="*/ 494822 h 728174"/>
                  <a:gd name="connsiteX67" fmla="*/ 196826 w 427367"/>
                  <a:gd name="connsiteY67" fmla="*/ 511693 h 728174"/>
                  <a:gd name="connsiteX68" fmla="*/ 208046 w 427367"/>
                  <a:gd name="connsiteY68" fmla="*/ 49482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27367" h="728174">
                    <a:moveTo>
                      <a:pt x="385189" y="0"/>
                    </a:moveTo>
                    <a:cubicBezTo>
                      <a:pt x="393625" y="8435"/>
                      <a:pt x="390813" y="19683"/>
                      <a:pt x="399248" y="25306"/>
                    </a:cubicBezTo>
                    <a:cubicBezTo>
                      <a:pt x="402060" y="28118"/>
                      <a:pt x="413308" y="30930"/>
                      <a:pt x="416119" y="36554"/>
                    </a:cubicBezTo>
                    <a:cubicBezTo>
                      <a:pt x="418931" y="44989"/>
                      <a:pt x="427367" y="59048"/>
                      <a:pt x="427367" y="64672"/>
                    </a:cubicBezTo>
                    <a:cubicBezTo>
                      <a:pt x="427367" y="98413"/>
                      <a:pt x="213669" y="267094"/>
                      <a:pt x="202450" y="312083"/>
                    </a:cubicBezTo>
                    <a:cubicBezTo>
                      <a:pt x="194015" y="345824"/>
                      <a:pt x="194015" y="385161"/>
                      <a:pt x="191203" y="421715"/>
                    </a:cubicBezTo>
                    <a:lnTo>
                      <a:pt x="194015" y="463892"/>
                    </a:lnTo>
                    <a:cubicBezTo>
                      <a:pt x="219293" y="427339"/>
                      <a:pt x="261470" y="382350"/>
                      <a:pt x="298023" y="373914"/>
                    </a:cubicBezTo>
                    <a:lnTo>
                      <a:pt x="306459" y="373914"/>
                    </a:lnTo>
                    <a:cubicBezTo>
                      <a:pt x="306459" y="376726"/>
                      <a:pt x="303647" y="379538"/>
                      <a:pt x="300835" y="382350"/>
                    </a:cubicBezTo>
                    <a:cubicBezTo>
                      <a:pt x="306459" y="385161"/>
                      <a:pt x="312082" y="393597"/>
                      <a:pt x="320518" y="390785"/>
                    </a:cubicBezTo>
                    <a:cubicBezTo>
                      <a:pt x="317706" y="396409"/>
                      <a:pt x="298023" y="407656"/>
                      <a:pt x="300835" y="424527"/>
                    </a:cubicBezTo>
                    <a:cubicBezTo>
                      <a:pt x="306459" y="418903"/>
                      <a:pt x="314894" y="410468"/>
                      <a:pt x="323330" y="404844"/>
                    </a:cubicBezTo>
                    <a:cubicBezTo>
                      <a:pt x="306459" y="449833"/>
                      <a:pt x="191203" y="503257"/>
                      <a:pt x="191203" y="534187"/>
                    </a:cubicBezTo>
                    <a:lnTo>
                      <a:pt x="196826" y="683185"/>
                    </a:lnTo>
                    <a:cubicBezTo>
                      <a:pt x="196826" y="685997"/>
                      <a:pt x="196826" y="688809"/>
                      <a:pt x="194015" y="691620"/>
                    </a:cubicBezTo>
                    <a:lnTo>
                      <a:pt x="185579" y="691620"/>
                    </a:lnTo>
                    <a:cubicBezTo>
                      <a:pt x="185579" y="685997"/>
                      <a:pt x="185579" y="680373"/>
                      <a:pt x="182767" y="674750"/>
                    </a:cubicBezTo>
                    <a:cubicBezTo>
                      <a:pt x="177144" y="685997"/>
                      <a:pt x="177144" y="700056"/>
                      <a:pt x="174332" y="711303"/>
                    </a:cubicBezTo>
                    <a:cubicBezTo>
                      <a:pt x="171520" y="711303"/>
                      <a:pt x="168708" y="705679"/>
                      <a:pt x="165897" y="700056"/>
                    </a:cubicBezTo>
                    <a:cubicBezTo>
                      <a:pt x="163085" y="700056"/>
                      <a:pt x="163085" y="708491"/>
                      <a:pt x="151837" y="705679"/>
                    </a:cubicBezTo>
                    <a:lnTo>
                      <a:pt x="151837" y="722550"/>
                    </a:lnTo>
                    <a:cubicBezTo>
                      <a:pt x="149026" y="722550"/>
                      <a:pt x="149026" y="725362"/>
                      <a:pt x="146214" y="728174"/>
                    </a:cubicBezTo>
                    <a:cubicBezTo>
                      <a:pt x="143402" y="722550"/>
                      <a:pt x="143402" y="719738"/>
                      <a:pt x="143402" y="711303"/>
                    </a:cubicBezTo>
                    <a:cubicBezTo>
                      <a:pt x="143402" y="705679"/>
                      <a:pt x="146214" y="680373"/>
                      <a:pt x="146214" y="663502"/>
                    </a:cubicBezTo>
                    <a:cubicBezTo>
                      <a:pt x="132155" y="677561"/>
                      <a:pt x="134967" y="711303"/>
                      <a:pt x="118096" y="722550"/>
                    </a:cubicBezTo>
                    <a:cubicBezTo>
                      <a:pt x="120908" y="708491"/>
                      <a:pt x="120908" y="700056"/>
                      <a:pt x="120908" y="688809"/>
                    </a:cubicBezTo>
                    <a:cubicBezTo>
                      <a:pt x="118096" y="691620"/>
                      <a:pt x="115284" y="697244"/>
                      <a:pt x="112472" y="700056"/>
                    </a:cubicBezTo>
                    <a:cubicBezTo>
                      <a:pt x="112472" y="700056"/>
                      <a:pt x="109660" y="700056"/>
                      <a:pt x="106849" y="697244"/>
                    </a:cubicBezTo>
                    <a:cubicBezTo>
                      <a:pt x="132155" y="607266"/>
                      <a:pt x="146214" y="517316"/>
                      <a:pt x="151837" y="427339"/>
                    </a:cubicBezTo>
                    <a:lnTo>
                      <a:pt x="151837" y="500446"/>
                    </a:lnTo>
                    <a:lnTo>
                      <a:pt x="160273" y="407656"/>
                    </a:lnTo>
                    <a:cubicBezTo>
                      <a:pt x="160273" y="435774"/>
                      <a:pt x="157461" y="466704"/>
                      <a:pt x="154649" y="494822"/>
                    </a:cubicBezTo>
                    <a:lnTo>
                      <a:pt x="160273" y="500446"/>
                    </a:lnTo>
                    <a:lnTo>
                      <a:pt x="174332" y="348636"/>
                    </a:lnTo>
                    <a:cubicBezTo>
                      <a:pt x="165897" y="354260"/>
                      <a:pt x="165897" y="357072"/>
                      <a:pt x="165897" y="362695"/>
                    </a:cubicBezTo>
                    <a:lnTo>
                      <a:pt x="165897" y="368319"/>
                    </a:lnTo>
                    <a:lnTo>
                      <a:pt x="160273" y="362695"/>
                    </a:lnTo>
                    <a:cubicBezTo>
                      <a:pt x="143402" y="379538"/>
                      <a:pt x="129343" y="399220"/>
                      <a:pt x="112472" y="413280"/>
                    </a:cubicBezTo>
                    <a:cubicBezTo>
                      <a:pt x="109660" y="416091"/>
                      <a:pt x="104037" y="413280"/>
                      <a:pt x="101225" y="413280"/>
                    </a:cubicBezTo>
                    <a:cubicBezTo>
                      <a:pt x="95601" y="421715"/>
                      <a:pt x="87166" y="430150"/>
                      <a:pt x="78730" y="432962"/>
                    </a:cubicBezTo>
                    <a:cubicBezTo>
                      <a:pt x="84354" y="416091"/>
                      <a:pt x="98413" y="404844"/>
                      <a:pt x="98413" y="390785"/>
                    </a:cubicBezTo>
                    <a:cubicBezTo>
                      <a:pt x="84354" y="402032"/>
                      <a:pt x="70295" y="418903"/>
                      <a:pt x="56236" y="430150"/>
                    </a:cubicBezTo>
                    <a:cubicBezTo>
                      <a:pt x="59048" y="421715"/>
                      <a:pt x="61860" y="410468"/>
                      <a:pt x="64671" y="399220"/>
                    </a:cubicBezTo>
                    <a:cubicBezTo>
                      <a:pt x="59048" y="402032"/>
                      <a:pt x="53424" y="407656"/>
                      <a:pt x="47801" y="407656"/>
                    </a:cubicBezTo>
                    <a:cubicBezTo>
                      <a:pt x="53424" y="396409"/>
                      <a:pt x="47801" y="382350"/>
                      <a:pt x="53424" y="373914"/>
                    </a:cubicBezTo>
                    <a:cubicBezTo>
                      <a:pt x="70295" y="343012"/>
                      <a:pt x="104037" y="323330"/>
                      <a:pt x="126531" y="298024"/>
                    </a:cubicBezTo>
                    <a:cubicBezTo>
                      <a:pt x="146214" y="278341"/>
                      <a:pt x="163085" y="255846"/>
                      <a:pt x="179956" y="233352"/>
                    </a:cubicBezTo>
                    <a:cubicBezTo>
                      <a:pt x="208046" y="199610"/>
                      <a:pt x="233352" y="163057"/>
                      <a:pt x="258658" y="126531"/>
                    </a:cubicBezTo>
                    <a:cubicBezTo>
                      <a:pt x="258658" y="126531"/>
                      <a:pt x="255846" y="123720"/>
                      <a:pt x="253034" y="123720"/>
                    </a:cubicBezTo>
                    <a:lnTo>
                      <a:pt x="39365" y="182739"/>
                    </a:lnTo>
                    <a:cubicBezTo>
                      <a:pt x="42177" y="179928"/>
                      <a:pt x="44989" y="179928"/>
                      <a:pt x="47801" y="177116"/>
                    </a:cubicBezTo>
                    <a:cubicBezTo>
                      <a:pt x="47801" y="177116"/>
                      <a:pt x="47801" y="174304"/>
                      <a:pt x="42177" y="174304"/>
                    </a:cubicBezTo>
                    <a:cubicBezTo>
                      <a:pt x="33742" y="174304"/>
                      <a:pt x="28118" y="182739"/>
                      <a:pt x="19683" y="182739"/>
                    </a:cubicBezTo>
                    <a:cubicBezTo>
                      <a:pt x="14059" y="182739"/>
                      <a:pt x="16871" y="177116"/>
                      <a:pt x="14059" y="179928"/>
                    </a:cubicBezTo>
                    <a:lnTo>
                      <a:pt x="19683" y="174304"/>
                    </a:lnTo>
                    <a:cubicBezTo>
                      <a:pt x="19683" y="174304"/>
                      <a:pt x="19683" y="171492"/>
                      <a:pt x="14059" y="171492"/>
                    </a:cubicBezTo>
                    <a:cubicBezTo>
                      <a:pt x="5623" y="171492"/>
                      <a:pt x="5623" y="177116"/>
                      <a:pt x="0" y="179928"/>
                    </a:cubicBezTo>
                    <a:cubicBezTo>
                      <a:pt x="14059" y="160245"/>
                      <a:pt x="8435" y="160245"/>
                      <a:pt x="8435" y="160245"/>
                    </a:cubicBezTo>
                    <a:cubicBezTo>
                      <a:pt x="8435" y="151810"/>
                      <a:pt x="28118" y="137779"/>
                      <a:pt x="36553" y="132155"/>
                    </a:cubicBezTo>
                    <a:cubicBezTo>
                      <a:pt x="129343" y="61860"/>
                      <a:pt x="219293" y="33742"/>
                      <a:pt x="314894" y="8435"/>
                    </a:cubicBezTo>
                    <a:cubicBezTo>
                      <a:pt x="334577" y="2812"/>
                      <a:pt x="362695" y="0"/>
                      <a:pt x="385189" y="0"/>
                    </a:cubicBezTo>
                    <a:close/>
                    <a:moveTo>
                      <a:pt x="194015" y="334577"/>
                    </a:moveTo>
                    <a:cubicBezTo>
                      <a:pt x="191203" y="359883"/>
                      <a:pt x="188391" y="387973"/>
                      <a:pt x="185579" y="413280"/>
                    </a:cubicBezTo>
                    <a:cubicBezTo>
                      <a:pt x="182767" y="472328"/>
                      <a:pt x="182767" y="477951"/>
                      <a:pt x="182767" y="483575"/>
                    </a:cubicBezTo>
                    <a:lnTo>
                      <a:pt x="194015" y="334577"/>
                    </a:lnTo>
                    <a:close/>
                    <a:moveTo>
                      <a:pt x="208046" y="494822"/>
                    </a:moveTo>
                    <a:cubicBezTo>
                      <a:pt x="202450" y="500446"/>
                      <a:pt x="196826" y="506069"/>
                      <a:pt x="196826" y="511693"/>
                    </a:cubicBezTo>
                    <a:cubicBezTo>
                      <a:pt x="202450" y="506069"/>
                      <a:pt x="205234" y="500446"/>
                      <a:pt x="208046" y="49482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6DB4B08-0828-2066-6B74-62BE2F8B92FD}"/>
                  </a:ext>
                </a:extLst>
              </p:cNvPr>
              <p:cNvSpPr/>
              <p:nvPr/>
            </p:nvSpPr>
            <p:spPr>
              <a:xfrm>
                <a:off x="6096000" y="1319098"/>
                <a:ext cx="213669" cy="371131"/>
              </a:xfrm>
              <a:custGeom>
                <a:avLst/>
                <a:gdLst>
                  <a:gd name="connsiteX0" fmla="*/ 67455 w 213669"/>
                  <a:gd name="connsiteY0" fmla="*/ 0 h 371131"/>
                  <a:gd name="connsiteX1" fmla="*/ 95573 w 213669"/>
                  <a:gd name="connsiteY1" fmla="*/ 11247 h 371131"/>
                  <a:gd name="connsiteX2" fmla="*/ 109632 w 213669"/>
                  <a:gd name="connsiteY2" fmla="*/ 16871 h 371131"/>
                  <a:gd name="connsiteX3" fmla="*/ 213669 w 213669"/>
                  <a:gd name="connsiteY3" fmla="*/ 309271 h 371131"/>
                  <a:gd name="connsiteX4" fmla="*/ 202422 w 213669"/>
                  <a:gd name="connsiteY4" fmla="*/ 309271 h 371131"/>
                  <a:gd name="connsiteX5" fmla="*/ 199610 w 213669"/>
                  <a:gd name="connsiteY5" fmla="*/ 345824 h 371131"/>
                  <a:gd name="connsiteX6" fmla="*/ 185551 w 213669"/>
                  <a:gd name="connsiteY6" fmla="*/ 345824 h 371131"/>
                  <a:gd name="connsiteX7" fmla="*/ 177116 w 213669"/>
                  <a:gd name="connsiteY7" fmla="*/ 357071 h 371131"/>
                  <a:gd name="connsiteX8" fmla="*/ 168680 w 213669"/>
                  <a:gd name="connsiteY8" fmla="*/ 357071 h 371131"/>
                  <a:gd name="connsiteX9" fmla="*/ 154621 w 213669"/>
                  <a:gd name="connsiteY9" fmla="*/ 368319 h 371131"/>
                  <a:gd name="connsiteX10" fmla="*/ 143374 w 213669"/>
                  <a:gd name="connsiteY10" fmla="*/ 362695 h 371131"/>
                  <a:gd name="connsiteX11" fmla="*/ 132127 w 213669"/>
                  <a:gd name="connsiteY11" fmla="*/ 371131 h 371131"/>
                  <a:gd name="connsiteX12" fmla="*/ 120880 w 213669"/>
                  <a:gd name="connsiteY12" fmla="*/ 331765 h 371131"/>
                  <a:gd name="connsiteX13" fmla="*/ 104009 w 213669"/>
                  <a:gd name="connsiteY13" fmla="*/ 328953 h 371131"/>
                  <a:gd name="connsiteX14" fmla="*/ 64643 w 213669"/>
                  <a:gd name="connsiteY14" fmla="*/ 146214 h 371131"/>
                  <a:gd name="connsiteX15" fmla="*/ 22466 w 213669"/>
                  <a:gd name="connsiteY15" fmla="*/ 89978 h 371131"/>
                  <a:gd name="connsiteX16" fmla="*/ 2784 w 213669"/>
                  <a:gd name="connsiteY16" fmla="*/ 59048 h 371131"/>
                  <a:gd name="connsiteX17" fmla="*/ 2784 w 213669"/>
                  <a:gd name="connsiteY17" fmla="*/ 50613 h 371131"/>
                  <a:gd name="connsiteX18" fmla="*/ 14031 w 213669"/>
                  <a:gd name="connsiteY18" fmla="*/ 42177 h 371131"/>
                  <a:gd name="connsiteX19" fmla="*/ 0 w 213669"/>
                  <a:gd name="connsiteY19" fmla="*/ 28118 h 371131"/>
                  <a:gd name="connsiteX20" fmla="*/ 11219 w 213669"/>
                  <a:gd name="connsiteY20" fmla="*/ 25306 h 371131"/>
                  <a:gd name="connsiteX21" fmla="*/ 50584 w 213669"/>
                  <a:gd name="connsiteY21" fmla="*/ 33742 h 371131"/>
                  <a:gd name="connsiteX22" fmla="*/ 25278 w 213669"/>
                  <a:gd name="connsiteY22" fmla="*/ 19683 h 371131"/>
                  <a:gd name="connsiteX23" fmla="*/ 36525 w 213669"/>
                  <a:gd name="connsiteY23" fmla="*/ 11247 h 371131"/>
                  <a:gd name="connsiteX24" fmla="*/ 67455 w 213669"/>
                  <a:gd name="connsiteY24" fmla="*/ 25306 h 371131"/>
                  <a:gd name="connsiteX25" fmla="*/ 81514 w 213669"/>
                  <a:gd name="connsiteY25" fmla="*/ 22494 h 371131"/>
                  <a:gd name="connsiteX26" fmla="*/ 56208 w 213669"/>
                  <a:gd name="connsiteY26" fmla="*/ 5624 h 371131"/>
                  <a:gd name="connsiteX27" fmla="*/ 67455 w 213669"/>
                  <a:gd name="connsiteY27" fmla="*/ 0 h 37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3669" h="371131">
                    <a:moveTo>
                      <a:pt x="67455" y="0"/>
                    </a:moveTo>
                    <a:cubicBezTo>
                      <a:pt x="75891" y="0"/>
                      <a:pt x="87138" y="8435"/>
                      <a:pt x="95573" y="11247"/>
                    </a:cubicBezTo>
                    <a:cubicBezTo>
                      <a:pt x="95573" y="14059"/>
                      <a:pt x="104009" y="11247"/>
                      <a:pt x="109632" y="16871"/>
                    </a:cubicBezTo>
                    <a:cubicBezTo>
                      <a:pt x="199610" y="106849"/>
                      <a:pt x="185551" y="210857"/>
                      <a:pt x="213669" y="309271"/>
                    </a:cubicBezTo>
                    <a:cubicBezTo>
                      <a:pt x="210857" y="312083"/>
                      <a:pt x="202422" y="312083"/>
                      <a:pt x="202422" y="309271"/>
                    </a:cubicBezTo>
                    <a:cubicBezTo>
                      <a:pt x="202422" y="320518"/>
                      <a:pt x="199610" y="334577"/>
                      <a:pt x="199610" y="345824"/>
                    </a:cubicBezTo>
                    <a:cubicBezTo>
                      <a:pt x="196798" y="348636"/>
                      <a:pt x="191175" y="348636"/>
                      <a:pt x="185551" y="345824"/>
                    </a:cubicBezTo>
                    <a:cubicBezTo>
                      <a:pt x="182739" y="348636"/>
                      <a:pt x="182739" y="354260"/>
                      <a:pt x="177116" y="357071"/>
                    </a:cubicBezTo>
                    <a:cubicBezTo>
                      <a:pt x="177116" y="359883"/>
                      <a:pt x="171492" y="359883"/>
                      <a:pt x="168680" y="357071"/>
                    </a:cubicBezTo>
                    <a:cubicBezTo>
                      <a:pt x="165869" y="362695"/>
                      <a:pt x="163057" y="368319"/>
                      <a:pt x="154621" y="368319"/>
                    </a:cubicBezTo>
                    <a:cubicBezTo>
                      <a:pt x="148998" y="368319"/>
                      <a:pt x="151810" y="362695"/>
                      <a:pt x="143374" y="362695"/>
                    </a:cubicBezTo>
                    <a:cubicBezTo>
                      <a:pt x="137750" y="362695"/>
                      <a:pt x="134939" y="371131"/>
                      <a:pt x="132127" y="371131"/>
                    </a:cubicBezTo>
                    <a:cubicBezTo>
                      <a:pt x="118068" y="365507"/>
                      <a:pt x="120880" y="348636"/>
                      <a:pt x="120880" y="331765"/>
                    </a:cubicBezTo>
                    <a:cubicBezTo>
                      <a:pt x="115256" y="331765"/>
                      <a:pt x="109632" y="331765"/>
                      <a:pt x="104009" y="328953"/>
                    </a:cubicBezTo>
                    <a:cubicBezTo>
                      <a:pt x="95573" y="269905"/>
                      <a:pt x="84326" y="205234"/>
                      <a:pt x="64643" y="146214"/>
                    </a:cubicBezTo>
                    <a:cubicBezTo>
                      <a:pt x="59020" y="126531"/>
                      <a:pt x="42149" y="101225"/>
                      <a:pt x="22466" y="89978"/>
                    </a:cubicBezTo>
                    <a:cubicBezTo>
                      <a:pt x="19655" y="81542"/>
                      <a:pt x="22466" y="56236"/>
                      <a:pt x="2784" y="59048"/>
                    </a:cubicBezTo>
                    <a:lnTo>
                      <a:pt x="2784" y="50613"/>
                    </a:lnTo>
                    <a:cubicBezTo>
                      <a:pt x="5595" y="47801"/>
                      <a:pt x="11219" y="44989"/>
                      <a:pt x="14031" y="42177"/>
                    </a:cubicBezTo>
                    <a:cubicBezTo>
                      <a:pt x="11219" y="39365"/>
                      <a:pt x="5595" y="36553"/>
                      <a:pt x="0" y="28118"/>
                    </a:cubicBezTo>
                    <a:cubicBezTo>
                      <a:pt x="2784" y="28118"/>
                      <a:pt x="5595" y="25306"/>
                      <a:pt x="11219" y="25306"/>
                    </a:cubicBezTo>
                    <a:cubicBezTo>
                      <a:pt x="25278" y="25306"/>
                      <a:pt x="25278" y="33742"/>
                      <a:pt x="50584" y="33742"/>
                    </a:cubicBezTo>
                    <a:cubicBezTo>
                      <a:pt x="42149" y="28118"/>
                      <a:pt x="33714" y="19683"/>
                      <a:pt x="25278" y="19683"/>
                    </a:cubicBezTo>
                    <a:cubicBezTo>
                      <a:pt x="28090" y="11247"/>
                      <a:pt x="30902" y="11247"/>
                      <a:pt x="36525" y="11247"/>
                    </a:cubicBezTo>
                    <a:cubicBezTo>
                      <a:pt x="42149" y="11247"/>
                      <a:pt x="56208" y="16871"/>
                      <a:pt x="67455" y="25306"/>
                    </a:cubicBezTo>
                    <a:lnTo>
                      <a:pt x="81514" y="22494"/>
                    </a:lnTo>
                    <a:cubicBezTo>
                      <a:pt x="75891" y="14059"/>
                      <a:pt x="59020" y="5624"/>
                      <a:pt x="56208" y="5624"/>
                    </a:cubicBezTo>
                    <a:cubicBezTo>
                      <a:pt x="59020" y="2812"/>
                      <a:pt x="61832" y="0"/>
                      <a:pt x="67455" y="0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7301F4C-7E50-707C-8B7C-0CC318D681E2}"/>
                  </a:ext>
                </a:extLst>
              </p:cNvPr>
              <p:cNvSpPr/>
              <p:nvPr/>
            </p:nvSpPr>
            <p:spPr>
              <a:xfrm>
                <a:off x="6143773" y="1555261"/>
                <a:ext cx="792845" cy="728174"/>
              </a:xfrm>
              <a:custGeom>
                <a:avLst/>
                <a:gdLst>
                  <a:gd name="connsiteX0" fmla="*/ 792845 w 792845"/>
                  <a:gd name="connsiteY0" fmla="*/ 0 h 728174"/>
                  <a:gd name="connsiteX1" fmla="*/ 770351 w 792845"/>
                  <a:gd name="connsiteY1" fmla="*/ 36553 h 728174"/>
                  <a:gd name="connsiteX2" fmla="*/ 792845 w 792845"/>
                  <a:gd name="connsiteY2" fmla="*/ 14059 h 728174"/>
                  <a:gd name="connsiteX3" fmla="*/ 671937 w 792845"/>
                  <a:gd name="connsiteY3" fmla="*/ 179955 h 728174"/>
                  <a:gd name="connsiteX4" fmla="*/ 548246 w 792845"/>
                  <a:gd name="connsiteY4" fmla="*/ 323330 h 728174"/>
                  <a:gd name="connsiteX5" fmla="*/ 73107 w 792845"/>
                  <a:gd name="connsiteY5" fmla="*/ 728174 h 728174"/>
                  <a:gd name="connsiteX6" fmla="*/ 47800 w 792845"/>
                  <a:gd name="connsiteY6" fmla="*/ 708491 h 728174"/>
                  <a:gd name="connsiteX7" fmla="*/ 25306 w 792845"/>
                  <a:gd name="connsiteY7" fmla="*/ 708491 h 728174"/>
                  <a:gd name="connsiteX8" fmla="*/ 14059 w 792845"/>
                  <a:gd name="connsiteY8" fmla="*/ 691620 h 728174"/>
                  <a:gd name="connsiteX9" fmla="*/ 0 w 792845"/>
                  <a:gd name="connsiteY9" fmla="*/ 677561 h 728174"/>
                  <a:gd name="connsiteX10" fmla="*/ 8435 w 792845"/>
                  <a:gd name="connsiteY10" fmla="*/ 643819 h 728174"/>
                  <a:gd name="connsiteX11" fmla="*/ 28118 w 792845"/>
                  <a:gd name="connsiteY11" fmla="*/ 604482 h 728174"/>
                  <a:gd name="connsiteX12" fmla="*/ 42177 w 792845"/>
                  <a:gd name="connsiteY12" fmla="*/ 601670 h 728174"/>
                  <a:gd name="connsiteX13" fmla="*/ 44989 w 792845"/>
                  <a:gd name="connsiteY13" fmla="*/ 607294 h 728174"/>
                  <a:gd name="connsiteX14" fmla="*/ 163084 w 792845"/>
                  <a:gd name="connsiteY14" fmla="*/ 506069 h 728174"/>
                  <a:gd name="connsiteX15" fmla="*/ 157461 w 792845"/>
                  <a:gd name="connsiteY15" fmla="*/ 500445 h 728174"/>
                  <a:gd name="connsiteX16" fmla="*/ 208045 w 792845"/>
                  <a:gd name="connsiteY16" fmla="*/ 295211 h 728174"/>
                  <a:gd name="connsiteX17" fmla="*/ 191174 w 792845"/>
                  <a:gd name="connsiteY17" fmla="*/ 165896 h 728174"/>
                  <a:gd name="connsiteX18" fmla="*/ 193986 w 792845"/>
                  <a:gd name="connsiteY18" fmla="*/ 123719 h 728174"/>
                  <a:gd name="connsiteX19" fmla="*/ 205233 w 792845"/>
                  <a:gd name="connsiteY19" fmla="*/ 146214 h 728174"/>
                  <a:gd name="connsiteX20" fmla="*/ 210857 w 792845"/>
                  <a:gd name="connsiteY20" fmla="*/ 137778 h 728174"/>
                  <a:gd name="connsiteX21" fmla="*/ 205233 w 792845"/>
                  <a:gd name="connsiteY21" fmla="*/ 109660 h 728174"/>
                  <a:gd name="connsiteX22" fmla="*/ 222104 w 792845"/>
                  <a:gd name="connsiteY22" fmla="*/ 123719 h 728174"/>
                  <a:gd name="connsiteX23" fmla="*/ 216481 w 792845"/>
                  <a:gd name="connsiteY23" fmla="*/ 112472 h 728174"/>
                  <a:gd name="connsiteX24" fmla="*/ 286776 w 792845"/>
                  <a:gd name="connsiteY24" fmla="*/ 312082 h 728174"/>
                  <a:gd name="connsiteX25" fmla="*/ 281152 w 792845"/>
                  <a:gd name="connsiteY25" fmla="*/ 399248 h 728174"/>
                  <a:gd name="connsiteX26" fmla="*/ 722550 w 792845"/>
                  <a:gd name="connsiteY26" fmla="*/ 33741 h 728174"/>
                  <a:gd name="connsiteX27" fmla="*/ 742233 w 792845"/>
                  <a:gd name="connsiteY27" fmla="*/ 25306 h 728174"/>
                  <a:gd name="connsiteX28" fmla="*/ 736609 w 792845"/>
                  <a:gd name="connsiteY28" fmla="*/ 33741 h 728174"/>
                  <a:gd name="connsiteX29" fmla="*/ 742233 w 792845"/>
                  <a:gd name="connsiteY29" fmla="*/ 36553 h 728174"/>
                  <a:gd name="connsiteX30" fmla="*/ 792845 w 792845"/>
                  <a:gd name="connsiteY30" fmla="*/ 0 h 728174"/>
                  <a:gd name="connsiteX31" fmla="*/ 14059 w 792845"/>
                  <a:gd name="connsiteY31" fmla="*/ 663502 h 728174"/>
                  <a:gd name="connsiteX32" fmla="*/ 16870 w 792845"/>
                  <a:gd name="connsiteY32" fmla="*/ 669126 h 728174"/>
                  <a:gd name="connsiteX33" fmla="*/ 14059 w 792845"/>
                  <a:gd name="connsiteY33" fmla="*/ 66350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2845" h="728174">
                    <a:moveTo>
                      <a:pt x="792845" y="0"/>
                    </a:moveTo>
                    <a:cubicBezTo>
                      <a:pt x="784410" y="11247"/>
                      <a:pt x="770351" y="16871"/>
                      <a:pt x="770351" y="36553"/>
                    </a:cubicBezTo>
                    <a:lnTo>
                      <a:pt x="792845" y="14059"/>
                    </a:lnTo>
                    <a:cubicBezTo>
                      <a:pt x="756292" y="67483"/>
                      <a:pt x="716926" y="123719"/>
                      <a:pt x="671937" y="179955"/>
                    </a:cubicBezTo>
                    <a:cubicBezTo>
                      <a:pt x="635384" y="227728"/>
                      <a:pt x="593235" y="275529"/>
                      <a:pt x="548246" y="323330"/>
                    </a:cubicBezTo>
                    <a:cubicBezTo>
                      <a:pt x="494822" y="379566"/>
                      <a:pt x="137778" y="728174"/>
                      <a:pt x="73107" y="728174"/>
                    </a:cubicBezTo>
                    <a:cubicBezTo>
                      <a:pt x="64671" y="728174"/>
                      <a:pt x="59048" y="716926"/>
                      <a:pt x="47800" y="708491"/>
                    </a:cubicBezTo>
                    <a:cubicBezTo>
                      <a:pt x="42177" y="708491"/>
                      <a:pt x="33741" y="711303"/>
                      <a:pt x="25306" y="708491"/>
                    </a:cubicBezTo>
                    <a:cubicBezTo>
                      <a:pt x="19682" y="705679"/>
                      <a:pt x="16870" y="697244"/>
                      <a:pt x="14059" y="691620"/>
                    </a:cubicBezTo>
                    <a:cubicBezTo>
                      <a:pt x="0" y="694432"/>
                      <a:pt x="0" y="685996"/>
                      <a:pt x="0" y="677561"/>
                    </a:cubicBezTo>
                    <a:cubicBezTo>
                      <a:pt x="0" y="669126"/>
                      <a:pt x="8435" y="655067"/>
                      <a:pt x="8435" y="643819"/>
                    </a:cubicBezTo>
                    <a:cubicBezTo>
                      <a:pt x="11247" y="629788"/>
                      <a:pt x="33741" y="624165"/>
                      <a:pt x="28118" y="604482"/>
                    </a:cubicBezTo>
                    <a:cubicBezTo>
                      <a:pt x="30930" y="604482"/>
                      <a:pt x="33741" y="601670"/>
                      <a:pt x="42177" y="601670"/>
                    </a:cubicBezTo>
                    <a:cubicBezTo>
                      <a:pt x="47800" y="601670"/>
                      <a:pt x="39365" y="607294"/>
                      <a:pt x="44989" y="607294"/>
                    </a:cubicBezTo>
                    <a:cubicBezTo>
                      <a:pt x="44989" y="607294"/>
                      <a:pt x="163084" y="520128"/>
                      <a:pt x="163084" y="506069"/>
                    </a:cubicBezTo>
                    <a:cubicBezTo>
                      <a:pt x="163084" y="497634"/>
                      <a:pt x="157461" y="506069"/>
                      <a:pt x="157461" y="500445"/>
                    </a:cubicBezTo>
                    <a:cubicBezTo>
                      <a:pt x="157461" y="469515"/>
                      <a:pt x="208045" y="393625"/>
                      <a:pt x="208045" y="295211"/>
                    </a:cubicBezTo>
                    <a:cubicBezTo>
                      <a:pt x="208045" y="286776"/>
                      <a:pt x="196798" y="208045"/>
                      <a:pt x="191174" y="165896"/>
                    </a:cubicBezTo>
                    <a:cubicBezTo>
                      <a:pt x="191174" y="129343"/>
                      <a:pt x="193986" y="126531"/>
                      <a:pt x="193986" y="123719"/>
                    </a:cubicBezTo>
                    <a:cubicBezTo>
                      <a:pt x="196798" y="129343"/>
                      <a:pt x="199610" y="137778"/>
                      <a:pt x="205233" y="146214"/>
                    </a:cubicBezTo>
                    <a:cubicBezTo>
                      <a:pt x="208045" y="143402"/>
                      <a:pt x="210857" y="146214"/>
                      <a:pt x="210857" y="137778"/>
                    </a:cubicBezTo>
                    <a:cubicBezTo>
                      <a:pt x="210857" y="132155"/>
                      <a:pt x="205233" y="118096"/>
                      <a:pt x="205233" y="109660"/>
                    </a:cubicBezTo>
                    <a:cubicBezTo>
                      <a:pt x="210857" y="120907"/>
                      <a:pt x="222104" y="129343"/>
                      <a:pt x="222104" y="123719"/>
                    </a:cubicBezTo>
                    <a:cubicBezTo>
                      <a:pt x="222104" y="118096"/>
                      <a:pt x="216481" y="115284"/>
                      <a:pt x="216481" y="112472"/>
                    </a:cubicBezTo>
                    <a:cubicBezTo>
                      <a:pt x="272717" y="165896"/>
                      <a:pt x="286776" y="250223"/>
                      <a:pt x="286776" y="312082"/>
                    </a:cubicBezTo>
                    <a:cubicBezTo>
                      <a:pt x="286776" y="317706"/>
                      <a:pt x="283964" y="362695"/>
                      <a:pt x="281152" y="399248"/>
                    </a:cubicBezTo>
                    <a:cubicBezTo>
                      <a:pt x="421715" y="264282"/>
                      <a:pt x="579176" y="143402"/>
                      <a:pt x="722550" y="33741"/>
                    </a:cubicBezTo>
                    <a:cubicBezTo>
                      <a:pt x="722550" y="30930"/>
                      <a:pt x="739421" y="30930"/>
                      <a:pt x="742233" y="25306"/>
                    </a:cubicBezTo>
                    <a:cubicBezTo>
                      <a:pt x="745044" y="25306"/>
                      <a:pt x="739421" y="30930"/>
                      <a:pt x="736609" y="33741"/>
                    </a:cubicBezTo>
                    <a:cubicBezTo>
                      <a:pt x="739421" y="36553"/>
                      <a:pt x="736609" y="36553"/>
                      <a:pt x="742233" y="36553"/>
                    </a:cubicBezTo>
                    <a:cubicBezTo>
                      <a:pt x="750668" y="36553"/>
                      <a:pt x="775974" y="11247"/>
                      <a:pt x="792845" y="0"/>
                    </a:cubicBezTo>
                    <a:close/>
                    <a:moveTo>
                      <a:pt x="14059" y="663502"/>
                    </a:moveTo>
                    <a:cubicBezTo>
                      <a:pt x="14059" y="669126"/>
                      <a:pt x="16870" y="669126"/>
                      <a:pt x="16870" y="669126"/>
                    </a:cubicBezTo>
                    <a:cubicBezTo>
                      <a:pt x="19682" y="666314"/>
                      <a:pt x="14059" y="663502"/>
                      <a:pt x="14059" y="66350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2A88D6E1-DF14-4371-83F1-2C2233C7A272}"/>
              </a:ext>
            </a:extLst>
          </p:cNvPr>
          <p:cNvGrpSpPr/>
          <p:nvPr/>
        </p:nvGrpSpPr>
        <p:grpSpPr>
          <a:xfrm>
            <a:off x="8352657" y="3429000"/>
            <a:ext cx="2126562" cy="3017519"/>
            <a:chOff x="4097238" y="2942839"/>
            <a:chExt cx="2126562" cy="3017519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AAE1E28-95D1-3293-DAF3-C88C47C23552}"/>
                </a:ext>
              </a:extLst>
            </p:cNvPr>
            <p:cNvSpPr/>
            <p:nvPr/>
          </p:nvSpPr>
          <p:spPr>
            <a:xfrm>
              <a:off x="5770029" y="3705791"/>
              <a:ext cx="368484" cy="1048702"/>
            </a:xfrm>
            <a:custGeom>
              <a:avLst/>
              <a:gdLst>
                <a:gd name="connsiteX0" fmla="*/ 348615 w 368484"/>
                <a:gd name="connsiteY0" fmla="*/ 1048703 h 1048702"/>
                <a:gd name="connsiteX1" fmla="*/ 324612 w 368484"/>
                <a:gd name="connsiteY1" fmla="*/ 1041845 h 1048702"/>
                <a:gd name="connsiteX2" fmla="*/ 341186 w 368484"/>
                <a:gd name="connsiteY2" fmla="*/ 829247 h 1048702"/>
                <a:gd name="connsiteX3" fmla="*/ 221171 w 368484"/>
                <a:gd name="connsiteY3" fmla="*/ 609219 h 1048702"/>
                <a:gd name="connsiteX4" fmla="*/ 124016 w 368484"/>
                <a:gd name="connsiteY4" fmla="*/ 551498 h 1048702"/>
                <a:gd name="connsiteX5" fmla="*/ 10287 w 368484"/>
                <a:gd name="connsiteY5" fmla="*/ 300038 h 1048702"/>
                <a:gd name="connsiteX6" fmla="*/ 17717 w 368484"/>
                <a:gd name="connsiteY6" fmla="*/ 212598 h 1048702"/>
                <a:gd name="connsiteX7" fmla="*/ 0 w 368484"/>
                <a:gd name="connsiteY7" fmla="*/ 5715 h 1048702"/>
                <a:gd name="connsiteX8" fmla="*/ 24574 w 368484"/>
                <a:gd name="connsiteY8" fmla="*/ 0 h 1048702"/>
                <a:gd name="connsiteX9" fmla="*/ 42863 w 368484"/>
                <a:gd name="connsiteY9" fmla="*/ 213170 h 1048702"/>
                <a:gd name="connsiteX10" fmla="*/ 35433 w 368484"/>
                <a:gd name="connsiteY10" fmla="*/ 304038 h 1048702"/>
                <a:gd name="connsiteX11" fmla="*/ 133731 w 368484"/>
                <a:gd name="connsiteY11" fmla="*/ 528638 h 1048702"/>
                <a:gd name="connsiteX12" fmla="*/ 236029 w 368484"/>
                <a:gd name="connsiteY12" fmla="*/ 589788 h 1048702"/>
                <a:gd name="connsiteX13" fmla="*/ 366332 w 368484"/>
                <a:gd name="connsiteY13" fmla="*/ 828104 h 1048702"/>
                <a:gd name="connsiteX14" fmla="*/ 348615 w 368484"/>
                <a:gd name="connsiteY14" fmla="*/ 1048703 h 104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8484" h="1048702">
                  <a:moveTo>
                    <a:pt x="348615" y="1048703"/>
                  </a:moveTo>
                  <a:lnTo>
                    <a:pt x="324612" y="1041845"/>
                  </a:lnTo>
                  <a:cubicBezTo>
                    <a:pt x="345758" y="965835"/>
                    <a:pt x="345186" y="884111"/>
                    <a:pt x="341186" y="829247"/>
                  </a:cubicBezTo>
                  <a:cubicBezTo>
                    <a:pt x="334899" y="741807"/>
                    <a:pt x="290894" y="661797"/>
                    <a:pt x="221171" y="609219"/>
                  </a:cubicBezTo>
                  <a:cubicBezTo>
                    <a:pt x="190881" y="586359"/>
                    <a:pt x="158306" y="566928"/>
                    <a:pt x="124016" y="551498"/>
                  </a:cubicBezTo>
                  <a:cubicBezTo>
                    <a:pt x="-6286" y="500063"/>
                    <a:pt x="4001" y="346329"/>
                    <a:pt x="10287" y="300038"/>
                  </a:cubicBezTo>
                  <a:cubicBezTo>
                    <a:pt x="14288" y="270891"/>
                    <a:pt x="17145" y="241745"/>
                    <a:pt x="17717" y="212598"/>
                  </a:cubicBezTo>
                  <a:cubicBezTo>
                    <a:pt x="19431" y="143447"/>
                    <a:pt x="13144" y="73724"/>
                    <a:pt x="0" y="5715"/>
                  </a:cubicBezTo>
                  <a:lnTo>
                    <a:pt x="24574" y="0"/>
                  </a:lnTo>
                  <a:cubicBezTo>
                    <a:pt x="38291" y="70295"/>
                    <a:pt x="44577" y="141732"/>
                    <a:pt x="42863" y="213170"/>
                  </a:cubicBezTo>
                  <a:cubicBezTo>
                    <a:pt x="42291" y="243459"/>
                    <a:pt x="39434" y="273749"/>
                    <a:pt x="35433" y="304038"/>
                  </a:cubicBezTo>
                  <a:cubicBezTo>
                    <a:pt x="28004" y="357188"/>
                    <a:pt x="23432" y="484632"/>
                    <a:pt x="133731" y="528638"/>
                  </a:cubicBezTo>
                  <a:cubicBezTo>
                    <a:pt x="169736" y="545211"/>
                    <a:pt x="204597" y="565785"/>
                    <a:pt x="236029" y="589788"/>
                  </a:cubicBezTo>
                  <a:cubicBezTo>
                    <a:pt x="311468" y="646938"/>
                    <a:pt x="358902" y="733806"/>
                    <a:pt x="366332" y="828104"/>
                  </a:cubicBezTo>
                  <a:cubicBezTo>
                    <a:pt x="370332" y="884111"/>
                    <a:pt x="370903" y="969264"/>
                    <a:pt x="348615" y="1048703"/>
                  </a:cubicBezTo>
                  <a:close/>
                </a:path>
              </a:pathLst>
            </a:custGeom>
            <a:solidFill>
              <a:srgbClr val="FDF38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397F13F-3192-D1D5-5D26-8FD53F4A4FAF}"/>
                </a:ext>
              </a:extLst>
            </p:cNvPr>
            <p:cNvSpPr/>
            <p:nvPr/>
          </p:nvSpPr>
          <p:spPr>
            <a:xfrm>
              <a:off x="5722902" y="3705220"/>
              <a:ext cx="269896" cy="1081278"/>
            </a:xfrm>
            <a:custGeom>
              <a:avLst/>
              <a:gdLst>
                <a:gd name="connsiteX0" fmla="*/ 218006 w 269896"/>
                <a:gd name="connsiteY0" fmla="*/ 1081278 h 1081278"/>
                <a:gd name="connsiteX1" fmla="*/ 210576 w 269896"/>
                <a:gd name="connsiteY1" fmla="*/ 1077849 h 1081278"/>
                <a:gd name="connsiteX2" fmla="*/ 260296 w 269896"/>
                <a:gd name="connsiteY2" fmla="*/ 867537 h 1081278"/>
                <a:gd name="connsiteX3" fmla="*/ 172857 w 269896"/>
                <a:gd name="connsiteY3" fmla="*/ 625221 h 1081278"/>
                <a:gd name="connsiteX4" fmla="*/ 84275 w 269896"/>
                <a:gd name="connsiteY4" fmla="*/ 552069 h 1081278"/>
                <a:gd name="connsiteX5" fmla="*/ 13980 w 269896"/>
                <a:gd name="connsiteY5" fmla="*/ 296037 h 1081278"/>
                <a:gd name="connsiteX6" fmla="*/ 35126 w 269896"/>
                <a:gd name="connsiteY6" fmla="*/ 209741 h 1081278"/>
                <a:gd name="connsiteX7" fmla="*/ 49413 w 269896"/>
                <a:gd name="connsiteY7" fmla="*/ 571 h 1081278"/>
                <a:gd name="connsiteX8" fmla="*/ 57986 w 269896"/>
                <a:gd name="connsiteY8" fmla="*/ 0 h 1081278"/>
                <a:gd name="connsiteX9" fmla="*/ 43698 w 269896"/>
                <a:gd name="connsiteY9" fmla="*/ 211455 h 1081278"/>
                <a:gd name="connsiteX10" fmla="*/ 22553 w 269896"/>
                <a:gd name="connsiteY10" fmla="*/ 298894 h 1081278"/>
                <a:gd name="connsiteX11" fmla="*/ 88846 w 269896"/>
                <a:gd name="connsiteY11" fmla="*/ 545783 h 1081278"/>
                <a:gd name="connsiteX12" fmla="*/ 179144 w 269896"/>
                <a:gd name="connsiteY12" fmla="*/ 620649 h 1081278"/>
                <a:gd name="connsiteX13" fmla="*/ 268869 w 269896"/>
                <a:gd name="connsiteY13" fmla="*/ 869251 h 1081278"/>
                <a:gd name="connsiteX14" fmla="*/ 218006 w 269896"/>
                <a:gd name="connsiteY14" fmla="*/ 1081278 h 108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9896" h="1081278">
                  <a:moveTo>
                    <a:pt x="218006" y="1081278"/>
                  </a:moveTo>
                  <a:lnTo>
                    <a:pt x="210576" y="1077849"/>
                  </a:lnTo>
                  <a:cubicBezTo>
                    <a:pt x="243723" y="1004697"/>
                    <a:pt x="255725" y="922973"/>
                    <a:pt x="260296" y="867537"/>
                  </a:cubicBezTo>
                  <a:cubicBezTo>
                    <a:pt x="267155" y="777811"/>
                    <a:pt x="235722" y="689801"/>
                    <a:pt x="172857" y="625221"/>
                  </a:cubicBezTo>
                  <a:cubicBezTo>
                    <a:pt x="145996" y="597789"/>
                    <a:pt x="116279" y="573214"/>
                    <a:pt x="84275" y="552069"/>
                  </a:cubicBezTo>
                  <a:cubicBezTo>
                    <a:pt x="-31169" y="484061"/>
                    <a:pt x="1407" y="338899"/>
                    <a:pt x="13980" y="296037"/>
                  </a:cubicBezTo>
                  <a:cubicBezTo>
                    <a:pt x="22553" y="267462"/>
                    <a:pt x="29411" y="238887"/>
                    <a:pt x="35126" y="209741"/>
                  </a:cubicBezTo>
                  <a:cubicBezTo>
                    <a:pt x="47699" y="140589"/>
                    <a:pt x="52271" y="70294"/>
                    <a:pt x="49413" y="571"/>
                  </a:cubicBezTo>
                  <a:lnTo>
                    <a:pt x="57986" y="0"/>
                  </a:lnTo>
                  <a:cubicBezTo>
                    <a:pt x="60843" y="70866"/>
                    <a:pt x="55700" y="141732"/>
                    <a:pt x="43698" y="211455"/>
                  </a:cubicBezTo>
                  <a:cubicBezTo>
                    <a:pt x="37983" y="241173"/>
                    <a:pt x="31125" y="270319"/>
                    <a:pt x="22553" y="298894"/>
                  </a:cubicBezTo>
                  <a:cubicBezTo>
                    <a:pt x="6551" y="352044"/>
                    <a:pt x="-18595" y="482346"/>
                    <a:pt x="88846" y="545783"/>
                  </a:cubicBezTo>
                  <a:cubicBezTo>
                    <a:pt x="121422" y="567499"/>
                    <a:pt x="151711" y="592646"/>
                    <a:pt x="179144" y="620649"/>
                  </a:cubicBezTo>
                  <a:cubicBezTo>
                    <a:pt x="243151" y="686943"/>
                    <a:pt x="276299" y="777240"/>
                    <a:pt x="268869" y="869251"/>
                  </a:cubicBezTo>
                  <a:cubicBezTo>
                    <a:pt x="264297" y="924687"/>
                    <a:pt x="251724" y="1007554"/>
                    <a:pt x="218006" y="108127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15358BB-6560-B618-A100-B567263330F5}"/>
                </a:ext>
              </a:extLst>
            </p:cNvPr>
            <p:cNvSpPr/>
            <p:nvPr/>
          </p:nvSpPr>
          <p:spPr>
            <a:xfrm>
              <a:off x="5651395" y="3696076"/>
              <a:ext cx="211882" cy="1100137"/>
            </a:xfrm>
            <a:custGeom>
              <a:avLst/>
              <a:gdLst>
                <a:gd name="connsiteX0" fmla="*/ 114062 w 211882"/>
                <a:gd name="connsiteY0" fmla="*/ 1100138 h 1100137"/>
                <a:gd name="connsiteX1" fmla="*/ 93488 w 211882"/>
                <a:gd name="connsiteY1" fmla="*/ 1085850 h 1100137"/>
                <a:gd name="connsiteX2" fmla="*/ 177499 w 211882"/>
                <a:gd name="connsiteY2" fmla="*/ 889825 h 1100137"/>
                <a:gd name="connsiteX3" fmla="*/ 134636 w 211882"/>
                <a:gd name="connsiteY3" fmla="*/ 642938 h 1100137"/>
                <a:gd name="connsiteX4" fmla="*/ 61484 w 211882"/>
                <a:gd name="connsiteY4" fmla="*/ 556641 h 1100137"/>
                <a:gd name="connsiteX5" fmla="*/ 35195 w 211882"/>
                <a:gd name="connsiteY5" fmla="*/ 282321 h 1100137"/>
                <a:gd name="connsiteX6" fmla="*/ 70628 w 211882"/>
                <a:gd name="connsiteY6" fmla="*/ 201739 h 1100137"/>
                <a:gd name="connsiteX7" fmla="*/ 120349 w 211882"/>
                <a:gd name="connsiteY7" fmla="*/ 0 h 1100137"/>
                <a:gd name="connsiteX8" fmla="*/ 145495 w 211882"/>
                <a:gd name="connsiteY8" fmla="*/ 2858 h 1100137"/>
                <a:gd name="connsiteX9" fmla="*/ 94060 w 211882"/>
                <a:gd name="connsiteY9" fmla="*/ 210312 h 1100137"/>
                <a:gd name="connsiteX10" fmla="*/ 57484 w 211882"/>
                <a:gd name="connsiteY10" fmla="*/ 293751 h 1100137"/>
                <a:gd name="connsiteX11" fmla="*/ 78058 w 211882"/>
                <a:gd name="connsiteY11" fmla="*/ 538353 h 1100137"/>
                <a:gd name="connsiteX12" fmla="*/ 155210 w 211882"/>
                <a:gd name="connsiteY12" fmla="*/ 629221 h 1100137"/>
                <a:gd name="connsiteX13" fmla="*/ 201502 w 211882"/>
                <a:gd name="connsiteY13" fmla="*/ 896683 h 1100137"/>
                <a:gd name="connsiteX14" fmla="*/ 114062 w 211882"/>
                <a:gd name="connsiteY14" fmla="*/ 1100138 h 1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882" h="1100137">
                  <a:moveTo>
                    <a:pt x="114062" y="1100138"/>
                  </a:moveTo>
                  <a:lnTo>
                    <a:pt x="93488" y="1085850"/>
                  </a:lnTo>
                  <a:cubicBezTo>
                    <a:pt x="138065" y="1020699"/>
                    <a:pt x="163783" y="943546"/>
                    <a:pt x="177499" y="889825"/>
                  </a:cubicBezTo>
                  <a:cubicBezTo>
                    <a:pt x="199216" y="805243"/>
                    <a:pt x="183785" y="715518"/>
                    <a:pt x="134636" y="642938"/>
                  </a:cubicBezTo>
                  <a:cubicBezTo>
                    <a:pt x="113491" y="611505"/>
                    <a:pt x="88916" y="582930"/>
                    <a:pt x="61484" y="556641"/>
                  </a:cubicBezTo>
                  <a:cubicBezTo>
                    <a:pt x="-44815" y="465773"/>
                    <a:pt x="14621" y="323469"/>
                    <a:pt x="35195" y="282321"/>
                  </a:cubicBezTo>
                  <a:cubicBezTo>
                    <a:pt x="48340" y="256032"/>
                    <a:pt x="60341" y="229171"/>
                    <a:pt x="70628" y="201739"/>
                  </a:cubicBezTo>
                  <a:cubicBezTo>
                    <a:pt x="94631" y="136588"/>
                    <a:pt x="111205" y="69151"/>
                    <a:pt x="120349" y="0"/>
                  </a:cubicBezTo>
                  <a:lnTo>
                    <a:pt x="145495" y="2858"/>
                  </a:lnTo>
                  <a:cubicBezTo>
                    <a:pt x="135779" y="73723"/>
                    <a:pt x="118634" y="143446"/>
                    <a:pt x="94060" y="210312"/>
                  </a:cubicBezTo>
                  <a:cubicBezTo>
                    <a:pt x="83201" y="238887"/>
                    <a:pt x="71200" y="266319"/>
                    <a:pt x="57484" y="293751"/>
                  </a:cubicBezTo>
                  <a:cubicBezTo>
                    <a:pt x="33481" y="341185"/>
                    <a:pt x="-12239" y="460629"/>
                    <a:pt x="78058" y="538353"/>
                  </a:cubicBezTo>
                  <a:cubicBezTo>
                    <a:pt x="107204" y="565785"/>
                    <a:pt x="132922" y="596074"/>
                    <a:pt x="155210" y="629221"/>
                  </a:cubicBezTo>
                  <a:cubicBezTo>
                    <a:pt x="208360" y="707517"/>
                    <a:pt x="224933" y="804672"/>
                    <a:pt x="201502" y="896683"/>
                  </a:cubicBezTo>
                  <a:cubicBezTo>
                    <a:pt x="187214" y="951548"/>
                    <a:pt x="160354" y="1032129"/>
                    <a:pt x="114062" y="110013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D2EF0BD-40C2-3F59-C252-88DF8BA5C65E}"/>
                </a:ext>
              </a:extLst>
            </p:cNvPr>
            <p:cNvSpPr/>
            <p:nvPr/>
          </p:nvSpPr>
          <p:spPr>
            <a:xfrm>
              <a:off x="4176058" y="4168135"/>
              <a:ext cx="264090" cy="389763"/>
            </a:xfrm>
            <a:custGeom>
              <a:avLst/>
              <a:gdLst>
                <a:gd name="connsiteX0" fmla="*/ 58 w 264090"/>
                <a:gd name="connsiteY0" fmla="*/ 15431 h 389763"/>
                <a:gd name="connsiteX1" fmla="*/ 32062 w 264090"/>
                <a:gd name="connsiteY1" fmla="*/ 292036 h 389763"/>
                <a:gd name="connsiteX2" fmla="*/ 217799 w 264090"/>
                <a:gd name="connsiteY2" fmla="*/ 389763 h 389763"/>
                <a:gd name="connsiteX3" fmla="*/ 264091 w 264090"/>
                <a:gd name="connsiteY3" fmla="*/ 299466 h 389763"/>
                <a:gd name="connsiteX4" fmla="*/ 109214 w 264090"/>
                <a:gd name="connsiteY4" fmla="*/ 223456 h 389763"/>
                <a:gd name="connsiteX5" fmla="*/ 62923 w 264090"/>
                <a:gd name="connsiteY5" fmla="*/ 0 h 389763"/>
                <a:gd name="connsiteX6" fmla="*/ 58 w 264090"/>
                <a:gd name="connsiteY6" fmla="*/ 15431 h 38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090" h="389763">
                  <a:moveTo>
                    <a:pt x="58" y="15431"/>
                  </a:moveTo>
                  <a:cubicBezTo>
                    <a:pt x="-1085" y="18859"/>
                    <a:pt x="14917" y="268034"/>
                    <a:pt x="32062" y="292036"/>
                  </a:cubicBezTo>
                  <a:cubicBezTo>
                    <a:pt x="49207" y="316039"/>
                    <a:pt x="217799" y="389763"/>
                    <a:pt x="217799" y="389763"/>
                  </a:cubicBezTo>
                  <a:lnTo>
                    <a:pt x="264091" y="299466"/>
                  </a:lnTo>
                  <a:lnTo>
                    <a:pt x="109214" y="223456"/>
                  </a:lnTo>
                  <a:lnTo>
                    <a:pt x="62923" y="0"/>
                  </a:lnTo>
                  <a:lnTo>
                    <a:pt x="58" y="154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08884C6-01BD-5647-761A-38F91817B530}"/>
                </a:ext>
              </a:extLst>
            </p:cNvPr>
            <p:cNvSpPr/>
            <p:nvPr/>
          </p:nvSpPr>
          <p:spPr>
            <a:xfrm>
              <a:off x="4308704" y="4419024"/>
              <a:ext cx="169164" cy="156590"/>
            </a:xfrm>
            <a:custGeom>
              <a:avLst/>
              <a:gdLst>
                <a:gd name="connsiteX0" fmla="*/ 169164 w 169164"/>
                <a:gd name="connsiteY0" fmla="*/ 46291 h 156590"/>
                <a:gd name="connsiteX1" fmla="*/ 52578 w 169164"/>
                <a:gd name="connsiteY1" fmla="*/ 0 h 156590"/>
                <a:gd name="connsiteX2" fmla="*/ 0 w 169164"/>
                <a:gd name="connsiteY2" fmla="*/ 107442 h 156590"/>
                <a:gd name="connsiteX3" fmla="*/ 97727 w 169164"/>
                <a:gd name="connsiteY3" fmla="*/ 156591 h 156590"/>
                <a:gd name="connsiteX4" fmla="*/ 169164 w 169164"/>
                <a:gd name="connsiteY4" fmla="*/ 46291 h 15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164" h="156590">
                  <a:moveTo>
                    <a:pt x="169164" y="46291"/>
                  </a:moveTo>
                  <a:lnTo>
                    <a:pt x="52578" y="0"/>
                  </a:lnTo>
                  <a:lnTo>
                    <a:pt x="0" y="107442"/>
                  </a:lnTo>
                  <a:lnTo>
                    <a:pt x="97727" y="156591"/>
                  </a:lnTo>
                  <a:lnTo>
                    <a:pt x="169164" y="46291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9670B24-BFA8-B17C-19FC-B26E7A49B554}"/>
                </a:ext>
              </a:extLst>
            </p:cNvPr>
            <p:cNvSpPr/>
            <p:nvPr/>
          </p:nvSpPr>
          <p:spPr>
            <a:xfrm>
              <a:off x="4308704" y="4457314"/>
              <a:ext cx="152590" cy="114871"/>
            </a:xfrm>
            <a:custGeom>
              <a:avLst/>
              <a:gdLst>
                <a:gd name="connsiteX0" fmla="*/ 138875 w 152590"/>
                <a:gd name="connsiteY0" fmla="*/ 0 h 114871"/>
                <a:gd name="connsiteX1" fmla="*/ 77153 w 152590"/>
                <a:gd name="connsiteY1" fmla="*/ 80010 h 114871"/>
                <a:gd name="connsiteX2" fmla="*/ 10287 w 152590"/>
                <a:gd name="connsiteY2" fmla="*/ 51435 h 114871"/>
                <a:gd name="connsiteX3" fmla="*/ 0 w 152590"/>
                <a:gd name="connsiteY3" fmla="*/ 69152 h 114871"/>
                <a:gd name="connsiteX4" fmla="*/ 90869 w 152590"/>
                <a:gd name="connsiteY4" fmla="*/ 114872 h 114871"/>
                <a:gd name="connsiteX5" fmla="*/ 152591 w 152590"/>
                <a:gd name="connsiteY5" fmla="*/ 2286 h 114871"/>
                <a:gd name="connsiteX6" fmla="*/ 138875 w 152590"/>
                <a:gd name="connsiteY6" fmla="*/ 0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90" h="114871">
                  <a:moveTo>
                    <a:pt x="138875" y="0"/>
                  </a:moveTo>
                  <a:cubicBezTo>
                    <a:pt x="138875" y="0"/>
                    <a:pt x="94298" y="41148"/>
                    <a:pt x="77153" y="80010"/>
                  </a:cubicBezTo>
                  <a:lnTo>
                    <a:pt x="10287" y="51435"/>
                  </a:lnTo>
                  <a:lnTo>
                    <a:pt x="0" y="69152"/>
                  </a:lnTo>
                  <a:lnTo>
                    <a:pt x="90869" y="114872"/>
                  </a:lnTo>
                  <a:lnTo>
                    <a:pt x="152591" y="2286"/>
                  </a:lnTo>
                  <a:lnTo>
                    <a:pt x="13887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2C91D0E-2A85-1D86-C978-159BF683A4C8}"/>
                </a:ext>
              </a:extLst>
            </p:cNvPr>
            <p:cNvSpPr/>
            <p:nvPr/>
          </p:nvSpPr>
          <p:spPr>
            <a:xfrm>
              <a:off x="4647032" y="5237411"/>
              <a:ext cx="485203" cy="493882"/>
            </a:xfrm>
            <a:custGeom>
              <a:avLst/>
              <a:gdLst>
                <a:gd name="connsiteX0" fmla="*/ 0 w 485203"/>
                <a:gd name="connsiteY0" fmla="*/ 55436 h 493882"/>
                <a:gd name="connsiteX1" fmla="*/ 92583 w 485203"/>
                <a:gd name="connsiteY1" fmla="*/ 292037 h 493882"/>
                <a:gd name="connsiteX2" fmla="*/ 453199 w 485203"/>
                <a:gd name="connsiteY2" fmla="*/ 493776 h 493882"/>
                <a:gd name="connsiteX3" fmla="*/ 485204 w 485203"/>
                <a:gd name="connsiteY3" fmla="*/ 424053 h 493882"/>
                <a:gd name="connsiteX4" fmla="*/ 276034 w 485203"/>
                <a:gd name="connsiteY4" fmla="*/ 230886 h 493882"/>
                <a:gd name="connsiteX5" fmla="*/ 204026 w 485203"/>
                <a:gd name="connsiteY5" fmla="*/ 184023 h 493882"/>
                <a:gd name="connsiteX6" fmla="*/ 175451 w 485203"/>
                <a:gd name="connsiteY6" fmla="*/ 0 h 493882"/>
                <a:gd name="connsiteX7" fmla="*/ 0 w 485203"/>
                <a:gd name="connsiteY7" fmla="*/ 55436 h 49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203" h="493882">
                  <a:moveTo>
                    <a:pt x="0" y="55436"/>
                  </a:moveTo>
                  <a:cubicBezTo>
                    <a:pt x="0" y="55436"/>
                    <a:pt x="68009" y="268605"/>
                    <a:pt x="92583" y="292037"/>
                  </a:cubicBezTo>
                  <a:cubicBezTo>
                    <a:pt x="117158" y="315468"/>
                    <a:pt x="453199" y="498920"/>
                    <a:pt x="453199" y="493776"/>
                  </a:cubicBezTo>
                  <a:cubicBezTo>
                    <a:pt x="453199" y="488633"/>
                    <a:pt x="485204" y="424053"/>
                    <a:pt x="485204" y="424053"/>
                  </a:cubicBezTo>
                  <a:cubicBezTo>
                    <a:pt x="485204" y="424053"/>
                    <a:pt x="293751" y="241745"/>
                    <a:pt x="276034" y="230886"/>
                  </a:cubicBezTo>
                  <a:cubicBezTo>
                    <a:pt x="256032" y="218885"/>
                    <a:pt x="204026" y="184023"/>
                    <a:pt x="204026" y="184023"/>
                  </a:cubicBezTo>
                  <a:lnTo>
                    <a:pt x="175451" y="0"/>
                  </a:lnTo>
                  <a:lnTo>
                    <a:pt x="0" y="5543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95F9916-AF1A-9D94-C522-F7C244BE009D}"/>
                </a:ext>
              </a:extLst>
            </p:cNvPr>
            <p:cNvSpPr/>
            <p:nvPr/>
          </p:nvSpPr>
          <p:spPr>
            <a:xfrm>
              <a:off x="4778477" y="5242555"/>
              <a:ext cx="353186" cy="430911"/>
            </a:xfrm>
            <a:custGeom>
              <a:avLst/>
              <a:gdLst>
                <a:gd name="connsiteX0" fmla="*/ 0 w 353186"/>
                <a:gd name="connsiteY0" fmla="*/ 4572 h 430911"/>
                <a:gd name="connsiteX1" fmla="*/ 6287 w 353186"/>
                <a:gd name="connsiteY1" fmla="*/ 80010 h 430911"/>
                <a:gd name="connsiteX2" fmla="*/ 45720 w 353186"/>
                <a:gd name="connsiteY2" fmla="*/ 189166 h 430911"/>
                <a:gd name="connsiteX3" fmla="*/ 56579 w 353186"/>
                <a:gd name="connsiteY3" fmla="*/ 200596 h 430911"/>
                <a:gd name="connsiteX4" fmla="*/ 173736 w 353186"/>
                <a:gd name="connsiteY4" fmla="*/ 280035 h 430911"/>
                <a:gd name="connsiteX5" fmla="*/ 346901 w 353186"/>
                <a:gd name="connsiteY5" fmla="*/ 430911 h 430911"/>
                <a:gd name="connsiteX6" fmla="*/ 353187 w 353186"/>
                <a:gd name="connsiteY6" fmla="*/ 418338 h 430911"/>
                <a:gd name="connsiteX7" fmla="*/ 144018 w 353186"/>
                <a:gd name="connsiteY7" fmla="*/ 225743 h 430911"/>
                <a:gd name="connsiteX8" fmla="*/ 72009 w 353186"/>
                <a:gd name="connsiteY8" fmla="*/ 178879 h 430911"/>
                <a:gd name="connsiteX9" fmla="*/ 45720 w 353186"/>
                <a:gd name="connsiteY9" fmla="*/ 25718 h 430911"/>
                <a:gd name="connsiteX10" fmla="*/ 17145 w 353186"/>
                <a:gd name="connsiteY10" fmla="*/ 0 h 430911"/>
                <a:gd name="connsiteX11" fmla="*/ 0 w 353186"/>
                <a:gd name="connsiteY11" fmla="*/ 4572 h 43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3186" h="430911">
                  <a:moveTo>
                    <a:pt x="0" y="4572"/>
                  </a:moveTo>
                  <a:lnTo>
                    <a:pt x="6287" y="80010"/>
                  </a:lnTo>
                  <a:lnTo>
                    <a:pt x="45720" y="189166"/>
                  </a:lnTo>
                  <a:cubicBezTo>
                    <a:pt x="47434" y="194310"/>
                    <a:pt x="51435" y="198882"/>
                    <a:pt x="56579" y="200596"/>
                  </a:cubicBezTo>
                  <a:cubicBezTo>
                    <a:pt x="77724" y="208598"/>
                    <a:pt x="133731" y="243459"/>
                    <a:pt x="173736" y="280035"/>
                  </a:cubicBezTo>
                  <a:lnTo>
                    <a:pt x="346901" y="430911"/>
                  </a:lnTo>
                  <a:lnTo>
                    <a:pt x="353187" y="418338"/>
                  </a:lnTo>
                  <a:cubicBezTo>
                    <a:pt x="353187" y="418338"/>
                    <a:pt x="161734" y="236029"/>
                    <a:pt x="144018" y="225743"/>
                  </a:cubicBezTo>
                  <a:cubicBezTo>
                    <a:pt x="124016" y="213741"/>
                    <a:pt x="72009" y="178879"/>
                    <a:pt x="72009" y="178879"/>
                  </a:cubicBezTo>
                  <a:lnTo>
                    <a:pt x="45720" y="25718"/>
                  </a:lnTo>
                  <a:lnTo>
                    <a:pt x="17145" y="0"/>
                  </a:lnTo>
                  <a:lnTo>
                    <a:pt x="0" y="45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14F9AAB-1D1C-AA73-5DFB-FAA366A3950F}"/>
                </a:ext>
              </a:extLst>
            </p:cNvPr>
            <p:cNvSpPr/>
            <p:nvPr/>
          </p:nvSpPr>
          <p:spPr>
            <a:xfrm>
              <a:off x="5053109" y="5646708"/>
              <a:ext cx="147643" cy="263381"/>
            </a:xfrm>
            <a:custGeom>
              <a:avLst/>
              <a:gdLst>
                <a:gd name="connsiteX0" fmla="*/ 67697 w 147643"/>
                <a:gd name="connsiteY0" fmla="*/ 5613 h 263381"/>
                <a:gd name="connsiteX1" fmla="*/ 59124 w 147643"/>
                <a:gd name="connsiteY1" fmla="*/ 43332 h 263381"/>
                <a:gd name="connsiteX2" fmla="*/ 48837 w 147643"/>
                <a:gd name="connsiteY2" fmla="*/ 54762 h 263381"/>
                <a:gd name="connsiteX3" fmla="*/ 12832 w 147643"/>
                <a:gd name="connsiteY3" fmla="*/ 67335 h 263381"/>
                <a:gd name="connsiteX4" fmla="*/ 831 w 147643"/>
                <a:gd name="connsiteY4" fmla="*/ 86766 h 263381"/>
                <a:gd name="connsiteX5" fmla="*/ 12261 w 147643"/>
                <a:gd name="connsiteY5" fmla="*/ 169062 h 263381"/>
                <a:gd name="connsiteX6" fmla="*/ 831 w 147643"/>
                <a:gd name="connsiteY6" fmla="*/ 222211 h 263381"/>
                <a:gd name="connsiteX7" fmla="*/ 18547 w 147643"/>
                <a:gd name="connsiteY7" fmla="*/ 262216 h 263381"/>
                <a:gd name="connsiteX8" fmla="*/ 29977 w 147643"/>
                <a:gd name="connsiteY8" fmla="*/ 259359 h 263381"/>
                <a:gd name="connsiteX9" fmla="*/ 144849 w 147643"/>
                <a:gd name="connsiteY9" fmla="*/ 61620 h 263381"/>
                <a:gd name="connsiteX10" fmla="*/ 137991 w 147643"/>
                <a:gd name="connsiteY10" fmla="*/ 34759 h 263381"/>
                <a:gd name="connsiteX11" fmla="*/ 79698 w 147643"/>
                <a:gd name="connsiteY11" fmla="*/ 1041 h 263381"/>
                <a:gd name="connsiteX12" fmla="*/ 68840 w 147643"/>
                <a:gd name="connsiteY12" fmla="*/ 3898 h 263381"/>
                <a:gd name="connsiteX13" fmla="*/ 67697 w 147643"/>
                <a:gd name="connsiteY13" fmla="*/ 5613 h 26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7643" h="263381">
                  <a:moveTo>
                    <a:pt x="67697" y="5613"/>
                  </a:moveTo>
                  <a:lnTo>
                    <a:pt x="59124" y="43332"/>
                  </a:lnTo>
                  <a:cubicBezTo>
                    <a:pt x="57981" y="49047"/>
                    <a:pt x="53980" y="53047"/>
                    <a:pt x="48837" y="54762"/>
                  </a:cubicBezTo>
                  <a:lnTo>
                    <a:pt x="12832" y="67335"/>
                  </a:lnTo>
                  <a:cubicBezTo>
                    <a:pt x="4832" y="70192"/>
                    <a:pt x="-312" y="78193"/>
                    <a:pt x="831" y="86766"/>
                  </a:cubicBezTo>
                  <a:lnTo>
                    <a:pt x="12261" y="169062"/>
                  </a:lnTo>
                  <a:lnTo>
                    <a:pt x="831" y="222211"/>
                  </a:lnTo>
                  <a:cubicBezTo>
                    <a:pt x="-2598" y="238213"/>
                    <a:pt x="4832" y="254215"/>
                    <a:pt x="18547" y="262216"/>
                  </a:cubicBezTo>
                  <a:cubicBezTo>
                    <a:pt x="22548" y="264502"/>
                    <a:pt x="27692" y="263360"/>
                    <a:pt x="29977" y="259359"/>
                  </a:cubicBezTo>
                  <a:lnTo>
                    <a:pt x="144849" y="61620"/>
                  </a:lnTo>
                  <a:cubicBezTo>
                    <a:pt x="150564" y="52476"/>
                    <a:pt x="147135" y="40474"/>
                    <a:pt x="137991" y="34759"/>
                  </a:cubicBezTo>
                  <a:lnTo>
                    <a:pt x="79698" y="1041"/>
                  </a:lnTo>
                  <a:cubicBezTo>
                    <a:pt x="75697" y="-1245"/>
                    <a:pt x="71125" y="469"/>
                    <a:pt x="68840" y="3898"/>
                  </a:cubicBezTo>
                  <a:cubicBezTo>
                    <a:pt x="68268" y="4470"/>
                    <a:pt x="68268" y="5041"/>
                    <a:pt x="67697" y="561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EB83E5-ECB9-B77A-C19D-CB745CDBB1D9}"/>
                </a:ext>
              </a:extLst>
            </p:cNvPr>
            <p:cNvSpPr/>
            <p:nvPr/>
          </p:nvSpPr>
          <p:spPr>
            <a:xfrm>
              <a:off x="5065370" y="5683181"/>
              <a:ext cx="135361" cy="226907"/>
            </a:xfrm>
            <a:custGeom>
              <a:avLst/>
              <a:gdLst>
                <a:gd name="connsiteX0" fmla="*/ 128016 w 135361"/>
                <a:gd name="connsiteY0" fmla="*/ 0 h 226907"/>
                <a:gd name="connsiteX1" fmla="*/ 0 w 135361"/>
                <a:gd name="connsiteY1" fmla="*/ 220599 h 226907"/>
                <a:gd name="connsiteX2" fmla="*/ 6858 w 135361"/>
                <a:gd name="connsiteY2" fmla="*/ 225743 h 226907"/>
                <a:gd name="connsiteX3" fmla="*/ 18288 w 135361"/>
                <a:gd name="connsiteY3" fmla="*/ 222885 h 226907"/>
                <a:gd name="connsiteX4" fmla="*/ 132588 w 135361"/>
                <a:gd name="connsiteY4" fmla="*/ 25146 h 226907"/>
                <a:gd name="connsiteX5" fmla="*/ 128016 w 135361"/>
                <a:gd name="connsiteY5" fmla="*/ 0 h 22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361" h="226907">
                  <a:moveTo>
                    <a:pt x="128016" y="0"/>
                  </a:moveTo>
                  <a:lnTo>
                    <a:pt x="0" y="220599"/>
                  </a:lnTo>
                  <a:cubicBezTo>
                    <a:pt x="1714" y="222314"/>
                    <a:pt x="4001" y="224028"/>
                    <a:pt x="6858" y="225743"/>
                  </a:cubicBezTo>
                  <a:cubicBezTo>
                    <a:pt x="10859" y="228029"/>
                    <a:pt x="16002" y="226886"/>
                    <a:pt x="18288" y="222885"/>
                  </a:cubicBezTo>
                  <a:lnTo>
                    <a:pt x="132588" y="25146"/>
                  </a:lnTo>
                  <a:cubicBezTo>
                    <a:pt x="137731" y="16574"/>
                    <a:pt x="135446" y="5715"/>
                    <a:pt x="128016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FE8993C-BAD0-B9A2-53E4-734B0A556BB2}"/>
                </a:ext>
              </a:extLst>
            </p:cNvPr>
            <p:cNvSpPr/>
            <p:nvPr/>
          </p:nvSpPr>
          <p:spPr>
            <a:xfrm>
              <a:off x="5054511" y="5743608"/>
              <a:ext cx="24003" cy="8308"/>
            </a:xfrm>
            <a:custGeom>
              <a:avLst/>
              <a:gdLst>
                <a:gd name="connsiteX0" fmla="*/ 22289 w 24003"/>
                <a:gd name="connsiteY0" fmla="*/ 3581 h 8308"/>
                <a:gd name="connsiteX1" fmla="*/ 2286 w 24003"/>
                <a:gd name="connsiteY1" fmla="*/ 8153 h 8308"/>
                <a:gd name="connsiteX2" fmla="*/ 0 w 24003"/>
                <a:gd name="connsiteY2" fmla="*/ 7010 h 8308"/>
                <a:gd name="connsiteX3" fmla="*/ 1715 w 24003"/>
                <a:gd name="connsiteY3" fmla="*/ 4724 h 8308"/>
                <a:gd name="connsiteX4" fmla="*/ 21717 w 24003"/>
                <a:gd name="connsiteY4" fmla="*/ 152 h 8308"/>
                <a:gd name="connsiteX5" fmla="*/ 24003 w 24003"/>
                <a:gd name="connsiteY5" fmla="*/ 1867 h 8308"/>
                <a:gd name="connsiteX6" fmla="*/ 24003 w 24003"/>
                <a:gd name="connsiteY6" fmla="*/ 3009 h 8308"/>
                <a:gd name="connsiteX7" fmla="*/ 22289 w 24003"/>
                <a:gd name="connsiteY7" fmla="*/ 3581 h 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" h="8308">
                  <a:moveTo>
                    <a:pt x="22289" y="3581"/>
                  </a:moveTo>
                  <a:lnTo>
                    <a:pt x="2286" y="8153"/>
                  </a:lnTo>
                  <a:cubicBezTo>
                    <a:pt x="1143" y="8724"/>
                    <a:pt x="0" y="7582"/>
                    <a:pt x="0" y="7010"/>
                  </a:cubicBezTo>
                  <a:cubicBezTo>
                    <a:pt x="0" y="5867"/>
                    <a:pt x="572" y="4724"/>
                    <a:pt x="1715" y="4724"/>
                  </a:cubicBezTo>
                  <a:lnTo>
                    <a:pt x="21717" y="152"/>
                  </a:lnTo>
                  <a:cubicBezTo>
                    <a:pt x="22860" y="-419"/>
                    <a:pt x="24003" y="724"/>
                    <a:pt x="24003" y="1867"/>
                  </a:cubicBezTo>
                  <a:cubicBezTo>
                    <a:pt x="24003" y="2438"/>
                    <a:pt x="24003" y="3009"/>
                    <a:pt x="24003" y="3009"/>
                  </a:cubicBezTo>
                  <a:cubicBezTo>
                    <a:pt x="23432" y="3009"/>
                    <a:pt x="22860" y="3581"/>
                    <a:pt x="22289" y="358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1E6935B-3319-615A-7A33-9B570BFC2DD2}"/>
                </a:ext>
              </a:extLst>
            </p:cNvPr>
            <p:cNvSpPr/>
            <p:nvPr/>
          </p:nvSpPr>
          <p:spPr>
            <a:xfrm>
              <a:off x="5056074" y="5756749"/>
              <a:ext cx="24154" cy="8880"/>
            </a:xfrm>
            <a:custGeom>
              <a:avLst/>
              <a:gdLst>
                <a:gd name="connsiteX0" fmla="*/ 22440 w 24154"/>
                <a:gd name="connsiteY0" fmla="*/ 4156 h 8880"/>
                <a:gd name="connsiteX1" fmla="*/ 2438 w 24154"/>
                <a:gd name="connsiteY1" fmla="*/ 8728 h 8880"/>
                <a:gd name="connsiteX2" fmla="*/ 152 w 24154"/>
                <a:gd name="connsiteY2" fmla="*/ 7013 h 8880"/>
                <a:gd name="connsiteX3" fmla="*/ 1867 w 24154"/>
                <a:gd name="connsiteY3" fmla="*/ 4728 h 8880"/>
                <a:gd name="connsiteX4" fmla="*/ 21869 w 24154"/>
                <a:gd name="connsiteY4" fmla="*/ 156 h 8880"/>
                <a:gd name="connsiteX5" fmla="*/ 24155 w 24154"/>
                <a:gd name="connsiteY5" fmla="*/ 1298 h 8880"/>
                <a:gd name="connsiteX6" fmla="*/ 24155 w 24154"/>
                <a:gd name="connsiteY6" fmla="*/ 2442 h 8880"/>
                <a:gd name="connsiteX7" fmla="*/ 22440 w 24154"/>
                <a:gd name="connsiteY7" fmla="*/ 4156 h 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4" h="8880">
                  <a:moveTo>
                    <a:pt x="22440" y="4156"/>
                  </a:moveTo>
                  <a:lnTo>
                    <a:pt x="2438" y="8728"/>
                  </a:lnTo>
                  <a:cubicBezTo>
                    <a:pt x="1295" y="9300"/>
                    <a:pt x="152" y="8157"/>
                    <a:pt x="152" y="7013"/>
                  </a:cubicBezTo>
                  <a:cubicBezTo>
                    <a:pt x="-420" y="5871"/>
                    <a:pt x="723" y="4728"/>
                    <a:pt x="1867" y="4728"/>
                  </a:cubicBezTo>
                  <a:lnTo>
                    <a:pt x="21869" y="156"/>
                  </a:lnTo>
                  <a:cubicBezTo>
                    <a:pt x="23012" y="-416"/>
                    <a:pt x="24155" y="727"/>
                    <a:pt x="24155" y="1298"/>
                  </a:cubicBezTo>
                  <a:cubicBezTo>
                    <a:pt x="24155" y="1870"/>
                    <a:pt x="24155" y="2442"/>
                    <a:pt x="24155" y="2442"/>
                  </a:cubicBezTo>
                  <a:cubicBezTo>
                    <a:pt x="23583" y="3585"/>
                    <a:pt x="23012" y="4156"/>
                    <a:pt x="22440" y="415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B72571C-ABF5-71D0-A042-0D8C2BBA8E82}"/>
                </a:ext>
              </a:extLst>
            </p:cNvPr>
            <p:cNvSpPr/>
            <p:nvPr/>
          </p:nvSpPr>
          <p:spPr>
            <a:xfrm>
              <a:off x="5058288" y="5770621"/>
              <a:ext cx="23655" cy="8572"/>
            </a:xfrm>
            <a:custGeom>
              <a:avLst/>
              <a:gdLst>
                <a:gd name="connsiteX0" fmla="*/ 22513 w 23655"/>
                <a:gd name="connsiteY0" fmla="*/ 4000 h 8572"/>
                <a:gd name="connsiteX1" fmla="*/ 2510 w 23655"/>
                <a:gd name="connsiteY1" fmla="*/ 8573 h 8572"/>
                <a:gd name="connsiteX2" fmla="*/ 224 w 23655"/>
                <a:gd name="connsiteY2" fmla="*/ 6858 h 8572"/>
                <a:gd name="connsiteX3" fmla="*/ 1367 w 23655"/>
                <a:gd name="connsiteY3" fmla="*/ 4572 h 8572"/>
                <a:gd name="connsiteX4" fmla="*/ 21370 w 23655"/>
                <a:gd name="connsiteY4" fmla="*/ 0 h 8572"/>
                <a:gd name="connsiteX5" fmla="*/ 23656 w 23655"/>
                <a:gd name="connsiteY5" fmla="*/ 1714 h 8572"/>
                <a:gd name="connsiteX6" fmla="*/ 23656 w 23655"/>
                <a:gd name="connsiteY6" fmla="*/ 2858 h 8572"/>
                <a:gd name="connsiteX7" fmla="*/ 22513 w 23655"/>
                <a:gd name="connsiteY7" fmla="*/ 4000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55" h="8572">
                  <a:moveTo>
                    <a:pt x="22513" y="4000"/>
                  </a:moveTo>
                  <a:lnTo>
                    <a:pt x="2510" y="8573"/>
                  </a:lnTo>
                  <a:cubicBezTo>
                    <a:pt x="1367" y="8573"/>
                    <a:pt x="224" y="8001"/>
                    <a:pt x="224" y="6858"/>
                  </a:cubicBezTo>
                  <a:cubicBezTo>
                    <a:pt x="-347" y="5715"/>
                    <a:pt x="224" y="4572"/>
                    <a:pt x="1367" y="4572"/>
                  </a:cubicBezTo>
                  <a:lnTo>
                    <a:pt x="21370" y="0"/>
                  </a:lnTo>
                  <a:cubicBezTo>
                    <a:pt x="22513" y="0"/>
                    <a:pt x="23656" y="571"/>
                    <a:pt x="23656" y="1714"/>
                  </a:cubicBezTo>
                  <a:cubicBezTo>
                    <a:pt x="23656" y="2286"/>
                    <a:pt x="23656" y="2858"/>
                    <a:pt x="23656" y="2858"/>
                  </a:cubicBezTo>
                  <a:cubicBezTo>
                    <a:pt x="23656" y="3429"/>
                    <a:pt x="23084" y="4000"/>
                    <a:pt x="22513" y="400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40EF3E4-E07B-EA01-B890-B6726725129B}"/>
                </a:ext>
              </a:extLst>
            </p:cNvPr>
            <p:cNvSpPr/>
            <p:nvPr/>
          </p:nvSpPr>
          <p:spPr>
            <a:xfrm>
              <a:off x="4372558" y="4082255"/>
              <a:ext cx="510503" cy="504195"/>
            </a:xfrm>
            <a:custGeom>
              <a:avLst/>
              <a:gdLst>
                <a:gd name="connsiteX0" fmla="*/ 53875 w 510503"/>
                <a:gd name="connsiteY0" fmla="*/ 44732 h 504195"/>
                <a:gd name="connsiteX1" fmla="*/ 145315 w 510503"/>
                <a:gd name="connsiteY1" fmla="*/ 155 h 504195"/>
                <a:gd name="connsiteX2" fmla="*/ 240756 w 510503"/>
                <a:gd name="connsiteY2" fmla="*/ 35016 h 504195"/>
                <a:gd name="connsiteX3" fmla="*/ 346483 w 510503"/>
                <a:gd name="connsiteY3" fmla="*/ 192750 h 504195"/>
                <a:gd name="connsiteX4" fmla="*/ 391060 w 510503"/>
                <a:gd name="connsiteY4" fmla="*/ 229326 h 504195"/>
                <a:gd name="connsiteX5" fmla="*/ 411634 w 510503"/>
                <a:gd name="connsiteY5" fmla="*/ 297335 h 504195"/>
                <a:gd name="connsiteX6" fmla="*/ 422493 w 510503"/>
                <a:gd name="connsiteY6" fmla="*/ 368201 h 504195"/>
                <a:gd name="connsiteX7" fmla="*/ 476785 w 510503"/>
                <a:gd name="connsiteY7" fmla="*/ 408206 h 504195"/>
                <a:gd name="connsiteX8" fmla="*/ 509932 w 510503"/>
                <a:gd name="connsiteY8" fmla="*/ 401348 h 504195"/>
                <a:gd name="connsiteX9" fmla="*/ 510504 w 510503"/>
                <a:gd name="connsiteY9" fmla="*/ 401348 h 504195"/>
                <a:gd name="connsiteX10" fmla="*/ 510504 w 510503"/>
                <a:gd name="connsiteY10" fmla="*/ 401919 h 504195"/>
                <a:gd name="connsiteX11" fmla="*/ 500788 w 510503"/>
                <a:gd name="connsiteY11" fmla="*/ 428780 h 504195"/>
                <a:gd name="connsiteX12" fmla="*/ 467641 w 510503"/>
                <a:gd name="connsiteY12" fmla="*/ 447639 h 504195"/>
                <a:gd name="connsiteX13" fmla="*/ 453354 w 510503"/>
                <a:gd name="connsiteY13" fmla="*/ 463070 h 504195"/>
                <a:gd name="connsiteX14" fmla="*/ 475642 w 510503"/>
                <a:gd name="connsiteY14" fmla="*/ 475643 h 504195"/>
                <a:gd name="connsiteX15" fmla="*/ 475642 w 510503"/>
                <a:gd name="connsiteY15" fmla="*/ 476214 h 504195"/>
                <a:gd name="connsiteX16" fmla="*/ 321909 w 510503"/>
                <a:gd name="connsiteY16" fmla="*/ 488787 h 504195"/>
                <a:gd name="connsiteX17" fmla="*/ 241899 w 510503"/>
                <a:gd name="connsiteY17" fmla="*/ 408777 h 504195"/>
                <a:gd name="connsiteX18" fmla="*/ 32730 w 510503"/>
                <a:gd name="connsiteY18" fmla="*/ 313909 h 504195"/>
                <a:gd name="connsiteX19" fmla="*/ 53875 w 510503"/>
                <a:gd name="connsiteY19" fmla="*/ 44732 h 50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0503" h="504195">
                  <a:moveTo>
                    <a:pt x="53875" y="44732"/>
                  </a:moveTo>
                  <a:cubicBezTo>
                    <a:pt x="66448" y="7584"/>
                    <a:pt x="110454" y="1869"/>
                    <a:pt x="145315" y="155"/>
                  </a:cubicBezTo>
                  <a:cubicBezTo>
                    <a:pt x="180748" y="-1560"/>
                    <a:pt x="215038" y="11014"/>
                    <a:pt x="240756" y="35016"/>
                  </a:cubicBezTo>
                  <a:cubicBezTo>
                    <a:pt x="287619" y="78450"/>
                    <a:pt x="297906" y="151602"/>
                    <a:pt x="346483" y="192750"/>
                  </a:cubicBezTo>
                  <a:cubicBezTo>
                    <a:pt x="361342" y="205324"/>
                    <a:pt x="379059" y="214467"/>
                    <a:pt x="391060" y="229326"/>
                  </a:cubicBezTo>
                  <a:cubicBezTo>
                    <a:pt x="405919" y="248186"/>
                    <a:pt x="409920" y="273332"/>
                    <a:pt x="411634" y="297335"/>
                  </a:cubicBezTo>
                  <a:cubicBezTo>
                    <a:pt x="413349" y="321338"/>
                    <a:pt x="413349" y="345912"/>
                    <a:pt x="422493" y="368201"/>
                  </a:cubicBezTo>
                  <a:cubicBezTo>
                    <a:pt x="431637" y="390489"/>
                    <a:pt x="452782" y="409921"/>
                    <a:pt x="476785" y="408206"/>
                  </a:cubicBezTo>
                  <a:cubicBezTo>
                    <a:pt x="476785" y="408206"/>
                    <a:pt x="499645" y="407634"/>
                    <a:pt x="509932" y="401348"/>
                  </a:cubicBezTo>
                  <a:lnTo>
                    <a:pt x="510504" y="401348"/>
                  </a:lnTo>
                  <a:lnTo>
                    <a:pt x="510504" y="401919"/>
                  </a:lnTo>
                  <a:cubicBezTo>
                    <a:pt x="509932" y="406491"/>
                    <a:pt x="506503" y="423065"/>
                    <a:pt x="500788" y="428780"/>
                  </a:cubicBezTo>
                  <a:cubicBezTo>
                    <a:pt x="491644" y="437924"/>
                    <a:pt x="479643" y="444211"/>
                    <a:pt x="467641" y="447639"/>
                  </a:cubicBezTo>
                  <a:cubicBezTo>
                    <a:pt x="460783" y="449354"/>
                    <a:pt x="452211" y="451640"/>
                    <a:pt x="453354" y="463070"/>
                  </a:cubicBezTo>
                  <a:cubicBezTo>
                    <a:pt x="457926" y="472786"/>
                    <a:pt x="466498" y="474500"/>
                    <a:pt x="475642" y="475643"/>
                  </a:cubicBezTo>
                  <a:cubicBezTo>
                    <a:pt x="475642" y="475643"/>
                    <a:pt x="476214" y="476214"/>
                    <a:pt x="475642" y="476214"/>
                  </a:cubicBezTo>
                  <a:cubicBezTo>
                    <a:pt x="429922" y="504789"/>
                    <a:pt x="368772" y="515648"/>
                    <a:pt x="321909" y="488787"/>
                  </a:cubicBezTo>
                  <a:cubicBezTo>
                    <a:pt x="288762" y="469928"/>
                    <a:pt x="268188" y="436209"/>
                    <a:pt x="241899" y="408777"/>
                  </a:cubicBezTo>
                  <a:cubicBezTo>
                    <a:pt x="189892" y="354485"/>
                    <a:pt x="74449" y="376202"/>
                    <a:pt x="32730" y="313909"/>
                  </a:cubicBezTo>
                  <a:cubicBezTo>
                    <a:pt x="-11847" y="248186"/>
                    <a:pt x="-16419" y="53304"/>
                    <a:pt x="53875" y="447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34D990F-A80B-CED9-C862-0253C667A771}"/>
                </a:ext>
              </a:extLst>
            </p:cNvPr>
            <p:cNvSpPr/>
            <p:nvPr/>
          </p:nvSpPr>
          <p:spPr>
            <a:xfrm>
              <a:off x="4559593" y="4092703"/>
              <a:ext cx="318896" cy="365234"/>
            </a:xfrm>
            <a:custGeom>
              <a:avLst/>
              <a:gdLst>
                <a:gd name="connsiteX0" fmla="*/ 318897 w 318896"/>
                <a:gd name="connsiteY0" fmla="*/ 345186 h 365234"/>
                <a:gd name="connsiteX1" fmla="*/ 318326 w 318896"/>
                <a:gd name="connsiteY1" fmla="*/ 346329 h 365234"/>
                <a:gd name="connsiteX2" fmla="*/ 316611 w 318896"/>
                <a:gd name="connsiteY2" fmla="*/ 350329 h 365234"/>
                <a:gd name="connsiteX3" fmla="*/ 305181 w 318896"/>
                <a:gd name="connsiteY3" fmla="*/ 360616 h 365234"/>
                <a:gd name="connsiteX4" fmla="*/ 280606 w 318896"/>
                <a:gd name="connsiteY4" fmla="*/ 363474 h 365234"/>
                <a:gd name="connsiteX5" fmla="*/ 254889 w 318896"/>
                <a:gd name="connsiteY5" fmla="*/ 343471 h 365234"/>
                <a:gd name="connsiteX6" fmla="*/ 242888 w 318896"/>
                <a:gd name="connsiteY6" fmla="*/ 305753 h 365234"/>
                <a:gd name="connsiteX7" fmla="*/ 238316 w 318896"/>
                <a:gd name="connsiteY7" fmla="*/ 260604 h 365234"/>
                <a:gd name="connsiteX8" fmla="*/ 230886 w 318896"/>
                <a:gd name="connsiteY8" fmla="*/ 237744 h 365234"/>
                <a:gd name="connsiteX9" fmla="*/ 214884 w 318896"/>
                <a:gd name="connsiteY9" fmla="*/ 218884 h 365234"/>
                <a:gd name="connsiteX10" fmla="*/ 167449 w 318896"/>
                <a:gd name="connsiteY10" fmla="*/ 193738 h 365234"/>
                <a:gd name="connsiteX11" fmla="*/ 147447 w 318896"/>
                <a:gd name="connsiteY11" fmla="*/ 174879 h 365234"/>
                <a:gd name="connsiteX12" fmla="*/ 134303 w 318896"/>
                <a:gd name="connsiteY12" fmla="*/ 151448 h 365234"/>
                <a:gd name="connsiteX13" fmla="*/ 118301 w 318896"/>
                <a:gd name="connsiteY13" fmla="*/ 104013 h 365234"/>
                <a:gd name="connsiteX14" fmla="*/ 109156 w 318896"/>
                <a:gd name="connsiteY14" fmla="*/ 82868 h 365234"/>
                <a:gd name="connsiteX15" fmla="*/ 96584 w 318896"/>
                <a:gd name="connsiteY15" fmla="*/ 65151 h 365234"/>
                <a:gd name="connsiteX16" fmla="*/ 68009 w 318896"/>
                <a:gd name="connsiteY16" fmla="*/ 37719 h 365234"/>
                <a:gd name="connsiteX17" fmla="*/ 19431 w 318896"/>
                <a:gd name="connsiteY17" fmla="*/ 7429 h 365234"/>
                <a:gd name="connsiteX18" fmla="*/ 5144 w 318896"/>
                <a:gd name="connsiteY18" fmla="*/ 1714 h 365234"/>
                <a:gd name="connsiteX19" fmla="*/ 1143 w 318896"/>
                <a:gd name="connsiteY19" fmla="*/ 571 h 365234"/>
                <a:gd name="connsiteX20" fmla="*/ 0 w 318896"/>
                <a:gd name="connsiteY20" fmla="*/ 0 h 365234"/>
                <a:gd name="connsiteX21" fmla="*/ 20003 w 318896"/>
                <a:gd name="connsiteY21" fmla="*/ 6286 h 365234"/>
                <a:gd name="connsiteX22" fmla="*/ 69151 w 318896"/>
                <a:gd name="connsiteY22" fmla="*/ 36004 h 365234"/>
                <a:gd name="connsiteX23" fmla="*/ 98298 w 318896"/>
                <a:gd name="connsiteY23" fmla="*/ 63436 h 365234"/>
                <a:gd name="connsiteX24" fmla="*/ 110871 w 318896"/>
                <a:gd name="connsiteY24" fmla="*/ 81724 h 365234"/>
                <a:gd name="connsiteX25" fmla="*/ 120015 w 318896"/>
                <a:gd name="connsiteY25" fmla="*/ 103441 h 365234"/>
                <a:gd name="connsiteX26" fmla="*/ 136017 w 318896"/>
                <a:gd name="connsiteY26" fmla="*/ 150876 h 365234"/>
                <a:gd name="connsiteX27" fmla="*/ 148590 w 318896"/>
                <a:gd name="connsiteY27" fmla="*/ 173736 h 365234"/>
                <a:gd name="connsiteX28" fmla="*/ 168021 w 318896"/>
                <a:gd name="connsiteY28" fmla="*/ 192024 h 365234"/>
                <a:gd name="connsiteX29" fmla="*/ 215456 w 318896"/>
                <a:gd name="connsiteY29" fmla="*/ 217741 h 365234"/>
                <a:gd name="connsiteX30" fmla="*/ 232029 w 318896"/>
                <a:gd name="connsiteY30" fmla="*/ 237744 h 365234"/>
                <a:gd name="connsiteX31" fmla="*/ 239459 w 318896"/>
                <a:gd name="connsiteY31" fmla="*/ 261747 h 365234"/>
                <a:gd name="connsiteX32" fmla="*/ 244031 w 318896"/>
                <a:gd name="connsiteY32" fmla="*/ 306895 h 365234"/>
                <a:gd name="connsiteX33" fmla="*/ 255461 w 318896"/>
                <a:gd name="connsiteY33" fmla="*/ 344043 h 365234"/>
                <a:gd name="connsiteX34" fmla="*/ 279464 w 318896"/>
                <a:gd name="connsiteY34" fmla="*/ 364045 h 365234"/>
                <a:gd name="connsiteX35" fmla="*/ 302895 w 318896"/>
                <a:gd name="connsiteY35" fmla="*/ 361759 h 365234"/>
                <a:gd name="connsiteX36" fmla="*/ 314325 w 318896"/>
                <a:gd name="connsiteY36" fmla="*/ 352044 h 365234"/>
                <a:gd name="connsiteX37" fmla="*/ 318897 w 318896"/>
                <a:gd name="connsiteY37" fmla="*/ 345186 h 36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8896" h="365234">
                  <a:moveTo>
                    <a:pt x="318897" y="345186"/>
                  </a:moveTo>
                  <a:cubicBezTo>
                    <a:pt x="318897" y="345758"/>
                    <a:pt x="318897" y="346329"/>
                    <a:pt x="318326" y="346329"/>
                  </a:cubicBezTo>
                  <a:cubicBezTo>
                    <a:pt x="317754" y="347472"/>
                    <a:pt x="317183" y="349186"/>
                    <a:pt x="316611" y="350329"/>
                  </a:cubicBezTo>
                  <a:cubicBezTo>
                    <a:pt x="313754" y="354901"/>
                    <a:pt x="309753" y="358330"/>
                    <a:pt x="305181" y="360616"/>
                  </a:cubicBezTo>
                  <a:cubicBezTo>
                    <a:pt x="297751" y="364617"/>
                    <a:pt x="288608" y="365188"/>
                    <a:pt x="280606" y="363474"/>
                  </a:cubicBezTo>
                  <a:cubicBezTo>
                    <a:pt x="269748" y="360045"/>
                    <a:pt x="260604" y="353187"/>
                    <a:pt x="254889" y="343471"/>
                  </a:cubicBezTo>
                  <a:cubicBezTo>
                    <a:pt x="248031" y="332041"/>
                    <a:pt x="244031" y="318897"/>
                    <a:pt x="242888" y="305753"/>
                  </a:cubicBezTo>
                  <a:cubicBezTo>
                    <a:pt x="241173" y="291465"/>
                    <a:pt x="241173" y="276034"/>
                    <a:pt x="238316" y="260604"/>
                  </a:cubicBezTo>
                  <a:cubicBezTo>
                    <a:pt x="237173" y="252603"/>
                    <a:pt x="234315" y="245173"/>
                    <a:pt x="230886" y="237744"/>
                  </a:cubicBezTo>
                  <a:cubicBezTo>
                    <a:pt x="227457" y="230314"/>
                    <a:pt x="221742" y="223456"/>
                    <a:pt x="214884" y="218884"/>
                  </a:cubicBezTo>
                  <a:cubicBezTo>
                    <a:pt x="201168" y="208598"/>
                    <a:pt x="183451" y="203454"/>
                    <a:pt x="167449" y="193738"/>
                  </a:cubicBezTo>
                  <a:cubicBezTo>
                    <a:pt x="159449" y="188595"/>
                    <a:pt x="152591" y="182308"/>
                    <a:pt x="147447" y="174879"/>
                  </a:cubicBezTo>
                  <a:cubicBezTo>
                    <a:pt x="142304" y="167449"/>
                    <a:pt x="137731" y="159448"/>
                    <a:pt x="134303" y="151448"/>
                  </a:cubicBezTo>
                  <a:cubicBezTo>
                    <a:pt x="127444" y="135445"/>
                    <a:pt x="123444" y="118872"/>
                    <a:pt x="118301" y="104013"/>
                  </a:cubicBezTo>
                  <a:cubicBezTo>
                    <a:pt x="116014" y="96583"/>
                    <a:pt x="112586" y="89725"/>
                    <a:pt x="109156" y="82868"/>
                  </a:cubicBezTo>
                  <a:cubicBezTo>
                    <a:pt x="105728" y="76581"/>
                    <a:pt x="101727" y="70294"/>
                    <a:pt x="96584" y="65151"/>
                  </a:cubicBezTo>
                  <a:cubicBezTo>
                    <a:pt x="88011" y="55435"/>
                    <a:pt x="78296" y="46291"/>
                    <a:pt x="68009" y="37719"/>
                  </a:cubicBezTo>
                  <a:cubicBezTo>
                    <a:pt x="53149" y="25718"/>
                    <a:pt x="37148" y="15430"/>
                    <a:pt x="19431" y="7429"/>
                  </a:cubicBezTo>
                  <a:cubicBezTo>
                    <a:pt x="14859" y="5143"/>
                    <a:pt x="9716" y="3429"/>
                    <a:pt x="5144" y="1714"/>
                  </a:cubicBezTo>
                  <a:lnTo>
                    <a:pt x="1143" y="571"/>
                  </a:lnTo>
                  <a:lnTo>
                    <a:pt x="0" y="0"/>
                  </a:lnTo>
                  <a:cubicBezTo>
                    <a:pt x="6858" y="1143"/>
                    <a:pt x="13716" y="3429"/>
                    <a:pt x="20003" y="6286"/>
                  </a:cubicBezTo>
                  <a:cubicBezTo>
                    <a:pt x="37719" y="13716"/>
                    <a:pt x="54293" y="24003"/>
                    <a:pt x="69151" y="36004"/>
                  </a:cubicBezTo>
                  <a:cubicBezTo>
                    <a:pt x="79439" y="44005"/>
                    <a:pt x="89154" y="53149"/>
                    <a:pt x="98298" y="63436"/>
                  </a:cubicBezTo>
                  <a:cubicBezTo>
                    <a:pt x="103441" y="69151"/>
                    <a:pt x="107442" y="75438"/>
                    <a:pt x="110871" y="81724"/>
                  </a:cubicBezTo>
                  <a:cubicBezTo>
                    <a:pt x="114300" y="88583"/>
                    <a:pt x="117729" y="96012"/>
                    <a:pt x="120015" y="103441"/>
                  </a:cubicBezTo>
                  <a:cubicBezTo>
                    <a:pt x="125730" y="118872"/>
                    <a:pt x="129731" y="134874"/>
                    <a:pt x="136017" y="150876"/>
                  </a:cubicBezTo>
                  <a:cubicBezTo>
                    <a:pt x="139446" y="158877"/>
                    <a:pt x="143446" y="166878"/>
                    <a:pt x="148590" y="173736"/>
                  </a:cubicBezTo>
                  <a:cubicBezTo>
                    <a:pt x="153734" y="181165"/>
                    <a:pt x="160591" y="186880"/>
                    <a:pt x="168021" y="192024"/>
                  </a:cubicBezTo>
                  <a:cubicBezTo>
                    <a:pt x="183451" y="201739"/>
                    <a:pt x="201168" y="206883"/>
                    <a:pt x="215456" y="217741"/>
                  </a:cubicBezTo>
                  <a:cubicBezTo>
                    <a:pt x="222314" y="222885"/>
                    <a:pt x="228029" y="229743"/>
                    <a:pt x="232029" y="237744"/>
                  </a:cubicBezTo>
                  <a:cubicBezTo>
                    <a:pt x="235458" y="245173"/>
                    <a:pt x="238316" y="253174"/>
                    <a:pt x="239459" y="261747"/>
                  </a:cubicBezTo>
                  <a:cubicBezTo>
                    <a:pt x="242316" y="277749"/>
                    <a:pt x="242316" y="293179"/>
                    <a:pt x="244031" y="306895"/>
                  </a:cubicBezTo>
                  <a:cubicBezTo>
                    <a:pt x="245174" y="320040"/>
                    <a:pt x="248603" y="332613"/>
                    <a:pt x="255461" y="344043"/>
                  </a:cubicBezTo>
                  <a:cubicBezTo>
                    <a:pt x="260604" y="353187"/>
                    <a:pt x="269176" y="360616"/>
                    <a:pt x="279464" y="364045"/>
                  </a:cubicBezTo>
                  <a:cubicBezTo>
                    <a:pt x="287464" y="366331"/>
                    <a:pt x="295466" y="365188"/>
                    <a:pt x="302895" y="361759"/>
                  </a:cubicBezTo>
                  <a:cubicBezTo>
                    <a:pt x="307467" y="359473"/>
                    <a:pt x="311468" y="356044"/>
                    <a:pt x="314325" y="352044"/>
                  </a:cubicBezTo>
                  <a:cubicBezTo>
                    <a:pt x="318326" y="346900"/>
                    <a:pt x="318897" y="345186"/>
                    <a:pt x="318897" y="345186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F9E76EF-1324-2FA9-970E-5986BECB2A77}"/>
                </a:ext>
              </a:extLst>
            </p:cNvPr>
            <p:cNvSpPr/>
            <p:nvPr/>
          </p:nvSpPr>
          <p:spPr>
            <a:xfrm>
              <a:off x="4459580" y="4291008"/>
              <a:ext cx="148590" cy="216598"/>
            </a:xfrm>
            <a:custGeom>
              <a:avLst/>
              <a:gdLst>
                <a:gd name="connsiteX0" fmla="*/ 0 w 148590"/>
                <a:gd name="connsiteY0" fmla="*/ 216599 h 216598"/>
                <a:gd name="connsiteX1" fmla="*/ 2858 w 148590"/>
                <a:gd name="connsiteY1" fmla="*/ 0 h 216598"/>
                <a:gd name="connsiteX2" fmla="*/ 129731 w 148590"/>
                <a:gd name="connsiteY2" fmla="*/ 0 h 216598"/>
                <a:gd name="connsiteX3" fmla="*/ 138874 w 148590"/>
                <a:gd name="connsiteY3" fmla="*/ 44006 h 216598"/>
                <a:gd name="connsiteX4" fmla="*/ 148590 w 148590"/>
                <a:gd name="connsiteY4" fmla="*/ 185166 h 216598"/>
                <a:gd name="connsiteX5" fmla="*/ 0 w 148590"/>
                <a:gd name="connsiteY5" fmla="*/ 216599 h 21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590" h="216598">
                  <a:moveTo>
                    <a:pt x="0" y="216599"/>
                  </a:moveTo>
                  <a:lnTo>
                    <a:pt x="2858" y="0"/>
                  </a:lnTo>
                  <a:lnTo>
                    <a:pt x="129731" y="0"/>
                  </a:lnTo>
                  <a:lnTo>
                    <a:pt x="138874" y="44006"/>
                  </a:lnTo>
                  <a:lnTo>
                    <a:pt x="148590" y="185166"/>
                  </a:lnTo>
                  <a:lnTo>
                    <a:pt x="0" y="21659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05025F0-C9DE-ADD6-2D44-25DADDAFC29F}"/>
                </a:ext>
              </a:extLst>
            </p:cNvPr>
            <p:cNvSpPr/>
            <p:nvPr/>
          </p:nvSpPr>
          <p:spPr>
            <a:xfrm>
              <a:off x="4451008" y="4377645"/>
              <a:ext cx="106921" cy="34514"/>
            </a:xfrm>
            <a:custGeom>
              <a:avLst/>
              <a:gdLst>
                <a:gd name="connsiteX0" fmla="*/ 0 w 106921"/>
                <a:gd name="connsiteY0" fmla="*/ 32228 h 34514"/>
                <a:gd name="connsiteX1" fmla="*/ 19431 w 106921"/>
                <a:gd name="connsiteY1" fmla="*/ 34514 h 34514"/>
                <a:gd name="connsiteX2" fmla="*/ 65723 w 106921"/>
                <a:gd name="connsiteY2" fmla="*/ 18512 h 34514"/>
                <a:gd name="connsiteX3" fmla="*/ 105728 w 106921"/>
                <a:gd name="connsiteY3" fmla="*/ 4796 h 34514"/>
                <a:gd name="connsiteX4" fmla="*/ 106299 w 106921"/>
                <a:gd name="connsiteY4" fmla="*/ 1367 h 34514"/>
                <a:gd name="connsiteX5" fmla="*/ 102870 w 106921"/>
                <a:gd name="connsiteY5" fmla="*/ 224 h 34514"/>
                <a:gd name="connsiteX6" fmla="*/ 72009 w 106921"/>
                <a:gd name="connsiteY6" fmla="*/ 11654 h 34514"/>
                <a:gd name="connsiteX7" fmla="*/ 69723 w 106921"/>
                <a:gd name="connsiteY7" fmla="*/ 12226 h 34514"/>
                <a:gd name="connsiteX8" fmla="*/ 63436 w 106921"/>
                <a:gd name="connsiteY8" fmla="*/ 12797 h 34514"/>
                <a:gd name="connsiteX9" fmla="*/ 62865 w 106921"/>
                <a:gd name="connsiteY9" fmla="*/ 12797 h 34514"/>
                <a:gd name="connsiteX10" fmla="*/ 58864 w 106921"/>
                <a:gd name="connsiteY10" fmla="*/ 13369 h 34514"/>
                <a:gd name="connsiteX11" fmla="*/ 48006 w 106921"/>
                <a:gd name="connsiteY11" fmla="*/ 13369 h 34514"/>
                <a:gd name="connsiteX12" fmla="*/ 3429 w 106921"/>
                <a:gd name="connsiteY12" fmla="*/ 796 h 34514"/>
                <a:gd name="connsiteX13" fmla="*/ 0 w 106921"/>
                <a:gd name="connsiteY13" fmla="*/ 32228 h 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921" h="34514">
                  <a:moveTo>
                    <a:pt x="0" y="32228"/>
                  </a:moveTo>
                  <a:cubicBezTo>
                    <a:pt x="6286" y="33943"/>
                    <a:pt x="12573" y="34514"/>
                    <a:pt x="19431" y="34514"/>
                  </a:cubicBezTo>
                  <a:cubicBezTo>
                    <a:pt x="36004" y="34514"/>
                    <a:pt x="52578" y="28799"/>
                    <a:pt x="65723" y="18512"/>
                  </a:cubicBezTo>
                  <a:cubicBezTo>
                    <a:pt x="80010" y="16798"/>
                    <a:pt x="93726" y="12226"/>
                    <a:pt x="105728" y="4796"/>
                  </a:cubicBezTo>
                  <a:cubicBezTo>
                    <a:pt x="106871" y="4225"/>
                    <a:pt x="107442" y="2510"/>
                    <a:pt x="106299" y="1367"/>
                  </a:cubicBezTo>
                  <a:cubicBezTo>
                    <a:pt x="105728" y="224"/>
                    <a:pt x="104013" y="-347"/>
                    <a:pt x="102870" y="224"/>
                  </a:cubicBezTo>
                  <a:cubicBezTo>
                    <a:pt x="93154" y="5939"/>
                    <a:pt x="82868" y="9940"/>
                    <a:pt x="72009" y="11654"/>
                  </a:cubicBezTo>
                  <a:cubicBezTo>
                    <a:pt x="71438" y="11654"/>
                    <a:pt x="70294" y="12226"/>
                    <a:pt x="69723" y="12226"/>
                  </a:cubicBezTo>
                  <a:cubicBezTo>
                    <a:pt x="67437" y="12797"/>
                    <a:pt x="65151" y="12797"/>
                    <a:pt x="63436" y="12797"/>
                  </a:cubicBezTo>
                  <a:lnTo>
                    <a:pt x="62865" y="12797"/>
                  </a:lnTo>
                  <a:cubicBezTo>
                    <a:pt x="61722" y="13369"/>
                    <a:pt x="60008" y="13369"/>
                    <a:pt x="58864" y="13369"/>
                  </a:cubicBezTo>
                  <a:lnTo>
                    <a:pt x="48006" y="13369"/>
                  </a:lnTo>
                  <a:cubicBezTo>
                    <a:pt x="32576" y="12797"/>
                    <a:pt x="17145" y="8797"/>
                    <a:pt x="3429" y="796"/>
                  </a:cubicBezTo>
                  <a:lnTo>
                    <a:pt x="0" y="3222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B4AAB96-3E07-551B-E88A-95461EA2E171}"/>
                </a:ext>
              </a:extLst>
            </p:cNvPr>
            <p:cNvSpPr/>
            <p:nvPr/>
          </p:nvSpPr>
          <p:spPr>
            <a:xfrm>
              <a:off x="4402988" y="4137274"/>
              <a:ext cx="199472" cy="254323"/>
            </a:xfrm>
            <a:custGeom>
              <a:avLst/>
              <a:gdLst>
                <a:gd name="connsiteX0" fmla="*/ 1156 w 199472"/>
                <a:gd name="connsiteY0" fmla="*/ 159449 h 254323"/>
                <a:gd name="connsiteX1" fmla="*/ 13 w 199472"/>
                <a:gd name="connsiteY1" fmla="*/ 68580 h 254323"/>
                <a:gd name="connsiteX2" fmla="*/ 40590 w 199472"/>
                <a:gd name="connsiteY2" fmla="*/ 1143 h 254323"/>
                <a:gd name="connsiteX3" fmla="*/ 165748 w 199472"/>
                <a:gd name="connsiteY3" fmla="*/ 0 h 254323"/>
                <a:gd name="connsiteX4" fmla="*/ 197752 w 199472"/>
                <a:gd name="connsiteY4" fmla="*/ 32004 h 254323"/>
                <a:gd name="connsiteX5" fmla="*/ 199467 w 199472"/>
                <a:gd name="connsiteY5" fmla="*/ 157163 h 254323"/>
                <a:gd name="connsiteX6" fmla="*/ 105169 w 199472"/>
                <a:gd name="connsiteY6" fmla="*/ 254318 h 254323"/>
                <a:gd name="connsiteX7" fmla="*/ 97740 w 199472"/>
                <a:gd name="connsiteY7" fmla="*/ 254318 h 254323"/>
                <a:gd name="connsiteX8" fmla="*/ 1156 w 199472"/>
                <a:gd name="connsiteY8" fmla="*/ 159449 h 2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472" h="254323">
                  <a:moveTo>
                    <a:pt x="1156" y="159449"/>
                  </a:moveTo>
                  <a:lnTo>
                    <a:pt x="13" y="68580"/>
                  </a:lnTo>
                  <a:cubicBezTo>
                    <a:pt x="-558" y="45720"/>
                    <a:pt x="17730" y="1715"/>
                    <a:pt x="40590" y="1143"/>
                  </a:cubicBezTo>
                  <a:lnTo>
                    <a:pt x="165748" y="0"/>
                  </a:lnTo>
                  <a:cubicBezTo>
                    <a:pt x="183465" y="0"/>
                    <a:pt x="197752" y="14288"/>
                    <a:pt x="197752" y="32004"/>
                  </a:cubicBezTo>
                  <a:lnTo>
                    <a:pt x="199467" y="157163"/>
                  </a:lnTo>
                  <a:cubicBezTo>
                    <a:pt x="200038" y="210312"/>
                    <a:pt x="157747" y="253746"/>
                    <a:pt x="105169" y="254318"/>
                  </a:cubicBezTo>
                  <a:lnTo>
                    <a:pt x="97740" y="254318"/>
                  </a:lnTo>
                  <a:cubicBezTo>
                    <a:pt x="45162" y="254889"/>
                    <a:pt x="1728" y="212598"/>
                    <a:pt x="1156" y="159449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9A15FC8-29F7-5030-23E2-CD247F7711CF}"/>
                </a:ext>
              </a:extLst>
            </p:cNvPr>
            <p:cNvSpPr/>
            <p:nvPr/>
          </p:nvSpPr>
          <p:spPr>
            <a:xfrm>
              <a:off x="4572166" y="4287579"/>
              <a:ext cx="24003" cy="14858"/>
            </a:xfrm>
            <a:custGeom>
              <a:avLst/>
              <a:gdLst>
                <a:gd name="connsiteX0" fmla="*/ 0 w 24003"/>
                <a:gd name="connsiteY0" fmla="*/ 6858 h 14858"/>
                <a:gd name="connsiteX1" fmla="*/ 24003 w 24003"/>
                <a:gd name="connsiteY1" fmla="*/ 14859 h 14858"/>
                <a:gd name="connsiteX2" fmla="*/ 17145 w 24003"/>
                <a:gd name="connsiteY2" fmla="*/ 0 h 14858"/>
                <a:gd name="connsiteX3" fmla="*/ 0 w 24003"/>
                <a:gd name="connsiteY3" fmla="*/ 6858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14858">
                  <a:moveTo>
                    <a:pt x="0" y="6858"/>
                  </a:moveTo>
                  <a:lnTo>
                    <a:pt x="24003" y="14859"/>
                  </a:lnTo>
                  <a:lnTo>
                    <a:pt x="17145" y="0"/>
                  </a:lnTo>
                  <a:lnTo>
                    <a:pt x="0" y="685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D0E09F4-3073-D71B-8AA2-5F469879D1EA}"/>
                </a:ext>
              </a:extLst>
            </p:cNvPr>
            <p:cNvSpPr/>
            <p:nvPr/>
          </p:nvSpPr>
          <p:spPr>
            <a:xfrm>
              <a:off x="4504103" y="4248091"/>
              <a:ext cx="20628" cy="20676"/>
            </a:xfrm>
            <a:custGeom>
              <a:avLst/>
              <a:gdLst>
                <a:gd name="connsiteX0" fmla="*/ 20628 w 20628"/>
                <a:gd name="connsiteY0" fmla="*/ 9198 h 20676"/>
                <a:gd name="connsiteX1" fmla="*/ 9198 w 20628"/>
                <a:gd name="connsiteY1" fmla="*/ 54 h 20676"/>
                <a:gd name="connsiteX2" fmla="*/ 54 w 20628"/>
                <a:gd name="connsiteY2" fmla="*/ 11484 h 20676"/>
                <a:gd name="connsiteX3" fmla="*/ 10913 w 20628"/>
                <a:gd name="connsiteY3" fmla="*/ 20628 h 20676"/>
                <a:gd name="connsiteX4" fmla="*/ 20628 w 20628"/>
                <a:gd name="connsiteY4" fmla="*/ 9198 h 2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28" h="20676">
                  <a:moveTo>
                    <a:pt x="20628" y="9198"/>
                  </a:moveTo>
                  <a:cubicBezTo>
                    <a:pt x="20057" y="3483"/>
                    <a:pt x="14913" y="-517"/>
                    <a:pt x="9198" y="54"/>
                  </a:cubicBezTo>
                  <a:cubicBezTo>
                    <a:pt x="3483" y="626"/>
                    <a:pt x="-517" y="5769"/>
                    <a:pt x="54" y="11484"/>
                  </a:cubicBezTo>
                  <a:cubicBezTo>
                    <a:pt x="626" y="16628"/>
                    <a:pt x="5198" y="21200"/>
                    <a:pt x="10913" y="20628"/>
                  </a:cubicBezTo>
                  <a:cubicBezTo>
                    <a:pt x="16628" y="20057"/>
                    <a:pt x="20628" y="14913"/>
                    <a:pt x="20628" y="919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F8427B6-F625-EF62-4199-5C1A9C95D672}"/>
                </a:ext>
              </a:extLst>
            </p:cNvPr>
            <p:cNvSpPr/>
            <p:nvPr/>
          </p:nvSpPr>
          <p:spPr>
            <a:xfrm>
              <a:off x="4516159" y="4256718"/>
              <a:ext cx="5000" cy="4571"/>
            </a:xfrm>
            <a:custGeom>
              <a:avLst/>
              <a:gdLst>
                <a:gd name="connsiteX0" fmla="*/ 4572 w 5000"/>
                <a:gd name="connsiteY0" fmla="*/ 2286 h 4571"/>
                <a:gd name="connsiteX1" fmla="*/ 2286 w 5000"/>
                <a:gd name="connsiteY1" fmla="*/ 0 h 4571"/>
                <a:gd name="connsiteX2" fmla="*/ 0 w 5000"/>
                <a:gd name="connsiteY2" fmla="*/ 2286 h 4571"/>
                <a:gd name="connsiteX3" fmla="*/ 2286 w 5000"/>
                <a:gd name="connsiteY3" fmla="*/ 4572 h 4571"/>
                <a:gd name="connsiteX4" fmla="*/ 4572 w 5000"/>
                <a:gd name="connsiteY4" fmla="*/ 2286 h 4571"/>
                <a:gd name="connsiteX5" fmla="*/ 4572 w 5000"/>
                <a:gd name="connsiteY5" fmla="*/ 2286 h 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" h="4571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4000" y="4572"/>
                    <a:pt x="5143" y="3429"/>
                    <a:pt x="4572" y="2286"/>
                  </a:cubicBezTo>
                  <a:cubicBezTo>
                    <a:pt x="5143" y="2286"/>
                    <a:pt x="5143" y="2286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F0E3268-C891-2162-EEF2-0A808B6FAC66}"/>
                </a:ext>
              </a:extLst>
            </p:cNvPr>
            <p:cNvSpPr/>
            <p:nvPr/>
          </p:nvSpPr>
          <p:spPr>
            <a:xfrm>
              <a:off x="4423576" y="4251003"/>
              <a:ext cx="20573" cy="20573"/>
            </a:xfrm>
            <a:custGeom>
              <a:avLst/>
              <a:gdLst>
                <a:gd name="connsiteX0" fmla="*/ 20574 w 20573"/>
                <a:gd name="connsiteY0" fmla="*/ 9716 h 20573"/>
                <a:gd name="connsiteX1" fmla="*/ 9716 w 20573"/>
                <a:gd name="connsiteY1" fmla="*/ 0 h 20573"/>
                <a:gd name="connsiteX2" fmla="*/ 0 w 20573"/>
                <a:gd name="connsiteY2" fmla="*/ 10859 h 20573"/>
                <a:gd name="connsiteX3" fmla="*/ 10858 w 20573"/>
                <a:gd name="connsiteY3" fmla="*/ 20574 h 20573"/>
                <a:gd name="connsiteX4" fmla="*/ 20574 w 20573"/>
                <a:gd name="connsiteY4" fmla="*/ 9716 h 2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73" h="20573">
                  <a:moveTo>
                    <a:pt x="20574" y="9716"/>
                  </a:moveTo>
                  <a:cubicBezTo>
                    <a:pt x="20003" y="4001"/>
                    <a:pt x="15431" y="0"/>
                    <a:pt x="9716" y="0"/>
                  </a:cubicBezTo>
                  <a:cubicBezTo>
                    <a:pt x="4001" y="571"/>
                    <a:pt x="0" y="5144"/>
                    <a:pt x="0" y="10859"/>
                  </a:cubicBezTo>
                  <a:cubicBezTo>
                    <a:pt x="571" y="16574"/>
                    <a:pt x="5143" y="20574"/>
                    <a:pt x="10858" y="20574"/>
                  </a:cubicBezTo>
                  <a:cubicBezTo>
                    <a:pt x="16573" y="20574"/>
                    <a:pt x="20574" y="15431"/>
                    <a:pt x="20574" y="97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9F0C88F-FF27-E8BA-15AE-9E6ABCFBF6B2}"/>
                </a:ext>
              </a:extLst>
            </p:cNvPr>
            <p:cNvSpPr/>
            <p:nvPr/>
          </p:nvSpPr>
          <p:spPr>
            <a:xfrm>
              <a:off x="4436149" y="4260146"/>
              <a:ext cx="4571" cy="4572"/>
            </a:xfrm>
            <a:custGeom>
              <a:avLst/>
              <a:gdLst>
                <a:gd name="connsiteX0" fmla="*/ 4572 w 4571"/>
                <a:gd name="connsiteY0" fmla="*/ 2286 h 4572"/>
                <a:gd name="connsiteX1" fmla="*/ 2286 w 4571"/>
                <a:gd name="connsiteY1" fmla="*/ 0 h 4572"/>
                <a:gd name="connsiteX2" fmla="*/ 0 w 4571"/>
                <a:gd name="connsiteY2" fmla="*/ 2286 h 4572"/>
                <a:gd name="connsiteX3" fmla="*/ 2286 w 4571"/>
                <a:gd name="connsiteY3" fmla="*/ 4572 h 4572"/>
                <a:gd name="connsiteX4" fmla="*/ 4572 w 4571"/>
                <a:gd name="connsiteY4" fmla="*/ 2286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1" h="4572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3429" y="4572"/>
                    <a:pt x="4572" y="3429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6B9ABF0-DCD7-B685-1600-7FC3D32054D2}"/>
                </a:ext>
              </a:extLst>
            </p:cNvPr>
            <p:cNvSpPr/>
            <p:nvPr/>
          </p:nvSpPr>
          <p:spPr>
            <a:xfrm>
              <a:off x="4464152" y="4284155"/>
              <a:ext cx="27431" cy="25717"/>
            </a:xfrm>
            <a:custGeom>
              <a:avLst/>
              <a:gdLst>
                <a:gd name="connsiteX0" fmla="*/ 0 w 27431"/>
                <a:gd name="connsiteY0" fmla="*/ 11430 h 25717"/>
                <a:gd name="connsiteX1" fmla="*/ 12002 w 27431"/>
                <a:gd name="connsiteY1" fmla="*/ 0 h 25717"/>
                <a:gd name="connsiteX2" fmla="*/ 14859 w 27431"/>
                <a:gd name="connsiteY2" fmla="*/ 3429 h 25717"/>
                <a:gd name="connsiteX3" fmla="*/ 12002 w 27431"/>
                <a:gd name="connsiteY3" fmla="*/ 6286 h 25717"/>
                <a:gd name="connsiteX4" fmla="*/ 5715 w 27431"/>
                <a:gd name="connsiteY4" fmla="*/ 12573 h 25717"/>
                <a:gd name="connsiteX5" fmla="*/ 10859 w 27431"/>
                <a:gd name="connsiteY5" fmla="*/ 18859 h 25717"/>
                <a:gd name="connsiteX6" fmla="*/ 11430 w 27431"/>
                <a:gd name="connsiteY6" fmla="*/ 18859 h 25717"/>
                <a:gd name="connsiteX7" fmla="*/ 24574 w 27431"/>
                <a:gd name="connsiteY7" fmla="*/ 19431 h 25717"/>
                <a:gd name="connsiteX8" fmla="*/ 27432 w 27431"/>
                <a:gd name="connsiteY8" fmla="*/ 22860 h 25717"/>
                <a:gd name="connsiteX9" fmla="*/ 24574 w 27431"/>
                <a:gd name="connsiteY9" fmla="*/ 25718 h 25717"/>
                <a:gd name="connsiteX10" fmla="*/ 11430 w 27431"/>
                <a:gd name="connsiteY10" fmla="*/ 25146 h 25717"/>
                <a:gd name="connsiteX11" fmla="*/ 572 w 27431"/>
                <a:gd name="connsiteY11" fmla="*/ 14859 h 25717"/>
                <a:gd name="connsiteX12" fmla="*/ 0 w 27431"/>
                <a:gd name="connsiteY12" fmla="*/ 1143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431" h="25717">
                  <a:moveTo>
                    <a:pt x="0" y="11430"/>
                  </a:moveTo>
                  <a:cubicBezTo>
                    <a:pt x="0" y="5143"/>
                    <a:pt x="5715" y="0"/>
                    <a:pt x="12002" y="0"/>
                  </a:cubicBezTo>
                  <a:cubicBezTo>
                    <a:pt x="13716" y="571"/>
                    <a:pt x="14288" y="1714"/>
                    <a:pt x="14859" y="3429"/>
                  </a:cubicBezTo>
                  <a:cubicBezTo>
                    <a:pt x="14288" y="5143"/>
                    <a:pt x="13144" y="5715"/>
                    <a:pt x="12002" y="6286"/>
                  </a:cubicBezTo>
                  <a:cubicBezTo>
                    <a:pt x="8573" y="6286"/>
                    <a:pt x="6287" y="9144"/>
                    <a:pt x="5715" y="12573"/>
                  </a:cubicBezTo>
                  <a:cubicBezTo>
                    <a:pt x="5144" y="15430"/>
                    <a:pt x="7429" y="18288"/>
                    <a:pt x="10859" y="18859"/>
                  </a:cubicBezTo>
                  <a:lnTo>
                    <a:pt x="11430" y="18859"/>
                  </a:lnTo>
                  <a:lnTo>
                    <a:pt x="24574" y="19431"/>
                  </a:lnTo>
                  <a:cubicBezTo>
                    <a:pt x="26289" y="20003"/>
                    <a:pt x="26861" y="21145"/>
                    <a:pt x="27432" y="22860"/>
                  </a:cubicBezTo>
                  <a:cubicBezTo>
                    <a:pt x="26861" y="24574"/>
                    <a:pt x="25718" y="25146"/>
                    <a:pt x="24574" y="25718"/>
                  </a:cubicBezTo>
                  <a:lnTo>
                    <a:pt x="11430" y="25146"/>
                  </a:lnTo>
                  <a:cubicBezTo>
                    <a:pt x="5715" y="25146"/>
                    <a:pt x="572" y="20574"/>
                    <a:pt x="572" y="14859"/>
                  </a:cubicBezTo>
                  <a:cubicBezTo>
                    <a:pt x="0" y="12573"/>
                    <a:pt x="0" y="12001"/>
                    <a:pt x="0" y="1143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686EE00-D691-B11D-7356-BD5BC13394A8}"/>
                </a:ext>
              </a:extLst>
            </p:cNvPr>
            <p:cNvSpPr/>
            <p:nvPr/>
          </p:nvSpPr>
          <p:spPr>
            <a:xfrm>
              <a:off x="4462772" y="4324160"/>
              <a:ext cx="49028" cy="22129"/>
            </a:xfrm>
            <a:custGeom>
              <a:avLst/>
              <a:gdLst>
                <a:gd name="connsiteX0" fmla="*/ 47100 w 49028"/>
                <a:gd name="connsiteY0" fmla="*/ 0 h 22129"/>
                <a:gd name="connsiteX1" fmla="*/ 48814 w 49028"/>
                <a:gd name="connsiteY1" fmla="*/ 2286 h 22129"/>
                <a:gd name="connsiteX2" fmla="*/ 15667 w 49028"/>
                <a:gd name="connsiteY2" fmla="*/ 21145 h 22129"/>
                <a:gd name="connsiteX3" fmla="*/ 237 w 49028"/>
                <a:gd name="connsiteY3" fmla="*/ 9715 h 22129"/>
                <a:gd name="connsiteX4" fmla="*/ 808 w 49028"/>
                <a:gd name="connsiteY4" fmla="*/ 7429 h 22129"/>
                <a:gd name="connsiteX5" fmla="*/ 1380 w 49028"/>
                <a:gd name="connsiteY5" fmla="*/ 7429 h 22129"/>
                <a:gd name="connsiteX6" fmla="*/ 47100 w 49028"/>
                <a:gd name="connsiteY6" fmla="*/ 0 h 2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28" h="22129">
                  <a:moveTo>
                    <a:pt x="47100" y="0"/>
                  </a:moveTo>
                  <a:cubicBezTo>
                    <a:pt x="48814" y="0"/>
                    <a:pt x="49386" y="1143"/>
                    <a:pt x="48814" y="2286"/>
                  </a:cubicBezTo>
                  <a:cubicBezTo>
                    <a:pt x="44814" y="16573"/>
                    <a:pt x="29955" y="25146"/>
                    <a:pt x="15667" y="21145"/>
                  </a:cubicBezTo>
                  <a:cubicBezTo>
                    <a:pt x="9381" y="19431"/>
                    <a:pt x="3666" y="15430"/>
                    <a:pt x="237" y="9715"/>
                  </a:cubicBezTo>
                  <a:cubicBezTo>
                    <a:pt x="-335" y="8573"/>
                    <a:pt x="237" y="8001"/>
                    <a:pt x="808" y="7429"/>
                  </a:cubicBezTo>
                  <a:lnTo>
                    <a:pt x="1380" y="7429"/>
                  </a:lnTo>
                  <a:lnTo>
                    <a:pt x="47100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8039D7-07AF-8E17-8679-8BF81C186CD0}"/>
                </a:ext>
              </a:extLst>
            </p:cNvPr>
            <p:cNvSpPr/>
            <p:nvPr/>
          </p:nvSpPr>
          <p:spPr>
            <a:xfrm>
              <a:off x="4433776" y="4080894"/>
              <a:ext cx="255866" cy="404843"/>
            </a:xfrm>
            <a:custGeom>
              <a:avLst/>
              <a:gdLst>
                <a:gd name="connsiteX0" fmla="*/ 203541 w 255866"/>
                <a:gd name="connsiteY0" fmla="*/ 92956 h 404843"/>
                <a:gd name="connsiteX1" fmla="*/ 200683 w 255866"/>
                <a:gd name="connsiteY1" fmla="*/ 93527 h 404843"/>
                <a:gd name="connsiteX2" fmla="*/ 186967 w 255866"/>
                <a:gd name="connsiteY2" fmla="*/ 45521 h 404843"/>
                <a:gd name="connsiteX3" fmla="*/ 113816 w 255866"/>
                <a:gd name="connsiteY3" fmla="*/ 950 h 404843"/>
                <a:gd name="connsiteX4" fmla="*/ 29233 w 255866"/>
                <a:gd name="connsiteY4" fmla="*/ 12946 h 404843"/>
                <a:gd name="connsiteX5" fmla="*/ 87 w 255866"/>
                <a:gd name="connsiteY5" fmla="*/ 39235 h 404843"/>
                <a:gd name="connsiteX6" fmla="*/ 5802 w 255866"/>
                <a:gd name="connsiteY6" fmla="*/ 60380 h 404843"/>
                <a:gd name="connsiteX7" fmla="*/ 86955 w 255866"/>
                <a:gd name="connsiteY7" fmla="*/ 110672 h 404843"/>
                <a:gd name="connsiteX8" fmla="*/ 109243 w 255866"/>
                <a:gd name="connsiteY8" fmla="*/ 113530 h 404843"/>
                <a:gd name="connsiteX9" fmla="*/ 123531 w 255866"/>
                <a:gd name="connsiteY9" fmla="*/ 135252 h 404843"/>
                <a:gd name="connsiteX10" fmla="*/ 127531 w 255866"/>
                <a:gd name="connsiteY10" fmla="*/ 147820 h 404843"/>
                <a:gd name="connsiteX11" fmla="*/ 132103 w 255866"/>
                <a:gd name="connsiteY11" fmla="*/ 183830 h 404843"/>
                <a:gd name="connsiteX12" fmla="*/ 155535 w 255866"/>
                <a:gd name="connsiteY12" fmla="*/ 222686 h 404843"/>
                <a:gd name="connsiteX13" fmla="*/ 132103 w 255866"/>
                <a:gd name="connsiteY13" fmla="*/ 290695 h 404843"/>
                <a:gd name="connsiteX14" fmla="*/ 147534 w 255866"/>
                <a:gd name="connsiteY14" fmla="*/ 318132 h 404843"/>
                <a:gd name="connsiteX15" fmla="*/ 156678 w 255866"/>
                <a:gd name="connsiteY15" fmla="*/ 347845 h 404843"/>
                <a:gd name="connsiteX16" fmla="*/ 156678 w 255866"/>
                <a:gd name="connsiteY16" fmla="*/ 362704 h 404843"/>
                <a:gd name="connsiteX17" fmla="*/ 180109 w 255866"/>
                <a:gd name="connsiteY17" fmla="*/ 403857 h 404843"/>
                <a:gd name="connsiteX18" fmla="*/ 228116 w 255866"/>
                <a:gd name="connsiteY18" fmla="*/ 385564 h 404843"/>
                <a:gd name="connsiteX19" fmla="*/ 249261 w 255866"/>
                <a:gd name="connsiteY19" fmla="*/ 336415 h 404843"/>
                <a:gd name="connsiteX20" fmla="*/ 203541 w 255866"/>
                <a:gd name="connsiteY20" fmla="*/ 92956 h 404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5866" h="404843">
                  <a:moveTo>
                    <a:pt x="203541" y="92956"/>
                  </a:moveTo>
                  <a:lnTo>
                    <a:pt x="200683" y="93527"/>
                  </a:lnTo>
                  <a:cubicBezTo>
                    <a:pt x="199541" y="76382"/>
                    <a:pt x="194968" y="60380"/>
                    <a:pt x="186967" y="45521"/>
                  </a:cubicBezTo>
                  <a:cubicBezTo>
                    <a:pt x="171537" y="19232"/>
                    <a:pt x="142962" y="4379"/>
                    <a:pt x="113816" y="950"/>
                  </a:cubicBezTo>
                  <a:cubicBezTo>
                    <a:pt x="84669" y="-2479"/>
                    <a:pt x="56094" y="3802"/>
                    <a:pt x="29233" y="12946"/>
                  </a:cubicBezTo>
                  <a:cubicBezTo>
                    <a:pt x="16089" y="17518"/>
                    <a:pt x="1801" y="24947"/>
                    <a:pt x="87" y="39235"/>
                  </a:cubicBezTo>
                  <a:cubicBezTo>
                    <a:pt x="-484" y="46664"/>
                    <a:pt x="1801" y="54094"/>
                    <a:pt x="5802" y="60380"/>
                  </a:cubicBezTo>
                  <a:cubicBezTo>
                    <a:pt x="22376" y="90098"/>
                    <a:pt x="53236" y="108958"/>
                    <a:pt x="86955" y="110672"/>
                  </a:cubicBezTo>
                  <a:cubicBezTo>
                    <a:pt x="94384" y="109529"/>
                    <a:pt x="101814" y="110672"/>
                    <a:pt x="109243" y="113530"/>
                  </a:cubicBezTo>
                  <a:cubicBezTo>
                    <a:pt x="117244" y="118102"/>
                    <a:pt x="119531" y="126109"/>
                    <a:pt x="123531" y="135252"/>
                  </a:cubicBezTo>
                  <a:cubicBezTo>
                    <a:pt x="125246" y="139253"/>
                    <a:pt x="126388" y="143248"/>
                    <a:pt x="127531" y="147820"/>
                  </a:cubicBezTo>
                  <a:cubicBezTo>
                    <a:pt x="130389" y="159821"/>
                    <a:pt x="126960" y="172400"/>
                    <a:pt x="132103" y="183830"/>
                  </a:cubicBezTo>
                  <a:cubicBezTo>
                    <a:pt x="138390" y="198117"/>
                    <a:pt x="153249" y="207827"/>
                    <a:pt x="155535" y="222686"/>
                  </a:cubicBezTo>
                  <a:cubicBezTo>
                    <a:pt x="159536" y="246689"/>
                    <a:pt x="128674" y="266692"/>
                    <a:pt x="132103" y="290695"/>
                  </a:cubicBezTo>
                  <a:cubicBezTo>
                    <a:pt x="133818" y="300982"/>
                    <a:pt x="141247" y="309560"/>
                    <a:pt x="147534" y="318132"/>
                  </a:cubicBezTo>
                  <a:cubicBezTo>
                    <a:pt x="153821" y="326705"/>
                    <a:pt x="160107" y="336986"/>
                    <a:pt x="156678" y="347845"/>
                  </a:cubicBezTo>
                  <a:cubicBezTo>
                    <a:pt x="154963" y="352988"/>
                    <a:pt x="158964" y="357560"/>
                    <a:pt x="156678" y="362704"/>
                  </a:cubicBezTo>
                  <a:cubicBezTo>
                    <a:pt x="149820" y="379277"/>
                    <a:pt x="162393" y="399857"/>
                    <a:pt x="180109" y="403857"/>
                  </a:cubicBezTo>
                  <a:cubicBezTo>
                    <a:pt x="197826" y="407858"/>
                    <a:pt x="216114" y="399280"/>
                    <a:pt x="228116" y="385564"/>
                  </a:cubicBezTo>
                  <a:cubicBezTo>
                    <a:pt x="238974" y="371276"/>
                    <a:pt x="246403" y="354131"/>
                    <a:pt x="249261" y="336415"/>
                  </a:cubicBezTo>
                  <a:cubicBezTo>
                    <a:pt x="266406" y="251833"/>
                    <a:pt x="249832" y="164965"/>
                    <a:pt x="203541" y="929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0C6DE1F-F2C5-FDB7-F6A7-5B4B932A3F4B}"/>
                </a:ext>
              </a:extLst>
            </p:cNvPr>
            <p:cNvSpPr/>
            <p:nvPr/>
          </p:nvSpPr>
          <p:spPr>
            <a:xfrm>
              <a:off x="4409913" y="4224505"/>
              <a:ext cx="39951" cy="8270"/>
            </a:xfrm>
            <a:custGeom>
              <a:avLst/>
              <a:gdLst>
                <a:gd name="connsiteX0" fmla="*/ 39951 w 39951"/>
                <a:gd name="connsiteY0" fmla="*/ 5358 h 8270"/>
                <a:gd name="connsiteX1" fmla="*/ 20520 w 39951"/>
                <a:gd name="connsiteY1" fmla="*/ 6501 h 8270"/>
                <a:gd name="connsiteX2" fmla="*/ 518 w 39951"/>
                <a:gd name="connsiteY2" fmla="*/ 7644 h 8270"/>
                <a:gd name="connsiteX3" fmla="*/ 4518 w 39951"/>
                <a:gd name="connsiteY3" fmla="*/ 3643 h 8270"/>
                <a:gd name="connsiteX4" fmla="*/ 19377 w 39951"/>
                <a:gd name="connsiteY4" fmla="*/ 214 h 8270"/>
                <a:gd name="connsiteX5" fmla="*/ 34808 w 39951"/>
                <a:gd name="connsiteY5" fmla="*/ 1929 h 8270"/>
                <a:gd name="connsiteX6" fmla="*/ 39951 w 39951"/>
                <a:gd name="connsiteY6" fmla="*/ 5358 h 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1" h="8270">
                  <a:moveTo>
                    <a:pt x="39951" y="5358"/>
                  </a:moveTo>
                  <a:cubicBezTo>
                    <a:pt x="38808" y="7072"/>
                    <a:pt x="30235" y="5929"/>
                    <a:pt x="20520" y="6501"/>
                  </a:cubicBezTo>
                  <a:cubicBezTo>
                    <a:pt x="10805" y="7072"/>
                    <a:pt x="2232" y="9358"/>
                    <a:pt x="518" y="7644"/>
                  </a:cubicBezTo>
                  <a:cubicBezTo>
                    <a:pt x="-1197" y="5929"/>
                    <a:pt x="1660" y="5358"/>
                    <a:pt x="4518" y="3643"/>
                  </a:cubicBezTo>
                  <a:cubicBezTo>
                    <a:pt x="9090" y="1357"/>
                    <a:pt x="14234" y="214"/>
                    <a:pt x="19377" y="214"/>
                  </a:cubicBezTo>
                  <a:cubicBezTo>
                    <a:pt x="24520" y="-357"/>
                    <a:pt x="29664" y="214"/>
                    <a:pt x="34808" y="1929"/>
                  </a:cubicBezTo>
                  <a:cubicBezTo>
                    <a:pt x="38237" y="3072"/>
                    <a:pt x="39951" y="4786"/>
                    <a:pt x="39951" y="535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E831408-DF2B-97CD-DC37-6794A5507067}"/>
                </a:ext>
              </a:extLst>
            </p:cNvPr>
            <p:cNvSpPr/>
            <p:nvPr/>
          </p:nvSpPr>
          <p:spPr>
            <a:xfrm>
              <a:off x="4492619" y="4220483"/>
              <a:ext cx="39078" cy="9413"/>
            </a:xfrm>
            <a:custGeom>
              <a:avLst/>
              <a:gdLst>
                <a:gd name="connsiteX0" fmla="*/ 108 w 39078"/>
                <a:gd name="connsiteY0" fmla="*/ 8797 h 9413"/>
                <a:gd name="connsiteX1" fmla="*/ 19539 w 39078"/>
                <a:gd name="connsiteY1" fmla="*/ 7082 h 9413"/>
                <a:gd name="connsiteX2" fmla="*/ 38970 w 39078"/>
                <a:gd name="connsiteY2" fmla="*/ 4796 h 9413"/>
                <a:gd name="connsiteX3" fmla="*/ 34398 w 39078"/>
                <a:gd name="connsiteY3" fmla="*/ 1367 h 9413"/>
                <a:gd name="connsiteX4" fmla="*/ 19539 w 39078"/>
                <a:gd name="connsiteY4" fmla="*/ 224 h 9413"/>
                <a:gd name="connsiteX5" fmla="*/ 4680 w 39078"/>
                <a:gd name="connsiteY5" fmla="*/ 4225 h 9413"/>
                <a:gd name="connsiteX6" fmla="*/ 108 w 39078"/>
                <a:gd name="connsiteY6" fmla="*/ 8797 h 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78" h="9413">
                  <a:moveTo>
                    <a:pt x="108" y="8797"/>
                  </a:moveTo>
                  <a:cubicBezTo>
                    <a:pt x="1251" y="10511"/>
                    <a:pt x="9824" y="8225"/>
                    <a:pt x="19539" y="7082"/>
                  </a:cubicBezTo>
                  <a:cubicBezTo>
                    <a:pt x="29255" y="5939"/>
                    <a:pt x="37827" y="6511"/>
                    <a:pt x="38970" y="4796"/>
                  </a:cubicBezTo>
                  <a:cubicBezTo>
                    <a:pt x="39542" y="3653"/>
                    <a:pt x="37827" y="2510"/>
                    <a:pt x="34398" y="1367"/>
                  </a:cubicBezTo>
                  <a:cubicBezTo>
                    <a:pt x="29255" y="224"/>
                    <a:pt x="24683" y="-347"/>
                    <a:pt x="19539" y="224"/>
                  </a:cubicBezTo>
                  <a:cubicBezTo>
                    <a:pt x="14396" y="796"/>
                    <a:pt x="9252" y="1939"/>
                    <a:pt x="4680" y="4225"/>
                  </a:cubicBezTo>
                  <a:cubicBezTo>
                    <a:pt x="1251" y="6511"/>
                    <a:pt x="-463" y="8225"/>
                    <a:pt x="108" y="8797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D44F175-F8B4-B822-3989-1D0D78E15485}"/>
                </a:ext>
              </a:extLst>
            </p:cNvPr>
            <p:cNvSpPr/>
            <p:nvPr/>
          </p:nvSpPr>
          <p:spPr>
            <a:xfrm>
              <a:off x="4334076" y="5216266"/>
              <a:ext cx="198084" cy="668097"/>
            </a:xfrm>
            <a:custGeom>
              <a:avLst/>
              <a:gdLst>
                <a:gd name="connsiteX0" fmla="*/ 79213 w 198084"/>
                <a:gd name="connsiteY0" fmla="*/ 0 h 668097"/>
                <a:gd name="connsiteX1" fmla="*/ 917 w 198084"/>
                <a:gd name="connsiteY1" fmla="*/ 209169 h 668097"/>
                <a:gd name="connsiteX2" fmla="*/ 38065 w 198084"/>
                <a:gd name="connsiteY2" fmla="*/ 668084 h 668097"/>
                <a:gd name="connsiteX3" fmla="*/ 114074 w 198084"/>
                <a:gd name="connsiteY3" fmla="*/ 660083 h 668097"/>
                <a:gd name="connsiteX4" fmla="*/ 148936 w 198084"/>
                <a:gd name="connsiteY4" fmla="*/ 327469 h 668097"/>
                <a:gd name="connsiteX5" fmla="*/ 142078 w 198084"/>
                <a:gd name="connsiteY5" fmla="*/ 247459 h 668097"/>
                <a:gd name="connsiteX6" fmla="*/ 198085 w 198084"/>
                <a:gd name="connsiteY6" fmla="*/ 148590 h 668097"/>
                <a:gd name="connsiteX7" fmla="*/ 79213 w 198084"/>
                <a:gd name="connsiteY7" fmla="*/ 0 h 66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084" h="668097">
                  <a:moveTo>
                    <a:pt x="79213" y="0"/>
                  </a:moveTo>
                  <a:cubicBezTo>
                    <a:pt x="79213" y="0"/>
                    <a:pt x="8347" y="176022"/>
                    <a:pt x="917" y="209169"/>
                  </a:cubicBezTo>
                  <a:cubicBezTo>
                    <a:pt x="-6512" y="242316"/>
                    <a:pt x="33493" y="670941"/>
                    <a:pt x="38065" y="668084"/>
                  </a:cubicBezTo>
                  <a:cubicBezTo>
                    <a:pt x="42637" y="665226"/>
                    <a:pt x="114074" y="660083"/>
                    <a:pt x="114074" y="660083"/>
                  </a:cubicBezTo>
                  <a:cubicBezTo>
                    <a:pt x="114074" y="660083"/>
                    <a:pt x="148364" y="348615"/>
                    <a:pt x="148936" y="327469"/>
                  </a:cubicBezTo>
                  <a:cubicBezTo>
                    <a:pt x="148936" y="304038"/>
                    <a:pt x="142078" y="247459"/>
                    <a:pt x="142078" y="247459"/>
                  </a:cubicBezTo>
                  <a:lnTo>
                    <a:pt x="198085" y="148590"/>
                  </a:lnTo>
                  <a:lnTo>
                    <a:pt x="792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B5D02A9-4BC5-D757-B6D2-57E6F2CFFC4E}"/>
                </a:ext>
              </a:extLst>
            </p:cNvPr>
            <p:cNvSpPr/>
            <p:nvPr/>
          </p:nvSpPr>
          <p:spPr>
            <a:xfrm>
              <a:off x="4433863" y="5339139"/>
              <a:ext cx="99441" cy="538924"/>
            </a:xfrm>
            <a:custGeom>
              <a:avLst/>
              <a:gdLst>
                <a:gd name="connsiteX0" fmla="*/ 73724 w 99441"/>
                <a:gd name="connsiteY0" fmla="*/ 0 h 538924"/>
                <a:gd name="connsiteX1" fmla="*/ 16574 w 99441"/>
                <a:gd name="connsiteY1" fmla="*/ 108013 h 538924"/>
                <a:gd name="connsiteX2" fmla="*/ 12001 w 99441"/>
                <a:gd name="connsiteY2" fmla="*/ 123444 h 538924"/>
                <a:gd name="connsiteX3" fmla="*/ 17145 w 99441"/>
                <a:gd name="connsiteY3" fmla="*/ 327469 h 538924"/>
                <a:gd name="connsiteX4" fmla="*/ 0 w 99441"/>
                <a:gd name="connsiteY4" fmla="*/ 538924 h 538924"/>
                <a:gd name="connsiteX5" fmla="*/ 13716 w 99441"/>
                <a:gd name="connsiteY5" fmla="*/ 537781 h 538924"/>
                <a:gd name="connsiteX6" fmla="*/ 48578 w 99441"/>
                <a:gd name="connsiteY6" fmla="*/ 205168 h 538924"/>
                <a:gd name="connsiteX7" fmla="*/ 41719 w 99441"/>
                <a:gd name="connsiteY7" fmla="*/ 125158 h 538924"/>
                <a:gd name="connsiteX8" fmla="*/ 99441 w 99441"/>
                <a:gd name="connsiteY8" fmla="*/ 26289 h 538924"/>
                <a:gd name="connsiteX9" fmla="*/ 73724 w 99441"/>
                <a:gd name="connsiteY9" fmla="*/ 0 h 53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41" h="538924">
                  <a:moveTo>
                    <a:pt x="73724" y="0"/>
                  </a:moveTo>
                  <a:lnTo>
                    <a:pt x="16574" y="108013"/>
                  </a:lnTo>
                  <a:cubicBezTo>
                    <a:pt x="12573" y="112014"/>
                    <a:pt x="11430" y="117729"/>
                    <a:pt x="12001" y="123444"/>
                  </a:cubicBezTo>
                  <a:cubicBezTo>
                    <a:pt x="16002" y="145161"/>
                    <a:pt x="28575" y="274320"/>
                    <a:pt x="17145" y="327469"/>
                  </a:cubicBezTo>
                  <a:lnTo>
                    <a:pt x="0" y="538924"/>
                  </a:lnTo>
                  <a:lnTo>
                    <a:pt x="13716" y="537781"/>
                  </a:lnTo>
                  <a:cubicBezTo>
                    <a:pt x="13716" y="537781"/>
                    <a:pt x="48006" y="226314"/>
                    <a:pt x="48578" y="205168"/>
                  </a:cubicBezTo>
                  <a:cubicBezTo>
                    <a:pt x="48578" y="181737"/>
                    <a:pt x="41719" y="125158"/>
                    <a:pt x="41719" y="125158"/>
                  </a:cubicBezTo>
                  <a:lnTo>
                    <a:pt x="99441" y="26289"/>
                  </a:lnTo>
                  <a:lnTo>
                    <a:pt x="73724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A85A09B-8201-C51C-F94C-09F43F90242C}"/>
                </a:ext>
              </a:extLst>
            </p:cNvPr>
            <p:cNvSpPr/>
            <p:nvPr/>
          </p:nvSpPr>
          <p:spPr>
            <a:xfrm>
              <a:off x="4204691" y="5843487"/>
              <a:ext cx="256031" cy="116871"/>
            </a:xfrm>
            <a:custGeom>
              <a:avLst/>
              <a:gdLst>
                <a:gd name="connsiteX0" fmla="*/ 245745 w 256031"/>
                <a:gd name="connsiteY0" fmla="*/ 19716 h 116871"/>
                <a:gd name="connsiteX1" fmla="*/ 209169 w 256031"/>
                <a:gd name="connsiteY1" fmla="*/ 31718 h 116871"/>
                <a:gd name="connsiteX2" fmla="*/ 193738 w 256031"/>
                <a:gd name="connsiteY2" fmla="*/ 28860 h 116871"/>
                <a:gd name="connsiteX3" fmla="*/ 164592 w 256031"/>
                <a:gd name="connsiteY3" fmla="*/ 4286 h 116871"/>
                <a:gd name="connsiteX4" fmla="*/ 141732 w 256031"/>
                <a:gd name="connsiteY4" fmla="*/ 4286 h 116871"/>
                <a:gd name="connsiteX5" fmla="*/ 76581 w 256031"/>
                <a:gd name="connsiteY5" fmla="*/ 55721 h 116871"/>
                <a:gd name="connsiteX6" fmla="*/ 25146 w 256031"/>
                <a:gd name="connsiteY6" fmla="*/ 73438 h 116871"/>
                <a:gd name="connsiteX7" fmla="*/ 0 w 256031"/>
                <a:gd name="connsiteY7" fmla="*/ 108870 h 116871"/>
                <a:gd name="connsiteX8" fmla="*/ 8001 w 256031"/>
                <a:gd name="connsiteY8" fmla="*/ 116871 h 116871"/>
                <a:gd name="connsiteX9" fmla="*/ 236601 w 256031"/>
                <a:gd name="connsiteY9" fmla="*/ 114585 h 116871"/>
                <a:gd name="connsiteX10" fmla="*/ 256032 w 256031"/>
                <a:gd name="connsiteY10" fmla="*/ 95155 h 116871"/>
                <a:gd name="connsiteX11" fmla="*/ 255460 w 256031"/>
                <a:gd name="connsiteY11" fmla="*/ 27718 h 116871"/>
                <a:gd name="connsiteX12" fmla="*/ 247459 w 256031"/>
                <a:gd name="connsiteY12" fmla="*/ 19716 h 116871"/>
                <a:gd name="connsiteX13" fmla="*/ 245745 w 256031"/>
                <a:gd name="connsiteY13" fmla="*/ 19716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031" h="116871">
                  <a:moveTo>
                    <a:pt x="245745" y="19716"/>
                  </a:moveTo>
                  <a:lnTo>
                    <a:pt x="209169" y="31718"/>
                  </a:lnTo>
                  <a:cubicBezTo>
                    <a:pt x="204025" y="33433"/>
                    <a:pt x="197739" y="32290"/>
                    <a:pt x="193738" y="28860"/>
                  </a:cubicBezTo>
                  <a:lnTo>
                    <a:pt x="164592" y="4286"/>
                  </a:lnTo>
                  <a:cubicBezTo>
                    <a:pt x="157734" y="-1429"/>
                    <a:pt x="148590" y="-1429"/>
                    <a:pt x="141732" y="4286"/>
                  </a:cubicBezTo>
                  <a:lnTo>
                    <a:pt x="76581" y="55721"/>
                  </a:lnTo>
                  <a:lnTo>
                    <a:pt x="25146" y="73438"/>
                  </a:lnTo>
                  <a:cubicBezTo>
                    <a:pt x="9715" y="78581"/>
                    <a:pt x="0" y="92869"/>
                    <a:pt x="0" y="108870"/>
                  </a:cubicBezTo>
                  <a:cubicBezTo>
                    <a:pt x="0" y="113443"/>
                    <a:pt x="4000" y="116871"/>
                    <a:pt x="8001" y="116871"/>
                  </a:cubicBezTo>
                  <a:lnTo>
                    <a:pt x="236601" y="114585"/>
                  </a:lnTo>
                  <a:cubicBezTo>
                    <a:pt x="247459" y="114585"/>
                    <a:pt x="256032" y="105441"/>
                    <a:pt x="256032" y="95155"/>
                  </a:cubicBezTo>
                  <a:lnTo>
                    <a:pt x="255460" y="27718"/>
                  </a:lnTo>
                  <a:cubicBezTo>
                    <a:pt x="255460" y="23145"/>
                    <a:pt x="252031" y="19716"/>
                    <a:pt x="247459" y="19716"/>
                  </a:cubicBezTo>
                  <a:cubicBezTo>
                    <a:pt x="246888" y="19145"/>
                    <a:pt x="246316" y="19145"/>
                    <a:pt x="245745" y="197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2C8250A-078C-A781-A414-588B2988BF8F}"/>
                </a:ext>
              </a:extLst>
            </p:cNvPr>
            <p:cNvSpPr/>
            <p:nvPr/>
          </p:nvSpPr>
          <p:spPr>
            <a:xfrm>
              <a:off x="4204691" y="5940928"/>
              <a:ext cx="256603" cy="18288"/>
            </a:xfrm>
            <a:custGeom>
              <a:avLst/>
              <a:gdLst>
                <a:gd name="connsiteX0" fmla="*/ 256603 w 256603"/>
                <a:gd name="connsiteY0" fmla="*/ 0 h 18288"/>
                <a:gd name="connsiteX1" fmla="*/ 1143 w 256603"/>
                <a:gd name="connsiteY1" fmla="*/ 2286 h 18288"/>
                <a:gd name="connsiteX2" fmla="*/ 0 w 256603"/>
                <a:gd name="connsiteY2" fmla="*/ 10287 h 18288"/>
                <a:gd name="connsiteX3" fmla="*/ 8001 w 256603"/>
                <a:gd name="connsiteY3" fmla="*/ 18288 h 18288"/>
                <a:gd name="connsiteX4" fmla="*/ 236601 w 256603"/>
                <a:gd name="connsiteY4" fmla="*/ 16002 h 18288"/>
                <a:gd name="connsiteX5" fmla="*/ 256603 w 256603"/>
                <a:gd name="connsiteY5" fmla="*/ 0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3" h="18288">
                  <a:moveTo>
                    <a:pt x="256603" y="0"/>
                  </a:moveTo>
                  <a:lnTo>
                    <a:pt x="1143" y="2286"/>
                  </a:lnTo>
                  <a:cubicBezTo>
                    <a:pt x="571" y="5144"/>
                    <a:pt x="0" y="8001"/>
                    <a:pt x="0" y="10287"/>
                  </a:cubicBezTo>
                  <a:cubicBezTo>
                    <a:pt x="0" y="14860"/>
                    <a:pt x="4000" y="18288"/>
                    <a:pt x="8001" y="18288"/>
                  </a:cubicBezTo>
                  <a:lnTo>
                    <a:pt x="236601" y="16002"/>
                  </a:lnTo>
                  <a:cubicBezTo>
                    <a:pt x="246316" y="16574"/>
                    <a:pt x="254889" y="9145"/>
                    <a:pt x="256603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FC96B1E-9325-8E6E-58A6-19AC9A9C09B1}"/>
                </a:ext>
              </a:extLst>
            </p:cNvPr>
            <p:cNvSpPr/>
            <p:nvPr/>
          </p:nvSpPr>
          <p:spPr>
            <a:xfrm>
              <a:off x="4331707" y="5855346"/>
              <a:ext cx="18002" cy="18716"/>
            </a:xfrm>
            <a:custGeom>
              <a:avLst/>
              <a:gdLst>
                <a:gd name="connsiteX0" fmla="*/ 14716 w 18002"/>
                <a:gd name="connsiteY0" fmla="*/ 18145 h 18716"/>
                <a:gd name="connsiteX1" fmla="*/ 429 w 18002"/>
                <a:gd name="connsiteY1" fmla="*/ 3287 h 18716"/>
                <a:gd name="connsiteX2" fmla="*/ 429 w 18002"/>
                <a:gd name="connsiteY2" fmla="*/ 429 h 18716"/>
                <a:gd name="connsiteX3" fmla="*/ 3286 w 18002"/>
                <a:gd name="connsiteY3" fmla="*/ 429 h 18716"/>
                <a:gd name="connsiteX4" fmla="*/ 17574 w 18002"/>
                <a:gd name="connsiteY4" fmla="*/ 15288 h 18716"/>
                <a:gd name="connsiteX5" fmla="*/ 17574 w 18002"/>
                <a:gd name="connsiteY5" fmla="*/ 18145 h 18716"/>
                <a:gd name="connsiteX6" fmla="*/ 16431 w 18002"/>
                <a:gd name="connsiteY6" fmla="*/ 18717 h 18716"/>
                <a:gd name="connsiteX7" fmla="*/ 14716 w 1800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0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574" y="15288"/>
                  </a:lnTo>
                  <a:cubicBezTo>
                    <a:pt x="18145" y="15859"/>
                    <a:pt x="18145" y="17574"/>
                    <a:pt x="17574" y="18145"/>
                  </a:cubicBezTo>
                  <a:cubicBezTo>
                    <a:pt x="17002" y="18717"/>
                    <a:pt x="17002" y="18717"/>
                    <a:pt x="16431" y="18717"/>
                  </a:cubicBezTo>
                  <a:cubicBezTo>
                    <a:pt x="15288" y="18145"/>
                    <a:pt x="14716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3605DE8-773D-AC50-26D0-CA7E4B1879FA}"/>
                </a:ext>
              </a:extLst>
            </p:cNvPr>
            <p:cNvSpPr/>
            <p:nvPr/>
          </p:nvSpPr>
          <p:spPr>
            <a:xfrm>
              <a:off x="4320848" y="5863918"/>
              <a:ext cx="17662" cy="18716"/>
            </a:xfrm>
            <a:custGeom>
              <a:avLst/>
              <a:gdLst>
                <a:gd name="connsiteX0" fmla="*/ 14716 w 17662"/>
                <a:gd name="connsiteY0" fmla="*/ 18145 h 18716"/>
                <a:gd name="connsiteX1" fmla="*/ 429 w 17662"/>
                <a:gd name="connsiteY1" fmla="*/ 3287 h 18716"/>
                <a:gd name="connsiteX2" fmla="*/ 429 w 17662"/>
                <a:gd name="connsiteY2" fmla="*/ 429 h 18716"/>
                <a:gd name="connsiteX3" fmla="*/ 3286 w 17662"/>
                <a:gd name="connsiteY3" fmla="*/ 429 h 18716"/>
                <a:gd name="connsiteX4" fmla="*/ 17002 w 17662"/>
                <a:gd name="connsiteY4" fmla="*/ 15288 h 18716"/>
                <a:gd name="connsiteX5" fmla="*/ 17002 w 17662"/>
                <a:gd name="connsiteY5" fmla="*/ 18145 h 18716"/>
                <a:gd name="connsiteX6" fmla="*/ 15859 w 17662"/>
                <a:gd name="connsiteY6" fmla="*/ 18717 h 18716"/>
                <a:gd name="connsiteX7" fmla="*/ 14716 w 1766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002" y="15288"/>
                  </a:lnTo>
                  <a:cubicBezTo>
                    <a:pt x="17574" y="15859"/>
                    <a:pt x="18145" y="17574"/>
                    <a:pt x="17002" y="18145"/>
                  </a:cubicBezTo>
                  <a:cubicBezTo>
                    <a:pt x="16430" y="18717"/>
                    <a:pt x="15859" y="18717"/>
                    <a:pt x="15859" y="18717"/>
                  </a:cubicBezTo>
                  <a:cubicBezTo>
                    <a:pt x="15859" y="18145"/>
                    <a:pt x="15288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7962E8B-3D2F-2593-4146-E5C96AE75502}"/>
                </a:ext>
              </a:extLst>
            </p:cNvPr>
            <p:cNvSpPr/>
            <p:nvPr/>
          </p:nvSpPr>
          <p:spPr>
            <a:xfrm>
              <a:off x="4310043" y="5871972"/>
              <a:ext cx="18520" cy="19235"/>
            </a:xfrm>
            <a:custGeom>
              <a:avLst/>
              <a:gdLst>
                <a:gd name="connsiteX0" fmla="*/ 14663 w 18520"/>
                <a:gd name="connsiteY0" fmla="*/ 18664 h 19235"/>
                <a:gd name="connsiteX1" fmla="*/ 947 w 18520"/>
                <a:gd name="connsiteY1" fmla="*/ 3805 h 19235"/>
                <a:gd name="connsiteX2" fmla="*/ 376 w 18520"/>
                <a:gd name="connsiteY2" fmla="*/ 947 h 19235"/>
                <a:gd name="connsiteX3" fmla="*/ 3233 w 18520"/>
                <a:gd name="connsiteY3" fmla="*/ 375 h 19235"/>
                <a:gd name="connsiteX4" fmla="*/ 3804 w 18520"/>
                <a:gd name="connsiteY4" fmla="*/ 947 h 19235"/>
                <a:gd name="connsiteX5" fmla="*/ 18092 w 18520"/>
                <a:gd name="connsiteY5" fmla="*/ 15806 h 19235"/>
                <a:gd name="connsiteX6" fmla="*/ 18092 w 18520"/>
                <a:gd name="connsiteY6" fmla="*/ 18664 h 19235"/>
                <a:gd name="connsiteX7" fmla="*/ 16949 w 18520"/>
                <a:gd name="connsiteY7" fmla="*/ 19235 h 19235"/>
                <a:gd name="connsiteX8" fmla="*/ 14663 w 18520"/>
                <a:gd name="connsiteY8" fmla="*/ 18664 h 1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0" h="19235">
                  <a:moveTo>
                    <a:pt x="14663" y="18664"/>
                  </a:moveTo>
                  <a:lnTo>
                    <a:pt x="947" y="3805"/>
                  </a:lnTo>
                  <a:cubicBezTo>
                    <a:pt x="-196" y="3233"/>
                    <a:pt x="-196" y="2090"/>
                    <a:pt x="376" y="947"/>
                  </a:cubicBezTo>
                  <a:cubicBezTo>
                    <a:pt x="947" y="-196"/>
                    <a:pt x="2090" y="-196"/>
                    <a:pt x="3233" y="375"/>
                  </a:cubicBezTo>
                  <a:cubicBezTo>
                    <a:pt x="3233" y="375"/>
                    <a:pt x="3233" y="375"/>
                    <a:pt x="3804" y="947"/>
                  </a:cubicBezTo>
                  <a:lnTo>
                    <a:pt x="18092" y="15806"/>
                  </a:lnTo>
                  <a:cubicBezTo>
                    <a:pt x="18663" y="16378"/>
                    <a:pt x="18663" y="18092"/>
                    <a:pt x="18092" y="18664"/>
                  </a:cubicBezTo>
                  <a:cubicBezTo>
                    <a:pt x="17521" y="19235"/>
                    <a:pt x="16949" y="19235"/>
                    <a:pt x="16949" y="19235"/>
                  </a:cubicBezTo>
                  <a:cubicBezTo>
                    <a:pt x="15234" y="19235"/>
                    <a:pt x="14663" y="18664"/>
                    <a:pt x="14663" y="1866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D0BED55-8259-73F8-5196-19294F275806}"/>
                </a:ext>
              </a:extLst>
            </p:cNvPr>
            <p:cNvSpPr/>
            <p:nvPr/>
          </p:nvSpPr>
          <p:spPr>
            <a:xfrm>
              <a:off x="4352709" y="5021956"/>
              <a:ext cx="262890" cy="385762"/>
            </a:xfrm>
            <a:custGeom>
              <a:avLst/>
              <a:gdLst>
                <a:gd name="connsiteX0" fmla="*/ 101727 w 262890"/>
                <a:gd name="connsiteY0" fmla="*/ 24574 h 385762"/>
                <a:gd name="connsiteX1" fmla="*/ 0 w 262890"/>
                <a:gd name="connsiteY1" fmla="*/ 316039 h 385762"/>
                <a:gd name="connsiteX2" fmla="*/ 170879 w 262890"/>
                <a:gd name="connsiteY2" fmla="*/ 385763 h 385762"/>
                <a:gd name="connsiteX3" fmla="*/ 262890 w 262890"/>
                <a:gd name="connsiteY3" fmla="*/ 232600 h 385762"/>
                <a:gd name="connsiteX4" fmla="*/ 213741 w 262890"/>
                <a:gd name="connsiteY4" fmla="*/ 0 h 385762"/>
                <a:gd name="connsiteX5" fmla="*/ 101727 w 262890"/>
                <a:gd name="connsiteY5" fmla="*/ 24574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90" h="385762">
                  <a:moveTo>
                    <a:pt x="101727" y="24574"/>
                  </a:moveTo>
                  <a:cubicBezTo>
                    <a:pt x="102870" y="28003"/>
                    <a:pt x="0" y="316039"/>
                    <a:pt x="0" y="316039"/>
                  </a:cubicBezTo>
                  <a:lnTo>
                    <a:pt x="170879" y="385763"/>
                  </a:lnTo>
                  <a:lnTo>
                    <a:pt x="262890" y="232600"/>
                  </a:lnTo>
                  <a:lnTo>
                    <a:pt x="213741" y="0"/>
                  </a:lnTo>
                  <a:lnTo>
                    <a:pt x="101727" y="24574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1AA9910-9B34-EF74-328B-DAE67D785532}"/>
                </a:ext>
              </a:extLst>
            </p:cNvPr>
            <p:cNvSpPr/>
            <p:nvPr/>
          </p:nvSpPr>
          <p:spPr>
            <a:xfrm>
              <a:off x="4491013" y="5132833"/>
              <a:ext cx="124586" cy="274891"/>
            </a:xfrm>
            <a:custGeom>
              <a:avLst/>
              <a:gdLst>
                <a:gd name="connsiteX0" fmla="*/ 76009 w 124586"/>
                <a:gd name="connsiteY0" fmla="*/ 7429 h 274891"/>
                <a:gd name="connsiteX1" fmla="*/ 89154 w 124586"/>
                <a:gd name="connsiteY1" fmla="*/ 85725 h 274891"/>
                <a:gd name="connsiteX2" fmla="*/ 80581 w 124586"/>
                <a:gd name="connsiteY2" fmla="*/ 129730 h 274891"/>
                <a:gd name="connsiteX3" fmla="*/ 0 w 124586"/>
                <a:gd name="connsiteY3" fmla="*/ 262318 h 274891"/>
                <a:gd name="connsiteX4" fmla="*/ 32576 w 124586"/>
                <a:gd name="connsiteY4" fmla="*/ 274891 h 274891"/>
                <a:gd name="connsiteX5" fmla="*/ 124587 w 124586"/>
                <a:gd name="connsiteY5" fmla="*/ 121729 h 274891"/>
                <a:gd name="connsiteX6" fmla="*/ 77724 w 124586"/>
                <a:gd name="connsiteY6" fmla="*/ 0 h 274891"/>
                <a:gd name="connsiteX7" fmla="*/ 76009 w 124586"/>
                <a:gd name="connsiteY7" fmla="*/ 7429 h 2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86" h="274891">
                  <a:moveTo>
                    <a:pt x="76009" y="7429"/>
                  </a:moveTo>
                  <a:lnTo>
                    <a:pt x="89154" y="85725"/>
                  </a:lnTo>
                  <a:cubicBezTo>
                    <a:pt x="91440" y="101155"/>
                    <a:pt x="88583" y="116586"/>
                    <a:pt x="80581" y="129730"/>
                  </a:cubicBezTo>
                  <a:lnTo>
                    <a:pt x="0" y="262318"/>
                  </a:lnTo>
                  <a:lnTo>
                    <a:pt x="32576" y="274891"/>
                  </a:lnTo>
                  <a:lnTo>
                    <a:pt x="124587" y="121729"/>
                  </a:lnTo>
                  <a:lnTo>
                    <a:pt x="77724" y="0"/>
                  </a:lnTo>
                  <a:lnTo>
                    <a:pt x="76009" y="742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9E08A65-62E5-0B8E-025F-B36143444061}"/>
                </a:ext>
              </a:extLst>
            </p:cNvPr>
            <p:cNvSpPr/>
            <p:nvPr/>
          </p:nvSpPr>
          <p:spPr>
            <a:xfrm>
              <a:off x="4537304" y="4949953"/>
              <a:ext cx="321754" cy="458342"/>
            </a:xfrm>
            <a:custGeom>
              <a:avLst/>
              <a:gdLst>
                <a:gd name="connsiteX0" fmla="*/ 0 w 321754"/>
                <a:gd name="connsiteY0" fmla="*/ 97726 h 458342"/>
                <a:gd name="connsiteX1" fmla="*/ 131445 w 321754"/>
                <a:gd name="connsiteY1" fmla="*/ 458343 h 458342"/>
                <a:gd name="connsiteX2" fmla="*/ 321755 w 321754"/>
                <a:gd name="connsiteY2" fmla="*/ 402336 h 458342"/>
                <a:gd name="connsiteX3" fmla="*/ 278321 w 321754"/>
                <a:gd name="connsiteY3" fmla="*/ 195453 h 458342"/>
                <a:gd name="connsiteX4" fmla="*/ 270891 w 321754"/>
                <a:gd name="connsiteY4" fmla="*/ 157734 h 458342"/>
                <a:gd name="connsiteX5" fmla="*/ 233172 w 321754"/>
                <a:gd name="connsiteY5" fmla="*/ 34290 h 458342"/>
                <a:gd name="connsiteX6" fmla="*/ 202883 w 321754"/>
                <a:gd name="connsiteY6" fmla="*/ 0 h 458342"/>
                <a:gd name="connsiteX7" fmla="*/ 0 w 321754"/>
                <a:gd name="connsiteY7" fmla="*/ 97726 h 45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1754" h="458342">
                  <a:moveTo>
                    <a:pt x="0" y="97726"/>
                  </a:moveTo>
                  <a:cubicBezTo>
                    <a:pt x="0" y="101727"/>
                    <a:pt x="131445" y="458343"/>
                    <a:pt x="131445" y="458343"/>
                  </a:cubicBezTo>
                  <a:lnTo>
                    <a:pt x="321755" y="402336"/>
                  </a:lnTo>
                  <a:lnTo>
                    <a:pt x="278321" y="195453"/>
                  </a:lnTo>
                  <a:cubicBezTo>
                    <a:pt x="274320" y="182880"/>
                    <a:pt x="272034" y="170307"/>
                    <a:pt x="270891" y="157734"/>
                  </a:cubicBezTo>
                  <a:cubicBezTo>
                    <a:pt x="268034" y="127444"/>
                    <a:pt x="258318" y="65151"/>
                    <a:pt x="233172" y="34290"/>
                  </a:cubicBezTo>
                  <a:cubicBezTo>
                    <a:pt x="216027" y="13144"/>
                    <a:pt x="202883" y="0"/>
                    <a:pt x="202883" y="0"/>
                  </a:cubicBezTo>
                  <a:lnTo>
                    <a:pt x="0" y="97726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A5124D7-D334-D455-218B-FFD7634761B4}"/>
                </a:ext>
              </a:extLst>
            </p:cNvPr>
            <p:cNvSpPr/>
            <p:nvPr/>
          </p:nvSpPr>
          <p:spPr>
            <a:xfrm>
              <a:off x="4384142" y="4426402"/>
              <a:ext cx="400621" cy="657861"/>
            </a:xfrm>
            <a:custGeom>
              <a:avLst/>
              <a:gdLst>
                <a:gd name="connsiteX0" fmla="*/ 317183 w 400621"/>
                <a:gd name="connsiteY0" fmla="*/ 598405 h 657861"/>
                <a:gd name="connsiteX1" fmla="*/ 400622 w 400621"/>
                <a:gd name="connsiteY1" fmla="*/ 554400 h 657861"/>
                <a:gd name="connsiteX2" fmla="*/ 326327 w 400621"/>
                <a:gd name="connsiteY2" fmla="*/ 414954 h 657861"/>
                <a:gd name="connsiteX3" fmla="*/ 276606 w 400621"/>
                <a:gd name="connsiteY3" fmla="*/ 188069 h 657861"/>
                <a:gd name="connsiteX4" fmla="*/ 185738 w 400621"/>
                <a:gd name="connsiteY4" fmla="*/ 45 h 657861"/>
                <a:gd name="connsiteX5" fmla="*/ 184023 w 400621"/>
                <a:gd name="connsiteY5" fmla="*/ 45 h 657861"/>
                <a:gd name="connsiteX6" fmla="*/ 0 w 400621"/>
                <a:gd name="connsiteY6" fmla="*/ 197212 h 657861"/>
                <a:gd name="connsiteX7" fmla="*/ 572 w 400621"/>
                <a:gd name="connsiteY7" fmla="*/ 266935 h 657861"/>
                <a:gd name="connsiteX8" fmla="*/ 26861 w 400621"/>
                <a:gd name="connsiteY8" fmla="*/ 562972 h 657861"/>
                <a:gd name="connsiteX9" fmla="*/ 43434 w 400621"/>
                <a:gd name="connsiteY9" fmla="*/ 657842 h 657861"/>
                <a:gd name="connsiteX10" fmla="*/ 317183 w 400621"/>
                <a:gd name="connsiteY10" fmla="*/ 598405 h 65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621" h="657861">
                  <a:moveTo>
                    <a:pt x="317183" y="598405"/>
                  </a:moveTo>
                  <a:cubicBezTo>
                    <a:pt x="342900" y="588690"/>
                    <a:pt x="387477" y="565830"/>
                    <a:pt x="400622" y="554400"/>
                  </a:cubicBezTo>
                  <a:cubicBezTo>
                    <a:pt x="400622" y="554400"/>
                    <a:pt x="341757" y="462960"/>
                    <a:pt x="326327" y="414954"/>
                  </a:cubicBezTo>
                  <a:cubicBezTo>
                    <a:pt x="310896" y="366948"/>
                    <a:pt x="281178" y="244647"/>
                    <a:pt x="276606" y="188069"/>
                  </a:cubicBezTo>
                  <a:cubicBezTo>
                    <a:pt x="272034" y="131490"/>
                    <a:pt x="249174" y="-2813"/>
                    <a:pt x="185738" y="45"/>
                  </a:cubicBezTo>
                  <a:lnTo>
                    <a:pt x="184023" y="45"/>
                  </a:lnTo>
                  <a:cubicBezTo>
                    <a:pt x="56579" y="4617"/>
                    <a:pt x="10859" y="92628"/>
                    <a:pt x="0" y="197212"/>
                  </a:cubicBezTo>
                  <a:lnTo>
                    <a:pt x="572" y="266935"/>
                  </a:lnTo>
                  <a:cubicBezTo>
                    <a:pt x="0" y="363519"/>
                    <a:pt x="18859" y="512109"/>
                    <a:pt x="26861" y="562972"/>
                  </a:cubicBezTo>
                  <a:cubicBezTo>
                    <a:pt x="36004" y="620122"/>
                    <a:pt x="43434" y="657842"/>
                    <a:pt x="43434" y="657842"/>
                  </a:cubicBezTo>
                  <a:cubicBezTo>
                    <a:pt x="43434" y="657842"/>
                    <a:pt x="151448" y="660699"/>
                    <a:pt x="317183" y="59840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CD62F79-480B-B4C5-521C-EA0EAF14456D}"/>
                </a:ext>
              </a:extLst>
            </p:cNvPr>
            <p:cNvSpPr/>
            <p:nvPr/>
          </p:nvSpPr>
          <p:spPr>
            <a:xfrm>
              <a:off x="4384142" y="4500742"/>
              <a:ext cx="113156" cy="212026"/>
            </a:xfrm>
            <a:custGeom>
              <a:avLst/>
              <a:gdLst>
                <a:gd name="connsiteX0" fmla="*/ 0 w 113156"/>
                <a:gd name="connsiteY0" fmla="*/ 184595 h 212026"/>
                <a:gd name="connsiteX1" fmla="*/ 17717 w 113156"/>
                <a:gd name="connsiteY1" fmla="*/ 189167 h 212026"/>
                <a:gd name="connsiteX2" fmla="*/ 40577 w 113156"/>
                <a:gd name="connsiteY2" fmla="*/ 143447 h 212026"/>
                <a:gd name="connsiteX3" fmla="*/ 31433 w 113156"/>
                <a:gd name="connsiteY3" fmla="*/ 136017 h 212026"/>
                <a:gd name="connsiteX4" fmla="*/ 102299 w 113156"/>
                <a:gd name="connsiteY4" fmla="*/ 0 h 212026"/>
                <a:gd name="connsiteX5" fmla="*/ 113157 w 113156"/>
                <a:gd name="connsiteY5" fmla="*/ 5715 h 212026"/>
                <a:gd name="connsiteX6" fmla="*/ 66866 w 113156"/>
                <a:gd name="connsiteY6" fmla="*/ 145161 h 212026"/>
                <a:gd name="connsiteX7" fmla="*/ 22289 w 113156"/>
                <a:gd name="connsiteY7" fmla="*/ 212027 h 212026"/>
                <a:gd name="connsiteX8" fmla="*/ 0 w 113156"/>
                <a:gd name="connsiteY8" fmla="*/ 209169 h 212026"/>
                <a:gd name="connsiteX9" fmla="*/ 0 w 113156"/>
                <a:gd name="connsiteY9" fmla="*/ 184595 h 2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156" h="212026">
                  <a:moveTo>
                    <a:pt x="0" y="184595"/>
                  </a:moveTo>
                  <a:lnTo>
                    <a:pt x="17717" y="189167"/>
                  </a:lnTo>
                  <a:lnTo>
                    <a:pt x="40577" y="143447"/>
                  </a:lnTo>
                  <a:lnTo>
                    <a:pt x="31433" y="136017"/>
                  </a:lnTo>
                  <a:lnTo>
                    <a:pt x="102299" y="0"/>
                  </a:lnTo>
                  <a:lnTo>
                    <a:pt x="113157" y="5715"/>
                  </a:lnTo>
                  <a:lnTo>
                    <a:pt x="66866" y="145161"/>
                  </a:lnTo>
                  <a:lnTo>
                    <a:pt x="22289" y="212027"/>
                  </a:lnTo>
                  <a:lnTo>
                    <a:pt x="0" y="209169"/>
                  </a:lnTo>
                  <a:lnTo>
                    <a:pt x="0" y="18459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EAABC16-200B-0F71-43D1-BD08140E223D}"/>
                </a:ext>
              </a:extLst>
            </p:cNvPr>
            <p:cNvSpPr/>
            <p:nvPr/>
          </p:nvSpPr>
          <p:spPr>
            <a:xfrm>
              <a:off x="4389286" y="4574471"/>
              <a:ext cx="221741" cy="272266"/>
            </a:xfrm>
            <a:custGeom>
              <a:avLst/>
              <a:gdLst>
                <a:gd name="connsiteX0" fmla="*/ 4001 w 221741"/>
                <a:gd name="connsiteY0" fmla="*/ 262319 h 272266"/>
                <a:gd name="connsiteX1" fmla="*/ 16002 w 221741"/>
                <a:gd name="connsiteY1" fmla="*/ 267462 h 272266"/>
                <a:gd name="connsiteX2" fmla="*/ 87439 w 221741"/>
                <a:gd name="connsiteY2" fmla="*/ 248031 h 272266"/>
                <a:gd name="connsiteX3" fmla="*/ 99441 w 221741"/>
                <a:gd name="connsiteY3" fmla="*/ 227457 h 272266"/>
                <a:gd name="connsiteX4" fmla="*/ 153733 w 221741"/>
                <a:gd name="connsiteY4" fmla="*/ 126873 h 272266"/>
                <a:gd name="connsiteX5" fmla="*/ 162306 w 221741"/>
                <a:gd name="connsiteY5" fmla="*/ 130874 h 272266"/>
                <a:gd name="connsiteX6" fmla="*/ 221742 w 221741"/>
                <a:gd name="connsiteY6" fmla="*/ 1143 h 272266"/>
                <a:gd name="connsiteX7" fmla="*/ 210312 w 221741"/>
                <a:gd name="connsiteY7" fmla="*/ 0 h 272266"/>
                <a:gd name="connsiteX8" fmla="*/ 0 w 221741"/>
                <a:gd name="connsiteY8" fmla="*/ 225171 h 272266"/>
                <a:gd name="connsiteX9" fmla="*/ 4001 w 221741"/>
                <a:gd name="connsiteY9" fmla="*/ 262319 h 27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741" h="272266">
                  <a:moveTo>
                    <a:pt x="4001" y="262319"/>
                  </a:moveTo>
                  <a:lnTo>
                    <a:pt x="16002" y="267462"/>
                  </a:lnTo>
                  <a:cubicBezTo>
                    <a:pt x="41148" y="278321"/>
                    <a:pt x="70866" y="270320"/>
                    <a:pt x="87439" y="248031"/>
                  </a:cubicBezTo>
                  <a:cubicBezTo>
                    <a:pt x="92011" y="241745"/>
                    <a:pt x="96012" y="234887"/>
                    <a:pt x="99441" y="227457"/>
                  </a:cubicBezTo>
                  <a:lnTo>
                    <a:pt x="153733" y="126873"/>
                  </a:lnTo>
                  <a:lnTo>
                    <a:pt x="162306" y="130874"/>
                  </a:lnTo>
                  <a:lnTo>
                    <a:pt x="221742" y="1143"/>
                  </a:lnTo>
                  <a:lnTo>
                    <a:pt x="210312" y="0"/>
                  </a:lnTo>
                  <a:lnTo>
                    <a:pt x="0" y="225171"/>
                  </a:lnTo>
                  <a:lnTo>
                    <a:pt x="4001" y="26231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A24FF15-FBF3-2126-3B9B-AA726C9682C1}"/>
                </a:ext>
              </a:extLst>
            </p:cNvPr>
            <p:cNvSpPr/>
            <p:nvPr/>
          </p:nvSpPr>
          <p:spPr>
            <a:xfrm>
              <a:off x="4146197" y="4571769"/>
              <a:ext cx="392822" cy="246792"/>
            </a:xfrm>
            <a:custGeom>
              <a:avLst/>
              <a:gdLst>
                <a:gd name="connsiteX0" fmla="*/ 293381 w 392822"/>
                <a:gd name="connsiteY0" fmla="*/ 67859 h 246792"/>
                <a:gd name="connsiteX1" fmla="*/ 261377 w 392822"/>
                <a:gd name="connsiteY1" fmla="*/ 131867 h 246792"/>
                <a:gd name="connsiteX2" fmla="*/ 112787 w 392822"/>
                <a:gd name="connsiteY2" fmla="*/ 65573 h 246792"/>
                <a:gd name="connsiteX3" fmla="*/ 100214 w 392822"/>
                <a:gd name="connsiteY3" fmla="*/ 30140 h 246792"/>
                <a:gd name="connsiteX4" fmla="*/ 73925 w 392822"/>
                <a:gd name="connsiteY4" fmla="*/ 5566 h 246792"/>
                <a:gd name="connsiteX5" fmla="*/ 55637 w 392822"/>
                <a:gd name="connsiteY5" fmla="*/ 994 h 246792"/>
                <a:gd name="connsiteX6" fmla="*/ 46493 w 392822"/>
                <a:gd name="connsiteY6" fmla="*/ 13566 h 246792"/>
                <a:gd name="connsiteX7" fmla="*/ 28205 w 392822"/>
                <a:gd name="connsiteY7" fmla="*/ 27854 h 246792"/>
                <a:gd name="connsiteX8" fmla="*/ 11060 w 392822"/>
                <a:gd name="connsiteY8" fmla="*/ 45571 h 246792"/>
                <a:gd name="connsiteX9" fmla="*/ 1916 w 392822"/>
                <a:gd name="connsiteY9" fmla="*/ 67287 h 246792"/>
                <a:gd name="connsiteX10" fmla="*/ 55065 w 392822"/>
                <a:gd name="connsiteY10" fmla="*/ 109579 h 246792"/>
                <a:gd name="connsiteX11" fmla="*/ 289380 w 392822"/>
                <a:gd name="connsiteY11" fmla="*/ 246739 h 246792"/>
                <a:gd name="connsiteX12" fmla="*/ 320813 w 392822"/>
                <a:gd name="connsiteY12" fmla="*/ 235309 h 246792"/>
                <a:gd name="connsiteX13" fmla="*/ 335100 w 392822"/>
                <a:gd name="connsiteY13" fmla="*/ 217592 h 246792"/>
                <a:gd name="connsiteX14" fmla="*/ 392822 w 392822"/>
                <a:gd name="connsiteY14" fmla="*/ 117579 h 246792"/>
                <a:gd name="connsiteX15" fmla="*/ 293381 w 392822"/>
                <a:gd name="connsiteY15" fmla="*/ 67859 h 2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822" h="246792">
                  <a:moveTo>
                    <a:pt x="293381" y="67859"/>
                  </a:moveTo>
                  <a:lnTo>
                    <a:pt x="261377" y="131867"/>
                  </a:lnTo>
                  <a:lnTo>
                    <a:pt x="112787" y="65573"/>
                  </a:lnTo>
                  <a:cubicBezTo>
                    <a:pt x="111644" y="61572"/>
                    <a:pt x="103072" y="35284"/>
                    <a:pt x="100214" y="30140"/>
                  </a:cubicBezTo>
                  <a:cubicBezTo>
                    <a:pt x="97928" y="26139"/>
                    <a:pt x="85355" y="14709"/>
                    <a:pt x="73925" y="5566"/>
                  </a:cubicBezTo>
                  <a:cubicBezTo>
                    <a:pt x="69353" y="422"/>
                    <a:pt x="61923" y="-1293"/>
                    <a:pt x="55637" y="994"/>
                  </a:cubicBezTo>
                  <a:cubicBezTo>
                    <a:pt x="51065" y="3279"/>
                    <a:pt x="47065" y="3279"/>
                    <a:pt x="46493" y="13566"/>
                  </a:cubicBezTo>
                  <a:cubicBezTo>
                    <a:pt x="46493" y="13566"/>
                    <a:pt x="28205" y="5566"/>
                    <a:pt x="28205" y="27854"/>
                  </a:cubicBezTo>
                  <a:cubicBezTo>
                    <a:pt x="28205" y="27854"/>
                    <a:pt x="7060" y="26139"/>
                    <a:pt x="11060" y="45571"/>
                  </a:cubicBezTo>
                  <a:cubicBezTo>
                    <a:pt x="11060" y="45571"/>
                    <a:pt x="-5513" y="48428"/>
                    <a:pt x="1916" y="67287"/>
                  </a:cubicBezTo>
                  <a:cubicBezTo>
                    <a:pt x="7631" y="81575"/>
                    <a:pt x="39635" y="101006"/>
                    <a:pt x="55065" y="109579"/>
                  </a:cubicBezTo>
                  <a:cubicBezTo>
                    <a:pt x="55065" y="109579"/>
                    <a:pt x="235088" y="242166"/>
                    <a:pt x="289380" y="246739"/>
                  </a:cubicBezTo>
                  <a:cubicBezTo>
                    <a:pt x="300810" y="247310"/>
                    <a:pt x="312240" y="243309"/>
                    <a:pt x="320813" y="235309"/>
                  </a:cubicBezTo>
                  <a:cubicBezTo>
                    <a:pt x="326528" y="230165"/>
                    <a:pt x="331672" y="224450"/>
                    <a:pt x="335100" y="217592"/>
                  </a:cubicBezTo>
                  <a:lnTo>
                    <a:pt x="392822" y="117579"/>
                  </a:lnTo>
                  <a:lnTo>
                    <a:pt x="293381" y="6785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28FBF3E-55A4-4173-0F9C-A74694EEE15C}"/>
                </a:ext>
              </a:extLst>
            </p:cNvPr>
            <p:cNvSpPr/>
            <p:nvPr/>
          </p:nvSpPr>
          <p:spPr>
            <a:xfrm>
              <a:off x="4153174" y="4080690"/>
              <a:ext cx="102380" cy="115443"/>
            </a:xfrm>
            <a:custGeom>
              <a:avLst/>
              <a:gdLst>
                <a:gd name="connsiteX0" fmla="*/ 84664 w 102380"/>
                <a:gd name="connsiteY0" fmla="*/ 0 h 115443"/>
                <a:gd name="connsiteX1" fmla="*/ 70948 w 102380"/>
                <a:gd name="connsiteY1" fmla="*/ 10287 h 115443"/>
                <a:gd name="connsiteX2" fmla="*/ 44087 w 102380"/>
                <a:gd name="connsiteY2" fmla="*/ 16574 h 115443"/>
                <a:gd name="connsiteX3" fmla="*/ 20085 w 102380"/>
                <a:gd name="connsiteY3" fmla="*/ 28004 h 115443"/>
                <a:gd name="connsiteX4" fmla="*/ 82 w 102380"/>
                <a:gd name="connsiteY4" fmla="*/ 49721 h 115443"/>
                <a:gd name="connsiteX5" fmla="*/ 24085 w 102380"/>
                <a:gd name="connsiteY5" fmla="*/ 115443 h 115443"/>
                <a:gd name="connsiteX6" fmla="*/ 85807 w 102380"/>
                <a:gd name="connsiteY6" fmla="*/ 95441 h 115443"/>
                <a:gd name="connsiteX7" fmla="*/ 102380 w 102380"/>
                <a:gd name="connsiteY7" fmla="*/ 52578 h 115443"/>
                <a:gd name="connsiteX8" fmla="*/ 98380 w 102380"/>
                <a:gd name="connsiteY8" fmla="*/ 12573 h 115443"/>
                <a:gd name="connsiteX9" fmla="*/ 84664 w 102380"/>
                <a:gd name="connsiteY9" fmla="*/ 0 h 11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380" h="115443">
                  <a:moveTo>
                    <a:pt x="84664" y="0"/>
                  </a:moveTo>
                  <a:cubicBezTo>
                    <a:pt x="78377" y="572"/>
                    <a:pt x="73234" y="4572"/>
                    <a:pt x="70948" y="10287"/>
                  </a:cubicBezTo>
                  <a:cubicBezTo>
                    <a:pt x="70948" y="10287"/>
                    <a:pt x="53232" y="-2286"/>
                    <a:pt x="44087" y="16574"/>
                  </a:cubicBezTo>
                  <a:cubicBezTo>
                    <a:pt x="44087" y="16574"/>
                    <a:pt x="25228" y="10287"/>
                    <a:pt x="20085" y="28004"/>
                  </a:cubicBezTo>
                  <a:cubicBezTo>
                    <a:pt x="9226" y="29718"/>
                    <a:pt x="653" y="38862"/>
                    <a:pt x="82" y="49721"/>
                  </a:cubicBezTo>
                  <a:cubicBezTo>
                    <a:pt x="-1633" y="69152"/>
                    <a:pt x="24085" y="115443"/>
                    <a:pt x="24085" y="115443"/>
                  </a:cubicBezTo>
                  <a:lnTo>
                    <a:pt x="85807" y="95441"/>
                  </a:lnTo>
                  <a:cubicBezTo>
                    <a:pt x="85807" y="95441"/>
                    <a:pt x="102380" y="58293"/>
                    <a:pt x="102380" y="52578"/>
                  </a:cubicBezTo>
                  <a:cubicBezTo>
                    <a:pt x="102380" y="48578"/>
                    <a:pt x="99523" y="25146"/>
                    <a:pt x="98380" y="12573"/>
                  </a:cubicBezTo>
                  <a:cubicBezTo>
                    <a:pt x="97237" y="5144"/>
                    <a:pt x="91522" y="0"/>
                    <a:pt x="8466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82C48B4-3158-E149-C98B-A1E034721001}"/>
                </a:ext>
              </a:extLst>
            </p:cNvPr>
            <p:cNvSpPr/>
            <p:nvPr/>
          </p:nvSpPr>
          <p:spPr>
            <a:xfrm>
              <a:off x="4156685" y="4108699"/>
              <a:ext cx="46097" cy="43642"/>
            </a:xfrm>
            <a:custGeom>
              <a:avLst/>
              <a:gdLst>
                <a:gd name="connsiteX0" fmla="*/ 0 w 46097"/>
                <a:gd name="connsiteY0" fmla="*/ 18860 h 43642"/>
                <a:gd name="connsiteX1" fmla="*/ 18288 w 46097"/>
                <a:gd name="connsiteY1" fmla="*/ 43434 h 43642"/>
                <a:gd name="connsiteX2" fmla="*/ 20003 w 46097"/>
                <a:gd name="connsiteY2" fmla="*/ 5715 h 43642"/>
                <a:gd name="connsiteX3" fmla="*/ 38862 w 46097"/>
                <a:gd name="connsiteY3" fmla="*/ 34290 h 43642"/>
                <a:gd name="connsiteX4" fmla="*/ 42863 w 46097"/>
                <a:gd name="connsiteY4" fmla="*/ 0 h 4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" h="43642">
                  <a:moveTo>
                    <a:pt x="0" y="18860"/>
                  </a:moveTo>
                  <a:cubicBezTo>
                    <a:pt x="0" y="18860"/>
                    <a:pt x="5144" y="46292"/>
                    <a:pt x="18288" y="43434"/>
                  </a:cubicBezTo>
                  <a:cubicBezTo>
                    <a:pt x="18288" y="43434"/>
                    <a:pt x="32576" y="41720"/>
                    <a:pt x="20003" y="5715"/>
                  </a:cubicBezTo>
                  <a:cubicBezTo>
                    <a:pt x="20003" y="5715"/>
                    <a:pt x="28004" y="37148"/>
                    <a:pt x="38862" y="34290"/>
                  </a:cubicBezTo>
                  <a:cubicBezTo>
                    <a:pt x="38862" y="34290"/>
                    <a:pt x="52006" y="28575"/>
                    <a:pt x="42863" y="0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DAE5D52-FE57-D46D-1B63-1DF976486947}"/>
                </a:ext>
              </a:extLst>
            </p:cNvPr>
            <p:cNvSpPr/>
            <p:nvPr/>
          </p:nvSpPr>
          <p:spPr>
            <a:xfrm>
              <a:off x="5115662" y="2942839"/>
              <a:ext cx="1108138" cy="794385"/>
            </a:xfrm>
            <a:custGeom>
              <a:avLst/>
              <a:gdLst>
                <a:gd name="connsiteX0" fmla="*/ 390906 w 1108138"/>
                <a:gd name="connsiteY0" fmla="*/ 0 h 794385"/>
                <a:gd name="connsiteX1" fmla="*/ 0 w 1108138"/>
                <a:gd name="connsiteY1" fmla="*/ 590360 h 794385"/>
                <a:gd name="connsiteX2" fmla="*/ 671513 w 1108138"/>
                <a:gd name="connsiteY2" fmla="*/ 794385 h 794385"/>
                <a:gd name="connsiteX3" fmla="*/ 1108138 w 1108138"/>
                <a:gd name="connsiteY3" fmla="*/ 316040 h 794385"/>
                <a:gd name="connsiteX4" fmla="*/ 390906 w 1108138"/>
                <a:gd name="connsiteY4" fmla="*/ 0 h 79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138" h="794385">
                  <a:moveTo>
                    <a:pt x="390906" y="0"/>
                  </a:moveTo>
                  <a:lnTo>
                    <a:pt x="0" y="590360"/>
                  </a:lnTo>
                  <a:cubicBezTo>
                    <a:pt x="0" y="590360"/>
                    <a:pt x="404051" y="556070"/>
                    <a:pt x="671513" y="794385"/>
                  </a:cubicBezTo>
                  <a:cubicBezTo>
                    <a:pt x="671513" y="794385"/>
                    <a:pt x="765810" y="417195"/>
                    <a:pt x="1108138" y="316040"/>
                  </a:cubicBezTo>
                  <a:lnTo>
                    <a:pt x="390906" y="0"/>
                  </a:ln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D25C44E-5AD3-ED1A-2BB7-7CF4062B6400}"/>
                </a:ext>
              </a:extLst>
            </p:cNvPr>
            <p:cNvSpPr/>
            <p:nvPr/>
          </p:nvSpPr>
          <p:spPr>
            <a:xfrm>
              <a:off x="5284254" y="2942839"/>
              <a:ext cx="614934" cy="441198"/>
            </a:xfrm>
            <a:custGeom>
              <a:avLst/>
              <a:gdLst>
                <a:gd name="connsiteX0" fmla="*/ 222314 w 614934"/>
                <a:gd name="connsiteY0" fmla="*/ 0 h 441198"/>
                <a:gd name="connsiteX1" fmla="*/ 0 w 614934"/>
                <a:gd name="connsiteY1" fmla="*/ 334328 h 441198"/>
                <a:gd name="connsiteX2" fmla="*/ 383477 w 614934"/>
                <a:gd name="connsiteY2" fmla="*/ 441198 h 441198"/>
                <a:gd name="connsiteX3" fmla="*/ 614934 w 614934"/>
                <a:gd name="connsiteY3" fmla="*/ 173165 h 441198"/>
                <a:gd name="connsiteX4" fmla="*/ 222314 w 614934"/>
                <a:gd name="connsiteY4" fmla="*/ 0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934" h="441198">
                  <a:moveTo>
                    <a:pt x="222314" y="0"/>
                  </a:moveTo>
                  <a:lnTo>
                    <a:pt x="0" y="334328"/>
                  </a:lnTo>
                  <a:cubicBezTo>
                    <a:pt x="0" y="334328"/>
                    <a:pt x="189167" y="302895"/>
                    <a:pt x="383477" y="441198"/>
                  </a:cubicBezTo>
                  <a:cubicBezTo>
                    <a:pt x="383477" y="441198"/>
                    <a:pt x="421767" y="258318"/>
                    <a:pt x="614934" y="173165"/>
                  </a:cubicBezTo>
                  <a:lnTo>
                    <a:pt x="22231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20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9C9D4A4-AC77-EFA3-1F73-BB14DB5CE9A1}"/>
                </a:ext>
              </a:extLst>
            </p:cNvPr>
            <p:cNvSpPr/>
            <p:nvPr/>
          </p:nvSpPr>
          <p:spPr>
            <a:xfrm>
              <a:off x="5212817" y="3170868"/>
              <a:ext cx="814959" cy="380618"/>
            </a:xfrm>
            <a:custGeom>
              <a:avLst/>
              <a:gdLst>
                <a:gd name="connsiteX0" fmla="*/ 512064 w 814959"/>
                <a:gd name="connsiteY0" fmla="*/ 380619 h 380618"/>
                <a:gd name="connsiteX1" fmla="*/ 509207 w 814959"/>
                <a:gd name="connsiteY1" fmla="*/ 377761 h 380618"/>
                <a:gd name="connsiteX2" fmla="*/ 572 w 814959"/>
                <a:gd name="connsiteY2" fmla="*/ 214884 h 380618"/>
                <a:gd name="connsiteX3" fmla="*/ 0 w 814959"/>
                <a:gd name="connsiteY3" fmla="*/ 210884 h 380618"/>
                <a:gd name="connsiteX4" fmla="*/ 508635 w 814959"/>
                <a:gd name="connsiteY4" fmla="*/ 372618 h 380618"/>
                <a:gd name="connsiteX5" fmla="*/ 813816 w 814959"/>
                <a:gd name="connsiteY5" fmla="*/ 0 h 380618"/>
                <a:gd name="connsiteX6" fmla="*/ 814959 w 814959"/>
                <a:gd name="connsiteY6" fmla="*/ 4001 h 380618"/>
                <a:gd name="connsiteX7" fmla="*/ 512064 w 814959"/>
                <a:gd name="connsiteY7" fmla="*/ 377190 h 380618"/>
                <a:gd name="connsiteX8" fmla="*/ 512064 w 814959"/>
                <a:gd name="connsiteY8" fmla="*/ 380619 h 38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959" h="380618">
                  <a:moveTo>
                    <a:pt x="512064" y="380619"/>
                  </a:moveTo>
                  <a:lnTo>
                    <a:pt x="509207" y="377761"/>
                  </a:lnTo>
                  <a:cubicBezTo>
                    <a:pt x="305753" y="190309"/>
                    <a:pt x="4001" y="214313"/>
                    <a:pt x="572" y="214884"/>
                  </a:cubicBezTo>
                  <a:lnTo>
                    <a:pt x="0" y="210884"/>
                  </a:lnTo>
                  <a:cubicBezTo>
                    <a:pt x="2858" y="210884"/>
                    <a:pt x="304038" y="186881"/>
                    <a:pt x="508635" y="372618"/>
                  </a:cubicBezTo>
                  <a:cubicBezTo>
                    <a:pt x="514922" y="337756"/>
                    <a:pt x="570357" y="73724"/>
                    <a:pt x="813816" y="0"/>
                  </a:cubicBezTo>
                  <a:lnTo>
                    <a:pt x="814959" y="4001"/>
                  </a:lnTo>
                  <a:cubicBezTo>
                    <a:pt x="557784" y="81724"/>
                    <a:pt x="512636" y="374333"/>
                    <a:pt x="512064" y="377190"/>
                  </a:cubicBezTo>
                  <a:lnTo>
                    <a:pt x="512064" y="38061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36E89F7-ABE2-1BBB-5CE3-94C190DEF8A8}"/>
                </a:ext>
              </a:extLst>
            </p:cNvPr>
            <p:cNvSpPr/>
            <p:nvPr/>
          </p:nvSpPr>
          <p:spPr>
            <a:xfrm>
              <a:off x="5509471" y="2963207"/>
              <a:ext cx="273502" cy="752174"/>
            </a:xfrm>
            <a:custGeom>
              <a:avLst/>
              <a:gdLst>
                <a:gd name="connsiteX0" fmla="*/ 3761 w 273502"/>
                <a:gd name="connsiteY0" fmla="*/ 0 h 752174"/>
                <a:gd name="connsiteX1" fmla="*/ 0 w 273502"/>
                <a:gd name="connsiteY1" fmla="*/ 1349 h 752174"/>
                <a:gd name="connsiteX2" fmla="*/ 269737 w 273502"/>
                <a:gd name="connsiteY2" fmla="*/ 752174 h 752174"/>
                <a:gd name="connsiteX3" fmla="*/ 273503 w 273502"/>
                <a:gd name="connsiteY3" fmla="*/ 750820 h 752174"/>
                <a:gd name="connsiteX4" fmla="*/ 3761 w 273502"/>
                <a:gd name="connsiteY4" fmla="*/ 0 h 75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02" h="752174">
                  <a:moveTo>
                    <a:pt x="3761" y="0"/>
                  </a:moveTo>
                  <a:lnTo>
                    <a:pt x="0" y="1349"/>
                  </a:lnTo>
                  <a:lnTo>
                    <a:pt x="269737" y="752174"/>
                  </a:lnTo>
                  <a:lnTo>
                    <a:pt x="273503" y="750820"/>
                  </a:lnTo>
                  <a:lnTo>
                    <a:pt x="376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E8226F9-86AC-56C1-1A71-29F8956B25CA}"/>
                </a:ext>
              </a:extLst>
            </p:cNvPr>
            <p:cNvSpPr/>
            <p:nvPr/>
          </p:nvSpPr>
          <p:spPr>
            <a:xfrm>
              <a:off x="4249268" y="2994274"/>
              <a:ext cx="1312589" cy="1134999"/>
            </a:xfrm>
            <a:custGeom>
              <a:avLst/>
              <a:gdLst>
                <a:gd name="connsiteX0" fmla="*/ 777240 w 1312589"/>
                <a:gd name="connsiteY0" fmla="*/ 1134999 h 1134999"/>
                <a:gd name="connsiteX1" fmla="*/ 662940 w 1312589"/>
                <a:gd name="connsiteY1" fmla="*/ 1122426 h 1134999"/>
                <a:gd name="connsiteX2" fmla="*/ 505206 w 1312589"/>
                <a:gd name="connsiteY2" fmla="*/ 1055561 h 1134999"/>
                <a:gd name="connsiteX3" fmla="*/ 2858 w 1312589"/>
                <a:gd name="connsiteY3" fmla="*/ 1110425 h 1134999"/>
                <a:gd name="connsiteX4" fmla="*/ 0 w 1312589"/>
                <a:gd name="connsiteY4" fmla="*/ 1107567 h 1134999"/>
                <a:gd name="connsiteX5" fmla="*/ 507492 w 1312589"/>
                <a:gd name="connsiteY5" fmla="*/ 1052132 h 1134999"/>
                <a:gd name="connsiteX6" fmla="*/ 663511 w 1312589"/>
                <a:gd name="connsiteY6" fmla="*/ 1118426 h 1134999"/>
                <a:gd name="connsiteX7" fmla="*/ 776668 w 1312589"/>
                <a:gd name="connsiteY7" fmla="*/ 1130999 h 1134999"/>
                <a:gd name="connsiteX8" fmla="*/ 1193292 w 1312589"/>
                <a:gd name="connsiteY8" fmla="*/ 903542 h 1134999"/>
                <a:gd name="connsiteX9" fmla="*/ 1209866 w 1312589"/>
                <a:gd name="connsiteY9" fmla="*/ 876681 h 1134999"/>
                <a:gd name="connsiteX10" fmla="*/ 1270444 w 1312589"/>
                <a:gd name="connsiteY10" fmla="*/ 1143 h 1134999"/>
                <a:gd name="connsiteX11" fmla="*/ 1274445 w 1312589"/>
                <a:gd name="connsiteY11" fmla="*/ 0 h 1134999"/>
                <a:gd name="connsiteX12" fmla="*/ 1213294 w 1312589"/>
                <a:gd name="connsiteY12" fmla="*/ 878396 h 1134999"/>
                <a:gd name="connsiteX13" fmla="*/ 1196721 w 1312589"/>
                <a:gd name="connsiteY13" fmla="*/ 905828 h 1134999"/>
                <a:gd name="connsiteX14" fmla="*/ 777240 w 1312589"/>
                <a:gd name="connsiteY14" fmla="*/ 1134999 h 11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2589" h="1134999">
                  <a:moveTo>
                    <a:pt x="777240" y="1134999"/>
                  </a:moveTo>
                  <a:cubicBezTo>
                    <a:pt x="738949" y="1134999"/>
                    <a:pt x="700659" y="1130427"/>
                    <a:pt x="662940" y="1122426"/>
                  </a:cubicBezTo>
                  <a:cubicBezTo>
                    <a:pt x="606933" y="1109853"/>
                    <a:pt x="553212" y="1086993"/>
                    <a:pt x="505206" y="1055561"/>
                  </a:cubicBezTo>
                  <a:cubicBezTo>
                    <a:pt x="423481" y="1002983"/>
                    <a:pt x="210883" y="902399"/>
                    <a:pt x="2858" y="1110425"/>
                  </a:cubicBezTo>
                  <a:lnTo>
                    <a:pt x="0" y="1107567"/>
                  </a:lnTo>
                  <a:cubicBezTo>
                    <a:pt x="210312" y="897255"/>
                    <a:pt x="424624" y="998982"/>
                    <a:pt x="507492" y="1052132"/>
                  </a:cubicBezTo>
                  <a:cubicBezTo>
                    <a:pt x="554926" y="1083564"/>
                    <a:pt x="608076" y="1105853"/>
                    <a:pt x="663511" y="1118426"/>
                  </a:cubicBezTo>
                  <a:cubicBezTo>
                    <a:pt x="700659" y="1126998"/>
                    <a:pt x="738378" y="1130999"/>
                    <a:pt x="776668" y="1130999"/>
                  </a:cubicBezTo>
                  <a:cubicBezTo>
                    <a:pt x="1010412" y="1130999"/>
                    <a:pt x="1151573" y="961835"/>
                    <a:pt x="1193292" y="903542"/>
                  </a:cubicBezTo>
                  <a:cubicBezTo>
                    <a:pt x="1199578" y="894969"/>
                    <a:pt x="1204722" y="886397"/>
                    <a:pt x="1209866" y="876681"/>
                  </a:cubicBezTo>
                  <a:cubicBezTo>
                    <a:pt x="1387602" y="530924"/>
                    <a:pt x="1272159" y="6858"/>
                    <a:pt x="1270444" y="1143"/>
                  </a:cubicBezTo>
                  <a:lnTo>
                    <a:pt x="1274445" y="0"/>
                  </a:lnTo>
                  <a:cubicBezTo>
                    <a:pt x="1275588" y="5144"/>
                    <a:pt x="1391603" y="530924"/>
                    <a:pt x="1213294" y="878396"/>
                  </a:cubicBezTo>
                  <a:cubicBezTo>
                    <a:pt x="1208151" y="888111"/>
                    <a:pt x="1203008" y="896684"/>
                    <a:pt x="1196721" y="905828"/>
                  </a:cubicBezTo>
                  <a:cubicBezTo>
                    <a:pt x="1155001" y="964692"/>
                    <a:pt x="1012698" y="1134999"/>
                    <a:pt x="777240" y="113499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25F2830-9F8A-0C5D-B79D-ACA4E7F6120D}"/>
                </a:ext>
              </a:extLst>
            </p:cNvPr>
            <p:cNvSpPr/>
            <p:nvPr/>
          </p:nvSpPr>
          <p:spPr>
            <a:xfrm>
              <a:off x="5174195" y="2998777"/>
              <a:ext cx="331429" cy="495198"/>
            </a:xfrm>
            <a:custGeom>
              <a:avLst/>
              <a:gdLst>
                <a:gd name="connsiteX0" fmla="*/ 329053 w 331429"/>
                <a:gd name="connsiteY0" fmla="*/ 0 h 495198"/>
                <a:gd name="connsiteX1" fmla="*/ 0 w 331429"/>
                <a:gd name="connsiteY1" fmla="*/ 493616 h 495198"/>
                <a:gd name="connsiteX2" fmla="*/ 2378 w 331429"/>
                <a:gd name="connsiteY2" fmla="*/ 495199 h 495198"/>
                <a:gd name="connsiteX3" fmla="*/ 331430 w 331429"/>
                <a:gd name="connsiteY3" fmla="*/ 1583 h 495198"/>
                <a:gd name="connsiteX4" fmla="*/ 329053 w 331429"/>
                <a:gd name="connsiteY4" fmla="*/ 0 h 49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29" h="495198">
                  <a:moveTo>
                    <a:pt x="329053" y="0"/>
                  </a:moveTo>
                  <a:lnTo>
                    <a:pt x="0" y="493616"/>
                  </a:lnTo>
                  <a:lnTo>
                    <a:pt x="2378" y="495199"/>
                  </a:lnTo>
                  <a:lnTo>
                    <a:pt x="331430" y="1583"/>
                  </a:lnTo>
                  <a:lnTo>
                    <a:pt x="32905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719EDDA-1B5B-E4C7-ABBD-B70B1CAF4D50}"/>
                </a:ext>
              </a:extLst>
            </p:cNvPr>
            <p:cNvSpPr/>
            <p:nvPr/>
          </p:nvSpPr>
          <p:spPr>
            <a:xfrm>
              <a:off x="5539144" y="2982844"/>
              <a:ext cx="600075" cy="267462"/>
            </a:xfrm>
            <a:custGeom>
              <a:avLst/>
              <a:gdLst>
                <a:gd name="connsiteX0" fmla="*/ 598360 w 600075"/>
                <a:gd name="connsiteY0" fmla="*/ 267462 h 267462"/>
                <a:gd name="connsiteX1" fmla="*/ 0 w 600075"/>
                <a:gd name="connsiteY1" fmla="*/ 2858 h 267462"/>
                <a:gd name="connsiteX2" fmla="*/ 1714 w 600075"/>
                <a:gd name="connsiteY2" fmla="*/ 0 h 267462"/>
                <a:gd name="connsiteX3" fmla="*/ 600075 w 600075"/>
                <a:gd name="connsiteY3" fmla="*/ 264605 h 267462"/>
                <a:gd name="connsiteX4" fmla="*/ 598360 w 600075"/>
                <a:gd name="connsiteY4" fmla="*/ 26746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67462">
                  <a:moveTo>
                    <a:pt x="598360" y="267462"/>
                  </a:moveTo>
                  <a:lnTo>
                    <a:pt x="0" y="2858"/>
                  </a:lnTo>
                  <a:lnTo>
                    <a:pt x="1714" y="0"/>
                  </a:lnTo>
                  <a:lnTo>
                    <a:pt x="600075" y="264605"/>
                  </a:lnTo>
                  <a:lnTo>
                    <a:pt x="598360" y="26746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9F1E2AC-FC36-05E8-F187-9E87138F139E}"/>
                </a:ext>
              </a:extLst>
            </p:cNvPr>
            <p:cNvSpPr/>
            <p:nvPr/>
          </p:nvSpPr>
          <p:spPr>
            <a:xfrm>
              <a:off x="5557580" y="3456532"/>
              <a:ext cx="178588" cy="134028"/>
            </a:xfrm>
            <a:custGeom>
              <a:avLst/>
              <a:gdLst>
                <a:gd name="connsiteX0" fmla="*/ 2383 w 178588"/>
                <a:gd name="connsiteY0" fmla="*/ 0 h 134028"/>
                <a:gd name="connsiteX1" fmla="*/ 0 w 178588"/>
                <a:gd name="connsiteY1" fmla="*/ 3212 h 134028"/>
                <a:gd name="connsiteX2" fmla="*/ 176199 w 178588"/>
                <a:gd name="connsiteY2" fmla="*/ 134028 h 134028"/>
                <a:gd name="connsiteX3" fmla="*/ 178588 w 178588"/>
                <a:gd name="connsiteY3" fmla="*/ 130816 h 134028"/>
                <a:gd name="connsiteX4" fmla="*/ 2383 w 178588"/>
                <a:gd name="connsiteY4" fmla="*/ 0 h 13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88" h="134028">
                  <a:moveTo>
                    <a:pt x="2383" y="0"/>
                  </a:moveTo>
                  <a:lnTo>
                    <a:pt x="0" y="3212"/>
                  </a:lnTo>
                  <a:lnTo>
                    <a:pt x="176199" y="134028"/>
                  </a:lnTo>
                  <a:lnTo>
                    <a:pt x="178588" y="130816"/>
                  </a:lnTo>
                  <a:lnTo>
                    <a:pt x="2383" y="0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A57FC3C-048A-2538-D12A-21F84B5CCB2A}"/>
                </a:ext>
              </a:extLst>
            </p:cNvPr>
            <p:cNvSpPr/>
            <p:nvPr/>
          </p:nvSpPr>
          <p:spPr>
            <a:xfrm>
              <a:off x="4424719" y="4500742"/>
              <a:ext cx="183451" cy="193738"/>
            </a:xfrm>
            <a:custGeom>
              <a:avLst/>
              <a:gdLst>
                <a:gd name="connsiteX0" fmla="*/ 183451 w 183451"/>
                <a:gd name="connsiteY0" fmla="*/ 74867 h 193738"/>
                <a:gd name="connsiteX1" fmla="*/ 122301 w 183451"/>
                <a:gd name="connsiteY1" fmla="*/ 193739 h 193738"/>
                <a:gd name="connsiteX2" fmla="*/ 0 w 183451"/>
                <a:gd name="connsiteY2" fmla="*/ 134303 h 193738"/>
                <a:gd name="connsiteX3" fmla="*/ 66294 w 183451"/>
                <a:gd name="connsiteY3" fmla="*/ 0 h 193738"/>
                <a:gd name="connsiteX4" fmla="*/ 183451 w 183451"/>
                <a:gd name="connsiteY4" fmla="*/ 74867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51" h="193738">
                  <a:moveTo>
                    <a:pt x="183451" y="74867"/>
                  </a:moveTo>
                  <a:lnTo>
                    <a:pt x="122301" y="193739"/>
                  </a:lnTo>
                  <a:lnTo>
                    <a:pt x="0" y="134303"/>
                  </a:lnTo>
                  <a:lnTo>
                    <a:pt x="66294" y="0"/>
                  </a:lnTo>
                  <a:lnTo>
                    <a:pt x="183451" y="74867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37BBB26-60AC-3D15-BCB9-88E2BA914179}"/>
                </a:ext>
              </a:extLst>
            </p:cNvPr>
            <p:cNvSpPr/>
            <p:nvPr/>
          </p:nvSpPr>
          <p:spPr>
            <a:xfrm>
              <a:off x="4526446" y="4448179"/>
              <a:ext cx="93440" cy="89139"/>
            </a:xfrm>
            <a:custGeom>
              <a:avLst/>
              <a:gdLst>
                <a:gd name="connsiteX0" fmla="*/ 0 w 93440"/>
                <a:gd name="connsiteY0" fmla="*/ 6843 h 89139"/>
                <a:gd name="connsiteX1" fmla="*/ 46863 w 93440"/>
                <a:gd name="connsiteY1" fmla="*/ 557 h 89139"/>
                <a:gd name="connsiteX2" fmla="*/ 85725 w 93440"/>
                <a:gd name="connsiteY2" fmla="*/ 31989 h 89139"/>
                <a:gd name="connsiteX3" fmla="*/ 92583 w 93440"/>
                <a:gd name="connsiteY3" fmla="*/ 89139 h 8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89139">
                  <a:moveTo>
                    <a:pt x="0" y="6843"/>
                  </a:moveTo>
                  <a:cubicBezTo>
                    <a:pt x="14859" y="1128"/>
                    <a:pt x="31433" y="-1158"/>
                    <a:pt x="46863" y="557"/>
                  </a:cubicBezTo>
                  <a:cubicBezTo>
                    <a:pt x="64579" y="3414"/>
                    <a:pt x="78867" y="15416"/>
                    <a:pt x="85725" y="31989"/>
                  </a:cubicBezTo>
                  <a:cubicBezTo>
                    <a:pt x="92583" y="50277"/>
                    <a:pt x="94869" y="69708"/>
                    <a:pt x="92583" y="89139"/>
                  </a:cubicBezTo>
                </a:path>
              </a:pathLst>
            </a:custGeom>
            <a:noFill/>
            <a:ln w="4172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6678E81-A90E-4928-5CC8-B77BAD36FBAD}"/>
                </a:ext>
              </a:extLst>
            </p:cNvPr>
            <p:cNvSpPr/>
            <p:nvPr/>
          </p:nvSpPr>
          <p:spPr>
            <a:xfrm>
              <a:off x="4224122" y="4092120"/>
              <a:ext cx="2857" cy="13716"/>
            </a:xfrm>
            <a:custGeom>
              <a:avLst/>
              <a:gdLst>
                <a:gd name="connsiteX0" fmla="*/ 0 w 2857"/>
                <a:gd name="connsiteY0" fmla="*/ 0 h 13716"/>
                <a:gd name="connsiteX1" fmla="*/ 2858 w 2857"/>
                <a:gd name="connsiteY1" fmla="*/ 13716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" h="13716">
                  <a:moveTo>
                    <a:pt x="0" y="0"/>
                  </a:moveTo>
                  <a:lnTo>
                    <a:pt x="2858" y="13716"/>
                  </a:ln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DA03B13-1C8C-B205-2DB4-3CFAC752D2B7}"/>
                </a:ext>
              </a:extLst>
            </p:cNvPr>
            <p:cNvSpPr/>
            <p:nvPr/>
          </p:nvSpPr>
          <p:spPr>
            <a:xfrm>
              <a:off x="4192966" y="4103918"/>
              <a:ext cx="56302" cy="75640"/>
            </a:xfrm>
            <a:custGeom>
              <a:avLst/>
              <a:gdLst>
                <a:gd name="connsiteX0" fmla="*/ 6581 w 56302"/>
                <a:gd name="connsiteY0" fmla="*/ 75641 h 75640"/>
                <a:gd name="connsiteX1" fmla="*/ 23155 w 56302"/>
                <a:gd name="connsiteY1" fmla="*/ 23634 h 75640"/>
                <a:gd name="connsiteX2" fmla="*/ 28870 w 56302"/>
                <a:gd name="connsiteY2" fmla="*/ 20777 h 75640"/>
                <a:gd name="connsiteX3" fmla="*/ 1438 w 56302"/>
                <a:gd name="connsiteY3" fmla="*/ 8204 h 75640"/>
                <a:gd name="connsiteX4" fmla="*/ 8868 w 56302"/>
                <a:gd name="connsiteY4" fmla="*/ 203 h 75640"/>
                <a:gd name="connsiteX5" fmla="*/ 41443 w 56302"/>
                <a:gd name="connsiteY5" fmla="*/ 203 h 75640"/>
                <a:gd name="connsiteX6" fmla="*/ 56302 w 56302"/>
                <a:gd name="connsiteY6" fmla="*/ 25920 h 7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02" h="75640">
                  <a:moveTo>
                    <a:pt x="6581" y="75641"/>
                  </a:moveTo>
                  <a:cubicBezTo>
                    <a:pt x="6581" y="75641"/>
                    <a:pt x="-8849" y="41922"/>
                    <a:pt x="23155" y="23634"/>
                  </a:cubicBezTo>
                  <a:lnTo>
                    <a:pt x="28870" y="20777"/>
                  </a:lnTo>
                  <a:cubicBezTo>
                    <a:pt x="18011" y="23634"/>
                    <a:pt x="6581" y="18491"/>
                    <a:pt x="1438" y="8204"/>
                  </a:cubicBezTo>
                  <a:cubicBezTo>
                    <a:pt x="1438" y="8204"/>
                    <a:pt x="-4849" y="-1512"/>
                    <a:pt x="8868" y="203"/>
                  </a:cubicBezTo>
                  <a:lnTo>
                    <a:pt x="41443" y="203"/>
                  </a:lnTo>
                  <a:cubicBezTo>
                    <a:pt x="41443" y="203"/>
                    <a:pt x="50015" y="-2083"/>
                    <a:pt x="56302" y="2592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6551414-3374-ACB0-CF84-1940C29EDB5A}"/>
                </a:ext>
              </a:extLst>
            </p:cNvPr>
            <p:cNvSpPr/>
            <p:nvPr/>
          </p:nvSpPr>
          <p:spPr>
            <a:xfrm>
              <a:off x="4194311" y="4105627"/>
              <a:ext cx="53814" cy="72223"/>
            </a:xfrm>
            <a:custGeom>
              <a:avLst/>
              <a:gdLst>
                <a:gd name="connsiteX0" fmla="*/ 5808 w 53814"/>
                <a:gd name="connsiteY0" fmla="*/ 72223 h 72223"/>
                <a:gd name="connsiteX1" fmla="*/ 21811 w 53814"/>
                <a:gd name="connsiteY1" fmla="*/ 22503 h 72223"/>
                <a:gd name="connsiteX2" fmla="*/ 27526 w 53814"/>
                <a:gd name="connsiteY2" fmla="*/ 19645 h 72223"/>
                <a:gd name="connsiteX3" fmla="*/ 1236 w 53814"/>
                <a:gd name="connsiteY3" fmla="*/ 7644 h 72223"/>
                <a:gd name="connsiteX4" fmla="*/ 8666 w 53814"/>
                <a:gd name="connsiteY4" fmla="*/ 214 h 72223"/>
                <a:gd name="connsiteX5" fmla="*/ 39527 w 53814"/>
                <a:gd name="connsiteY5" fmla="*/ 214 h 72223"/>
                <a:gd name="connsiteX6" fmla="*/ 53814 w 53814"/>
                <a:gd name="connsiteY6" fmla="*/ 24789 h 7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814" h="72223">
                  <a:moveTo>
                    <a:pt x="5808" y="72223"/>
                  </a:moveTo>
                  <a:cubicBezTo>
                    <a:pt x="5808" y="72223"/>
                    <a:pt x="-12479" y="39648"/>
                    <a:pt x="21811" y="22503"/>
                  </a:cubicBezTo>
                  <a:lnTo>
                    <a:pt x="27526" y="19645"/>
                  </a:lnTo>
                  <a:cubicBezTo>
                    <a:pt x="27526" y="19645"/>
                    <a:pt x="8666" y="18502"/>
                    <a:pt x="1236" y="7644"/>
                  </a:cubicBezTo>
                  <a:cubicBezTo>
                    <a:pt x="1236" y="7644"/>
                    <a:pt x="-4479" y="-1500"/>
                    <a:pt x="8666" y="214"/>
                  </a:cubicBezTo>
                  <a:lnTo>
                    <a:pt x="39527" y="214"/>
                  </a:lnTo>
                  <a:cubicBezTo>
                    <a:pt x="39527" y="214"/>
                    <a:pt x="47528" y="-2072"/>
                    <a:pt x="53814" y="24789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B4A68B0-72B8-6D0B-6022-2507A330E663}"/>
                </a:ext>
              </a:extLst>
            </p:cNvPr>
            <p:cNvSpPr/>
            <p:nvPr/>
          </p:nvSpPr>
          <p:spPr>
            <a:xfrm>
              <a:off x="4146184" y="4627055"/>
              <a:ext cx="329398" cy="190934"/>
            </a:xfrm>
            <a:custGeom>
              <a:avLst/>
              <a:gdLst>
                <a:gd name="connsiteX0" fmla="*/ 247102 w 329398"/>
                <a:gd name="connsiteY0" fmla="*/ 158305 h 190934"/>
                <a:gd name="connsiteX1" fmla="*/ 54507 w 329398"/>
                <a:gd name="connsiteY1" fmla="*/ 45720 h 190934"/>
                <a:gd name="connsiteX2" fmla="*/ 214 w 329398"/>
                <a:gd name="connsiteY2" fmla="*/ 0 h 190934"/>
                <a:gd name="connsiteX3" fmla="*/ 1929 w 329398"/>
                <a:gd name="connsiteY3" fmla="*/ 11430 h 190934"/>
                <a:gd name="connsiteX4" fmla="*/ 55078 w 329398"/>
                <a:gd name="connsiteY4" fmla="*/ 53721 h 190934"/>
                <a:gd name="connsiteX5" fmla="*/ 289393 w 329398"/>
                <a:gd name="connsiteY5" fmla="*/ 190881 h 190934"/>
                <a:gd name="connsiteX6" fmla="*/ 320826 w 329398"/>
                <a:gd name="connsiteY6" fmla="*/ 179451 h 190934"/>
                <a:gd name="connsiteX7" fmla="*/ 329398 w 329398"/>
                <a:gd name="connsiteY7" fmla="*/ 170878 h 190934"/>
                <a:gd name="connsiteX8" fmla="*/ 247102 w 329398"/>
                <a:gd name="connsiteY8" fmla="*/ 158305 h 19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398" h="190934">
                  <a:moveTo>
                    <a:pt x="247102" y="158305"/>
                  </a:moveTo>
                  <a:cubicBezTo>
                    <a:pt x="191095" y="136017"/>
                    <a:pt x="54507" y="45720"/>
                    <a:pt x="54507" y="45720"/>
                  </a:cubicBezTo>
                  <a:cubicBezTo>
                    <a:pt x="4786" y="13144"/>
                    <a:pt x="214" y="2286"/>
                    <a:pt x="214" y="0"/>
                  </a:cubicBezTo>
                  <a:cubicBezTo>
                    <a:pt x="-357" y="4000"/>
                    <a:pt x="214" y="8001"/>
                    <a:pt x="1929" y="11430"/>
                  </a:cubicBezTo>
                  <a:cubicBezTo>
                    <a:pt x="7644" y="25718"/>
                    <a:pt x="39648" y="45148"/>
                    <a:pt x="55078" y="53721"/>
                  </a:cubicBezTo>
                  <a:cubicBezTo>
                    <a:pt x="55078" y="53721"/>
                    <a:pt x="235101" y="186309"/>
                    <a:pt x="289393" y="190881"/>
                  </a:cubicBezTo>
                  <a:cubicBezTo>
                    <a:pt x="300823" y="191453"/>
                    <a:pt x="312253" y="187452"/>
                    <a:pt x="320826" y="179451"/>
                  </a:cubicBezTo>
                  <a:cubicBezTo>
                    <a:pt x="323683" y="177165"/>
                    <a:pt x="326541" y="174308"/>
                    <a:pt x="329398" y="170878"/>
                  </a:cubicBezTo>
                  <a:cubicBezTo>
                    <a:pt x="304824" y="191453"/>
                    <a:pt x="247102" y="158305"/>
                    <a:pt x="247102" y="15830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58D8DC4-F3A2-625A-3539-92536D352A0B}"/>
                </a:ext>
              </a:extLst>
            </p:cNvPr>
            <p:cNvSpPr/>
            <p:nvPr/>
          </p:nvSpPr>
          <p:spPr>
            <a:xfrm>
              <a:off x="4176116" y="4193281"/>
              <a:ext cx="142875" cy="327469"/>
            </a:xfrm>
            <a:custGeom>
              <a:avLst/>
              <a:gdLst>
                <a:gd name="connsiteX0" fmla="*/ 66865 w 142875"/>
                <a:gd name="connsiteY0" fmla="*/ 273177 h 327469"/>
                <a:gd name="connsiteX1" fmla="*/ 142875 w 142875"/>
                <a:gd name="connsiteY1" fmla="*/ 315468 h 327469"/>
                <a:gd name="connsiteX2" fmla="*/ 136017 w 142875"/>
                <a:gd name="connsiteY2" fmla="*/ 327469 h 327469"/>
                <a:gd name="connsiteX3" fmla="*/ 32004 w 142875"/>
                <a:gd name="connsiteY3" fmla="*/ 267462 h 327469"/>
                <a:gd name="connsiteX4" fmla="*/ 0 w 142875"/>
                <a:gd name="connsiteY4" fmla="*/ 1714 h 327469"/>
                <a:gd name="connsiteX5" fmla="*/ 6858 w 142875"/>
                <a:gd name="connsiteY5" fmla="*/ 0 h 327469"/>
                <a:gd name="connsiteX6" fmla="*/ 22860 w 142875"/>
                <a:gd name="connsiteY6" fmla="*/ 124587 h 327469"/>
                <a:gd name="connsiteX7" fmla="*/ 38862 w 142875"/>
                <a:gd name="connsiteY7" fmla="*/ 238887 h 327469"/>
                <a:gd name="connsiteX8" fmla="*/ 66865 w 142875"/>
                <a:gd name="connsiteY8" fmla="*/ 273177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5" h="327469">
                  <a:moveTo>
                    <a:pt x="66865" y="273177"/>
                  </a:moveTo>
                  <a:lnTo>
                    <a:pt x="142875" y="315468"/>
                  </a:lnTo>
                  <a:lnTo>
                    <a:pt x="136017" y="327469"/>
                  </a:lnTo>
                  <a:cubicBezTo>
                    <a:pt x="90297" y="305753"/>
                    <a:pt x="40576" y="279463"/>
                    <a:pt x="32004" y="267462"/>
                  </a:cubicBezTo>
                  <a:cubicBezTo>
                    <a:pt x="17145" y="246316"/>
                    <a:pt x="2858" y="50863"/>
                    <a:pt x="0" y="1714"/>
                  </a:cubicBezTo>
                  <a:lnTo>
                    <a:pt x="6858" y="0"/>
                  </a:lnTo>
                  <a:lnTo>
                    <a:pt x="22860" y="124587"/>
                  </a:lnTo>
                  <a:cubicBezTo>
                    <a:pt x="24574" y="144018"/>
                    <a:pt x="36004" y="219456"/>
                    <a:pt x="38862" y="238887"/>
                  </a:cubicBezTo>
                  <a:cubicBezTo>
                    <a:pt x="41148" y="254318"/>
                    <a:pt x="52006" y="267462"/>
                    <a:pt x="66865" y="27317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20C2385-27C9-5BE0-6B0A-461F720528CB}"/>
                </a:ext>
              </a:extLst>
            </p:cNvPr>
            <p:cNvSpPr/>
            <p:nvPr/>
          </p:nvSpPr>
          <p:spPr>
            <a:xfrm>
              <a:off x="4275557" y="4384734"/>
              <a:ext cx="9715" cy="10286"/>
            </a:xfrm>
            <a:custGeom>
              <a:avLst/>
              <a:gdLst>
                <a:gd name="connsiteX0" fmla="*/ 9716 w 9715"/>
                <a:gd name="connsiteY0" fmla="*/ 6858 h 10286"/>
                <a:gd name="connsiteX1" fmla="*/ 0 w 9715"/>
                <a:gd name="connsiteY1" fmla="*/ 10287 h 10286"/>
                <a:gd name="connsiteX2" fmla="*/ 8573 w 9715"/>
                <a:gd name="connsiteY2" fmla="*/ 0 h 10286"/>
                <a:gd name="connsiteX3" fmla="*/ 9716 w 9715"/>
                <a:gd name="connsiteY3" fmla="*/ 6858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" h="10286">
                  <a:moveTo>
                    <a:pt x="9716" y="6858"/>
                  </a:moveTo>
                  <a:lnTo>
                    <a:pt x="0" y="10287"/>
                  </a:lnTo>
                  <a:lnTo>
                    <a:pt x="8573" y="0"/>
                  </a:lnTo>
                  <a:lnTo>
                    <a:pt x="9716" y="685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4B428F0-0B10-57CA-D411-4C78362D2096}"/>
                </a:ext>
              </a:extLst>
            </p:cNvPr>
            <p:cNvSpPr/>
            <p:nvPr/>
          </p:nvSpPr>
          <p:spPr>
            <a:xfrm>
              <a:off x="4407002" y="4695052"/>
              <a:ext cx="13144" cy="16002"/>
            </a:xfrm>
            <a:custGeom>
              <a:avLst/>
              <a:gdLst>
                <a:gd name="connsiteX0" fmla="*/ 0 w 13144"/>
                <a:gd name="connsiteY0" fmla="*/ 8573 h 16002"/>
                <a:gd name="connsiteX1" fmla="*/ 13144 w 13144"/>
                <a:gd name="connsiteY1" fmla="*/ 16002 h 16002"/>
                <a:gd name="connsiteX2" fmla="*/ 4572 w 13144"/>
                <a:gd name="connsiteY2" fmla="*/ 0 h 16002"/>
                <a:gd name="connsiteX3" fmla="*/ 0 w 13144"/>
                <a:gd name="connsiteY3" fmla="*/ 8573 h 1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4" h="16002">
                  <a:moveTo>
                    <a:pt x="0" y="8573"/>
                  </a:moveTo>
                  <a:lnTo>
                    <a:pt x="13144" y="16002"/>
                  </a:lnTo>
                  <a:lnTo>
                    <a:pt x="4572" y="0"/>
                  </a:lnTo>
                  <a:lnTo>
                    <a:pt x="0" y="857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68981B3-EABA-A978-9B9D-A8E374CCFB83}"/>
                </a:ext>
              </a:extLst>
            </p:cNvPr>
            <p:cNvSpPr/>
            <p:nvPr/>
          </p:nvSpPr>
          <p:spPr>
            <a:xfrm>
              <a:off x="4153256" y="4138423"/>
              <a:ext cx="28575" cy="56578"/>
            </a:xfrm>
            <a:custGeom>
              <a:avLst/>
              <a:gdLst>
                <a:gd name="connsiteX0" fmla="*/ 28575 w 28575"/>
                <a:gd name="connsiteY0" fmla="*/ 54864 h 56578"/>
                <a:gd name="connsiteX1" fmla="*/ 0 w 28575"/>
                <a:gd name="connsiteY1" fmla="*/ 0 h 56578"/>
                <a:gd name="connsiteX2" fmla="*/ 21717 w 28575"/>
                <a:gd name="connsiteY2" fmla="*/ 56578 h 56578"/>
                <a:gd name="connsiteX3" fmla="*/ 28575 w 28575"/>
                <a:gd name="connsiteY3" fmla="*/ 54864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6578">
                  <a:moveTo>
                    <a:pt x="28575" y="54864"/>
                  </a:moveTo>
                  <a:cubicBezTo>
                    <a:pt x="17145" y="37719"/>
                    <a:pt x="8001" y="18859"/>
                    <a:pt x="0" y="0"/>
                  </a:cubicBezTo>
                  <a:cubicBezTo>
                    <a:pt x="5715" y="19431"/>
                    <a:pt x="12573" y="38290"/>
                    <a:pt x="21717" y="56578"/>
                  </a:cubicBezTo>
                  <a:lnTo>
                    <a:pt x="28575" y="5486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C36255C-67B4-8120-3CD7-B8104240077D}"/>
                </a:ext>
              </a:extLst>
            </p:cNvPr>
            <p:cNvSpPr/>
            <p:nvPr/>
          </p:nvSpPr>
          <p:spPr>
            <a:xfrm>
              <a:off x="4423576" y="5089970"/>
              <a:ext cx="48577" cy="54863"/>
            </a:xfrm>
            <a:custGeom>
              <a:avLst/>
              <a:gdLst>
                <a:gd name="connsiteX0" fmla="*/ 1143 w 48577"/>
                <a:gd name="connsiteY0" fmla="*/ 54864 h 54863"/>
                <a:gd name="connsiteX1" fmla="*/ 0 w 48577"/>
                <a:gd name="connsiteY1" fmla="*/ 50863 h 54863"/>
                <a:gd name="connsiteX2" fmla="*/ 44577 w 48577"/>
                <a:gd name="connsiteY2" fmla="*/ 0 h 54863"/>
                <a:gd name="connsiteX3" fmla="*/ 48578 w 48577"/>
                <a:gd name="connsiteY3" fmla="*/ 571 h 54863"/>
                <a:gd name="connsiteX4" fmla="*/ 1143 w 48577"/>
                <a:gd name="connsiteY4" fmla="*/ 54864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77" h="54863">
                  <a:moveTo>
                    <a:pt x="1143" y="54864"/>
                  </a:moveTo>
                  <a:lnTo>
                    <a:pt x="0" y="50863"/>
                  </a:lnTo>
                  <a:cubicBezTo>
                    <a:pt x="41148" y="35433"/>
                    <a:pt x="44577" y="1143"/>
                    <a:pt x="44577" y="0"/>
                  </a:cubicBezTo>
                  <a:lnTo>
                    <a:pt x="48578" y="571"/>
                  </a:lnTo>
                  <a:cubicBezTo>
                    <a:pt x="48578" y="571"/>
                    <a:pt x="44577" y="38862"/>
                    <a:pt x="1143" y="5486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5FC348B-DE9E-DFCA-B0FE-CA41F91482F9}"/>
                </a:ext>
              </a:extLst>
            </p:cNvPr>
            <p:cNvSpPr/>
            <p:nvPr/>
          </p:nvSpPr>
          <p:spPr>
            <a:xfrm>
              <a:off x="4097238" y="4125844"/>
              <a:ext cx="116596" cy="291465"/>
            </a:xfrm>
            <a:custGeom>
              <a:avLst/>
              <a:gdLst>
                <a:gd name="connsiteX0" fmla="*/ 4011 w 116596"/>
                <a:gd name="connsiteY0" fmla="*/ 291465 h 291465"/>
                <a:gd name="connsiteX1" fmla="*/ 114311 w 116596"/>
                <a:gd name="connsiteY1" fmla="*/ 0 h 291465"/>
                <a:gd name="connsiteX2" fmla="*/ 116597 w 116596"/>
                <a:gd name="connsiteY2" fmla="*/ 3429 h 291465"/>
                <a:gd name="connsiteX3" fmla="*/ 8012 w 116596"/>
                <a:gd name="connsiteY3" fmla="*/ 290894 h 291465"/>
                <a:gd name="connsiteX4" fmla="*/ 4011 w 116596"/>
                <a:gd name="connsiteY4" fmla="*/ 291465 h 29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96" h="291465">
                  <a:moveTo>
                    <a:pt x="4011" y="291465"/>
                  </a:moveTo>
                  <a:cubicBezTo>
                    <a:pt x="-13705" y="181737"/>
                    <a:pt x="28014" y="70295"/>
                    <a:pt x="114311" y="0"/>
                  </a:cubicBezTo>
                  <a:lnTo>
                    <a:pt x="116597" y="3429"/>
                  </a:lnTo>
                  <a:cubicBezTo>
                    <a:pt x="31443" y="73152"/>
                    <a:pt x="-9705" y="182309"/>
                    <a:pt x="8012" y="290894"/>
                  </a:cubicBezTo>
                  <a:lnTo>
                    <a:pt x="4011" y="29146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5C224EB-291D-D956-217D-000344C9F7C4}"/>
                </a:ext>
              </a:extLst>
            </p:cNvPr>
            <p:cNvSpPr/>
            <p:nvPr/>
          </p:nvSpPr>
          <p:spPr>
            <a:xfrm>
              <a:off x="4559593" y="4219806"/>
              <a:ext cx="48391" cy="72349"/>
            </a:xfrm>
            <a:custGeom>
              <a:avLst/>
              <a:gdLst>
                <a:gd name="connsiteX0" fmla="*/ 0 w 48391"/>
                <a:gd name="connsiteY0" fmla="*/ 72350 h 72349"/>
                <a:gd name="connsiteX1" fmla="*/ 1714 w 48391"/>
                <a:gd name="connsiteY1" fmla="*/ 28344 h 72349"/>
                <a:gd name="connsiteX2" fmla="*/ 48006 w 48391"/>
                <a:gd name="connsiteY2" fmla="*/ 31773 h 72349"/>
                <a:gd name="connsiteX3" fmla="*/ 4001 w 48391"/>
                <a:gd name="connsiteY3" fmla="*/ 71778 h 72349"/>
                <a:gd name="connsiteX4" fmla="*/ 0 w 48391"/>
                <a:gd name="connsiteY4" fmla="*/ 72350 h 7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91" h="72349">
                  <a:moveTo>
                    <a:pt x="0" y="72350"/>
                  </a:moveTo>
                  <a:lnTo>
                    <a:pt x="1714" y="28344"/>
                  </a:lnTo>
                  <a:cubicBezTo>
                    <a:pt x="5144" y="-11661"/>
                    <a:pt x="53149" y="-8232"/>
                    <a:pt x="48006" y="31773"/>
                  </a:cubicBezTo>
                  <a:cubicBezTo>
                    <a:pt x="42863" y="71778"/>
                    <a:pt x="4001" y="71778"/>
                    <a:pt x="4001" y="71778"/>
                  </a:cubicBezTo>
                  <a:lnTo>
                    <a:pt x="0" y="7235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C44D1EA-D129-3E27-74C0-00B2298C70FB}"/>
                </a:ext>
              </a:extLst>
            </p:cNvPr>
            <p:cNvSpPr/>
            <p:nvPr/>
          </p:nvSpPr>
          <p:spPr>
            <a:xfrm>
              <a:off x="4570877" y="4228837"/>
              <a:ext cx="24944" cy="31612"/>
            </a:xfrm>
            <a:custGeom>
              <a:avLst/>
              <a:gdLst>
                <a:gd name="connsiteX0" fmla="*/ 24720 w 24944"/>
                <a:gd name="connsiteY0" fmla="*/ 6163 h 31612"/>
                <a:gd name="connsiteX1" fmla="*/ 21291 w 24944"/>
                <a:gd name="connsiteY1" fmla="*/ 7307 h 31612"/>
                <a:gd name="connsiteX2" fmla="*/ 9289 w 24944"/>
                <a:gd name="connsiteY2" fmla="*/ 7878 h 31612"/>
                <a:gd name="connsiteX3" fmla="*/ 7575 w 24944"/>
                <a:gd name="connsiteY3" fmla="*/ 11307 h 31612"/>
                <a:gd name="connsiteX4" fmla="*/ 5289 w 24944"/>
                <a:gd name="connsiteY4" fmla="*/ 24452 h 31612"/>
                <a:gd name="connsiteX5" fmla="*/ 5289 w 24944"/>
                <a:gd name="connsiteY5" fmla="*/ 29023 h 31612"/>
                <a:gd name="connsiteX6" fmla="*/ 146 w 24944"/>
                <a:gd name="connsiteY6" fmla="*/ 29023 h 31612"/>
                <a:gd name="connsiteX7" fmla="*/ 146 w 24944"/>
                <a:gd name="connsiteY7" fmla="*/ 25023 h 31612"/>
                <a:gd name="connsiteX8" fmla="*/ 3003 w 24944"/>
                <a:gd name="connsiteY8" fmla="*/ 9021 h 31612"/>
                <a:gd name="connsiteX9" fmla="*/ 11576 w 24944"/>
                <a:gd name="connsiteY9" fmla="*/ 448 h 31612"/>
                <a:gd name="connsiteX10" fmla="*/ 23577 w 24944"/>
                <a:gd name="connsiteY10" fmla="*/ 2734 h 31612"/>
                <a:gd name="connsiteX11" fmla="*/ 24720 w 24944"/>
                <a:gd name="connsiteY11" fmla="*/ 6163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44" h="31612">
                  <a:moveTo>
                    <a:pt x="24720" y="6163"/>
                  </a:moveTo>
                  <a:cubicBezTo>
                    <a:pt x="24149" y="7307"/>
                    <a:pt x="22434" y="7878"/>
                    <a:pt x="21291" y="7307"/>
                  </a:cubicBezTo>
                  <a:cubicBezTo>
                    <a:pt x="17862" y="4449"/>
                    <a:pt x="12147" y="4449"/>
                    <a:pt x="9289" y="7878"/>
                  </a:cubicBezTo>
                  <a:cubicBezTo>
                    <a:pt x="8718" y="9021"/>
                    <a:pt x="7575" y="10164"/>
                    <a:pt x="7575" y="11307"/>
                  </a:cubicBezTo>
                  <a:cubicBezTo>
                    <a:pt x="5861" y="15307"/>
                    <a:pt x="4718" y="19879"/>
                    <a:pt x="5289" y="24452"/>
                  </a:cubicBezTo>
                  <a:lnTo>
                    <a:pt x="5289" y="29023"/>
                  </a:lnTo>
                  <a:cubicBezTo>
                    <a:pt x="5289" y="33024"/>
                    <a:pt x="146" y="31881"/>
                    <a:pt x="146" y="29023"/>
                  </a:cubicBezTo>
                  <a:lnTo>
                    <a:pt x="146" y="25023"/>
                  </a:lnTo>
                  <a:cubicBezTo>
                    <a:pt x="-426" y="19308"/>
                    <a:pt x="717" y="14164"/>
                    <a:pt x="3003" y="9021"/>
                  </a:cubicBezTo>
                  <a:cubicBezTo>
                    <a:pt x="4718" y="5020"/>
                    <a:pt x="7575" y="2163"/>
                    <a:pt x="11576" y="448"/>
                  </a:cubicBezTo>
                  <a:cubicBezTo>
                    <a:pt x="15576" y="-695"/>
                    <a:pt x="20148" y="448"/>
                    <a:pt x="23577" y="2734"/>
                  </a:cubicBezTo>
                  <a:cubicBezTo>
                    <a:pt x="24720" y="3877"/>
                    <a:pt x="25292" y="5020"/>
                    <a:pt x="24720" y="616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5232959" y="1816554"/>
            <a:ext cx="3603501" cy="756429"/>
            <a:chOff x="2172070" y="1829627"/>
            <a:chExt cx="3603501" cy="75642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CD8F61D-4AEA-2232-686D-9E910D81C54A}"/>
              </a:ext>
            </a:extLst>
          </p:cNvPr>
          <p:cNvSpPr txBox="1"/>
          <p:nvPr/>
        </p:nvSpPr>
        <p:spPr>
          <a:xfrm>
            <a:off x="1742221" y="1157514"/>
            <a:ext cx="303801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90C32E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19900" dirty="0">
              <a:solidFill>
                <a:srgbClr val="90C32E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3DA3288-FD0C-352C-D7C3-91E266645F84}"/>
              </a:ext>
            </a:extLst>
          </p:cNvPr>
          <p:cNvSpPr txBox="1"/>
          <p:nvPr/>
        </p:nvSpPr>
        <p:spPr>
          <a:xfrm>
            <a:off x="5181452" y="2719930"/>
            <a:ext cx="536732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7141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3" name="矩形 2" descr="D:\51PPT模板网\51pptmoban.com\图片.jpg"/>
          <p:cNvSpPr/>
          <p:nvPr/>
        </p:nvSpPr>
        <p:spPr>
          <a:xfrm>
            <a:off x="947738" y="1269999"/>
            <a:ext cx="10296525" cy="2603501"/>
          </a:xfrm>
          <a:prstGeom prst="rect">
            <a:avLst/>
          </a:prstGeom>
          <a:blipFill dpi="0" rotWithShape="1">
            <a:blip r:embed="rId3"/>
            <a:srcRect/>
            <a:tile tx="0" ty="-14287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724120E-1043-BECE-51E1-4EBAAC31551A}"/>
              </a:ext>
            </a:extLst>
          </p:cNvPr>
          <p:cNvGrpSpPr/>
          <p:nvPr/>
        </p:nvGrpSpPr>
        <p:grpSpPr>
          <a:xfrm>
            <a:off x="1612900" y="3084335"/>
            <a:ext cx="8966200" cy="2489200"/>
            <a:chOff x="1612900" y="3084335"/>
            <a:chExt cx="8966200" cy="248920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0F697CF-396D-2DE2-F736-9725FE5A6702}"/>
                </a:ext>
              </a:extLst>
            </p:cNvPr>
            <p:cNvSpPr/>
            <p:nvPr/>
          </p:nvSpPr>
          <p:spPr>
            <a:xfrm>
              <a:off x="1612900" y="3084335"/>
              <a:ext cx="8966200" cy="2489200"/>
            </a:xfrm>
            <a:prstGeom prst="rect">
              <a:avLst/>
            </a:prstGeom>
            <a:solidFill>
              <a:srgbClr val="90C32E">
                <a:alpha val="88000"/>
              </a:srgb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C2A62B4-1C59-658A-208F-E3B736917B0C}"/>
                </a:ext>
              </a:extLst>
            </p:cNvPr>
            <p:cNvGrpSpPr/>
            <p:nvPr/>
          </p:nvGrpSpPr>
          <p:grpSpPr>
            <a:xfrm>
              <a:off x="2523928" y="3497914"/>
              <a:ext cx="7144143" cy="1225603"/>
              <a:chOff x="283598" y="1795356"/>
              <a:chExt cx="7144143" cy="1225603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3D20B32-071B-180C-13D3-984F455DB141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7144143" cy="8303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1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1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1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1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1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分钟之内。此处添加详细文本描述，建议与标题相关并符合整体语言风格，语言描述尽量简洁生动。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EAFAEF9-3C5C-4BC7-9CA7-CBB3C39FF950}"/>
                  </a:ext>
                </a:extLst>
              </p:cNvPr>
              <p:cNvSpPr txBox="1"/>
              <p:nvPr/>
            </p:nvSpPr>
            <p:spPr>
              <a:xfrm>
                <a:off x="2156848" y="1795356"/>
                <a:ext cx="33976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单击此处添加标题文本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C84BBD6-67CE-4906-66A3-371A288FA021}"/>
                </a:ext>
              </a:extLst>
            </p:cNvPr>
            <p:cNvGrpSpPr/>
            <p:nvPr/>
          </p:nvGrpSpPr>
          <p:grpSpPr>
            <a:xfrm>
              <a:off x="5454650" y="4875476"/>
              <a:ext cx="1282700" cy="273050"/>
              <a:chOff x="5245100" y="4846901"/>
              <a:chExt cx="1282700" cy="27305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FE7DC949-BD5F-8A5C-9687-70EF96CCC185}"/>
                  </a:ext>
                </a:extLst>
              </p:cNvPr>
              <p:cNvSpPr/>
              <p:nvPr/>
            </p:nvSpPr>
            <p:spPr>
              <a:xfrm>
                <a:off x="5245100" y="4900876"/>
                <a:ext cx="165100" cy="1651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0DEAB1B3-5C5B-0B64-0EFE-7BEE891A8F54}"/>
                  </a:ext>
                </a:extLst>
              </p:cNvPr>
              <p:cNvSpPr/>
              <p:nvPr/>
            </p:nvSpPr>
            <p:spPr>
              <a:xfrm>
                <a:off x="5749925" y="4846901"/>
                <a:ext cx="273050" cy="273050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2A80B90-0AC3-00F2-52D5-397FAD853459}"/>
                  </a:ext>
                </a:extLst>
              </p:cNvPr>
              <p:cNvSpPr/>
              <p:nvPr/>
            </p:nvSpPr>
            <p:spPr>
              <a:xfrm>
                <a:off x="6362700" y="4900876"/>
                <a:ext cx="165100" cy="1651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677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5" name="Freeform 5"/>
          <p:cNvSpPr/>
          <p:nvPr/>
        </p:nvSpPr>
        <p:spPr bwMode="auto">
          <a:xfrm>
            <a:off x="4736904" y="1762413"/>
            <a:ext cx="1273351" cy="1977534"/>
          </a:xfrm>
          <a:custGeom>
            <a:avLst/>
            <a:gdLst>
              <a:gd name="T0" fmla="*/ 754 w 754"/>
              <a:gd name="T1" fmla="*/ 351 h 1172"/>
              <a:gd name="T2" fmla="*/ 745 w 754"/>
              <a:gd name="T3" fmla="*/ 289 h 1172"/>
              <a:gd name="T4" fmla="*/ 745 w 754"/>
              <a:gd name="T5" fmla="*/ 289 h 1172"/>
              <a:gd name="T6" fmla="*/ 745 w 754"/>
              <a:gd name="T7" fmla="*/ 289 h 1172"/>
              <a:gd name="T8" fmla="*/ 741 w 754"/>
              <a:gd name="T9" fmla="*/ 275 h 1172"/>
              <a:gd name="T10" fmla="*/ 740 w 754"/>
              <a:gd name="T11" fmla="*/ 273 h 1172"/>
              <a:gd name="T12" fmla="*/ 740 w 754"/>
              <a:gd name="T13" fmla="*/ 270 h 1172"/>
              <a:gd name="T14" fmla="*/ 740 w 754"/>
              <a:gd name="T15" fmla="*/ 270 h 1172"/>
              <a:gd name="T16" fmla="*/ 378 w 754"/>
              <a:gd name="T17" fmla="*/ 0 h 1172"/>
              <a:gd name="T18" fmla="*/ 0 w 754"/>
              <a:gd name="T19" fmla="*/ 378 h 1172"/>
              <a:gd name="T20" fmla="*/ 284 w 754"/>
              <a:gd name="T21" fmla="*/ 744 h 1172"/>
              <a:gd name="T22" fmla="*/ 284 w 754"/>
              <a:gd name="T23" fmla="*/ 744 h 1172"/>
              <a:gd name="T24" fmla="*/ 283 w 754"/>
              <a:gd name="T25" fmla="*/ 768 h 1172"/>
              <a:gd name="T26" fmla="*/ 489 w 754"/>
              <a:gd name="T27" fmla="*/ 1172 h 1172"/>
              <a:gd name="T28" fmla="*/ 431 w 754"/>
              <a:gd name="T29" fmla="*/ 906 h 1172"/>
              <a:gd name="T30" fmla="*/ 450 w 754"/>
              <a:gd name="T31" fmla="*/ 749 h 1172"/>
              <a:gd name="T32" fmla="*/ 754 w 754"/>
              <a:gd name="T33" fmla="*/ 351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4" h="1172">
                <a:moveTo>
                  <a:pt x="754" y="351"/>
                </a:moveTo>
                <a:cubicBezTo>
                  <a:pt x="753" y="330"/>
                  <a:pt x="750" y="309"/>
                  <a:pt x="745" y="289"/>
                </a:cubicBezTo>
                <a:cubicBezTo>
                  <a:pt x="745" y="289"/>
                  <a:pt x="745" y="289"/>
                  <a:pt x="745" y="289"/>
                </a:cubicBezTo>
                <a:cubicBezTo>
                  <a:pt x="745" y="289"/>
                  <a:pt x="745" y="289"/>
                  <a:pt x="745" y="289"/>
                </a:cubicBezTo>
                <a:cubicBezTo>
                  <a:pt x="744" y="284"/>
                  <a:pt x="742" y="280"/>
                  <a:pt x="741" y="275"/>
                </a:cubicBezTo>
                <a:cubicBezTo>
                  <a:pt x="741" y="274"/>
                  <a:pt x="741" y="274"/>
                  <a:pt x="740" y="273"/>
                </a:cubicBezTo>
                <a:cubicBezTo>
                  <a:pt x="740" y="272"/>
                  <a:pt x="740" y="271"/>
                  <a:pt x="740" y="270"/>
                </a:cubicBezTo>
                <a:cubicBezTo>
                  <a:pt x="740" y="270"/>
                  <a:pt x="740" y="270"/>
                  <a:pt x="740" y="270"/>
                </a:cubicBezTo>
                <a:cubicBezTo>
                  <a:pt x="693" y="114"/>
                  <a:pt x="549" y="0"/>
                  <a:pt x="378" y="0"/>
                </a:cubicBezTo>
                <a:cubicBezTo>
                  <a:pt x="169" y="0"/>
                  <a:pt x="0" y="169"/>
                  <a:pt x="0" y="378"/>
                </a:cubicBezTo>
                <a:cubicBezTo>
                  <a:pt x="0" y="554"/>
                  <a:pt x="121" y="702"/>
                  <a:pt x="284" y="744"/>
                </a:cubicBezTo>
                <a:cubicBezTo>
                  <a:pt x="284" y="744"/>
                  <a:pt x="284" y="744"/>
                  <a:pt x="284" y="744"/>
                </a:cubicBezTo>
                <a:cubicBezTo>
                  <a:pt x="283" y="752"/>
                  <a:pt x="283" y="760"/>
                  <a:pt x="283" y="768"/>
                </a:cubicBezTo>
                <a:cubicBezTo>
                  <a:pt x="283" y="934"/>
                  <a:pt x="364" y="1081"/>
                  <a:pt x="489" y="1172"/>
                </a:cubicBezTo>
                <a:cubicBezTo>
                  <a:pt x="452" y="1091"/>
                  <a:pt x="431" y="1001"/>
                  <a:pt x="431" y="906"/>
                </a:cubicBezTo>
                <a:cubicBezTo>
                  <a:pt x="431" y="852"/>
                  <a:pt x="438" y="799"/>
                  <a:pt x="450" y="749"/>
                </a:cubicBezTo>
                <a:cubicBezTo>
                  <a:pt x="494" y="578"/>
                  <a:pt x="605" y="435"/>
                  <a:pt x="754" y="351"/>
                </a:cubicBezTo>
                <a:close/>
              </a:path>
            </a:pathLst>
          </a:custGeom>
          <a:solidFill>
            <a:srgbClr val="D9E25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" name="Freeform 6"/>
          <p:cNvSpPr/>
          <p:nvPr/>
        </p:nvSpPr>
        <p:spPr bwMode="auto">
          <a:xfrm>
            <a:off x="4219395" y="3120578"/>
            <a:ext cx="2047805" cy="1342138"/>
          </a:xfrm>
          <a:custGeom>
            <a:avLst/>
            <a:gdLst>
              <a:gd name="T0" fmla="*/ 514 w 1213"/>
              <a:gd name="T1" fmla="*/ 15 h 795"/>
              <a:gd name="T2" fmla="*/ 452 w 1213"/>
              <a:gd name="T3" fmla="*/ 5 h 795"/>
              <a:gd name="T4" fmla="*/ 452 w 1213"/>
              <a:gd name="T5" fmla="*/ 5 h 795"/>
              <a:gd name="T6" fmla="*/ 452 w 1213"/>
              <a:gd name="T7" fmla="*/ 5 h 795"/>
              <a:gd name="T8" fmla="*/ 438 w 1213"/>
              <a:gd name="T9" fmla="*/ 4 h 795"/>
              <a:gd name="T10" fmla="*/ 436 w 1213"/>
              <a:gd name="T11" fmla="*/ 4 h 795"/>
              <a:gd name="T12" fmla="*/ 433 w 1213"/>
              <a:gd name="T13" fmla="*/ 4 h 795"/>
              <a:gd name="T14" fmla="*/ 433 w 1213"/>
              <a:gd name="T15" fmla="*/ 4 h 795"/>
              <a:gd name="T16" fmla="*/ 64 w 1213"/>
              <a:gd name="T17" fmla="*/ 265 h 795"/>
              <a:gd name="T18" fmla="*/ 307 w 1213"/>
              <a:gd name="T19" fmla="*/ 741 h 795"/>
              <a:gd name="T20" fmla="*/ 742 w 1213"/>
              <a:gd name="T21" fmla="*/ 584 h 795"/>
              <a:gd name="T22" fmla="*/ 742 w 1213"/>
              <a:gd name="T23" fmla="*/ 584 h 795"/>
              <a:gd name="T24" fmla="*/ 765 w 1213"/>
              <a:gd name="T25" fmla="*/ 592 h 795"/>
              <a:gd name="T26" fmla="*/ 1213 w 1213"/>
              <a:gd name="T27" fmla="*/ 521 h 795"/>
              <a:gd name="T28" fmla="*/ 942 w 1213"/>
              <a:gd name="T29" fmla="*/ 494 h 795"/>
              <a:gd name="T30" fmla="*/ 798 w 1213"/>
              <a:gd name="T31" fmla="*/ 427 h 795"/>
              <a:gd name="T32" fmla="*/ 514 w 1213"/>
              <a:gd name="T33" fmla="*/ 15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13" h="795">
                <a:moveTo>
                  <a:pt x="514" y="15"/>
                </a:moveTo>
                <a:cubicBezTo>
                  <a:pt x="494" y="10"/>
                  <a:pt x="473" y="7"/>
                  <a:pt x="452" y="5"/>
                </a:cubicBezTo>
                <a:cubicBezTo>
                  <a:pt x="452" y="5"/>
                  <a:pt x="452" y="5"/>
                  <a:pt x="452" y="5"/>
                </a:cubicBezTo>
                <a:cubicBezTo>
                  <a:pt x="452" y="5"/>
                  <a:pt x="452" y="5"/>
                  <a:pt x="452" y="5"/>
                </a:cubicBezTo>
                <a:cubicBezTo>
                  <a:pt x="447" y="5"/>
                  <a:pt x="443" y="4"/>
                  <a:pt x="438" y="4"/>
                </a:cubicBezTo>
                <a:cubicBezTo>
                  <a:pt x="437" y="4"/>
                  <a:pt x="436" y="4"/>
                  <a:pt x="436" y="4"/>
                </a:cubicBezTo>
                <a:cubicBezTo>
                  <a:pt x="435" y="4"/>
                  <a:pt x="434" y="4"/>
                  <a:pt x="433" y="4"/>
                </a:cubicBezTo>
                <a:cubicBezTo>
                  <a:pt x="433" y="4"/>
                  <a:pt x="433" y="4"/>
                  <a:pt x="433" y="4"/>
                </a:cubicBezTo>
                <a:cubicBezTo>
                  <a:pt x="270" y="0"/>
                  <a:pt x="117" y="102"/>
                  <a:pt x="64" y="265"/>
                </a:cubicBezTo>
                <a:cubicBezTo>
                  <a:pt x="0" y="463"/>
                  <a:pt x="108" y="676"/>
                  <a:pt x="307" y="741"/>
                </a:cubicBezTo>
                <a:cubicBezTo>
                  <a:pt x="474" y="795"/>
                  <a:pt x="652" y="726"/>
                  <a:pt x="742" y="584"/>
                </a:cubicBezTo>
                <a:cubicBezTo>
                  <a:pt x="742" y="584"/>
                  <a:pt x="742" y="584"/>
                  <a:pt x="742" y="584"/>
                </a:cubicBezTo>
                <a:cubicBezTo>
                  <a:pt x="750" y="587"/>
                  <a:pt x="757" y="590"/>
                  <a:pt x="765" y="592"/>
                </a:cubicBezTo>
                <a:cubicBezTo>
                  <a:pt x="923" y="643"/>
                  <a:pt x="1088" y="612"/>
                  <a:pt x="1213" y="521"/>
                </a:cubicBezTo>
                <a:cubicBezTo>
                  <a:pt x="1124" y="532"/>
                  <a:pt x="1032" y="524"/>
                  <a:pt x="942" y="494"/>
                </a:cubicBezTo>
                <a:cubicBezTo>
                  <a:pt x="890" y="477"/>
                  <a:pt x="842" y="455"/>
                  <a:pt x="798" y="427"/>
                </a:cubicBezTo>
                <a:cubicBezTo>
                  <a:pt x="650" y="333"/>
                  <a:pt x="548" y="183"/>
                  <a:pt x="514" y="15"/>
                </a:cubicBezTo>
                <a:close/>
              </a:path>
            </a:pathLst>
          </a:custGeom>
          <a:solidFill>
            <a:srgbClr val="FDF38B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5413129" y="3429746"/>
            <a:ext cx="1406735" cy="1917561"/>
          </a:xfrm>
          <a:custGeom>
            <a:avLst/>
            <a:gdLst>
              <a:gd name="T0" fmla="*/ 89 w 834"/>
              <a:gd name="T1" fmla="*/ 509 h 1136"/>
              <a:gd name="T2" fmla="*/ 61 w 834"/>
              <a:gd name="T3" fmla="*/ 564 h 1136"/>
              <a:gd name="T4" fmla="*/ 61 w 834"/>
              <a:gd name="T5" fmla="*/ 564 h 1136"/>
              <a:gd name="T6" fmla="*/ 61 w 834"/>
              <a:gd name="T7" fmla="*/ 564 h 1136"/>
              <a:gd name="T8" fmla="*/ 56 w 834"/>
              <a:gd name="T9" fmla="*/ 578 h 1136"/>
              <a:gd name="T10" fmla="*/ 55 w 834"/>
              <a:gd name="T11" fmla="*/ 580 h 1136"/>
              <a:gd name="T12" fmla="*/ 54 w 834"/>
              <a:gd name="T13" fmla="*/ 582 h 1136"/>
              <a:gd name="T14" fmla="*/ 54 w 834"/>
              <a:gd name="T15" fmla="*/ 582 h 1136"/>
              <a:gd name="T16" fmla="*/ 188 w 834"/>
              <a:gd name="T17" fmla="*/ 1013 h 1136"/>
              <a:gd name="T18" fmla="*/ 715 w 834"/>
              <a:gd name="T19" fmla="*/ 930 h 1136"/>
              <a:gd name="T20" fmla="*/ 701 w 834"/>
              <a:gd name="T21" fmla="*/ 467 h 1136"/>
              <a:gd name="T22" fmla="*/ 701 w 834"/>
              <a:gd name="T23" fmla="*/ 467 h 1136"/>
              <a:gd name="T24" fmla="*/ 716 w 834"/>
              <a:gd name="T25" fmla="*/ 448 h 1136"/>
              <a:gd name="T26" fmla="*/ 787 w 834"/>
              <a:gd name="T27" fmla="*/ 0 h 1136"/>
              <a:gd name="T28" fmla="*/ 677 w 834"/>
              <a:gd name="T29" fmla="*/ 250 h 1136"/>
              <a:gd name="T30" fmla="*/ 569 w 834"/>
              <a:gd name="T31" fmla="*/ 365 h 1136"/>
              <a:gd name="T32" fmla="*/ 89 w 834"/>
              <a:gd name="T33" fmla="*/ 509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4" h="1136">
                <a:moveTo>
                  <a:pt x="89" y="509"/>
                </a:moveTo>
                <a:cubicBezTo>
                  <a:pt x="78" y="526"/>
                  <a:pt x="69" y="545"/>
                  <a:pt x="61" y="564"/>
                </a:cubicBezTo>
                <a:cubicBezTo>
                  <a:pt x="61" y="564"/>
                  <a:pt x="61" y="564"/>
                  <a:pt x="61" y="564"/>
                </a:cubicBezTo>
                <a:cubicBezTo>
                  <a:pt x="61" y="564"/>
                  <a:pt x="61" y="564"/>
                  <a:pt x="61" y="564"/>
                </a:cubicBezTo>
                <a:cubicBezTo>
                  <a:pt x="59" y="569"/>
                  <a:pt x="57" y="573"/>
                  <a:pt x="56" y="578"/>
                </a:cubicBezTo>
                <a:cubicBezTo>
                  <a:pt x="55" y="578"/>
                  <a:pt x="55" y="579"/>
                  <a:pt x="55" y="580"/>
                </a:cubicBezTo>
                <a:cubicBezTo>
                  <a:pt x="55" y="581"/>
                  <a:pt x="54" y="582"/>
                  <a:pt x="54" y="582"/>
                </a:cubicBezTo>
                <a:cubicBezTo>
                  <a:pt x="54" y="582"/>
                  <a:pt x="54" y="582"/>
                  <a:pt x="54" y="582"/>
                </a:cubicBezTo>
                <a:cubicBezTo>
                  <a:pt x="0" y="736"/>
                  <a:pt x="50" y="913"/>
                  <a:pt x="188" y="1013"/>
                </a:cubicBezTo>
                <a:cubicBezTo>
                  <a:pt x="357" y="1136"/>
                  <a:pt x="593" y="1099"/>
                  <a:pt x="715" y="930"/>
                </a:cubicBezTo>
                <a:cubicBezTo>
                  <a:pt x="819" y="787"/>
                  <a:pt x="808" y="597"/>
                  <a:pt x="701" y="467"/>
                </a:cubicBezTo>
                <a:cubicBezTo>
                  <a:pt x="701" y="467"/>
                  <a:pt x="701" y="467"/>
                  <a:pt x="701" y="467"/>
                </a:cubicBezTo>
                <a:cubicBezTo>
                  <a:pt x="706" y="461"/>
                  <a:pt x="711" y="455"/>
                  <a:pt x="716" y="448"/>
                </a:cubicBezTo>
                <a:cubicBezTo>
                  <a:pt x="813" y="314"/>
                  <a:pt x="834" y="147"/>
                  <a:pt x="787" y="0"/>
                </a:cubicBezTo>
                <a:cubicBezTo>
                  <a:pt x="769" y="88"/>
                  <a:pt x="733" y="173"/>
                  <a:pt x="677" y="250"/>
                </a:cubicBezTo>
                <a:cubicBezTo>
                  <a:pt x="645" y="294"/>
                  <a:pt x="609" y="332"/>
                  <a:pt x="569" y="365"/>
                </a:cubicBezTo>
                <a:cubicBezTo>
                  <a:pt x="434" y="478"/>
                  <a:pt x="260" y="528"/>
                  <a:pt x="89" y="509"/>
                </a:cubicBezTo>
                <a:close/>
              </a:path>
            </a:pathLst>
          </a:custGeom>
          <a:solidFill>
            <a:srgbClr val="D9F7F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6333892" y="2813479"/>
            <a:ext cx="1660578" cy="1659577"/>
          </a:xfrm>
          <a:custGeom>
            <a:avLst/>
            <a:gdLst>
              <a:gd name="T0" fmla="*/ 267 w 984"/>
              <a:gd name="T1" fmla="*/ 820 h 983"/>
              <a:gd name="T2" fmla="*/ 311 w 984"/>
              <a:gd name="T3" fmla="*/ 865 h 983"/>
              <a:gd name="T4" fmla="*/ 311 w 984"/>
              <a:gd name="T5" fmla="*/ 865 h 983"/>
              <a:gd name="T6" fmla="*/ 311 w 984"/>
              <a:gd name="T7" fmla="*/ 865 h 983"/>
              <a:gd name="T8" fmla="*/ 323 w 984"/>
              <a:gd name="T9" fmla="*/ 874 h 983"/>
              <a:gd name="T10" fmla="*/ 324 w 984"/>
              <a:gd name="T11" fmla="*/ 875 h 983"/>
              <a:gd name="T12" fmla="*/ 327 w 984"/>
              <a:gd name="T13" fmla="*/ 877 h 983"/>
              <a:gd name="T14" fmla="*/ 327 w 984"/>
              <a:gd name="T15" fmla="*/ 877 h 983"/>
              <a:gd name="T16" fmla="*/ 778 w 984"/>
              <a:gd name="T17" fmla="*/ 883 h 983"/>
              <a:gd name="T18" fmla="*/ 862 w 984"/>
              <a:gd name="T19" fmla="*/ 355 h 983"/>
              <a:gd name="T20" fmla="*/ 417 w 984"/>
              <a:gd name="T21" fmla="*/ 226 h 983"/>
              <a:gd name="T22" fmla="*/ 417 w 984"/>
              <a:gd name="T23" fmla="*/ 226 h 983"/>
              <a:gd name="T24" fmla="*/ 404 w 984"/>
              <a:gd name="T25" fmla="*/ 206 h 983"/>
              <a:gd name="T26" fmla="*/ 0 w 984"/>
              <a:gd name="T27" fmla="*/ 0 h 983"/>
              <a:gd name="T28" fmla="*/ 203 w 984"/>
              <a:gd name="T29" fmla="*/ 181 h 983"/>
              <a:gd name="T30" fmla="*/ 280 w 984"/>
              <a:gd name="T31" fmla="*/ 320 h 983"/>
              <a:gd name="T32" fmla="*/ 267 w 984"/>
              <a:gd name="T33" fmla="*/ 82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4" h="983">
                <a:moveTo>
                  <a:pt x="267" y="820"/>
                </a:moveTo>
                <a:cubicBezTo>
                  <a:pt x="281" y="837"/>
                  <a:pt x="296" y="851"/>
                  <a:pt x="311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15" y="868"/>
                  <a:pt x="319" y="871"/>
                  <a:pt x="323" y="874"/>
                </a:cubicBezTo>
                <a:cubicBezTo>
                  <a:pt x="323" y="875"/>
                  <a:pt x="324" y="875"/>
                  <a:pt x="324" y="875"/>
                </a:cubicBezTo>
                <a:cubicBezTo>
                  <a:pt x="325" y="876"/>
                  <a:pt x="326" y="877"/>
                  <a:pt x="327" y="877"/>
                </a:cubicBezTo>
                <a:cubicBezTo>
                  <a:pt x="327" y="877"/>
                  <a:pt x="327" y="877"/>
                  <a:pt x="327" y="877"/>
                </a:cubicBezTo>
                <a:cubicBezTo>
                  <a:pt x="456" y="976"/>
                  <a:pt x="640" y="983"/>
                  <a:pt x="778" y="883"/>
                </a:cubicBezTo>
                <a:cubicBezTo>
                  <a:pt x="947" y="760"/>
                  <a:pt x="984" y="524"/>
                  <a:pt x="862" y="355"/>
                </a:cubicBezTo>
                <a:cubicBezTo>
                  <a:pt x="758" y="213"/>
                  <a:pt x="574" y="164"/>
                  <a:pt x="417" y="226"/>
                </a:cubicBezTo>
                <a:cubicBezTo>
                  <a:pt x="417" y="226"/>
                  <a:pt x="417" y="226"/>
                  <a:pt x="417" y="226"/>
                </a:cubicBezTo>
                <a:cubicBezTo>
                  <a:pt x="413" y="219"/>
                  <a:pt x="408" y="213"/>
                  <a:pt x="404" y="206"/>
                </a:cubicBezTo>
                <a:cubicBezTo>
                  <a:pt x="306" y="72"/>
                  <a:pt x="154" y="0"/>
                  <a:pt x="0" y="0"/>
                </a:cubicBezTo>
                <a:cubicBezTo>
                  <a:pt x="77" y="44"/>
                  <a:pt x="147" y="105"/>
                  <a:pt x="203" y="181"/>
                </a:cubicBezTo>
                <a:cubicBezTo>
                  <a:pt x="235" y="225"/>
                  <a:pt x="260" y="272"/>
                  <a:pt x="280" y="320"/>
                </a:cubicBezTo>
                <a:cubicBezTo>
                  <a:pt x="345" y="483"/>
                  <a:pt x="338" y="664"/>
                  <a:pt x="267" y="8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5611137" y="1685380"/>
            <a:ext cx="1913387" cy="1306982"/>
          </a:xfrm>
          <a:custGeom>
            <a:avLst/>
            <a:gdLst>
              <a:gd name="T0" fmla="*/ 863 w 1133"/>
              <a:gd name="T1" fmla="*/ 773 h 774"/>
              <a:gd name="T2" fmla="*/ 919 w 1133"/>
              <a:gd name="T3" fmla="*/ 745 h 774"/>
              <a:gd name="T4" fmla="*/ 919 w 1133"/>
              <a:gd name="T5" fmla="*/ 745 h 774"/>
              <a:gd name="T6" fmla="*/ 919 w 1133"/>
              <a:gd name="T7" fmla="*/ 745 h 774"/>
              <a:gd name="T8" fmla="*/ 931 w 1133"/>
              <a:gd name="T9" fmla="*/ 737 h 774"/>
              <a:gd name="T10" fmla="*/ 933 w 1133"/>
              <a:gd name="T11" fmla="*/ 736 h 774"/>
              <a:gd name="T12" fmla="*/ 935 w 1133"/>
              <a:gd name="T13" fmla="*/ 734 h 774"/>
              <a:gd name="T14" fmla="*/ 935 w 1133"/>
              <a:gd name="T15" fmla="*/ 734 h 774"/>
              <a:gd name="T16" fmla="*/ 1080 w 1133"/>
              <a:gd name="T17" fmla="*/ 306 h 774"/>
              <a:gd name="T18" fmla="*/ 604 w 1133"/>
              <a:gd name="T19" fmla="*/ 64 h 774"/>
              <a:gd name="T20" fmla="*/ 344 w 1133"/>
              <a:gd name="T21" fmla="*/ 447 h 774"/>
              <a:gd name="T22" fmla="*/ 344 w 1133"/>
              <a:gd name="T23" fmla="*/ 447 h 774"/>
              <a:gd name="T24" fmla="*/ 321 w 1133"/>
              <a:gd name="T25" fmla="*/ 454 h 774"/>
              <a:gd name="T26" fmla="*/ 0 w 1133"/>
              <a:gd name="T27" fmla="*/ 774 h 774"/>
              <a:gd name="T28" fmla="*/ 235 w 1133"/>
              <a:gd name="T29" fmla="*/ 637 h 774"/>
              <a:gd name="T30" fmla="*/ 391 w 1133"/>
              <a:gd name="T31" fmla="*/ 607 h 774"/>
              <a:gd name="T32" fmla="*/ 863 w 1133"/>
              <a:gd name="T33" fmla="*/ 77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33" h="774">
                <a:moveTo>
                  <a:pt x="863" y="773"/>
                </a:moveTo>
                <a:cubicBezTo>
                  <a:pt x="883" y="765"/>
                  <a:pt x="901" y="755"/>
                  <a:pt x="919" y="745"/>
                </a:cubicBezTo>
                <a:cubicBezTo>
                  <a:pt x="919" y="745"/>
                  <a:pt x="919" y="745"/>
                  <a:pt x="919" y="745"/>
                </a:cubicBezTo>
                <a:cubicBezTo>
                  <a:pt x="919" y="745"/>
                  <a:pt x="919" y="745"/>
                  <a:pt x="919" y="745"/>
                </a:cubicBezTo>
                <a:cubicBezTo>
                  <a:pt x="923" y="742"/>
                  <a:pt x="927" y="739"/>
                  <a:pt x="931" y="737"/>
                </a:cubicBezTo>
                <a:cubicBezTo>
                  <a:pt x="932" y="736"/>
                  <a:pt x="932" y="736"/>
                  <a:pt x="933" y="736"/>
                </a:cubicBezTo>
                <a:cubicBezTo>
                  <a:pt x="934" y="735"/>
                  <a:pt x="934" y="735"/>
                  <a:pt x="935" y="734"/>
                </a:cubicBezTo>
                <a:cubicBezTo>
                  <a:pt x="935" y="734"/>
                  <a:pt x="935" y="734"/>
                  <a:pt x="935" y="734"/>
                </a:cubicBezTo>
                <a:cubicBezTo>
                  <a:pt x="1069" y="642"/>
                  <a:pt x="1133" y="469"/>
                  <a:pt x="1080" y="306"/>
                </a:cubicBezTo>
                <a:cubicBezTo>
                  <a:pt x="1016" y="108"/>
                  <a:pt x="803" y="0"/>
                  <a:pt x="604" y="64"/>
                </a:cubicBezTo>
                <a:cubicBezTo>
                  <a:pt x="437" y="118"/>
                  <a:pt x="333" y="279"/>
                  <a:pt x="344" y="447"/>
                </a:cubicBezTo>
                <a:cubicBezTo>
                  <a:pt x="344" y="447"/>
                  <a:pt x="344" y="447"/>
                  <a:pt x="344" y="447"/>
                </a:cubicBezTo>
                <a:cubicBezTo>
                  <a:pt x="336" y="449"/>
                  <a:pt x="328" y="451"/>
                  <a:pt x="321" y="454"/>
                </a:cubicBezTo>
                <a:cubicBezTo>
                  <a:pt x="163" y="505"/>
                  <a:pt x="48" y="627"/>
                  <a:pt x="0" y="774"/>
                </a:cubicBezTo>
                <a:cubicBezTo>
                  <a:pt x="66" y="714"/>
                  <a:pt x="145" y="666"/>
                  <a:pt x="235" y="637"/>
                </a:cubicBezTo>
                <a:cubicBezTo>
                  <a:pt x="287" y="620"/>
                  <a:pt x="339" y="610"/>
                  <a:pt x="391" y="607"/>
                </a:cubicBezTo>
                <a:cubicBezTo>
                  <a:pt x="566" y="595"/>
                  <a:pt x="737" y="657"/>
                  <a:pt x="863" y="773"/>
                </a:cubicBezTo>
                <a:close/>
              </a:path>
            </a:pathLst>
          </a:custGeom>
          <a:solidFill>
            <a:srgbClr val="90C32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Freeform 36" descr="D:\51PPT模板网\51pptmoban.com\图片.jpg"/>
          <p:cNvSpPr>
            <a:spLocks noEditPoints="1"/>
          </p:cNvSpPr>
          <p:nvPr/>
        </p:nvSpPr>
        <p:spPr bwMode="auto">
          <a:xfrm>
            <a:off x="7095421" y="3550207"/>
            <a:ext cx="543875" cy="498390"/>
          </a:xfrm>
          <a:custGeom>
            <a:avLst/>
            <a:gdLst/>
            <a:ahLst/>
            <a:cxnLst>
              <a:cxn ang="0">
                <a:pos x="116" y="14"/>
              </a:cxn>
              <a:cxn ang="0">
                <a:pos x="67" y="14"/>
              </a:cxn>
              <a:cxn ang="0">
                <a:pos x="11" y="69"/>
              </a:cxn>
              <a:cxn ang="0">
                <a:pos x="11" y="107"/>
              </a:cxn>
              <a:cxn ang="0">
                <a:pos x="49" y="107"/>
              </a:cxn>
              <a:cxn ang="0">
                <a:pos x="105" y="52"/>
              </a:cxn>
              <a:cxn ang="0">
                <a:pos x="105" y="25"/>
              </a:cxn>
              <a:cxn ang="0">
                <a:pos x="78" y="25"/>
              </a:cxn>
              <a:cxn ang="0">
                <a:pos x="36" y="67"/>
              </a:cxn>
              <a:cxn ang="0">
                <a:pos x="36" y="72"/>
              </a:cxn>
              <a:cxn ang="0">
                <a:pos x="41" y="72"/>
              </a:cxn>
              <a:cxn ang="0">
                <a:pos x="83" y="30"/>
              </a:cxn>
              <a:cxn ang="0">
                <a:pos x="99" y="30"/>
              </a:cxn>
              <a:cxn ang="0">
                <a:pos x="99" y="46"/>
              </a:cxn>
              <a:cxn ang="0">
                <a:pos x="43" y="102"/>
              </a:cxn>
              <a:cxn ang="0">
                <a:pos x="16" y="102"/>
              </a:cxn>
              <a:cxn ang="0">
                <a:pos x="16" y="75"/>
              </a:cxn>
              <a:cxn ang="0">
                <a:pos x="72" y="20"/>
              </a:cxn>
              <a:cxn ang="0">
                <a:pos x="110" y="20"/>
              </a:cxn>
              <a:cxn ang="0">
                <a:pos x="110" y="58"/>
              </a:cxn>
              <a:cxn ang="0">
                <a:pos x="68" y="99"/>
              </a:cxn>
              <a:cxn ang="0">
                <a:pos x="68" y="105"/>
              </a:cxn>
              <a:cxn ang="0">
                <a:pos x="73" y="105"/>
              </a:cxn>
              <a:cxn ang="0">
                <a:pos x="116" y="63"/>
              </a:cxn>
              <a:cxn ang="0">
                <a:pos x="116" y="14"/>
              </a:cxn>
              <a:cxn ang="0">
                <a:pos x="116" y="14"/>
              </a:cxn>
              <a:cxn ang="0">
                <a:pos x="116" y="14"/>
              </a:cxn>
            </a:cxnLst>
            <a:rect l="0" t="0" r="r" b="b"/>
            <a:pathLst>
              <a:path w="129" h="118">
                <a:moveTo>
                  <a:pt x="116" y="14"/>
                </a:moveTo>
                <a:cubicBezTo>
                  <a:pt x="102" y="0"/>
                  <a:pt x="80" y="0"/>
                  <a:pt x="67" y="14"/>
                </a:cubicBezTo>
                <a:cubicBezTo>
                  <a:pt x="11" y="69"/>
                  <a:pt x="11" y="69"/>
                  <a:pt x="11" y="69"/>
                </a:cubicBezTo>
                <a:cubicBezTo>
                  <a:pt x="0" y="80"/>
                  <a:pt x="0" y="97"/>
                  <a:pt x="11" y="107"/>
                </a:cubicBezTo>
                <a:cubicBezTo>
                  <a:pt x="21" y="118"/>
                  <a:pt x="38" y="118"/>
                  <a:pt x="49" y="107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12" y="44"/>
                  <a:pt x="112" y="32"/>
                  <a:pt x="105" y="25"/>
                </a:cubicBezTo>
                <a:cubicBezTo>
                  <a:pt x="97" y="17"/>
                  <a:pt x="85" y="17"/>
                  <a:pt x="78" y="25"/>
                </a:cubicBezTo>
                <a:cubicBezTo>
                  <a:pt x="36" y="67"/>
                  <a:pt x="36" y="67"/>
                  <a:pt x="36" y="67"/>
                </a:cubicBezTo>
                <a:cubicBezTo>
                  <a:pt x="34" y="68"/>
                  <a:pt x="34" y="71"/>
                  <a:pt x="36" y="72"/>
                </a:cubicBezTo>
                <a:cubicBezTo>
                  <a:pt x="37" y="74"/>
                  <a:pt x="39" y="74"/>
                  <a:pt x="41" y="72"/>
                </a:cubicBezTo>
                <a:cubicBezTo>
                  <a:pt x="83" y="30"/>
                  <a:pt x="83" y="30"/>
                  <a:pt x="83" y="30"/>
                </a:cubicBezTo>
                <a:cubicBezTo>
                  <a:pt x="88" y="26"/>
                  <a:pt x="95" y="26"/>
                  <a:pt x="99" y="30"/>
                </a:cubicBezTo>
                <a:cubicBezTo>
                  <a:pt x="104" y="35"/>
                  <a:pt x="104" y="42"/>
                  <a:pt x="99" y="46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6" y="109"/>
                  <a:pt x="24" y="109"/>
                  <a:pt x="16" y="102"/>
                </a:cubicBezTo>
                <a:cubicBezTo>
                  <a:pt x="9" y="94"/>
                  <a:pt x="9" y="82"/>
                  <a:pt x="16" y="75"/>
                </a:cubicBezTo>
                <a:cubicBezTo>
                  <a:pt x="72" y="20"/>
                  <a:pt x="72" y="20"/>
                  <a:pt x="72" y="20"/>
                </a:cubicBezTo>
                <a:cubicBezTo>
                  <a:pt x="82" y="9"/>
                  <a:pt x="99" y="9"/>
                  <a:pt x="110" y="20"/>
                </a:cubicBezTo>
                <a:cubicBezTo>
                  <a:pt x="120" y="30"/>
                  <a:pt x="120" y="47"/>
                  <a:pt x="110" y="58"/>
                </a:cubicBezTo>
                <a:cubicBezTo>
                  <a:pt x="68" y="99"/>
                  <a:pt x="68" y="99"/>
                  <a:pt x="68" y="99"/>
                </a:cubicBezTo>
                <a:cubicBezTo>
                  <a:pt x="67" y="101"/>
                  <a:pt x="67" y="103"/>
                  <a:pt x="68" y="105"/>
                </a:cubicBezTo>
                <a:cubicBezTo>
                  <a:pt x="70" y="106"/>
                  <a:pt x="72" y="106"/>
                  <a:pt x="73" y="105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29" y="49"/>
                  <a:pt x="129" y="27"/>
                  <a:pt x="116" y="14"/>
                </a:cubicBezTo>
                <a:close/>
                <a:moveTo>
                  <a:pt x="116" y="14"/>
                </a:moveTo>
                <a:cubicBezTo>
                  <a:pt x="116" y="14"/>
                  <a:pt x="116" y="14"/>
                  <a:pt x="116" y="14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53"/>
          <p:cNvSpPr>
            <a:spLocks noEditPoints="1"/>
          </p:cNvSpPr>
          <p:nvPr/>
        </p:nvSpPr>
        <p:spPr bwMode="auto">
          <a:xfrm>
            <a:off x="5883592" y="4454961"/>
            <a:ext cx="450300" cy="518553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25"/>
              </a:cxn>
              <a:cxn ang="0">
                <a:pos x="0" y="98"/>
              </a:cxn>
              <a:cxn ang="0">
                <a:pos x="53" y="123"/>
              </a:cxn>
              <a:cxn ang="0">
                <a:pos x="107" y="98"/>
              </a:cxn>
              <a:cxn ang="0">
                <a:pos x="107" y="25"/>
              </a:cxn>
              <a:cxn ang="0">
                <a:pos x="53" y="0"/>
              </a:cxn>
              <a:cxn ang="0">
                <a:pos x="99" y="98"/>
              </a:cxn>
              <a:cxn ang="0">
                <a:pos x="53" y="115"/>
              </a:cxn>
              <a:cxn ang="0">
                <a:pos x="7" y="98"/>
              </a:cxn>
              <a:cxn ang="0">
                <a:pos x="7" y="83"/>
              </a:cxn>
              <a:cxn ang="0">
                <a:pos x="53" y="96"/>
              </a:cxn>
              <a:cxn ang="0">
                <a:pos x="99" y="83"/>
              </a:cxn>
              <a:cxn ang="0">
                <a:pos x="99" y="98"/>
              </a:cxn>
              <a:cxn ang="0">
                <a:pos x="99" y="75"/>
              </a:cxn>
              <a:cxn ang="0">
                <a:pos x="99" y="75"/>
              </a:cxn>
              <a:cxn ang="0">
                <a:pos x="99" y="75"/>
              </a:cxn>
              <a:cxn ang="0">
                <a:pos x="53" y="92"/>
              </a:cxn>
              <a:cxn ang="0">
                <a:pos x="7" y="75"/>
              </a:cxn>
              <a:cxn ang="0">
                <a:pos x="7" y="75"/>
              </a:cxn>
              <a:cxn ang="0">
                <a:pos x="7" y="60"/>
              </a:cxn>
              <a:cxn ang="0">
                <a:pos x="53" y="73"/>
              </a:cxn>
              <a:cxn ang="0">
                <a:pos x="99" y="60"/>
              </a:cxn>
              <a:cxn ang="0">
                <a:pos x="99" y="75"/>
              </a:cxn>
              <a:cxn ang="0">
                <a:pos x="99" y="52"/>
              </a:cxn>
              <a:cxn ang="0">
                <a:pos x="99" y="52"/>
              </a:cxn>
              <a:cxn ang="0">
                <a:pos x="99" y="52"/>
              </a:cxn>
              <a:cxn ang="0">
                <a:pos x="53" y="69"/>
              </a:cxn>
              <a:cxn ang="0">
                <a:pos x="7" y="52"/>
              </a:cxn>
              <a:cxn ang="0">
                <a:pos x="7" y="52"/>
              </a:cxn>
              <a:cxn ang="0">
                <a:pos x="7" y="39"/>
              </a:cxn>
              <a:cxn ang="0">
                <a:pos x="53" y="50"/>
              </a:cxn>
              <a:cxn ang="0">
                <a:pos x="99" y="39"/>
              </a:cxn>
              <a:cxn ang="0">
                <a:pos x="99" y="52"/>
              </a:cxn>
              <a:cxn ang="0">
                <a:pos x="53" y="42"/>
              </a:cxn>
              <a:cxn ang="0">
                <a:pos x="7" y="25"/>
              </a:cxn>
              <a:cxn ang="0">
                <a:pos x="53" y="8"/>
              </a:cxn>
              <a:cxn ang="0">
                <a:pos x="99" y="25"/>
              </a:cxn>
              <a:cxn ang="0">
                <a:pos x="53" y="42"/>
              </a:cxn>
              <a:cxn ang="0">
                <a:pos x="53" y="42"/>
              </a:cxn>
              <a:cxn ang="0">
                <a:pos x="53" y="42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" name="Group 16" descr="D:\51PPT模板网\51pptmoban.com\图片.jpg"/>
          <p:cNvGrpSpPr/>
          <p:nvPr/>
        </p:nvGrpSpPr>
        <p:grpSpPr>
          <a:xfrm>
            <a:off x="4623683" y="3508847"/>
            <a:ext cx="516475" cy="518553"/>
            <a:chOff x="4019550" y="3568701"/>
            <a:chExt cx="358775" cy="360363"/>
          </a:xfrm>
          <a:solidFill>
            <a:schemeClr val="bg1"/>
          </a:solidFill>
        </p:grpSpPr>
        <p:sp>
          <p:nvSpPr>
            <p:cNvPr id="10" name="Freeform 105"/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106"/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0" name="Group 19" descr="D:\51PPT模板网\51pptmoban.com\图片.jpg"/>
          <p:cNvGrpSpPr/>
          <p:nvPr/>
        </p:nvGrpSpPr>
        <p:grpSpPr>
          <a:xfrm>
            <a:off x="6591354" y="2126900"/>
            <a:ext cx="514407" cy="320024"/>
            <a:chOff x="7145338" y="3636963"/>
            <a:chExt cx="357188" cy="222250"/>
          </a:xfrm>
          <a:solidFill>
            <a:schemeClr val="bg1"/>
          </a:solidFill>
        </p:grpSpPr>
        <p:sp>
          <p:nvSpPr>
            <p:cNvPr id="21" name="Freeform 145"/>
            <p:cNvSpPr>
              <a:spLocks noEditPoints="1"/>
            </p:cNvSpPr>
            <p:nvPr/>
          </p:nvSpPr>
          <p:spPr bwMode="auto">
            <a:xfrm>
              <a:off x="7145338" y="3636963"/>
              <a:ext cx="357188" cy="222250"/>
            </a:xfrm>
            <a:custGeom>
              <a:avLst/>
              <a:gdLst/>
              <a:ahLst/>
              <a:cxnLst>
                <a:cxn ang="0">
                  <a:pos x="122" y="37"/>
                </a:cxn>
                <a:cxn ang="0">
                  <a:pos x="122" y="37"/>
                </a:cxn>
                <a:cxn ang="0">
                  <a:pos x="122" y="36"/>
                </a:cxn>
                <a:cxn ang="0">
                  <a:pos x="122" y="36"/>
                </a:cxn>
                <a:cxn ang="0">
                  <a:pos x="61" y="0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40"/>
                </a:cxn>
                <a:cxn ang="0">
                  <a:pos x="61" y="76"/>
                </a:cxn>
                <a:cxn ang="0">
                  <a:pos x="122" y="40"/>
                </a:cxn>
                <a:cxn ang="0">
                  <a:pos x="122" y="39"/>
                </a:cxn>
                <a:cxn ang="0">
                  <a:pos x="122" y="39"/>
                </a:cxn>
                <a:cxn ang="0">
                  <a:pos x="122" y="39"/>
                </a:cxn>
                <a:cxn ang="0">
                  <a:pos x="122" y="38"/>
                </a:cxn>
                <a:cxn ang="0">
                  <a:pos x="122" y="37"/>
                </a:cxn>
                <a:cxn ang="0">
                  <a:pos x="61" y="69"/>
                </a:cxn>
                <a:cxn ang="0">
                  <a:pos x="8" y="38"/>
                </a:cxn>
                <a:cxn ang="0">
                  <a:pos x="61" y="7"/>
                </a:cxn>
                <a:cxn ang="0">
                  <a:pos x="114" y="38"/>
                </a:cxn>
                <a:cxn ang="0">
                  <a:pos x="61" y="69"/>
                </a:cxn>
                <a:cxn ang="0">
                  <a:pos x="61" y="69"/>
                </a:cxn>
                <a:cxn ang="0">
                  <a:pos x="61" y="69"/>
                </a:cxn>
              </a:cxnLst>
              <a:rect l="0" t="0" r="r" b="b"/>
              <a:pathLst>
                <a:path w="122" h="76">
                  <a:moveTo>
                    <a:pt x="122" y="37"/>
                  </a:move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6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11" y="15"/>
                    <a:pt x="86" y="0"/>
                    <a:pt x="61" y="0"/>
                  </a:cubicBezTo>
                  <a:cubicBezTo>
                    <a:pt x="35" y="0"/>
                    <a:pt x="11" y="1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61"/>
                    <a:pt x="35" y="76"/>
                    <a:pt x="61" y="76"/>
                  </a:cubicBezTo>
                  <a:cubicBezTo>
                    <a:pt x="86" y="76"/>
                    <a:pt x="111" y="61"/>
                    <a:pt x="122" y="40"/>
                  </a:cubicBezTo>
                  <a:cubicBezTo>
                    <a:pt x="122" y="40"/>
                    <a:pt x="122" y="40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38"/>
                    <a:pt x="122" y="38"/>
                  </a:cubicBezTo>
                  <a:cubicBezTo>
                    <a:pt x="122" y="38"/>
                    <a:pt x="122" y="37"/>
                    <a:pt x="122" y="37"/>
                  </a:cubicBezTo>
                  <a:close/>
                  <a:moveTo>
                    <a:pt x="61" y="69"/>
                  </a:moveTo>
                  <a:cubicBezTo>
                    <a:pt x="39" y="69"/>
                    <a:pt x="18" y="56"/>
                    <a:pt x="8" y="38"/>
                  </a:cubicBezTo>
                  <a:cubicBezTo>
                    <a:pt x="18" y="20"/>
                    <a:pt x="39" y="7"/>
                    <a:pt x="61" y="7"/>
                  </a:cubicBezTo>
                  <a:cubicBezTo>
                    <a:pt x="82" y="7"/>
                    <a:pt x="104" y="20"/>
                    <a:pt x="114" y="38"/>
                  </a:cubicBezTo>
                  <a:cubicBezTo>
                    <a:pt x="103" y="56"/>
                    <a:pt x="82" y="69"/>
                    <a:pt x="61" y="69"/>
                  </a:cubicBezTo>
                  <a:close/>
                  <a:moveTo>
                    <a:pt x="61" y="69"/>
                  </a:moveTo>
                  <a:cubicBezTo>
                    <a:pt x="61" y="69"/>
                    <a:pt x="61" y="69"/>
                    <a:pt x="61" y="6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Freeform 146"/>
            <p:cNvSpPr>
              <a:spLocks noEditPoints="1"/>
            </p:cNvSpPr>
            <p:nvPr/>
          </p:nvSpPr>
          <p:spPr bwMode="auto">
            <a:xfrm>
              <a:off x="7280275" y="3703638"/>
              <a:ext cx="50800" cy="5080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3" y="15"/>
                </a:cxn>
                <a:cxn ang="0">
                  <a:pos x="15" y="3"/>
                </a:cxn>
                <a:cxn ang="0">
                  <a:pos x="15" y="3"/>
                </a:cxn>
                <a:cxn ang="0">
                  <a:pos x="17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3" y="17"/>
                    <a:pt x="3" y="16"/>
                    <a:pt x="3" y="15"/>
                  </a:cubicBezTo>
                  <a:cubicBezTo>
                    <a:pt x="3" y="9"/>
                    <a:pt x="9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147"/>
            <p:cNvSpPr>
              <a:spLocks noEditPoints="1"/>
            </p:cNvSpPr>
            <p:nvPr/>
          </p:nvSpPr>
          <p:spPr bwMode="auto">
            <a:xfrm>
              <a:off x="7245350" y="3668713"/>
              <a:ext cx="158750" cy="15875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7" y="54"/>
                </a:cxn>
                <a:cxn ang="0">
                  <a:pos x="54" y="27"/>
                </a:cxn>
                <a:cxn ang="0">
                  <a:pos x="27" y="0"/>
                </a:cxn>
                <a:cxn ang="0">
                  <a:pos x="27" y="50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50" y="27"/>
                </a:cxn>
                <a:cxn ang="0">
                  <a:pos x="27" y="50"/>
                </a:cxn>
                <a:cxn ang="0">
                  <a:pos x="27" y="50"/>
                </a:cxn>
                <a:cxn ang="0">
                  <a:pos x="27" y="50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27" y="50"/>
                  </a:moveTo>
                  <a:cubicBezTo>
                    <a:pt x="14" y="50"/>
                    <a:pt x="4" y="40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40" y="4"/>
                    <a:pt x="50" y="14"/>
                    <a:pt x="50" y="27"/>
                  </a:cubicBezTo>
                  <a:cubicBezTo>
                    <a:pt x="50" y="40"/>
                    <a:pt x="40" y="50"/>
                    <a:pt x="27" y="50"/>
                  </a:cubicBezTo>
                  <a:close/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069847" y="2102084"/>
            <a:ext cx="516475" cy="422908"/>
            <a:chOff x="4856163" y="3600451"/>
            <a:chExt cx="358775" cy="293688"/>
          </a:xfrm>
          <a:solidFill>
            <a:schemeClr val="bg1"/>
          </a:solidFill>
        </p:grpSpPr>
        <p:sp>
          <p:nvSpPr>
            <p:cNvPr id="25" name="Freeform 148"/>
            <p:cNvSpPr>
              <a:spLocks noEditPoints="1"/>
            </p:cNvSpPr>
            <p:nvPr/>
          </p:nvSpPr>
          <p:spPr bwMode="auto">
            <a:xfrm>
              <a:off x="5103813" y="3692526"/>
              <a:ext cx="68263" cy="9048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19" y="31"/>
                </a:cxn>
                <a:cxn ang="0">
                  <a:pos x="23" y="27"/>
                </a:cxn>
                <a:cxn ang="0">
                  <a:pos x="23" y="21"/>
                </a:cxn>
                <a:cxn ang="0">
                  <a:pos x="22" y="19"/>
                </a:cxn>
                <a:cxn ang="0">
                  <a:pos x="11" y="2"/>
                </a:cxn>
                <a:cxn ang="0">
                  <a:pos x="19" y="27"/>
                </a:cxn>
                <a:cxn ang="0">
                  <a:pos x="4" y="27"/>
                </a:cxn>
                <a:cxn ang="0">
                  <a:pos x="4" y="4"/>
                </a:cxn>
                <a:cxn ang="0">
                  <a:pos x="7" y="4"/>
                </a:cxn>
                <a:cxn ang="0">
                  <a:pos x="19" y="21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23" h="31">
                  <a:moveTo>
                    <a:pt x="11" y="2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29"/>
                    <a:pt x="23" y="2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2" y="19"/>
                  </a:cubicBezTo>
                  <a:lnTo>
                    <a:pt x="11" y="2"/>
                  </a:lnTo>
                  <a:close/>
                  <a:moveTo>
                    <a:pt x="19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9" y="27"/>
                  </a:ln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149"/>
            <p:cNvSpPr>
              <a:spLocks noEditPoints="1"/>
            </p:cNvSpPr>
            <p:nvPr/>
          </p:nvSpPr>
          <p:spPr bwMode="auto">
            <a:xfrm>
              <a:off x="4856163" y="3600451"/>
              <a:ext cx="358775" cy="293688"/>
            </a:xfrm>
            <a:custGeom>
              <a:avLst/>
              <a:gdLst/>
              <a:ahLst/>
              <a:cxnLst>
                <a:cxn ang="0">
                  <a:pos x="121" y="48"/>
                </a:cxn>
                <a:cxn ang="0">
                  <a:pos x="106" y="25"/>
                </a:cxn>
                <a:cxn ang="0">
                  <a:pos x="96" y="20"/>
                </a:cxn>
                <a:cxn ang="0">
                  <a:pos x="81" y="20"/>
                </a:cxn>
                <a:cxn ang="0">
                  <a:pos x="81" y="12"/>
                </a:cxn>
                <a:cxn ang="0">
                  <a:pos x="69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54"/>
                </a:cxn>
                <a:cxn ang="0">
                  <a:pos x="12" y="66"/>
                </a:cxn>
                <a:cxn ang="0">
                  <a:pos x="12" y="77"/>
                </a:cxn>
                <a:cxn ang="0">
                  <a:pos x="23" y="89"/>
                </a:cxn>
                <a:cxn ang="0">
                  <a:pos x="28" y="89"/>
                </a:cxn>
                <a:cxn ang="0">
                  <a:pos x="43" y="100"/>
                </a:cxn>
                <a:cxn ang="0">
                  <a:pos x="57" y="89"/>
                </a:cxn>
                <a:cxn ang="0">
                  <a:pos x="78" y="89"/>
                </a:cxn>
                <a:cxn ang="0">
                  <a:pos x="92" y="100"/>
                </a:cxn>
                <a:cxn ang="0">
                  <a:pos x="107" y="89"/>
                </a:cxn>
                <a:cxn ang="0">
                  <a:pos x="112" y="89"/>
                </a:cxn>
                <a:cxn ang="0">
                  <a:pos x="123" y="77"/>
                </a:cxn>
                <a:cxn ang="0">
                  <a:pos x="123" y="54"/>
                </a:cxn>
                <a:cxn ang="0">
                  <a:pos x="121" y="48"/>
                </a:cxn>
                <a:cxn ang="0">
                  <a:pos x="12" y="58"/>
                </a:cxn>
                <a:cxn ang="0">
                  <a:pos x="8" y="54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69" y="8"/>
                </a:cxn>
                <a:cxn ang="0">
                  <a:pos x="73" y="12"/>
                </a:cxn>
                <a:cxn ang="0">
                  <a:pos x="73" y="54"/>
                </a:cxn>
                <a:cxn ang="0">
                  <a:pos x="69" y="58"/>
                </a:cxn>
                <a:cxn ang="0">
                  <a:pos x="12" y="58"/>
                </a:cxn>
                <a:cxn ang="0">
                  <a:pos x="43" y="93"/>
                </a:cxn>
                <a:cxn ang="0">
                  <a:pos x="35" y="85"/>
                </a:cxn>
                <a:cxn ang="0">
                  <a:pos x="43" y="77"/>
                </a:cxn>
                <a:cxn ang="0">
                  <a:pos x="50" y="85"/>
                </a:cxn>
                <a:cxn ang="0">
                  <a:pos x="43" y="93"/>
                </a:cxn>
                <a:cxn ang="0">
                  <a:pos x="92" y="93"/>
                </a:cxn>
                <a:cxn ang="0">
                  <a:pos x="85" y="85"/>
                </a:cxn>
                <a:cxn ang="0">
                  <a:pos x="92" y="77"/>
                </a:cxn>
                <a:cxn ang="0">
                  <a:pos x="100" y="85"/>
                </a:cxn>
                <a:cxn ang="0">
                  <a:pos x="92" y="93"/>
                </a:cxn>
                <a:cxn ang="0">
                  <a:pos x="115" y="77"/>
                </a:cxn>
                <a:cxn ang="0">
                  <a:pos x="112" y="81"/>
                </a:cxn>
                <a:cxn ang="0">
                  <a:pos x="107" y="81"/>
                </a:cxn>
                <a:cxn ang="0">
                  <a:pos x="92" y="70"/>
                </a:cxn>
                <a:cxn ang="0">
                  <a:pos x="78" y="81"/>
                </a:cxn>
                <a:cxn ang="0">
                  <a:pos x="57" y="81"/>
                </a:cxn>
                <a:cxn ang="0">
                  <a:pos x="43" y="70"/>
                </a:cxn>
                <a:cxn ang="0">
                  <a:pos x="28" y="81"/>
                </a:cxn>
                <a:cxn ang="0">
                  <a:pos x="23" y="81"/>
                </a:cxn>
                <a:cxn ang="0">
                  <a:pos x="20" y="77"/>
                </a:cxn>
                <a:cxn ang="0">
                  <a:pos x="20" y="66"/>
                </a:cxn>
                <a:cxn ang="0">
                  <a:pos x="69" y="66"/>
                </a:cxn>
                <a:cxn ang="0">
                  <a:pos x="81" y="54"/>
                </a:cxn>
                <a:cxn ang="0">
                  <a:pos x="81" y="27"/>
                </a:cxn>
                <a:cxn ang="0">
                  <a:pos x="96" y="27"/>
                </a:cxn>
                <a:cxn ang="0">
                  <a:pos x="99" y="29"/>
                </a:cxn>
                <a:cxn ang="0">
                  <a:pos x="115" y="52"/>
                </a:cxn>
                <a:cxn ang="0">
                  <a:pos x="115" y="54"/>
                </a:cxn>
                <a:cxn ang="0">
                  <a:pos x="115" y="77"/>
                </a:cxn>
                <a:cxn ang="0">
                  <a:pos x="115" y="77"/>
                </a:cxn>
                <a:cxn ang="0">
                  <a:pos x="115" y="77"/>
                </a:cxn>
              </a:cxnLst>
              <a:rect l="0" t="0" r="r" b="b"/>
              <a:pathLst>
                <a:path w="123" h="100">
                  <a:moveTo>
                    <a:pt x="121" y="48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4" y="22"/>
                    <a:pt x="100" y="20"/>
                    <a:pt x="96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6" y="66"/>
                    <a:pt x="12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84"/>
                    <a:pt x="17" y="89"/>
                    <a:pt x="23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95"/>
                    <a:pt x="35" y="100"/>
                    <a:pt x="43" y="100"/>
                  </a:cubicBezTo>
                  <a:cubicBezTo>
                    <a:pt x="50" y="100"/>
                    <a:pt x="56" y="95"/>
                    <a:pt x="5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5"/>
                    <a:pt x="85" y="100"/>
                    <a:pt x="92" y="100"/>
                  </a:cubicBezTo>
                  <a:cubicBezTo>
                    <a:pt x="100" y="100"/>
                    <a:pt x="106" y="95"/>
                    <a:pt x="107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8" y="89"/>
                    <a:pt x="123" y="84"/>
                    <a:pt x="123" y="77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2" y="50"/>
                    <a:pt x="121" y="48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8"/>
                    <a:pt x="73" y="10"/>
                    <a:pt x="73" y="12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2" y="58"/>
                    <a:pt x="69" y="58"/>
                  </a:cubicBezTo>
                  <a:lnTo>
                    <a:pt x="12" y="58"/>
                  </a:lnTo>
                  <a:close/>
                  <a:moveTo>
                    <a:pt x="43" y="93"/>
                  </a:moveTo>
                  <a:cubicBezTo>
                    <a:pt x="38" y="93"/>
                    <a:pt x="35" y="89"/>
                    <a:pt x="35" y="85"/>
                  </a:cubicBezTo>
                  <a:cubicBezTo>
                    <a:pt x="35" y="81"/>
                    <a:pt x="38" y="77"/>
                    <a:pt x="43" y="77"/>
                  </a:cubicBezTo>
                  <a:cubicBezTo>
                    <a:pt x="47" y="77"/>
                    <a:pt x="50" y="81"/>
                    <a:pt x="50" y="85"/>
                  </a:cubicBezTo>
                  <a:cubicBezTo>
                    <a:pt x="50" y="89"/>
                    <a:pt x="47" y="93"/>
                    <a:pt x="43" y="93"/>
                  </a:cubicBezTo>
                  <a:close/>
                  <a:moveTo>
                    <a:pt x="92" y="93"/>
                  </a:moveTo>
                  <a:cubicBezTo>
                    <a:pt x="88" y="93"/>
                    <a:pt x="85" y="89"/>
                    <a:pt x="85" y="85"/>
                  </a:cubicBezTo>
                  <a:cubicBezTo>
                    <a:pt x="85" y="81"/>
                    <a:pt x="88" y="77"/>
                    <a:pt x="92" y="77"/>
                  </a:cubicBezTo>
                  <a:cubicBezTo>
                    <a:pt x="97" y="77"/>
                    <a:pt x="100" y="81"/>
                    <a:pt x="100" y="85"/>
                  </a:cubicBezTo>
                  <a:cubicBezTo>
                    <a:pt x="100" y="89"/>
                    <a:pt x="97" y="93"/>
                    <a:pt x="92" y="93"/>
                  </a:cubicBezTo>
                  <a:close/>
                  <a:moveTo>
                    <a:pt x="115" y="77"/>
                  </a:moveTo>
                  <a:cubicBezTo>
                    <a:pt x="115" y="79"/>
                    <a:pt x="114" y="81"/>
                    <a:pt x="112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74"/>
                    <a:pt x="100" y="70"/>
                    <a:pt x="92" y="70"/>
                  </a:cubicBezTo>
                  <a:cubicBezTo>
                    <a:pt x="85" y="70"/>
                    <a:pt x="79" y="74"/>
                    <a:pt x="7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4"/>
                    <a:pt x="50" y="70"/>
                    <a:pt x="43" y="70"/>
                  </a:cubicBezTo>
                  <a:cubicBezTo>
                    <a:pt x="35" y="70"/>
                    <a:pt x="30" y="74"/>
                    <a:pt x="2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6" y="66"/>
                    <a:pt x="81" y="61"/>
                    <a:pt x="81" y="54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7"/>
                    <a:pt x="99" y="28"/>
                    <a:pt x="99" y="29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3"/>
                    <a:pt x="115" y="54"/>
                  </a:cubicBezTo>
                  <a:lnTo>
                    <a:pt x="115" y="77"/>
                  </a:ln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EECDEFC-C9F5-437F-DE08-BF744EA7E694}"/>
              </a:ext>
            </a:extLst>
          </p:cNvPr>
          <p:cNvGrpSpPr/>
          <p:nvPr/>
        </p:nvGrpSpPr>
        <p:grpSpPr>
          <a:xfrm>
            <a:off x="7524524" y="1881513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8D49806-A3CB-6B7D-8975-2265A1E66DB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794114F-745B-CF80-D232-988EB962C75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2E14D02-01A3-87C3-5CEC-C359C57A2E53}"/>
              </a:ext>
            </a:extLst>
          </p:cNvPr>
          <p:cNvGrpSpPr/>
          <p:nvPr/>
        </p:nvGrpSpPr>
        <p:grpSpPr>
          <a:xfrm>
            <a:off x="1680348" y="1881513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3AE493A-5713-F3D6-7BAC-29F7DDFA4FF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49146FB-1633-1EF2-C75B-619608D2615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169E974-5D37-3074-F947-154AE01DA87C}"/>
              </a:ext>
            </a:extLst>
          </p:cNvPr>
          <p:cNvGrpSpPr/>
          <p:nvPr/>
        </p:nvGrpSpPr>
        <p:grpSpPr>
          <a:xfrm>
            <a:off x="7994470" y="3435170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5B5F7E3-2F15-1C11-9D33-A528BDC101D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4EB0BBA-32D8-FAE1-3061-EEC70001FE0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C47A1EA-5733-C443-4FCF-1522D49A60DD}"/>
              </a:ext>
            </a:extLst>
          </p:cNvPr>
          <p:cNvGrpSpPr/>
          <p:nvPr/>
        </p:nvGrpSpPr>
        <p:grpSpPr>
          <a:xfrm>
            <a:off x="1212856" y="3435170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8A07994-ED29-F0AD-BE91-B8CEE2761F2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1002492-39AF-4BAF-F7B1-F64AB780502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BE1A612-36B6-3707-CCBB-F687E023B330}"/>
              </a:ext>
            </a:extLst>
          </p:cNvPr>
          <p:cNvGrpSpPr/>
          <p:nvPr/>
        </p:nvGrpSpPr>
        <p:grpSpPr>
          <a:xfrm>
            <a:off x="6804355" y="4801523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D152EDC-D4EB-3DFF-00A2-7975F6A69E5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FBDA259-99B8-7326-AD30-AF1F66D11D8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652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71CBFC1-AA6F-1EF8-A1EE-652E14C3E56F}"/>
              </a:ext>
            </a:extLst>
          </p:cNvPr>
          <p:cNvSpPr/>
          <p:nvPr/>
        </p:nvSpPr>
        <p:spPr>
          <a:xfrm>
            <a:off x="2452" y="2704227"/>
            <a:ext cx="12189548" cy="4153773"/>
          </a:xfrm>
          <a:custGeom>
            <a:avLst/>
            <a:gdLst>
              <a:gd name="connsiteX0" fmla="*/ 2508301 w 12189548"/>
              <a:gd name="connsiteY0" fmla="*/ 0 h 4153773"/>
              <a:gd name="connsiteX1" fmla="*/ 3333425 w 12189548"/>
              <a:gd name="connsiteY1" fmla="*/ 825126 h 4153773"/>
              <a:gd name="connsiteX2" fmla="*/ 3329179 w 12189548"/>
              <a:gd name="connsiteY2" fmla="*/ 909019 h 4153773"/>
              <a:gd name="connsiteX3" fmla="*/ 3523166 w 12189548"/>
              <a:gd name="connsiteY3" fmla="*/ 955746 h 4153773"/>
              <a:gd name="connsiteX4" fmla="*/ 4595724 w 12189548"/>
              <a:gd name="connsiteY4" fmla="*/ 291321 h 4153773"/>
              <a:gd name="connsiteX5" fmla="*/ 5788285 w 12189548"/>
              <a:gd name="connsiteY5" fmla="*/ 1381943 h 4153773"/>
              <a:gd name="connsiteX6" fmla="*/ 6553589 w 12189548"/>
              <a:gd name="connsiteY6" fmla="*/ 1035746 h 4153773"/>
              <a:gd name="connsiteX7" fmla="*/ 7164206 w 12189548"/>
              <a:gd name="connsiteY7" fmla="*/ 1238583 h 4153773"/>
              <a:gd name="connsiteX8" fmla="*/ 7151815 w 12189548"/>
              <a:gd name="connsiteY8" fmla="*/ 1110089 h 4153773"/>
              <a:gd name="connsiteX9" fmla="*/ 7815536 w 12189548"/>
              <a:gd name="connsiteY9" fmla="*/ 446368 h 4153773"/>
              <a:gd name="connsiteX10" fmla="*/ 8379078 w 12189548"/>
              <a:gd name="connsiteY10" fmla="*/ 759996 h 4153773"/>
              <a:gd name="connsiteX11" fmla="*/ 9378369 w 12189548"/>
              <a:gd name="connsiteY11" fmla="*/ 100888 h 4153773"/>
              <a:gd name="connsiteX12" fmla="*/ 10464734 w 12189548"/>
              <a:gd name="connsiteY12" fmla="*/ 1146894 h 4153773"/>
              <a:gd name="connsiteX13" fmla="*/ 11025798 w 12189548"/>
              <a:gd name="connsiteY13" fmla="*/ 926370 h 4153773"/>
              <a:gd name="connsiteX14" fmla="*/ 11818357 w 12189548"/>
              <a:gd name="connsiteY14" fmla="*/ 1521762 h 4153773"/>
              <a:gd name="connsiteX15" fmla="*/ 12117908 w 12189548"/>
              <a:gd name="connsiteY15" fmla="*/ 1076430 h 4153773"/>
              <a:gd name="connsiteX16" fmla="*/ 12189548 w 12189548"/>
              <a:gd name="connsiteY16" fmla="*/ 1064640 h 4153773"/>
              <a:gd name="connsiteX17" fmla="*/ 12189548 w 12189548"/>
              <a:gd name="connsiteY17" fmla="*/ 4153773 h 4153773"/>
              <a:gd name="connsiteX18" fmla="*/ 0 w 12189548"/>
              <a:gd name="connsiteY18" fmla="*/ 4153773 h 4153773"/>
              <a:gd name="connsiteX19" fmla="*/ 0 w 12189548"/>
              <a:gd name="connsiteY19" fmla="*/ 1553281 h 4153773"/>
              <a:gd name="connsiteX20" fmla="*/ 1003187 w 12189548"/>
              <a:gd name="connsiteY20" fmla="*/ 550097 h 4153773"/>
              <a:gd name="connsiteX21" fmla="*/ 1683175 w 12189548"/>
              <a:gd name="connsiteY21" fmla="*/ 815576 h 4153773"/>
              <a:gd name="connsiteX22" fmla="*/ 2508301 w 12189548"/>
              <a:gd name="connsiteY22" fmla="*/ 0 h 415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89548" h="4153773">
                <a:moveTo>
                  <a:pt x="2508301" y="0"/>
                </a:moveTo>
                <a:cubicBezTo>
                  <a:pt x="2964082" y="0"/>
                  <a:pt x="3333425" y="369344"/>
                  <a:pt x="3333425" y="825126"/>
                </a:cubicBezTo>
                <a:cubicBezTo>
                  <a:pt x="3333425" y="853375"/>
                  <a:pt x="3331950" y="881503"/>
                  <a:pt x="3329179" y="909019"/>
                </a:cubicBezTo>
                <a:cubicBezTo>
                  <a:pt x="3397239" y="915013"/>
                  <a:pt x="3462356" y="931181"/>
                  <a:pt x="3523166" y="955746"/>
                </a:cubicBezTo>
                <a:cubicBezTo>
                  <a:pt x="3719272" y="561903"/>
                  <a:pt x="4125892" y="291321"/>
                  <a:pt x="4595724" y="291321"/>
                </a:cubicBezTo>
                <a:cubicBezTo>
                  <a:pt x="5221077" y="291321"/>
                  <a:pt x="5734267" y="770626"/>
                  <a:pt x="5788285" y="1381943"/>
                </a:cubicBezTo>
                <a:cubicBezTo>
                  <a:pt x="5975101" y="1169629"/>
                  <a:pt x="6248549" y="1035746"/>
                  <a:pt x="6553589" y="1035746"/>
                </a:cubicBezTo>
                <a:cubicBezTo>
                  <a:pt x="6782507" y="1035746"/>
                  <a:pt x="6994048" y="1111201"/>
                  <a:pt x="7164206" y="1238583"/>
                </a:cubicBezTo>
                <a:cubicBezTo>
                  <a:pt x="7156057" y="1197029"/>
                  <a:pt x="7151815" y="1154032"/>
                  <a:pt x="7151815" y="1110089"/>
                </a:cubicBezTo>
                <a:cubicBezTo>
                  <a:pt x="7151815" y="743549"/>
                  <a:pt x="7449014" y="446368"/>
                  <a:pt x="7815536" y="446368"/>
                </a:cubicBezTo>
                <a:cubicBezTo>
                  <a:pt x="8053517" y="446368"/>
                  <a:pt x="8261941" y="571830"/>
                  <a:pt x="8379078" y="759996"/>
                </a:cubicBezTo>
                <a:cubicBezTo>
                  <a:pt x="8545207" y="372366"/>
                  <a:pt x="8929921" y="100888"/>
                  <a:pt x="9378369" y="100888"/>
                </a:cubicBezTo>
                <a:cubicBezTo>
                  <a:pt x="9964944" y="100888"/>
                  <a:pt x="10443109" y="565603"/>
                  <a:pt x="10464734" y="1146894"/>
                </a:cubicBezTo>
                <a:cubicBezTo>
                  <a:pt x="10612022" y="1010175"/>
                  <a:pt x="10808991" y="926370"/>
                  <a:pt x="11025798" y="926370"/>
                </a:cubicBezTo>
                <a:cubicBezTo>
                  <a:pt x="11401695" y="926370"/>
                  <a:pt x="11718702" y="1177994"/>
                  <a:pt x="11818357" y="1521762"/>
                </a:cubicBezTo>
                <a:cubicBezTo>
                  <a:pt x="11892550" y="1362507"/>
                  <a:pt x="11958931" y="1131655"/>
                  <a:pt x="12117908" y="1076430"/>
                </a:cubicBezTo>
                <a:lnTo>
                  <a:pt x="12189548" y="1064640"/>
                </a:lnTo>
                <a:lnTo>
                  <a:pt x="12189548" y="4153773"/>
                </a:lnTo>
                <a:lnTo>
                  <a:pt x="0" y="4153773"/>
                </a:lnTo>
                <a:lnTo>
                  <a:pt x="0" y="1553281"/>
                </a:lnTo>
                <a:cubicBezTo>
                  <a:pt x="0" y="999177"/>
                  <a:pt x="449083" y="550097"/>
                  <a:pt x="1003187" y="550097"/>
                </a:cubicBezTo>
                <a:cubicBezTo>
                  <a:pt x="1265504" y="550097"/>
                  <a:pt x="1504413" y="650748"/>
                  <a:pt x="1683175" y="815576"/>
                </a:cubicBezTo>
                <a:cubicBezTo>
                  <a:pt x="1688311" y="364211"/>
                  <a:pt x="2055714" y="0"/>
                  <a:pt x="2508301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279400" sx="100000" sy="100000" flip="none" algn="tl"/>
          </a:blipFill>
          <a:ln w="649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801E5F2-2308-AD81-D5C5-CCED6DAC8B71}"/>
              </a:ext>
            </a:extLst>
          </p:cNvPr>
          <p:cNvGrpSpPr/>
          <p:nvPr/>
        </p:nvGrpSpPr>
        <p:grpSpPr>
          <a:xfrm>
            <a:off x="1533685" y="1122531"/>
            <a:ext cx="2486266" cy="3309479"/>
            <a:chOff x="1068596" y="1122531"/>
            <a:chExt cx="2486266" cy="330947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B1F8CA9-8820-4BB3-D818-046D0F6952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8596" y="1579738"/>
              <a:ext cx="2486266" cy="2852272"/>
            </a:xfrm>
            <a:custGeom>
              <a:avLst/>
              <a:gdLst>
                <a:gd name="connsiteX0" fmla="*/ 1243133 w 2486266"/>
                <a:gd name="connsiteY0" fmla="*/ 0 h 2852272"/>
                <a:gd name="connsiteX1" fmla="*/ 1457772 w 2486266"/>
                <a:gd name="connsiteY1" fmla="*/ 385784 h 2852272"/>
                <a:gd name="connsiteX2" fmla="*/ 1493668 w 2486266"/>
                <a:gd name="connsiteY2" fmla="*/ 391262 h 2852272"/>
                <a:gd name="connsiteX3" fmla="*/ 2486266 w 2486266"/>
                <a:gd name="connsiteY3" fmla="*/ 1609139 h 2852272"/>
                <a:gd name="connsiteX4" fmla="*/ 1243133 w 2486266"/>
                <a:gd name="connsiteY4" fmla="*/ 2852272 h 2852272"/>
                <a:gd name="connsiteX5" fmla="*/ 0 w 2486266"/>
                <a:gd name="connsiteY5" fmla="*/ 1609139 h 2852272"/>
                <a:gd name="connsiteX6" fmla="*/ 992599 w 2486266"/>
                <a:gd name="connsiteY6" fmla="*/ 391262 h 2852272"/>
                <a:gd name="connsiteX7" fmla="*/ 1028494 w 2486266"/>
                <a:gd name="connsiteY7" fmla="*/ 385784 h 285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6266" h="2852272">
                  <a:moveTo>
                    <a:pt x="1243133" y="0"/>
                  </a:moveTo>
                  <a:lnTo>
                    <a:pt x="1457772" y="385784"/>
                  </a:lnTo>
                  <a:lnTo>
                    <a:pt x="1493668" y="391262"/>
                  </a:lnTo>
                  <a:cubicBezTo>
                    <a:pt x="2060142" y="507180"/>
                    <a:pt x="2486266" y="1008397"/>
                    <a:pt x="2486266" y="1609139"/>
                  </a:cubicBezTo>
                  <a:cubicBezTo>
                    <a:pt x="2486266" y="2295702"/>
                    <a:pt x="1929696" y="2852272"/>
                    <a:pt x="1243133" y="2852272"/>
                  </a:cubicBezTo>
                  <a:cubicBezTo>
                    <a:pt x="556570" y="2852272"/>
                    <a:pt x="0" y="2295702"/>
                    <a:pt x="0" y="1609139"/>
                  </a:cubicBezTo>
                  <a:cubicBezTo>
                    <a:pt x="0" y="1008397"/>
                    <a:pt x="426124" y="507180"/>
                    <a:pt x="992599" y="391262"/>
                  </a:cubicBezTo>
                  <a:lnTo>
                    <a:pt x="1028494" y="385784"/>
                  </a:lnTo>
                  <a:close/>
                </a:path>
              </a:pathLst>
            </a:custGeom>
            <a:solidFill>
              <a:srgbClr val="FDF38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8A22EEE-A6B5-13B5-C522-23DE74E136EB}"/>
                </a:ext>
              </a:extLst>
            </p:cNvPr>
            <p:cNvGrpSpPr/>
            <p:nvPr/>
          </p:nvGrpSpPr>
          <p:grpSpPr>
            <a:xfrm>
              <a:off x="1193945" y="1122531"/>
              <a:ext cx="2235567" cy="2877461"/>
              <a:chOff x="649026" y="1906534"/>
              <a:chExt cx="2235567" cy="2877461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CC1CFA3-1C77-9D5B-B7B2-03BD29A1C42F}"/>
                  </a:ext>
                </a:extLst>
              </p:cNvPr>
              <p:cNvSpPr txBox="1"/>
              <p:nvPr/>
            </p:nvSpPr>
            <p:spPr>
              <a:xfrm>
                <a:off x="988766" y="3789877"/>
                <a:ext cx="1556086" cy="994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A0CA230-BD26-0946-59E8-E30256E24B1F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00384D2-B286-E2B5-1BE3-706D2B9134FF}"/>
              </a:ext>
            </a:extLst>
          </p:cNvPr>
          <p:cNvGrpSpPr/>
          <p:nvPr/>
        </p:nvGrpSpPr>
        <p:grpSpPr>
          <a:xfrm>
            <a:off x="4359693" y="1117794"/>
            <a:ext cx="3472614" cy="4622412"/>
            <a:chOff x="1068596" y="1122531"/>
            <a:chExt cx="2486266" cy="3309479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B0B1BB2-CB4C-400D-94C7-27C12A1BB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8596" y="1579738"/>
              <a:ext cx="2486266" cy="2852272"/>
            </a:xfrm>
            <a:custGeom>
              <a:avLst/>
              <a:gdLst>
                <a:gd name="connsiteX0" fmla="*/ 1243133 w 2486266"/>
                <a:gd name="connsiteY0" fmla="*/ 0 h 2852272"/>
                <a:gd name="connsiteX1" fmla="*/ 1457772 w 2486266"/>
                <a:gd name="connsiteY1" fmla="*/ 385784 h 2852272"/>
                <a:gd name="connsiteX2" fmla="*/ 1493668 w 2486266"/>
                <a:gd name="connsiteY2" fmla="*/ 391262 h 2852272"/>
                <a:gd name="connsiteX3" fmla="*/ 2486266 w 2486266"/>
                <a:gd name="connsiteY3" fmla="*/ 1609139 h 2852272"/>
                <a:gd name="connsiteX4" fmla="*/ 1243133 w 2486266"/>
                <a:gd name="connsiteY4" fmla="*/ 2852272 h 2852272"/>
                <a:gd name="connsiteX5" fmla="*/ 0 w 2486266"/>
                <a:gd name="connsiteY5" fmla="*/ 1609139 h 2852272"/>
                <a:gd name="connsiteX6" fmla="*/ 992599 w 2486266"/>
                <a:gd name="connsiteY6" fmla="*/ 391262 h 2852272"/>
                <a:gd name="connsiteX7" fmla="*/ 1028494 w 2486266"/>
                <a:gd name="connsiteY7" fmla="*/ 385784 h 285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6266" h="2852272">
                  <a:moveTo>
                    <a:pt x="1243133" y="0"/>
                  </a:moveTo>
                  <a:lnTo>
                    <a:pt x="1457772" y="385784"/>
                  </a:lnTo>
                  <a:lnTo>
                    <a:pt x="1493668" y="391262"/>
                  </a:lnTo>
                  <a:cubicBezTo>
                    <a:pt x="2060142" y="507180"/>
                    <a:pt x="2486266" y="1008397"/>
                    <a:pt x="2486266" y="1609139"/>
                  </a:cubicBezTo>
                  <a:cubicBezTo>
                    <a:pt x="2486266" y="2295702"/>
                    <a:pt x="1929696" y="2852272"/>
                    <a:pt x="1243133" y="2852272"/>
                  </a:cubicBezTo>
                  <a:cubicBezTo>
                    <a:pt x="556570" y="2852272"/>
                    <a:pt x="0" y="2295702"/>
                    <a:pt x="0" y="1609139"/>
                  </a:cubicBezTo>
                  <a:cubicBezTo>
                    <a:pt x="0" y="1008397"/>
                    <a:pt x="426124" y="507180"/>
                    <a:pt x="992599" y="391262"/>
                  </a:cubicBezTo>
                  <a:lnTo>
                    <a:pt x="1028494" y="385784"/>
                  </a:lnTo>
                  <a:close/>
                </a:path>
              </a:pathLst>
            </a:custGeom>
            <a:solidFill>
              <a:srgbClr val="90C32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CC83B9E-8A96-39D7-5F23-9786104F243E}"/>
                </a:ext>
              </a:extLst>
            </p:cNvPr>
            <p:cNvGrpSpPr/>
            <p:nvPr/>
          </p:nvGrpSpPr>
          <p:grpSpPr>
            <a:xfrm>
              <a:off x="1193945" y="1122531"/>
              <a:ext cx="2235567" cy="3022793"/>
              <a:chOff x="649026" y="1906534"/>
              <a:chExt cx="2235567" cy="3022793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3B92A56B-DD30-09BD-CB2A-0640ACD9D47B}"/>
                  </a:ext>
                </a:extLst>
              </p:cNvPr>
              <p:cNvSpPr txBox="1"/>
              <p:nvPr/>
            </p:nvSpPr>
            <p:spPr>
              <a:xfrm>
                <a:off x="988766" y="3935209"/>
                <a:ext cx="1556086" cy="994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000" b="0" i="0">
                    <a:solidFill>
                      <a:schemeClr val="bg1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EB6AE537-071E-6580-2E04-9EF7C2EBDA4F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DB97F7E-00C6-80D1-8FEC-34948DC7FC5B}"/>
              </a:ext>
            </a:extLst>
          </p:cNvPr>
          <p:cNvGrpSpPr/>
          <p:nvPr/>
        </p:nvGrpSpPr>
        <p:grpSpPr>
          <a:xfrm>
            <a:off x="8172049" y="1122531"/>
            <a:ext cx="2486266" cy="3309479"/>
            <a:chOff x="1068596" y="1122531"/>
            <a:chExt cx="2486266" cy="3309479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2157371-E7AE-42F5-8734-DA05D3CEB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8596" y="1579738"/>
              <a:ext cx="2486266" cy="2852272"/>
            </a:xfrm>
            <a:custGeom>
              <a:avLst/>
              <a:gdLst>
                <a:gd name="connsiteX0" fmla="*/ 1243133 w 2486266"/>
                <a:gd name="connsiteY0" fmla="*/ 0 h 2852272"/>
                <a:gd name="connsiteX1" fmla="*/ 1457772 w 2486266"/>
                <a:gd name="connsiteY1" fmla="*/ 385784 h 2852272"/>
                <a:gd name="connsiteX2" fmla="*/ 1493668 w 2486266"/>
                <a:gd name="connsiteY2" fmla="*/ 391262 h 2852272"/>
                <a:gd name="connsiteX3" fmla="*/ 2486266 w 2486266"/>
                <a:gd name="connsiteY3" fmla="*/ 1609139 h 2852272"/>
                <a:gd name="connsiteX4" fmla="*/ 1243133 w 2486266"/>
                <a:gd name="connsiteY4" fmla="*/ 2852272 h 2852272"/>
                <a:gd name="connsiteX5" fmla="*/ 0 w 2486266"/>
                <a:gd name="connsiteY5" fmla="*/ 1609139 h 2852272"/>
                <a:gd name="connsiteX6" fmla="*/ 992599 w 2486266"/>
                <a:gd name="connsiteY6" fmla="*/ 391262 h 2852272"/>
                <a:gd name="connsiteX7" fmla="*/ 1028494 w 2486266"/>
                <a:gd name="connsiteY7" fmla="*/ 385784 h 285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6266" h="2852272">
                  <a:moveTo>
                    <a:pt x="1243133" y="0"/>
                  </a:moveTo>
                  <a:lnTo>
                    <a:pt x="1457772" y="385784"/>
                  </a:lnTo>
                  <a:lnTo>
                    <a:pt x="1493668" y="391262"/>
                  </a:lnTo>
                  <a:cubicBezTo>
                    <a:pt x="2060142" y="507180"/>
                    <a:pt x="2486266" y="1008397"/>
                    <a:pt x="2486266" y="1609139"/>
                  </a:cubicBezTo>
                  <a:cubicBezTo>
                    <a:pt x="2486266" y="2295702"/>
                    <a:pt x="1929696" y="2852272"/>
                    <a:pt x="1243133" y="2852272"/>
                  </a:cubicBezTo>
                  <a:cubicBezTo>
                    <a:pt x="556570" y="2852272"/>
                    <a:pt x="0" y="2295702"/>
                    <a:pt x="0" y="1609139"/>
                  </a:cubicBezTo>
                  <a:cubicBezTo>
                    <a:pt x="0" y="1008397"/>
                    <a:pt x="426124" y="507180"/>
                    <a:pt x="992599" y="391262"/>
                  </a:cubicBezTo>
                  <a:lnTo>
                    <a:pt x="1028494" y="385784"/>
                  </a:lnTo>
                  <a:close/>
                </a:path>
              </a:pathLst>
            </a:custGeom>
            <a:solidFill>
              <a:srgbClr val="D9E25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088E69A-FA90-F259-7916-086AD8F48517}"/>
                </a:ext>
              </a:extLst>
            </p:cNvPr>
            <p:cNvGrpSpPr/>
            <p:nvPr/>
          </p:nvGrpSpPr>
          <p:grpSpPr>
            <a:xfrm>
              <a:off x="1193945" y="1122531"/>
              <a:ext cx="2235567" cy="2877461"/>
              <a:chOff x="649026" y="1906534"/>
              <a:chExt cx="2235567" cy="2877461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9B44F669-F60F-1506-067D-A2321C9A76E9}"/>
                  </a:ext>
                </a:extLst>
              </p:cNvPr>
              <p:cNvSpPr txBox="1"/>
              <p:nvPr/>
            </p:nvSpPr>
            <p:spPr>
              <a:xfrm>
                <a:off x="988766" y="3789877"/>
                <a:ext cx="1556086" cy="994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403FC53-3D51-FAFB-F62D-008B35FF02A5}"/>
                  </a:ext>
                </a:extLst>
              </p:cNvPr>
              <p:cNvSpPr txBox="1"/>
              <p:nvPr/>
            </p:nvSpPr>
            <p:spPr>
              <a:xfrm>
                <a:off x="649026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31" name="KSO_Shape">
            <a:extLst>
              <a:ext uri="{FF2B5EF4-FFF2-40B4-BE49-F238E27FC236}">
                <a16:creationId xmlns:a16="http://schemas.microsoft.com/office/drawing/2014/main" id="{5F565EEF-D013-983A-3E97-F1A190EFC535}"/>
              </a:ext>
            </a:extLst>
          </p:cNvPr>
          <p:cNvSpPr/>
          <p:nvPr/>
        </p:nvSpPr>
        <p:spPr>
          <a:xfrm>
            <a:off x="9102192" y="2351390"/>
            <a:ext cx="625978" cy="57694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27">
              <a:solidFill>
                <a:schemeClr val="tx1"/>
              </a:solidFill>
            </a:endParaRPr>
          </a:p>
        </p:txBody>
      </p:sp>
      <p:sp>
        <p:nvSpPr>
          <p:cNvPr id="32" name="KSO_Shape" descr="D:\51PPT模板网\51pptmoban.com\图片.jpg">
            <a:extLst>
              <a:ext uri="{FF2B5EF4-FFF2-40B4-BE49-F238E27FC236}">
                <a16:creationId xmlns:a16="http://schemas.microsoft.com/office/drawing/2014/main" id="{C290527F-2C4D-5039-FA50-AD467726DE0F}"/>
              </a:ext>
            </a:extLst>
          </p:cNvPr>
          <p:cNvSpPr/>
          <p:nvPr/>
        </p:nvSpPr>
        <p:spPr>
          <a:xfrm>
            <a:off x="5755954" y="3140529"/>
            <a:ext cx="680092" cy="576942"/>
          </a:xfrm>
          <a:custGeom>
            <a:avLst/>
            <a:gdLst>
              <a:gd name="connsiteX0" fmla="*/ 3261356 w 3261356"/>
              <a:gd name="connsiteY0" fmla="*/ 1385789 h 2766950"/>
              <a:gd name="connsiteX1" fmla="*/ 3261356 w 3261356"/>
              <a:gd name="connsiteY1" fmla="*/ 2634211 h 2766950"/>
              <a:gd name="connsiteX2" fmla="*/ 3259675 w 3261356"/>
              <a:gd name="connsiteY2" fmla="*/ 2649333 h 2766950"/>
              <a:gd name="connsiteX3" fmla="*/ 3256313 w 3261356"/>
              <a:gd name="connsiteY3" fmla="*/ 2662775 h 2766950"/>
              <a:gd name="connsiteX4" fmla="*/ 3252951 w 3261356"/>
              <a:gd name="connsiteY4" fmla="*/ 2674537 h 2766950"/>
              <a:gd name="connsiteX5" fmla="*/ 3244545 w 3261356"/>
              <a:gd name="connsiteY5" fmla="*/ 2686298 h 2766950"/>
              <a:gd name="connsiteX6" fmla="*/ 3237821 w 3261356"/>
              <a:gd name="connsiteY6" fmla="*/ 2698060 h 2766950"/>
              <a:gd name="connsiteX7" fmla="*/ 3229415 w 3261356"/>
              <a:gd name="connsiteY7" fmla="*/ 2709822 h 2766950"/>
              <a:gd name="connsiteX8" fmla="*/ 3217647 w 3261356"/>
              <a:gd name="connsiteY8" fmla="*/ 2719903 h 2766950"/>
              <a:gd name="connsiteX9" fmla="*/ 3202517 w 3261356"/>
              <a:gd name="connsiteY9" fmla="*/ 2729985 h 2766950"/>
              <a:gd name="connsiteX10" fmla="*/ 3175619 w 3261356"/>
              <a:gd name="connsiteY10" fmla="*/ 2746787 h 2766950"/>
              <a:gd name="connsiteX11" fmla="*/ 3141997 w 3261356"/>
              <a:gd name="connsiteY11" fmla="*/ 2758549 h 2766950"/>
              <a:gd name="connsiteX12" fmla="*/ 3105013 w 3261356"/>
              <a:gd name="connsiteY12" fmla="*/ 2765270 h 2766950"/>
              <a:gd name="connsiteX13" fmla="*/ 3066347 w 3261356"/>
              <a:gd name="connsiteY13" fmla="*/ 2766950 h 2766950"/>
              <a:gd name="connsiteX14" fmla="*/ 196690 w 3261356"/>
              <a:gd name="connsiteY14" fmla="*/ 2766950 h 2766950"/>
              <a:gd name="connsiteX15" fmla="*/ 158024 w 3261356"/>
              <a:gd name="connsiteY15" fmla="*/ 2765270 h 2766950"/>
              <a:gd name="connsiteX16" fmla="*/ 121040 w 3261356"/>
              <a:gd name="connsiteY16" fmla="*/ 2758549 h 2766950"/>
              <a:gd name="connsiteX17" fmla="*/ 87418 w 3261356"/>
              <a:gd name="connsiteY17" fmla="*/ 2746787 h 2766950"/>
              <a:gd name="connsiteX18" fmla="*/ 57158 w 3261356"/>
              <a:gd name="connsiteY18" fmla="*/ 2729985 h 2766950"/>
              <a:gd name="connsiteX19" fmla="*/ 47071 w 3261356"/>
              <a:gd name="connsiteY19" fmla="*/ 2719903 h 2766950"/>
              <a:gd name="connsiteX20" fmla="*/ 35303 w 3261356"/>
              <a:gd name="connsiteY20" fmla="*/ 2709822 h 2766950"/>
              <a:gd name="connsiteX21" fmla="*/ 25217 w 3261356"/>
              <a:gd name="connsiteY21" fmla="*/ 2698060 h 2766950"/>
              <a:gd name="connsiteX22" fmla="*/ 16811 w 3261356"/>
              <a:gd name="connsiteY22" fmla="*/ 2686298 h 2766950"/>
              <a:gd name="connsiteX23" fmla="*/ 8405 w 3261356"/>
              <a:gd name="connsiteY23" fmla="*/ 2674537 h 2766950"/>
              <a:gd name="connsiteX24" fmla="*/ 5043 w 3261356"/>
              <a:gd name="connsiteY24" fmla="*/ 2662775 h 2766950"/>
              <a:gd name="connsiteX25" fmla="*/ 1681 w 3261356"/>
              <a:gd name="connsiteY25" fmla="*/ 2649333 h 2766950"/>
              <a:gd name="connsiteX26" fmla="*/ 0 w 3261356"/>
              <a:gd name="connsiteY26" fmla="*/ 2634211 h 2766950"/>
              <a:gd name="connsiteX27" fmla="*/ 0 w 3261356"/>
              <a:gd name="connsiteY27" fmla="*/ 1389150 h 2766950"/>
              <a:gd name="connsiteX28" fmla="*/ 196690 w 3261356"/>
              <a:gd name="connsiteY28" fmla="*/ 1441237 h 2766950"/>
              <a:gd name="connsiteX29" fmla="*/ 406829 w 3261356"/>
              <a:gd name="connsiteY29" fmla="*/ 1495005 h 2766950"/>
              <a:gd name="connsiteX30" fmla="*/ 660677 w 3261356"/>
              <a:gd name="connsiteY30" fmla="*/ 1555494 h 2766950"/>
              <a:gd name="connsiteX31" fmla="*/ 795165 w 3261356"/>
              <a:gd name="connsiteY31" fmla="*/ 1589099 h 2766950"/>
              <a:gd name="connsiteX32" fmla="*/ 933017 w 3261356"/>
              <a:gd name="connsiteY32" fmla="*/ 1619343 h 2766950"/>
              <a:gd name="connsiteX33" fmla="*/ 1067506 w 3261356"/>
              <a:gd name="connsiteY33" fmla="*/ 1646227 h 2766950"/>
              <a:gd name="connsiteX34" fmla="*/ 1200314 w 3261356"/>
              <a:gd name="connsiteY34" fmla="*/ 1671431 h 2766950"/>
              <a:gd name="connsiteX35" fmla="*/ 1326397 w 3261356"/>
              <a:gd name="connsiteY35" fmla="*/ 1693274 h 2766950"/>
              <a:gd name="connsiteX36" fmla="*/ 1442394 w 3261356"/>
              <a:gd name="connsiteY36" fmla="*/ 1708396 h 2766950"/>
              <a:gd name="connsiteX37" fmla="*/ 1544942 w 3261356"/>
              <a:gd name="connsiteY37" fmla="*/ 1720158 h 2766950"/>
              <a:gd name="connsiteX38" fmla="*/ 1588650 w 3261356"/>
              <a:gd name="connsiteY38" fmla="*/ 1723518 h 2766950"/>
              <a:gd name="connsiteX39" fmla="*/ 1630678 w 3261356"/>
              <a:gd name="connsiteY39" fmla="*/ 1725199 h 2766950"/>
              <a:gd name="connsiteX40" fmla="*/ 1672706 w 3261356"/>
              <a:gd name="connsiteY40" fmla="*/ 1723518 h 2766950"/>
              <a:gd name="connsiteX41" fmla="*/ 1719777 w 3261356"/>
              <a:gd name="connsiteY41" fmla="*/ 1720158 h 2766950"/>
              <a:gd name="connsiteX42" fmla="*/ 1820644 w 3261356"/>
              <a:gd name="connsiteY42" fmla="*/ 1708396 h 2766950"/>
              <a:gd name="connsiteX43" fmla="*/ 1934959 w 3261356"/>
              <a:gd name="connsiteY43" fmla="*/ 1693274 h 2766950"/>
              <a:gd name="connsiteX44" fmla="*/ 2061043 w 3261356"/>
              <a:gd name="connsiteY44" fmla="*/ 1671431 h 2766950"/>
              <a:gd name="connsiteX45" fmla="*/ 2193850 w 3261356"/>
              <a:gd name="connsiteY45" fmla="*/ 1646227 h 2766950"/>
              <a:gd name="connsiteX46" fmla="*/ 2330020 w 3261356"/>
              <a:gd name="connsiteY46" fmla="*/ 1615983 h 2766950"/>
              <a:gd name="connsiteX47" fmla="*/ 2466190 w 3261356"/>
              <a:gd name="connsiteY47" fmla="*/ 1585738 h 2766950"/>
              <a:gd name="connsiteX48" fmla="*/ 2602360 w 3261356"/>
              <a:gd name="connsiteY48" fmla="*/ 1553814 h 2766950"/>
              <a:gd name="connsiteX49" fmla="*/ 2854527 w 3261356"/>
              <a:gd name="connsiteY49" fmla="*/ 1493325 h 2766950"/>
              <a:gd name="connsiteX50" fmla="*/ 3066347 w 3261356"/>
              <a:gd name="connsiteY50" fmla="*/ 1437877 h 2766950"/>
              <a:gd name="connsiteX51" fmla="*/ 1508607 w 3261356"/>
              <a:gd name="connsiteY51" fmla="*/ 1206475 h 2766950"/>
              <a:gd name="connsiteX52" fmla="*/ 1417230 w 3261356"/>
              <a:gd name="connsiteY52" fmla="*/ 1297852 h 2766950"/>
              <a:gd name="connsiteX53" fmla="*/ 1417230 w 3261356"/>
              <a:gd name="connsiteY53" fmla="*/ 1314415 h 2766950"/>
              <a:gd name="connsiteX54" fmla="*/ 1508607 w 3261356"/>
              <a:gd name="connsiteY54" fmla="*/ 1405791 h 2766950"/>
              <a:gd name="connsiteX55" fmla="*/ 1752750 w 3261356"/>
              <a:gd name="connsiteY55" fmla="*/ 1405791 h 2766950"/>
              <a:gd name="connsiteX56" fmla="*/ 1844126 w 3261356"/>
              <a:gd name="connsiteY56" fmla="*/ 1314415 h 2766950"/>
              <a:gd name="connsiteX57" fmla="*/ 1844126 w 3261356"/>
              <a:gd name="connsiteY57" fmla="*/ 1297852 h 2766950"/>
              <a:gd name="connsiteX58" fmla="*/ 1752750 w 3261356"/>
              <a:gd name="connsiteY58" fmla="*/ 1206475 h 2766950"/>
              <a:gd name="connsiteX59" fmla="*/ 1630678 w 3261356"/>
              <a:gd name="connsiteY59" fmla="*/ 174304 h 2766950"/>
              <a:gd name="connsiteX60" fmla="*/ 1114624 w 3261356"/>
              <a:gd name="connsiteY60" fmla="*/ 469036 h 2766950"/>
              <a:gd name="connsiteX61" fmla="*/ 1111230 w 3261356"/>
              <a:gd name="connsiteY61" fmla="*/ 492633 h 2766950"/>
              <a:gd name="connsiteX62" fmla="*/ 2150126 w 3261356"/>
              <a:gd name="connsiteY62" fmla="*/ 492633 h 2766950"/>
              <a:gd name="connsiteX63" fmla="*/ 2146731 w 3261356"/>
              <a:gd name="connsiteY63" fmla="*/ 469036 h 2766950"/>
              <a:gd name="connsiteX64" fmla="*/ 1630678 w 3261356"/>
              <a:gd name="connsiteY64" fmla="*/ 174304 h 2766950"/>
              <a:gd name="connsiteX65" fmla="*/ 1630678 w 3261356"/>
              <a:gd name="connsiteY65" fmla="*/ 0 h 2766950"/>
              <a:gd name="connsiteX66" fmla="*/ 2269992 w 3261356"/>
              <a:gd name="connsiteY66" fmla="*/ 488510 h 2766950"/>
              <a:gd name="connsiteX67" fmla="*/ 2270238 w 3261356"/>
              <a:gd name="connsiteY67" fmla="*/ 492633 h 2766950"/>
              <a:gd name="connsiteX68" fmla="*/ 3066347 w 3261356"/>
              <a:gd name="connsiteY68" fmla="*/ 492633 h 2766950"/>
              <a:gd name="connsiteX69" fmla="*/ 3105012 w 3261356"/>
              <a:gd name="connsiteY69" fmla="*/ 494313 h 2766950"/>
              <a:gd name="connsiteX70" fmla="*/ 3141998 w 3261356"/>
              <a:gd name="connsiteY70" fmla="*/ 501035 h 2766950"/>
              <a:gd name="connsiteX71" fmla="*/ 3175621 w 3261356"/>
              <a:gd name="connsiteY71" fmla="*/ 512796 h 2766950"/>
              <a:gd name="connsiteX72" fmla="*/ 3202518 w 3261356"/>
              <a:gd name="connsiteY72" fmla="*/ 529599 h 2766950"/>
              <a:gd name="connsiteX73" fmla="*/ 3217649 w 3261356"/>
              <a:gd name="connsiteY73" fmla="*/ 539681 h 2766950"/>
              <a:gd name="connsiteX74" fmla="*/ 3229416 w 3261356"/>
              <a:gd name="connsiteY74" fmla="*/ 549763 h 2766950"/>
              <a:gd name="connsiteX75" fmla="*/ 3237821 w 3261356"/>
              <a:gd name="connsiteY75" fmla="*/ 561524 h 2766950"/>
              <a:gd name="connsiteX76" fmla="*/ 3244546 w 3261356"/>
              <a:gd name="connsiteY76" fmla="*/ 573285 h 2766950"/>
              <a:gd name="connsiteX77" fmla="*/ 3252951 w 3261356"/>
              <a:gd name="connsiteY77" fmla="*/ 585046 h 2766950"/>
              <a:gd name="connsiteX78" fmla="*/ 3256314 w 3261356"/>
              <a:gd name="connsiteY78" fmla="*/ 596807 h 2766950"/>
              <a:gd name="connsiteX79" fmla="*/ 3259676 w 3261356"/>
              <a:gd name="connsiteY79" fmla="*/ 610251 h 2766950"/>
              <a:gd name="connsiteX80" fmla="*/ 3261356 w 3261356"/>
              <a:gd name="connsiteY80" fmla="*/ 625372 h 2766950"/>
              <a:gd name="connsiteX81" fmla="*/ 3261356 w 3261356"/>
              <a:gd name="connsiteY81" fmla="*/ 1326877 h 2766950"/>
              <a:gd name="connsiteX82" fmla="*/ 3261353 w 3261356"/>
              <a:gd name="connsiteY82" fmla="*/ 1326877 h 2766950"/>
              <a:gd name="connsiteX83" fmla="*/ 3261350 w 3261356"/>
              <a:gd name="connsiteY83" fmla="*/ 1326880 h 2766950"/>
              <a:gd name="connsiteX84" fmla="*/ 3066350 w 3261356"/>
              <a:gd name="connsiteY84" fmla="*/ 1378964 h 2766950"/>
              <a:gd name="connsiteX85" fmla="*/ 2854531 w 3261356"/>
              <a:gd name="connsiteY85" fmla="*/ 1434413 h 2766950"/>
              <a:gd name="connsiteX86" fmla="*/ 2602365 w 3261356"/>
              <a:gd name="connsiteY86" fmla="*/ 1494902 h 2766950"/>
              <a:gd name="connsiteX87" fmla="*/ 2466193 w 3261356"/>
              <a:gd name="connsiteY87" fmla="*/ 1526826 h 2766950"/>
              <a:gd name="connsiteX88" fmla="*/ 2330026 w 3261356"/>
              <a:gd name="connsiteY88" fmla="*/ 1557071 h 2766950"/>
              <a:gd name="connsiteX89" fmla="*/ 2193854 w 3261356"/>
              <a:gd name="connsiteY89" fmla="*/ 1587315 h 2766950"/>
              <a:gd name="connsiteX90" fmla="*/ 2061046 w 3261356"/>
              <a:gd name="connsiteY90" fmla="*/ 1612517 h 2766950"/>
              <a:gd name="connsiteX91" fmla="*/ 1934963 w 3261356"/>
              <a:gd name="connsiteY91" fmla="*/ 1634360 h 2766950"/>
              <a:gd name="connsiteX92" fmla="*/ 1820647 w 3261356"/>
              <a:gd name="connsiteY92" fmla="*/ 1649484 h 2766950"/>
              <a:gd name="connsiteX93" fmla="*/ 1719781 w 3261356"/>
              <a:gd name="connsiteY93" fmla="*/ 1661245 h 2766950"/>
              <a:gd name="connsiteX94" fmla="*/ 1672711 w 3261356"/>
              <a:gd name="connsiteY94" fmla="*/ 1664604 h 2766950"/>
              <a:gd name="connsiteX95" fmla="*/ 1630683 w 3261356"/>
              <a:gd name="connsiteY95" fmla="*/ 1666287 h 2766950"/>
              <a:gd name="connsiteX96" fmla="*/ 1588655 w 3261356"/>
              <a:gd name="connsiteY96" fmla="*/ 1664604 h 2766950"/>
              <a:gd name="connsiteX97" fmla="*/ 1544944 w 3261356"/>
              <a:gd name="connsiteY97" fmla="*/ 1661245 h 2766950"/>
              <a:gd name="connsiteX98" fmla="*/ 1442396 w 3261356"/>
              <a:gd name="connsiteY98" fmla="*/ 1649484 h 2766950"/>
              <a:gd name="connsiteX99" fmla="*/ 1326400 w 3261356"/>
              <a:gd name="connsiteY99" fmla="*/ 1634360 h 2766950"/>
              <a:gd name="connsiteX100" fmla="*/ 1200317 w 3261356"/>
              <a:gd name="connsiteY100" fmla="*/ 1612517 h 2766950"/>
              <a:gd name="connsiteX101" fmla="*/ 1067508 w 3261356"/>
              <a:gd name="connsiteY101" fmla="*/ 1587315 h 2766950"/>
              <a:gd name="connsiteX102" fmla="*/ 933020 w 3261356"/>
              <a:gd name="connsiteY102" fmla="*/ 1560430 h 2766950"/>
              <a:gd name="connsiteX103" fmla="*/ 795169 w 3261356"/>
              <a:gd name="connsiteY103" fmla="*/ 1530186 h 2766950"/>
              <a:gd name="connsiteX104" fmla="*/ 660681 w 3261356"/>
              <a:gd name="connsiteY104" fmla="*/ 1496582 h 2766950"/>
              <a:gd name="connsiteX105" fmla="*/ 406834 w 3261356"/>
              <a:gd name="connsiteY105" fmla="*/ 1436093 h 2766950"/>
              <a:gd name="connsiteX106" fmla="*/ 196695 w 3261356"/>
              <a:gd name="connsiteY106" fmla="*/ 1382323 h 2766950"/>
              <a:gd name="connsiteX107" fmla="*/ 3 w 3261356"/>
              <a:gd name="connsiteY107" fmla="*/ 1330236 h 2766950"/>
              <a:gd name="connsiteX108" fmla="*/ 3 w 3261356"/>
              <a:gd name="connsiteY108" fmla="*/ 1332325 h 2766950"/>
              <a:gd name="connsiteX109" fmla="*/ 0 w 3261356"/>
              <a:gd name="connsiteY109" fmla="*/ 1332322 h 2766950"/>
              <a:gd name="connsiteX110" fmla="*/ 0 w 3261356"/>
              <a:gd name="connsiteY110" fmla="*/ 971511 h 2766950"/>
              <a:gd name="connsiteX111" fmla="*/ 0 w 3261356"/>
              <a:gd name="connsiteY111" fmla="*/ 625372 h 2766950"/>
              <a:gd name="connsiteX112" fmla="*/ 1683 w 3261356"/>
              <a:gd name="connsiteY112" fmla="*/ 610251 h 2766950"/>
              <a:gd name="connsiteX113" fmla="*/ 5046 w 3261356"/>
              <a:gd name="connsiteY113" fmla="*/ 596807 h 2766950"/>
              <a:gd name="connsiteX114" fmla="*/ 8405 w 3261356"/>
              <a:gd name="connsiteY114" fmla="*/ 585046 h 2766950"/>
              <a:gd name="connsiteX115" fmla="*/ 16813 w 3261356"/>
              <a:gd name="connsiteY115" fmla="*/ 573285 h 2766950"/>
              <a:gd name="connsiteX116" fmla="*/ 25218 w 3261356"/>
              <a:gd name="connsiteY116" fmla="*/ 561524 h 2766950"/>
              <a:gd name="connsiteX117" fmla="*/ 35303 w 3261356"/>
              <a:gd name="connsiteY117" fmla="*/ 549763 h 2766950"/>
              <a:gd name="connsiteX118" fmla="*/ 47073 w 3261356"/>
              <a:gd name="connsiteY118" fmla="*/ 539681 h 2766950"/>
              <a:gd name="connsiteX119" fmla="*/ 57158 w 3261356"/>
              <a:gd name="connsiteY119" fmla="*/ 529599 h 2766950"/>
              <a:gd name="connsiteX120" fmla="*/ 87418 w 3261356"/>
              <a:gd name="connsiteY120" fmla="*/ 512796 h 2766950"/>
              <a:gd name="connsiteX121" fmla="*/ 121041 w 3261356"/>
              <a:gd name="connsiteY121" fmla="*/ 501035 h 2766950"/>
              <a:gd name="connsiteX122" fmla="*/ 158027 w 3261356"/>
              <a:gd name="connsiteY122" fmla="*/ 494313 h 2766950"/>
              <a:gd name="connsiteX123" fmla="*/ 196692 w 3261356"/>
              <a:gd name="connsiteY123" fmla="*/ 492633 h 2766950"/>
              <a:gd name="connsiteX124" fmla="*/ 991117 w 3261356"/>
              <a:gd name="connsiteY124" fmla="*/ 492633 h 2766950"/>
              <a:gd name="connsiteX125" fmla="*/ 991363 w 3261356"/>
              <a:gd name="connsiteY125" fmla="*/ 488510 h 2766950"/>
              <a:gd name="connsiteX126" fmla="*/ 1630678 w 3261356"/>
              <a:gd name="connsiteY126" fmla="*/ 0 h 27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3261356" h="2766950">
                <a:moveTo>
                  <a:pt x="3261356" y="1385789"/>
                </a:moveTo>
                <a:lnTo>
                  <a:pt x="3261356" y="2634211"/>
                </a:lnTo>
                <a:lnTo>
                  <a:pt x="3259675" y="2649333"/>
                </a:lnTo>
                <a:lnTo>
                  <a:pt x="3256313" y="2662775"/>
                </a:lnTo>
                <a:lnTo>
                  <a:pt x="3252951" y="2674537"/>
                </a:lnTo>
                <a:lnTo>
                  <a:pt x="3244545" y="2686298"/>
                </a:lnTo>
                <a:lnTo>
                  <a:pt x="3237821" y="2698060"/>
                </a:lnTo>
                <a:lnTo>
                  <a:pt x="3229415" y="2709822"/>
                </a:lnTo>
                <a:lnTo>
                  <a:pt x="3217647" y="2719903"/>
                </a:lnTo>
                <a:lnTo>
                  <a:pt x="3202517" y="2729985"/>
                </a:lnTo>
                <a:lnTo>
                  <a:pt x="3175619" y="2746787"/>
                </a:lnTo>
                <a:lnTo>
                  <a:pt x="3141997" y="2758549"/>
                </a:lnTo>
                <a:lnTo>
                  <a:pt x="3105013" y="2765270"/>
                </a:lnTo>
                <a:lnTo>
                  <a:pt x="3066347" y="2766950"/>
                </a:lnTo>
                <a:lnTo>
                  <a:pt x="196690" y="2766950"/>
                </a:lnTo>
                <a:lnTo>
                  <a:pt x="158024" y="2765270"/>
                </a:lnTo>
                <a:lnTo>
                  <a:pt x="121040" y="2758549"/>
                </a:lnTo>
                <a:lnTo>
                  <a:pt x="87418" y="2746787"/>
                </a:lnTo>
                <a:lnTo>
                  <a:pt x="57158" y="2729985"/>
                </a:lnTo>
                <a:lnTo>
                  <a:pt x="47071" y="2719903"/>
                </a:lnTo>
                <a:lnTo>
                  <a:pt x="35303" y="2709822"/>
                </a:lnTo>
                <a:lnTo>
                  <a:pt x="25217" y="2698060"/>
                </a:lnTo>
                <a:lnTo>
                  <a:pt x="16811" y="2686298"/>
                </a:lnTo>
                <a:lnTo>
                  <a:pt x="8405" y="2674537"/>
                </a:lnTo>
                <a:lnTo>
                  <a:pt x="5043" y="2662775"/>
                </a:lnTo>
                <a:lnTo>
                  <a:pt x="1681" y="2649333"/>
                </a:lnTo>
                <a:lnTo>
                  <a:pt x="0" y="2634211"/>
                </a:lnTo>
                <a:lnTo>
                  <a:pt x="0" y="1389150"/>
                </a:lnTo>
                <a:lnTo>
                  <a:pt x="196690" y="1441237"/>
                </a:lnTo>
                <a:lnTo>
                  <a:pt x="406829" y="1495005"/>
                </a:lnTo>
                <a:lnTo>
                  <a:pt x="660677" y="1555494"/>
                </a:lnTo>
                <a:lnTo>
                  <a:pt x="795165" y="1589099"/>
                </a:lnTo>
                <a:lnTo>
                  <a:pt x="933017" y="1619343"/>
                </a:lnTo>
                <a:lnTo>
                  <a:pt x="1067506" y="1646227"/>
                </a:lnTo>
                <a:lnTo>
                  <a:pt x="1200314" y="1671431"/>
                </a:lnTo>
                <a:lnTo>
                  <a:pt x="1326397" y="1693274"/>
                </a:lnTo>
                <a:lnTo>
                  <a:pt x="1442394" y="1708396"/>
                </a:lnTo>
                <a:lnTo>
                  <a:pt x="1544942" y="1720158"/>
                </a:lnTo>
                <a:lnTo>
                  <a:pt x="1588650" y="1723518"/>
                </a:lnTo>
                <a:lnTo>
                  <a:pt x="1630678" y="1725199"/>
                </a:lnTo>
                <a:lnTo>
                  <a:pt x="1672706" y="1723518"/>
                </a:lnTo>
                <a:lnTo>
                  <a:pt x="1719777" y="1720158"/>
                </a:lnTo>
                <a:lnTo>
                  <a:pt x="1820644" y="1708396"/>
                </a:lnTo>
                <a:lnTo>
                  <a:pt x="1934959" y="1693274"/>
                </a:lnTo>
                <a:lnTo>
                  <a:pt x="2061043" y="1671431"/>
                </a:lnTo>
                <a:lnTo>
                  <a:pt x="2193850" y="1646227"/>
                </a:lnTo>
                <a:lnTo>
                  <a:pt x="2330020" y="1615983"/>
                </a:lnTo>
                <a:lnTo>
                  <a:pt x="2466190" y="1585738"/>
                </a:lnTo>
                <a:lnTo>
                  <a:pt x="2602360" y="1553814"/>
                </a:lnTo>
                <a:lnTo>
                  <a:pt x="2854527" y="1493325"/>
                </a:lnTo>
                <a:lnTo>
                  <a:pt x="3066347" y="1437877"/>
                </a:lnTo>
                <a:close/>
                <a:moveTo>
                  <a:pt x="1508607" y="1206475"/>
                </a:moveTo>
                <a:cubicBezTo>
                  <a:pt x="1458141" y="1206475"/>
                  <a:pt x="1417230" y="1247386"/>
                  <a:pt x="1417230" y="1297852"/>
                </a:cubicBezTo>
                <a:lnTo>
                  <a:pt x="1417230" y="1314415"/>
                </a:lnTo>
                <a:cubicBezTo>
                  <a:pt x="1417230" y="1364881"/>
                  <a:pt x="1458141" y="1405791"/>
                  <a:pt x="1508607" y="1405791"/>
                </a:cubicBezTo>
                <a:lnTo>
                  <a:pt x="1752750" y="1405791"/>
                </a:lnTo>
                <a:cubicBezTo>
                  <a:pt x="1803215" y="1405791"/>
                  <a:pt x="1844126" y="1364881"/>
                  <a:pt x="1844126" y="1314415"/>
                </a:cubicBezTo>
                <a:lnTo>
                  <a:pt x="1844126" y="1297852"/>
                </a:lnTo>
                <a:cubicBezTo>
                  <a:pt x="1844126" y="1247386"/>
                  <a:pt x="1803215" y="1206475"/>
                  <a:pt x="1752750" y="1206475"/>
                </a:cubicBezTo>
                <a:close/>
                <a:moveTo>
                  <a:pt x="1630678" y="174304"/>
                </a:moveTo>
                <a:cubicBezTo>
                  <a:pt x="1376124" y="174304"/>
                  <a:pt x="1163742" y="300833"/>
                  <a:pt x="1114624" y="469036"/>
                </a:cubicBezTo>
                <a:lnTo>
                  <a:pt x="1111230" y="492633"/>
                </a:lnTo>
                <a:lnTo>
                  <a:pt x="2150126" y="492633"/>
                </a:lnTo>
                <a:lnTo>
                  <a:pt x="2146731" y="469036"/>
                </a:lnTo>
                <a:cubicBezTo>
                  <a:pt x="2097613" y="300833"/>
                  <a:pt x="1885231" y="174304"/>
                  <a:pt x="1630678" y="174304"/>
                </a:cubicBezTo>
                <a:close/>
                <a:moveTo>
                  <a:pt x="1630678" y="0"/>
                </a:moveTo>
                <a:cubicBezTo>
                  <a:pt x="1963411" y="0"/>
                  <a:pt x="2237083" y="214121"/>
                  <a:pt x="2269992" y="488510"/>
                </a:cubicBezTo>
                <a:lnTo>
                  <a:pt x="2270238" y="492633"/>
                </a:lnTo>
                <a:lnTo>
                  <a:pt x="3066347" y="492633"/>
                </a:lnTo>
                <a:lnTo>
                  <a:pt x="3105012" y="494313"/>
                </a:lnTo>
                <a:lnTo>
                  <a:pt x="3141998" y="501035"/>
                </a:lnTo>
                <a:lnTo>
                  <a:pt x="3175621" y="512796"/>
                </a:lnTo>
                <a:lnTo>
                  <a:pt x="3202518" y="529599"/>
                </a:lnTo>
                <a:lnTo>
                  <a:pt x="3217649" y="539681"/>
                </a:lnTo>
                <a:lnTo>
                  <a:pt x="3229416" y="549763"/>
                </a:lnTo>
                <a:lnTo>
                  <a:pt x="3237821" y="561524"/>
                </a:lnTo>
                <a:lnTo>
                  <a:pt x="3244546" y="573285"/>
                </a:lnTo>
                <a:lnTo>
                  <a:pt x="3252951" y="585046"/>
                </a:lnTo>
                <a:lnTo>
                  <a:pt x="3256314" y="596807"/>
                </a:lnTo>
                <a:lnTo>
                  <a:pt x="3259676" y="610251"/>
                </a:lnTo>
                <a:lnTo>
                  <a:pt x="3261356" y="625372"/>
                </a:lnTo>
                <a:lnTo>
                  <a:pt x="3261356" y="1326877"/>
                </a:lnTo>
                <a:lnTo>
                  <a:pt x="3261353" y="1326877"/>
                </a:lnTo>
                <a:lnTo>
                  <a:pt x="3261350" y="1326880"/>
                </a:lnTo>
                <a:lnTo>
                  <a:pt x="3066350" y="1378964"/>
                </a:lnTo>
                <a:lnTo>
                  <a:pt x="2854531" y="1434413"/>
                </a:lnTo>
                <a:lnTo>
                  <a:pt x="2602365" y="1494902"/>
                </a:lnTo>
                <a:lnTo>
                  <a:pt x="2466193" y="1526826"/>
                </a:lnTo>
                <a:lnTo>
                  <a:pt x="2330026" y="1557071"/>
                </a:lnTo>
                <a:lnTo>
                  <a:pt x="2193854" y="1587315"/>
                </a:lnTo>
                <a:lnTo>
                  <a:pt x="2061046" y="1612517"/>
                </a:lnTo>
                <a:lnTo>
                  <a:pt x="1934963" y="1634360"/>
                </a:lnTo>
                <a:lnTo>
                  <a:pt x="1820647" y="1649484"/>
                </a:lnTo>
                <a:lnTo>
                  <a:pt x="1719781" y="1661245"/>
                </a:lnTo>
                <a:lnTo>
                  <a:pt x="1672711" y="1664604"/>
                </a:lnTo>
                <a:lnTo>
                  <a:pt x="1630683" y="1666287"/>
                </a:lnTo>
                <a:lnTo>
                  <a:pt x="1588655" y="1664604"/>
                </a:lnTo>
                <a:lnTo>
                  <a:pt x="1544944" y="1661245"/>
                </a:lnTo>
                <a:lnTo>
                  <a:pt x="1442396" y="1649484"/>
                </a:lnTo>
                <a:lnTo>
                  <a:pt x="1326400" y="1634360"/>
                </a:lnTo>
                <a:lnTo>
                  <a:pt x="1200317" y="1612517"/>
                </a:lnTo>
                <a:lnTo>
                  <a:pt x="1067508" y="1587315"/>
                </a:lnTo>
                <a:lnTo>
                  <a:pt x="933020" y="1560430"/>
                </a:lnTo>
                <a:lnTo>
                  <a:pt x="795169" y="1530186"/>
                </a:lnTo>
                <a:lnTo>
                  <a:pt x="660681" y="1496582"/>
                </a:lnTo>
                <a:lnTo>
                  <a:pt x="406834" y="1436093"/>
                </a:lnTo>
                <a:lnTo>
                  <a:pt x="196695" y="1382323"/>
                </a:lnTo>
                <a:lnTo>
                  <a:pt x="3" y="1330236"/>
                </a:lnTo>
                <a:lnTo>
                  <a:pt x="3" y="1332325"/>
                </a:lnTo>
                <a:lnTo>
                  <a:pt x="0" y="1332322"/>
                </a:lnTo>
                <a:lnTo>
                  <a:pt x="0" y="971511"/>
                </a:lnTo>
                <a:lnTo>
                  <a:pt x="0" y="625372"/>
                </a:lnTo>
                <a:lnTo>
                  <a:pt x="1683" y="610251"/>
                </a:lnTo>
                <a:lnTo>
                  <a:pt x="5046" y="596807"/>
                </a:lnTo>
                <a:lnTo>
                  <a:pt x="8405" y="585046"/>
                </a:lnTo>
                <a:lnTo>
                  <a:pt x="16813" y="573285"/>
                </a:lnTo>
                <a:lnTo>
                  <a:pt x="25218" y="561524"/>
                </a:lnTo>
                <a:lnTo>
                  <a:pt x="35303" y="549763"/>
                </a:lnTo>
                <a:lnTo>
                  <a:pt x="47073" y="539681"/>
                </a:lnTo>
                <a:lnTo>
                  <a:pt x="57158" y="529599"/>
                </a:lnTo>
                <a:lnTo>
                  <a:pt x="87418" y="512796"/>
                </a:lnTo>
                <a:lnTo>
                  <a:pt x="121041" y="501035"/>
                </a:lnTo>
                <a:lnTo>
                  <a:pt x="158027" y="494313"/>
                </a:lnTo>
                <a:lnTo>
                  <a:pt x="196692" y="492633"/>
                </a:lnTo>
                <a:lnTo>
                  <a:pt x="991117" y="492633"/>
                </a:lnTo>
                <a:lnTo>
                  <a:pt x="991363" y="488510"/>
                </a:lnTo>
                <a:cubicBezTo>
                  <a:pt x="1024272" y="214121"/>
                  <a:pt x="1297944" y="0"/>
                  <a:pt x="16306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27">
              <a:solidFill>
                <a:schemeClr val="tx1"/>
              </a:solidFill>
            </a:endParaRPr>
          </a:p>
        </p:txBody>
      </p:sp>
      <p:sp>
        <p:nvSpPr>
          <p:cNvPr id="33" name="KSO_Shape">
            <a:extLst>
              <a:ext uri="{FF2B5EF4-FFF2-40B4-BE49-F238E27FC236}">
                <a16:creationId xmlns:a16="http://schemas.microsoft.com/office/drawing/2014/main" id="{4245116D-B0F1-E5AE-7EF2-519EA51013E5}"/>
              </a:ext>
            </a:extLst>
          </p:cNvPr>
          <p:cNvSpPr>
            <a:spLocks/>
          </p:cNvSpPr>
          <p:nvPr/>
        </p:nvSpPr>
        <p:spPr bwMode="auto">
          <a:xfrm>
            <a:off x="2551461" y="2315790"/>
            <a:ext cx="450711" cy="420505"/>
          </a:xfrm>
          <a:custGeom>
            <a:avLst/>
            <a:gdLst>
              <a:gd name="T0" fmla="*/ 0 w 8970958"/>
              <a:gd name="T1" fmla="*/ 599920 h 8375651"/>
              <a:gd name="T2" fmla="*/ 300757 w 8970958"/>
              <a:gd name="T3" fmla="*/ 599920 h 8375651"/>
              <a:gd name="T4" fmla="*/ 300757 w 8970958"/>
              <a:gd name="T5" fmla="*/ 1680923 h 8375651"/>
              <a:gd name="T6" fmla="*/ 0 w 8970958"/>
              <a:gd name="T7" fmla="*/ 1680923 h 8375651"/>
              <a:gd name="T8" fmla="*/ 982536 w 8970958"/>
              <a:gd name="T9" fmla="*/ 0 h 8375651"/>
              <a:gd name="T10" fmla="*/ 1076703 w 8970958"/>
              <a:gd name="T11" fmla="*/ 47488 h 8375651"/>
              <a:gd name="T12" fmla="*/ 1124163 w 8970958"/>
              <a:gd name="T13" fmla="*/ 600007 h 8375651"/>
              <a:gd name="T14" fmla="*/ 1593490 w 8970958"/>
              <a:gd name="T15" fmla="*/ 600007 h 8375651"/>
              <a:gd name="T16" fmla="*/ 1751690 w 8970958"/>
              <a:gd name="T17" fmla="*/ 654279 h 8375651"/>
              <a:gd name="T18" fmla="*/ 1799150 w 8970958"/>
              <a:gd name="T19" fmla="*/ 828401 h 8375651"/>
              <a:gd name="T20" fmla="*/ 1789357 w 8970958"/>
              <a:gd name="T21" fmla="*/ 957297 h 8375651"/>
              <a:gd name="T22" fmla="*/ 1170117 w 8970958"/>
              <a:gd name="T23" fmla="*/ 1680923 h 8375651"/>
              <a:gd name="T24" fmla="*/ 750510 w 8970958"/>
              <a:gd name="T25" fmla="*/ 1570872 h 8375651"/>
              <a:gd name="T26" fmla="*/ 487596 w 8970958"/>
              <a:gd name="T27" fmla="*/ 1498509 h 8375651"/>
              <a:gd name="T28" fmla="*/ 420550 w 8970958"/>
              <a:gd name="T29" fmla="*/ 1498509 h 8375651"/>
              <a:gd name="T30" fmla="*/ 420550 w 8970958"/>
              <a:gd name="T31" fmla="*/ 618097 h 8375651"/>
              <a:gd name="T32" fmla="*/ 840910 w 8970958"/>
              <a:gd name="T33" fmla="*/ 186183 h 8375651"/>
              <a:gd name="T34" fmla="*/ 982536 w 8970958"/>
              <a:gd name="T35" fmla="*/ 0 h 837565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970958" h="8375651">
                <a:moveTo>
                  <a:pt x="0" y="2989262"/>
                </a:moveTo>
                <a:lnTo>
                  <a:pt x="1498600" y="2989262"/>
                </a:lnTo>
                <a:lnTo>
                  <a:pt x="1498600" y="8375650"/>
                </a:lnTo>
                <a:lnTo>
                  <a:pt x="0" y="8375650"/>
                </a:lnTo>
                <a:lnTo>
                  <a:pt x="0" y="2989262"/>
                </a:lnTo>
                <a:close/>
                <a:moveTo>
                  <a:pt x="4895750" y="0"/>
                </a:moveTo>
                <a:cubicBezTo>
                  <a:pt x="5094695" y="11268"/>
                  <a:pt x="5244843" y="93898"/>
                  <a:pt x="5364961" y="236622"/>
                </a:cubicBezTo>
                <a:cubicBezTo>
                  <a:pt x="5751590" y="691085"/>
                  <a:pt x="5717807" y="1686398"/>
                  <a:pt x="5601443" y="2989694"/>
                </a:cubicBezTo>
                <a:cubicBezTo>
                  <a:pt x="5601443" y="2989694"/>
                  <a:pt x="5601443" y="2989694"/>
                  <a:pt x="7939989" y="2989694"/>
                </a:cubicBezTo>
                <a:cubicBezTo>
                  <a:pt x="8138935" y="2989694"/>
                  <a:pt x="8499289" y="3008474"/>
                  <a:pt x="8728264" y="3260119"/>
                </a:cubicBezTo>
                <a:cubicBezTo>
                  <a:pt x="8915948" y="3462937"/>
                  <a:pt x="8994775" y="3770921"/>
                  <a:pt x="8964746" y="4127731"/>
                </a:cubicBezTo>
                <a:cubicBezTo>
                  <a:pt x="8964746" y="4127731"/>
                  <a:pt x="8964746" y="4127731"/>
                  <a:pt x="8915948" y="4769990"/>
                </a:cubicBezTo>
                <a:cubicBezTo>
                  <a:pt x="8690727" y="7680810"/>
                  <a:pt x="8638175" y="8375651"/>
                  <a:pt x="5830418" y="8375651"/>
                </a:cubicBezTo>
                <a:cubicBezTo>
                  <a:pt x="4580440" y="8375651"/>
                  <a:pt x="4133752" y="8078935"/>
                  <a:pt x="3739615" y="7827290"/>
                </a:cubicBezTo>
                <a:cubicBezTo>
                  <a:pt x="3420551" y="7624472"/>
                  <a:pt x="3169054" y="7466724"/>
                  <a:pt x="2429578" y="7466724"/>
                </a:cubicBezTo>
                <a:cubicBezTo>
                  <a:pt x="2429578" y="7466724"/>
                  <a:pt x="2429578" y="7466724"/>
                  <a:pt x="2095500" y="7466724"/>
                </a:cubicBezTo>
                <a:cubicBezTo>
                  <a:pt x="2095500" y="7466724"/>
                  <a:pt x="2095500" y="7466724"/>
                  <a:pt x="2095500" y="3079836"/>
                </a:cubicBezTo>
                <a:cubicBezTo>
                  <a:pt x="3889762" y="2662932"/>
                  <a:pt x="4043663" y="1660107"/>
                  <a:pt x="4190057" y="927707"/>
                </a:cubicBezTo>
                <a:cubicBezTo>
                  <a:pt x="4276392" y="492023"/>
                  <a:pt x="4377741" y="0"/>
                  <a:pt x="489575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27"/>
          </a:p>
        </p:txBody>
      </p:sp>
    </p:spTree>
    <p:extLst>
      <p:ext uri="{BB962C8B-B14F-4D97-AF65-F5344CB8AC3E}">
        <p14:creationId xmlns:p14="http://schemas.microsoft.com/office/powerpoint/2010/main" val="358450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702ED38-ABE6-9A2F-B95F-A4663B5D3C73}"/>
              </a:ext>
            </a:extLst>
          </p:cNvPr>
          <p:cNvGrpSpPr/>
          <p:nvPr/>
        </p:nvGrpSpPr>
        <p:grpSpPr>
          <a:xfrm>
            <a:off x="1121910" y="1540947"/>
            <a:ext cx="2202940" cy="1330017"/>
            <a:chOff x="643407" y="2226747"/>
            <a:chExt cx="2202940" cy="1330017"/>
          </a:xfrm>
        </p:grpSpPr>
        <p:sp>
          <p:nvSpPr>
            <p:cNvPr id="3" name="任意多边形 10">
              <a:extLst>
                <a:ext uri="{FF2B5EF4-FFF2-40B4-BE49-F238E27FC236}">
                  <a16:creationId xmlns:a16="http://schemas.microsoft.com/office/drawing/2014/main" id="{88EB6E6F-1F5F-91C2-E5CB-4C6EF36A6C5B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1079868" y="1790286"/>
              <a:ext cx="1330017" cy="2202940"/>
            </a:xfrm>
            <a:custGeom>
              <a:avLst/>
              <a:gdLst>
                <a:gd name="T0" fmla="*/ 0 w 2696561"/>
                <a:gd name="T1" fmla="*/ 187952 h 4469351"/>
                <a:gd name="T2" fmla="*/ 27798 w 2696561"/>
                <a:gd name="T3" fmla="*/ 146125 h 4469351"/>
                <a:gd name="T4" fmla="*/ 29877 w 2696561"/>
                <a:gd name="T5" fmla="*/ 145482 h 4469351"/>
                <a:gd name="T6" fmla="*/ 28488 w 2696561"/>
                <a:gd name="T7" fmla="*/ 142931 h 4469351"/>
                <a:gd name="T8" fmla="*/ 25326 w 2696561"/>
                <a:gd name="T9" fmla="*/ 127306 h 4469351"/>
                <a:gd name="T10" fmla="*/ 49907 w 2696561"/>
                <a:gd name="T11" fmla="*/ 90319 h 4469351"/>
                <a:gd name="T12" fmla="*/ 51851 w 2696561"/>
                <a:gd name="T13" fmla="*/ 89718 h 4469351"/>
                <a:gd name="T14" fmla="*/ 52031 w 2696561"/>
                <a:gd name="T15" fmla="*/ 86161 h 4469351"/>
                <a:gd name="T16" fmla="*/ 95523 w 2696561"/>
                <a:gd name="T17" fmla="*/ 38782 h 4469351"/>
                <a:gd name="T18" fmla="*/ 102306 w 2696561"/>
                <a:gd name="T19" fmla="*/ 38142 h 4469351"/>
                <a:gd name="T20" fmla="*/ 102548 w 2696561"/>
                <a:gd name="T21" fmla="*/ 37520 h 4469351"/>
                <a:gd name="T22" fmla="*/ 105176 w 2696561"/>
                <a:gd name="T23" fmla="*/ 30092 h 4469351"/>
                <a:gd name="T24" fmla="*/ 109875 w 2696561"/>
                <a:gd name="T25" fmla="*/ 0 h 4469351"/>
                <a:gd name="T26" fmla="*/ 118928 w 2696561"/>
                <a:gd name="T27" fmla="*/ 24817 h 4469351"/>
                <a:gd name="T28" fmla="*/ 121659 w 2696561"/>
                <a:gd name="T29" fmla="*/ 38224 h 4469351"/>
                <a:gd name="T30" fmla="*/ 121921 w 2696561"/>
                <a:gd name="T31" fmla="*/ 40552 h 4469351"/>
                <a:gd name="T32" fmla="*/ 126760 w 2696561"/>
                <a:gd name="T33" fmla="*/ 42050 h 4469351"/>
                <a:gd name="T34" fmla="*/ 159735 w 2696561"/>
                <a:gd name="T35" fmla="*/ 91667 h 4469351"/>
                <a:gd name="T36" fmla="*/ 159549 w 2696561"/>
                <a:gd name="T37" fmla="*/ 95342 h 4469351"/>
                <a:gd name="T38" fmla="*/ 159549 w 2696561"/>
                <a:gd name="T39" fmla="*/ 207349 h 4469351"/>
                <a:gd name="T40" fmla="*/ 159735 w 2696561"/>
                <a:gd name="T41" fmla="*/ 211027 h 4469351"/>
                <a:gd name="T42" fmla="*/ 159549 w 2696561"/>
                <a:gd name="T43" fmla="*/ 214704 h 4469351"/>
                <a:gd name="T44" fmla="*/ 159549 w 2696561"/>
                <a:gd name="T45" fmla="*/ 216305 h 4469351"/>
                <a:gd name="T46" fmla="*/ 159468 w 2696561"/>
                <a:gd name="T47" fmla="*/ 216305 h 4469351"/>
                <a:gd name="T48" fmla="*/ 159461 w 2696561"/>
                <a:gd name="T49" fmla="*/ 216447 h 4469351"/>
                <a:gd name="T50" fmla="*/ 106574 w 2696561"/>
                <a:gd name="T51" fmla="*/ 264046 h 4469351"/>
                <a:gd name="T52" fmla="*/ 57591 w 2696561"/>
                <a:gd name="T53" fmla="*/ 231664 h 4469351"/>
                <a:gd name="T54" fmla="*/ 57545 w 2696561"/>
                <a:gd name="T55" fmla="*/ 231538 h 4469351"/>
                <a:gd name="T56" fmla="*/ 54687 w 2696561"/>
                <a:gd name="T57" fmla="*/ 232423 h 4469351"/>
                <a:gd name="T58" fmla="*/ 45514 w 2696561"/>
                <a:gd name="T59" fmla="*/ 233345 h 4469351"/>
                <a:gd name="T60" fmla="*/ 0 w 2696561"/>
                <a:gd name="T61" fmla="*/ 187952 h 446935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96561"/>
                <a:gd name="T94" fmla="*/ 0 h 4469351"/>
                <a:gd name="T95" fmla="*/ 2696561 w 2696561"/>
                <a:gd name="T96" fmla="*/ 4469351 h 446935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96561" h="4469351">
                  <a:moveTo>
                    <a:pt x="0" y="3181349"/>
                  </a:moveTo>
                  <a:cubicBezTo>
                    <a:pt x="0" y="2863088"/>
                    <a:pt x="193501" y="2590021"/>
                    <a:pt x="469273" y="2473380"/>
                  </a:cubicBezTo>
                  <a:lnTo>
                    <a:pt x="504360" y="2462488"/>
                  </a:lnTo>
                  <a:lnTo>
                    <a:pt x="480923" y="2419310"/>
                  </a:lnTo>
                  <a:cubicBezTo>
                    <a:pt x="446541" y="2338022"/>
                    <a:pt x="427529" y="2248650"/>
                    <a:pt x="427529" y="2154838"/>
                  </a:cubicBezTo>
                  <a:cubicBezTo>
                    <a:pt x="427529" y="1873400"/>
                    <a:pt x="598641" y="1631928"/>
                    <a:pt x="842506" y="1528782"/>
                  </a:cubicBezTo>
                  <a:lnTo>
                    <a:pt x="875314" y="1518598"/>
                  </a:lnTo>
                  <a:lnTo>
                    <a:pt x="878354" y="1458397"/>
                  </a:lnTo>
                  <a:cubicBezTo>
                    <a:pt x="919195" y="1056241"/>
                    <a:pt x="1221479" y="731374"/>
                    <a:pt x="1612563" y="656441"/>
                  </a:cubicBezTo>
                  <a:lnTo>
                    <a:pt x="1727078" y="645617"/>
                  </a:lnTo>
                  <a:lnTo>
                    <a:pt x="1731164" y="635071"/>
                  </a:lnTo>
                  <a:cubicBezTo>
                    <a:pt x="1743796" y="600804"/>
                    <a:pt x="1758450" y="559446"/>
                    <a:pt x="1775523" y="509345"/>
                  </a:cubicBezTo>
                  <a:cubicBezTo>
                    <a:pt x="1873400" y="143127"/>
                    <a:pt x="1828412" y="169782"/>
                    <a:pt x="1854856" y="0"/>
                  </a:cubicBezTo>
                  <a:cubicBezTo>
                    <a:pt x="1897858" y="149940"/>
                    <a:pt x="1976581" y="246306"/>
                    <a:pt x="2007676" y="420056"/>
                  </a:cubicBezTo>
                  <a:cubicBezTo>
                    <a:pt x="2031975" y="493472"/>
                    <a:pt x="2044367" y="569863"/>
                    <a:pt x="2053783" y="646999"/>
                  </a:cubicBezTo>
                  <a:lnTo>
                    <a:pt x="2058202" y="686403"/>
                  </a:lnTo>
                  <a:lnTo>
                    <a:pt x="2139884" y="711759"/>
                  </a:lnTo>
                  <a:cubicBezTo>
                    <a:pt x="2467019" y="850125"/>
                    <a:pt x="2696560" y="1174051"/>
                    <a:pt x="2696560" y="1551588"/>
                  </a:cubicBezTo>
                  <a:lnTo>
                    <a:pt x="2693418" y="1613811"/>
                  </a:lnTo>
                  <a:lnTo>
                    <a:pt x="2693418" y="3509677"/>
                  </a:lnTo>
                  <a:lnTo>
                    <a:pt x="2696561" y="3571920"/>
                  </a:lnTo>
                  <a:lnTo>
                    <a:pt x="2693418" y="3634162"/>
                  </a:lnTo>
                  <a:lnTo>
                    <a:pt x="2693418" y="3661270"/>
                  </a:lnTo>
                  <a:lnTo>
                    <a:pt x="2692049" y="3661270"/>
                  </a:lnTo>
                  <a:lnTo>
                    <a:pt x="2691928" y="3663677"/>
                  </a:lnTo>
                  <a:cubicBezTo>
                    <a:pt x="2645970" y="4116212"/>
                    <a:pt x="2263790" y="4469351"/>
                    <a:pt x="1799130" y="4469351"/>
                  </a:cubicBezTo>
                  <a:cubicBezTo>
                    <a:pt x="1427402" y="4469351"/>
                    <a:pt x="1108461" y="4243342"/>
                    <a:pt x="972224" y="3921241"/>
                  </a:cubicBezTo>
                  <a:lnTo>
                    <a:pt x="971445" y="3919113"/>
                  </a:lnTo>
                  <a:lnTo>
                    <a:pt x="923199" y="3934089"/>
                  </a:lnTo>
                  <a:cubicBezTo>
                    <a:pt x="873181" y="3944324"/>
                    <a:pt x="821393" y="3949699"/>
                    <a:pt x="768350" y="3949699"/>
                  </a:cubicBezTo>
                  <a:cubicBezTo>
                    <a:pt x="344002" y="3949699"/>
                    <a:pt x="0" y="3605697"/>
                    <a:pt x="0" y="3181349"/>
                  </a:cubicBezTo>
                  <a:close/>
                </a:path>
              </a:pathLst>
            </a:custGeom>
            <a:solidFill>
              <a:srgbClr val="FDF38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文本框 19">
              <a:extLst>
                <a:ext uri="{FF2B5EF4-FFF2-40B4-BE49-F238E27FC236}">
                  <a16:creationId xmlns:a16="http://schemas.microsoft.com/office/drawing/2014/main" id="{5D87978D-4C6A-F613-7FA7-1827333062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6857" y="2737804"/>
              <a:ext cx="694421" cy="646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 sz="359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3599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6313579-E5F6-0E50-6AC1-F6A268113312}"/>
              </a:ext>
            </a:extLst>
          </p:cNvPr>
          <p:cNvGrpSpPr/>
          <p:nvPr/>
        </p:nvGrpSpPr>
        <p:grpSpPr>
          <a:xfrm>
            <a:off x="1581882" y="3209264"/>
            <a:ext cx="1581376" cy="1299241"/>
            <a:chOff x="609995" y="1906534"/>
            <a:chExt cx="1581376" cy="12992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6996F28-1557-3D96-AEEC-29BEB2C27EA5}"/>
                </a:ext>
              </a:extLst>
            </p:cNvPr>
            <p:cNvSpPr txBox="1"/>
            <p:nvPr/>
          </p:nvSpPr>
          <p:spPr>
            <a:xfrm>
              <a:off x="609995" y="2211657"/>
              <a:ext cx="15813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B78BEC4-733C-A031-198A-A51F85DB8C48}"/>
                </a:ext>
              </a:extLst>
            </p:cNvPr>
            <p:cNvSpPr txBox="1"/>
            <p:nvPr/>
          </p:nvSpPr>
          <p:spPr>
            <a:xfrm>
              <a:off x="636166" y="1906534"/>
              <a:ext cx="1530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269CC84-F54D-D8B8-22E4-0617565CD470}"/>
              </a:ext>
            </a:extLst>
          </p:cNvPr>
          <p:cNvGrpSpPr/>
          <p:nvPr/>
        </p:nvGrpSpPr>
        <p:grpSpPr>
          <a:xfrm>
            <a:off x="3705453" y="1540947"/>
            <a:ext cx="2202940" cy="1330017"/>
            <a:chOff x="643407" y="2226747"/>
            <a:chExt cx="2202940" cy="1330017"/>
          </a:xfrm>
        </p:grpSpPr>
        <p:sp>
          <p:nvSpPr>
            <p:cNvPr id="9" name="任意多边形 10">
              <a:extLst>
                <a:ext uri="{FF2B5EF4-FFF2-40B4-BE49-F238E27FC236}">
                  <a16:creationId xmlns:a16="http://schemas.microsoft.com/office/drawing/2014/main" id="{F180E396-161B-483A-01AE-5E396AC70601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1079868" y="1790286"/>
              <a:ext cx="1330017" cy="2202940"/>
            </a:xfrm>
            <a:custGeom>
              <a:avLst/>
              <a:gdLst>
                <a:gd name="T0" fmla="*/ 0 w 2696561"/>
                <a:gd name="T1" fmla="*/ 187952 h 4469351"/>
                <a:gd name="T2" fmla="*/ 27798 w 2696561"/>
                <a:gd name="T3" fmla="*/ 146125 h 4469351"/>
                <a:gd name="T4" fmla="*/ 29877 w 2696561"/>
                <a:gd name="T5" fmla="*/ 145482 h 4469351"/>
                <a:gd name="T6" fmla="*/ 28488 w 2696561"/>
                <a:gd name="T7" fmla="*/ 142931 h 4469351"/>
                <a:gd name="T8" fmla="*/ 25326 w 2696561"/>
                <a:gd name="T9" fmla="*/ 127306 h 4469351"/>
                <a:gd name="T10" fmla="*/ 49907 w 2696561"/>
                <a:gd name="T11" fmla="*/ 90319 h 4469351"/>
                <a:gd name="T12" fmla="*/ 51851 w 2696561"/>
                <a:gd name="T13" fmla="*/ 89718 h 4469351"/>
                <a:gd name="T14" fmla="*/ 52031 w 2696561"/>
                <a:gd name="T15" fmla="*/ 86161 h 4469351"/>
                <a:gd name="T16" fmla="*/ 95523 w 2696561"/>
                <a:gd name="T17" fmla="*/ 38782 h 4469351"/>
                <a:gd name="T18" fmla="*/ 102306 w 2696561"/>
                <a:gd name="T19" fmla="*/ 38142 h 4469351"/>
                <a:gd name="T20" fmla="*/ 102548 w 2696561"/>
                <a:gd name="T21" fmla="*/ 37520 h 4469351"/>
                <a:gd name="T22" fmla="*/ 105176 w 2696561"/>
                <a:gd name="T23" fmla="*/ 30092 h 4469351"/>
                <a:gd name="T24" fmla="*/ 109875 w 2696561"/>
                <a:gd name="T25" fmla="*/ 0 h 4469351"/>
                <a:gd name="T26" fmla="*/ 118928 w 2696561"/>
                <a:gd name="T27" fmla="*/ 24817 h 4469351"/>
                <a:gd name="T28" fmla="*/ 121659 w 2696561"/>
                <a:gd name="T29" fmla="*/ 38224 h 4469351"/>
                <a:gd name="T30" fmla="*/ 121921 w 2696561"/>
                <a:gd name="T31" fmla="*/ 40552 h 4469351"/>
                <a:gd name="T32" fmla="*/ 126760 w 2696561"/>
                <a:gd name="T33" fmla="*/ 42050 h 4469351"/>
                <a:gd name="T34" fmla="*/ 159735 w 2696561"/>
                <a:gd name="T35" fmla="*/ 91667 h 4469351"/>
                <a:gd name="T36" fmla="*/ 159549 w 2696561"/>
                <a:gd name="T37" fmla="*/ 95342 h 4469351"/>
                <a:gd name="T38" fmla="*/ 159549 w 2696561"/>
                <a:gd name="T39" fmla="*/ 207349 h 4469351"/>
                <a:gd name="T40" fmla="*/ 159735 w 2696561"/>
                <a:gd name="T41" fmla="*/ 211027 h 4469351"/>
                <a:gd name="T42" fmla="*/ 159549 w 2696561"/>
                <a:gd name="T43" fmla="*/ 214704 h 4469351"/>
                <a:gd name="T44" fmla="*/ 159549 w 2696561"/>
                <a:gd name="T45" fmla="*/ 216305 h 4469351"/>
                <a:gd name="T46" fmla="*/ 159468 w 2696561"/>
                <a:gd name="T47" fmla="*/ 216305 h 4469351"/>
                <a:gd name="T48" fmla="*/ 159461 w 2696561"/>
                <a:gd name="T49" fmla="*/ 216447 h 4469351"/>
                <a:gd name="T50" fmla="*/ 106574 w 2696561"/>
                <a:gd name="T51" fmla="*/ 264046 h 4469351"/>
                <a:gd name="T52" fmla="*/ 57591 w 2696561"/>
                <a:gd name="T53" fmla="*/ 231664 h 4469351"/>
                <a:gd name="T54" fmla="*/ 57545 w 2696561"/>
                <a:gd name="T55" fmla="*/ 231538 h 4469351"/>
                <a:gd name="T56" fmla="*/ 54687 w 2696561"/>
                <a:gd name="T57" fmla="*/ 232423 h 4469351"/>
                <a:gd name="T58" fmla="*/ 45514 w 2696561"/>
                <a:gd name="T59" fmla="*/ 233345 h 4469351"/>
                <a:gd name="T60" fmla="*/ 0 w 2696561"/>
                <a:gd name="T61" fmla="*/ 187952 h 446935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96561"/>
                <a:gd name="T94" fmla="*/ 0 h 4469351"/>
                <a:gd name="T95" fmla="*/ 2696561 w 2696561"/>
                <a:gd name="T96" fmla="*/ 4469351 h 446935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96561" h="4469351">
                  <a:moveTo>
                    <a:pt x="0" y="3181349"/>
                  </a:moveTo>
                  <a:cubicBezTo>
                    <a:pt x="0" y="2863088"/>
                    <a:pt x="193501" y="2590021"/>
                    <a:pt x="469273" y="2473380"/>
                  </a:cubicBezTo>
                  <a:lnTo>
                    <a:pt x="504360" y="2462488"/>
                  </a:lnTo>
                  <a:lnTo>
                    <a:pt x="480923" y="2419310"/>
                  </a:lnTo>
                  <a:cubicBezTo>
                    <a:pt x="446541" y="2338022"/>
                    <a:pt x="427529" y="2248650"/>
                    <a:pt x="427529" y="2154838"/>
                  </a:cubicBezTo>
                  <a:cubicBezTo>
                    <a:pt x="427529" y="1873400"/>
                    <a:pt x="598641" y="1631928"/>
                    <a:pt x="842506" y="1528782"/>
                  </a:cubicBezTo>
                  <a:lnTo>
                    <a:pt x="875314" y="1518598"/>
                  </a:lnTo>
                  <a:lnTo>
                    <a:pt x="878354" y="1458397"/>
                  </a:lnTo>
                  <a:cubicBezTo>
                    <a:pt x="919195" y="1056241"/>
                    <a:pt x="1221479" y="731374"/>
                    <a:pt x="1612563" y="656441"/>
                  </a:cubicBezTo>
                  <a:lnTo>
                    <a:pt x="1727078" y="645617"/>
                  </a:lnTo>
                  <a:lnTo>
                    <a:pt x="1731164" y="635071"/>
                  </a:lnTo>
                  <a:cubicBezTo>
                    <a:pt x="1743796" y="600804"/>
                    <a:pt x="1758450" y="559446"/>
                    <a:pt x="1775523" y="509345"/>
                  </a:cubicBezTo>
                  <a:cubicBezTo>
                    <a:pt x="1873400" y="143127"/>
                    <a:pt x="1828412" y="169782"/>
                    <a:pt x="1854856" y="0"/>
                  </a:cubicBezTo>
                  <a:cubicBezTo>
                    <a:pt x="1897858" y="149940"/>
                    <a:pt x="1976581" y="246306"/>
                    <a:pt x="2007676" y="420056"/>
                  </a:cubicBezTo>
                  <a:cubicBezTo>
                    <a:pt x="2031975" y="493472"/>
                    <a:pt x="2044367" y="569863"/>
                    <a:pt x="2053783" y="646999"/>
                  </a:cubicBezTo>
                  <a:lnTo>
                    <a:pt x="2058202" y="686403"/>
                  </a:lnTo>
                  <a:lnTo>
                    <a:pt x="2139884" y="711759"/>
                  </a:lnTo>
                  <a:cubicBezTo>
                    <a:pt x="2467019" y="850125"/>
                    <a:pt x="2696560" y="1174051"/>
                    <a:pt x="2696560" y="1551588"/>
                  </a:cubicBezTo>
                  <a:lnTo>
                    <a:pt x="2693418" y="1613811"/>
                  </a:lnTo>
                  <a:lnTo>
                    <a:pt x="2693418" y="3509677"/>
                  </a:lnTo>
                  <a:lnTo>
                    <a:pt x="2696561" y="3571920"/>
                  </a:lnTo>
                  <a:lnTo>
                    <a:pt x="2693418" y="3634162"/>
                  </a:lnTo>
                  <a:lnTo>
                    <a:pt x="2693418" y="3661270"/>
                  </a:lnTo>
                  <a:lnTo>
                    <a:pt x="2692049" y="3661270"/>
                  </a:lnTo>
                  <a:lnTo>
                    <a:pt x="2691928" y="3663677"/>
                  </a:lnTo>
                  <a:cubicBezTo>
                    <a:pt x="2645970" y="4116212"/>
                    <a:pt x="2263790" y="4469351"/>
                    <a:pt x="1799130" y="4469351"/>
                  </a:cubicBezTo>
                  <a:cubicBezTo>
                    <a:pt x="1427402" y="4469351"/>
                    <a:pt x="1108461" y="4243342"/>
                    <a:pt x="972224" y="3921241"/>
                  </a:cubicBezTo>
                  <a:lnTo>
                    <a:pt x="971445" y="3919113"/>
                  </a:lnTo>
                  <a:lnTo>
                    <a:pt x="923199" y="3934089"/>
                  </a:lnTo>
                  <a:cubicBezTo>
                    <a:pt x="873181" y="3944324"/>
                    <a:pt x="821393" y="3949699"/>
                    <a:pt x="768350" y="3949699"/>
                  </a:cubicBezTo>
                  <a:cubicBezTo>
                    <a:pt x="344002" y="3949699"/>
                    <a:pt x="0" y="3605697"/>
                    <a:pt x="0" y="3181349"/>
                  </a:cubicBezTo>
                  <a:close/>
                </a:path>
              </a:pathLst>
            </a:custGeom>
            <a:solidFill>
              <a:srgbClr val="90C32E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19">
              <a:extLst>
                <a:ext uri="{FF2B5EF4-FFF2-40B4-BE49-F238E27FC236}">
                  <a16:creationId xmlns:a16="http://schemas.microsoft.com/office/drawing/2014/main" id="{8F4A8E3D-240F-5B02-5CB4-FAD7328CD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6857" y="2737804"/>
              <a:ext cx="694421" cy="646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 sz="3599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115AF41-BC27-7FA5-BA41-0E3C00C46BA9}"/>
              </a:ext>
            </a:extLst>
          </p:cNvPr>
          <p:cNvGrpSpPr/>
          <p:nvPr/>
        </p:nvGrpSpPr>
        <p:grpSpPr>
          <a:xfrm>
            <a:off x="4165425" y="3209264"/>
            <a:ext cx="1581376" cy="1299241"/>
            <a:chOff x="609995" y="1906534"/>
            <a:chExt cx="1581376" cy="129924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FC16023-13AA-752E-96B3-C77E95B12058}"/>
                </a:ext>
              </a:extLst>
            </p:cNvPr>
            <p:cNvSpPr txBox="1"/>
            <p:nvPr/>
          </p:nvSpPr>
          <p:spPr>
            <a:xfrm>
              <a:off x="609995" y="2211657"/>
              <a:ext cx="15813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6BCDB7B-985B-2A09-A3D0-698EB74C711B}"/>
                </a:ext>
              </a:extLst>
            </p:cNvPr>
            <p:cNvSpPr txBox="1"/>
            <p:nvPr/>
          </p:nvSpPr>
          <p:spPr>
            <a:xfrm>
              <a:off x="636166" y="1906534"/>
              <a:ext cx="1530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706A145-4175-DD16-5C2B-544BC0A30499}"/>
              </a:ext>
            </a:extLst>
          </p:cNvPr>
          <p:cNvGrpSpPr/>
          <p:nvPr/>
        </p:nvGrpSpPr>
        <p:grpSpPr>
          <a:xfrm>
            <a:off x="6288996" y="1540947"/>
            <a:ext cx="2202940" cy="1330017"/>
            <a:chOff x="643407" y="2226747"/>
            <a:chExt cx="2202940" cy="1330017"/>
          </a:xfrm>
        </p:grpSpPr>
        <p:sp>
          <p:nvSpPr>
            <p:cNvPr id="15" name="任意多边形 10" descr="D:\51PPT模板网\51pptmoban.com\图片.jpg">
              <a:extLst>
                <a:ext uri="{FF2B5EF4-FFF2-40B4-BE49-F238E27FC236}">
                  <a16:creationId xmlns:a16="http://schemas.microsoft.com/office/drawing/2014/main" id="{B408AC0B-3361-8A9E-5D92-84FA6280390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1079868" y="1790286"/>
              <a:ext cx="1330017" cy="2202940"/>
            </a:xfrm>
            <a:custGeom>
              <a:avLst/>
              <a:gdLst>
                <a:gd name="T0" fmla="*/ 0 w 2696561"/>
                <a:gd name="T1" fmla="*/ 187952 h 4469351"/>
                <a:gd name="T2" fmla="*/ 27798 w 2696561"/>
                <a:gd name="T3" fmla="*/ 146125 h 4469351"/>
                <a:gd name="T4" fmla="*/ 29877 w 2696561"/>
                <a:gd name="T5" fmla="*/ 145482 h 4469351"/>
                <a:gd name="T6" fmla="*/ 28488 w 2696561"/>
                <a:gd name="T7" fmla="*/ 142931 h 4469351"/>
                <a:gd name="T8" fmla="*/ 25326 w 2696561"/>
                <a:gd name="T9" fmla="*/ 127306 h 4469351"/>
                <a:gd name="T10" fmla="*/ 49907 w 2696561"/>
                <a:gd name="T11" fmla="*/ 90319 h 4469351"/>
                <a:gd name="T12" fmla="*/ 51851 w 2696561"/>
                <a:gd name="T13" fmla="*/ 89718 h 4469351"/>
                <a:gd name="T14" fmla="*/ 52031 w 2696561"/>
                <a:gd name="T15" fmla="*/ 86161 h 4469351"/>
                <a:gd name="T16" fmla="*/ 95523 w 2696561"/>
                <a:gd name="T17" fmla="*/ 38782 h 4469351"/>
                <a:gd name="T18" fmla="*/ 102306 w 2696561"/>
                <a:gd name="T19" fmla="*/ 38142 h 4469351"/>
                <a:gd name="T20" fmla="*/ 102548 w 2696561"/>
                <a:gd name="T21" fmla="*/ 37520 h 4469351"/>
                <a:gd name="T22" fmla="*/ 105176 w 2696561"/>
                <a:gd name="T23" fmla="*/ 30092 h 4469351"/>
                <a:gd name="T24" fmla="*/ 109875 w 2696561"/>
                <a:gd name="T25" fmla="*/ 0 h 4469351"/>
                <a:gd name="T26" fmla="*/ 118928 w 2696561"/>
                <a:gd name="T27" fmla="*/ 24817 h 4469351"/>
                <a:gd name="T28" fmla="*/ 121659 w 2696561"/>
                <a:gd name="T29" fmla="*/ 38224 h 4469351"/>
                <a:gd name="T30" fmla="*/ 121921 w 2696561"/>
                <a:gd name="T31" fmla="*/ 40552 h 4469351"/>
                <a:gd name="T32" fmla="*/ 126760 w 2696561"/>
                <a:gd name="T33" fmla="*/ 42050 h 4469351"/>
                <a:gd name="T34" fmla="*/ 159735 w 2696561"/>
                <a:gd name="T35" fmla="*/ 91667 h 4469351"/>
                <a:gd name="T36" fmla="*/ 159549 w 2696561"/>
                <a:gd name="T37" fmla="*/ 95342 h 4469351"/>
                <a:gd name="T38" fmla="*/ 159549 w 2696561"/>
                <a:gd name="T39" fmla="*/ 207349 h 4469351"/>
                <a:gd name="T40" fmla="*/ 159735 w 2696561"/>
                <a:gd name="T41" fmla="*/ 211027 h 4469351"/>
                <a:gd name="T42" fmla="*/ 159549 w 2696561"/>
                <a:gd name="T43" fmla="*/ 214704 h 4469351"/>
                <a:gd name="T44" fmla="*/ 159549 w 2696561"/>
                <a:gd name="T45" fmla="*/ 216305 h 4469351"/>
                <a:gd name="T46" fmla="*/ 159468 w 2696561"/>
                <a:gd name="T47" fmla="*/ 216305 h 4469351"/>
                <a:gd name="T48" fmla="*/ 159461 w 2696561"/>
                <a:gd name="T49" fmla="*/ 216447 h 4469351"/>
                <a:gd name="T50" fmla="*/ 106574 w 2696561"/>
                <a:gd name="T51" fmla="*/ 264046 h 4469351"/>
                <a:gd name="T52" fmla="*/ 57591 w 2696561"/>
                <a:gd name="T53" fmla="*/ 231664 h 4469351"/>
                <a:gd name="T54" fmla="*/ 57545 w 2696561"/>
                <a:gd name="T55" fmla="*/ 231538 h 4469351"/>
                <a:gd name="T56" fmla="*/ 54687 w 2696561"/>
                <a:gd name="T57" fmla="*/ 232423 h 4469351"/>
                <a:gd name="T58" fmla="*/ 45514 w 2696561"/>
                <a:gd name="T59" fmla="*/ 233345 h 4469351"/>
                <a:gd name="T60" fmla="*/ 0 w 2696561"/>
                <a:gd name="T61" fmla="*/ 187952 h 446935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96561"/>
                <a:gd name="T94" fmla="*/ 0 h 4469351"/>
                <a:gd name="T95" fmla="*/ 2696561 w 2696561"/>
                <a:gd name="T96" fmla="*/ 4469351 h 446935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96561" h="4469351">
                  <a:moveTo>
                    <a:pt x="0" y="3181349"/>
                  </a:moveTo>
                  <a:cubicBezTo>
                    <a:pt x="0" y="2863088"/>
                    <a:pt x="193501" y="2590021"/>
                    <a:pt x="469273" y="2473380"/>
                  </a:cubicBezTo>
                  <a:lnTo>
                    <a:pt x="504360" y="2462488"/>
                  </a:lnTo>
                  <a:lnTo>
                    <a:pt x="480923" y="2419310"/>
                  </a:lnTo>
                  <a:cubicBezTo>
                    <a:pt x="446541" y="2338022"/>
                    <a:pt x="427529" y="2248650"/>
                    <a:pt x="427529" y="2154838"/>
                  </a:cubicBezTo>
                  <a:cubicBezTo>
                    <a:pt x="427529" y="1873400"/>
                    <a:pt x="598641" y="1631928"/>
                    <a:pt x="842506" y="1528782"/>
                  </a:cubicBezTo>
                  <a:lnTo>
                    <a:pt x="875314" y="1518598"/>
                  </a:lnTo>
                  <a:lnTo>
                    <a:pt x="878354" y="1458397"/>
                  </a:lnTo>
                  <a:cubicBezTo>
                    <a:pt x="919195" y="1056241"/>
                    <a:pt x="1221479" y="731374"/>
                    <a:pt x="1612563" y="656441"/>
                  </a:cubicBezTo>
                  <a:lnTo>
                    <a:pt x="1727078" y="645617"/>
                  </a:lnTo>
                  <a:lnTo>
                    <a:pt x="1731164" y="635071"/>
                  </a:lnTo>
                  <a:cubicBezTo>
                    <a:pt x="1743796" y="600804"/>
                    <a:pt x="1758450" y="559446"/>
                    <a:pt x="1775523" y="509345"/>
                  </a:cubicBezTo>
                  <a:cubicBezTo>
                    <a:pt x="1873400" y="143127"/>
                    <a:pt x="1828412" y="169782"/>
                    <a:pt x="1854856" y="0"/>
                  </a:cubicBezTo>
                  <a:cubicBezTo>
                    <a:pt x="1897858" y="149940"/>
                    <a:pt x="1976581" y="246306"/>
                    <a:pt x="2007676" y="420056"/>
                  </a:cubicBezTo>
                  <a:cubicBezTo>
                    <a:pt x="2031975" y="493472"/>
                    <a:pt x="2044367" y="569863"/>
                    <a:pt x="2053783" y="646999"/>
                  </a:cubicBezTo>
                  <a:lnTo>
                    <a:pt x="2058202" y="686403"/>
                  </a:lnTo>
                  <a:lnTo>
                    <a:pt x="2139884" y="711759"/>
                  </a:lnTo>
                  <a:cubicBezTo>
                    <a:pt x="2467019" y="850125"/>
                    <a:pt x="2696560" y="1174051"/>
                    <a:pt x="2696560" y="1551588"/>
                  </a:cubicBezTo>
                  <a:lnTo>
                    <a:pt x="2693418" y="1613811"/>
                  </a:lnTo>
                  <a:lnTo>
                    <a:pt x="2693418" y="3509677"/>
                  </a:lnTo>
                  <a:lnTo>
                    <a:pt x="2696561" y="3571920"/>
                  </a:lnTo>
                  <a:lnTo>
                    <a:pt x="2693418" y="3634162"/>
                  </a:lnTo>
                  <a:lnTo>
                    <a:pt x="2693418" y="3661270"/>
                  </a:lnTo>
                  <a:lnTo>
                    <a:pt x="2692049" y="3661270"/>
                  </a:lnTo>
                  <a:lnTo>
                    <a:pt x="2691928" y="3663677"/>
                  </a:lnTo>
                  <a:cubicBezTo>
                    <a:pt x="2645970" y="4116212"/>
                    <a:pt x="2263790" y="4469351"/>
                    <a:pt x="1799130" y="4469351"/>
                  </a:cubicBezTo>
                  <a:cubicBezTo>
                    <a:pt x="1427402" y="4469351"/>
                    <a:pt x="1108461" y="4243342"/>
                    <a:pt x="972224" y="3921241"/>
                  </a:cubicBezTo>
                  <a:lnTo>
                    <a:pt x="971445" y="3919113"/>
                  </a:lnTo>
                  <a:lnTo>
                    <a:pt x="923199" y="3934089"/>
                  </a:lnTo>
                  <a:cubicBezTo>
                    <a:pt x="873181" y="3944324"/>
                    <a:pt x="821393" y="3949699"/>
                    <a:pt x="768350" y="3949699"/>
                  </a:cubicBezTo>
                  <a:cubicBezTo>
                    <a:pt x="344002" y="3949699"/>
                    <a:pt x="0" y="3605697"/>
                    <a:pt x="0" y="3181349"/>
                  </a:cubicBezTo>
                  <a:close/>
                </a:path>
              </a:pathLst>
            </a:custGeom>
            <a:solidFill>
              <a:srgbClr val="D9E25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文本框 19">
              <a:extLst>
                <a:ext uri="{FF2B5EF4-FFF2-40B4-BE49-F238E27FC236}">
                  <a16:creationId xmlns:a16="http://schemas.microsoft.com/office/drawing/2014/main" id="{A3F0A61E-97DB-C0BD-E17A-7B5A7D850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6857" y="2737804"/>
              <a:ext cx="694421" cy="646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 sz="3599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F8D06B3-B20C-8812-8CD2-85F0DFE08DB4}"/>
              </a:ext>
            </a:extLst>
          </p:cNvPr>
          <p:cNvGrpSpPr/>
          <p:nvPr/>
        </p:nvGrpSpPr>
        <p:grpSpPr>
          <a:xfrm>
            <a:off x="6748968" y="3209264"/>
            <a:ext cx="1581376" cy="1299241"/>
            <a:chOff x="609995" y="1906534"/>
            <a:chExt cx="1581376" cy="129924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0F2BBB0-C710-E9E5-80BC-F4B647DB1BCF}"/>
                </a:ext>
              </a:extLst>
            </p:cNvPr>
            <p:cNvSpPr txBox="1"/>
            <p:nvPr/>
          </p:nvSpPr>
          <p:spPr>
            <a:xfrm>
              <a:off x="609995" y="2211657"/>
              <a:ext cx="15813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F9D0E6D-D614-87DF-DC0B-720AA2F819B7}"/>
                </a:ext>
              </a:extLst>
            </p:cNvPr>
            <p:cNvSpPr txBox="1"/>
            <p:nvPr/>
          </p:nvSpPr>
          <p:spPr>
            <a:xfrm>
              <a:off x="636166" y="1906534"/>
              <a:ext cx="1530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A68A058-C754-18C0-7841-9CBA15CB4120}"/>
              </a:ext>
            </a:extLst>
          </p:cNvPr>
          <p:cNvGrpSpPr/>
          <p:nvPr/>
        </p:nvGrpSpPr>
        <p:grpSpPr>
          <a:xfrm>
            <a:off x="8872539" y="1540947"/>
            <a:ext cx="2202940" cy="1330017"/>
            <a:chOff x="643407" y="2226747"/>
            <a:chExt cx="2202940" cy="1330017"/>
          </a:xfrm>
        </p:grpSpPr>
        <p:sp>
          <p:nvSpPr>
            <p:cNvPr id="24" name="任意多边形 10">
              <a:extLst>
                <a:ext uri="{FF2B5EF4-FFF2-40B4-BE49-F238E27FC236}">
                  <a16:creationId xmlns:a16="http://schemas.microsoft.com/office/drawing/2014/main" id="{CFF7F363-14C4-A58F-D621-3BEDC883A08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1079868" y="1790286"/>
              <a:ext cx="1330017" cy="2202940"/>
            </a:xfrm>
            <a:custGeom>
              <a:avLst/>
              <a:gdLst>
                <a:gd name="T0" fmla="*/ 0 w 2696561"/>
                <a:gd name="T1" fmla="*/ 187952 h 4469351"/>
                <a:gd name="T2" fmla="*/ 27798 w 2696561"/>
                <a:gd name="T3" fmla="*/ 146125 h 4469351"/>
                <a:gd name="T4" fmla="*/ 29877 w 2696561"/>
                <a:gd name="T5" fmla="*/ 145482 h 4469351"/>
                <a:gd name="T6" fmla="*/ 28488 w 2696561"/>
                <a:gd name="T7" fmla="*/ 142931 h 4469351"/>
                <a:gd name="T8" fmla="*/ 25326 w 2696561"/>
                <a:gd name="T9" fmla="*/ 127306 h 4469351"/>
                <a:gd name="T10" fmla="*/ 49907 w 2696561"/>
                <a:gd name="T11" fmla="*/ 90319 h 4469351"/>
                <a:gd name="T12" fmla="*/ 51851 w 2696561"/>
                <a:gd name="T13" fmla="*/ 89718 h 4469351"/>
                <a:gd name="T14" fmla="*/ 52031 w 2696561"/>
                <a:gd name="T15" fmla="*/ 86161 h 4469351"/>
                <a:gd name="T16" fmla="*/ 95523 w 2696561"/>
                <a:gd name="T17" fmla="*/ 38782 h 4469351"/>
                <a:gd name="T18" fmla="*/ 102306 w 2696561"/>
                <a:gd name="T19" fmla="*/ 38142 h 4469351"/>
                <a:gd name="T20" fmla="*/ 102548 w 2696561"/>
                <a:gd name="T21" fmla="*/ 37520 h 4469351"/>
                <a:gd name="T22" fmla="*/ 105176 w 2696561"/>
                <a:gd name="T23" fmla="*/ 30092 h 4469351"/>
                <a:gd name="T24" fmla="*/ 109875 w 2696561"/>
                <a:gd name="T25" fmla="*/ 0 h 4469351"/>
                <a:gd name="T26" fmla="*/ 118928 w 2696561"/>
                <a:gd name="T27" fmla="*/ 24817 h 4469351"/>
                <a:gd name="T28" fmla="*/ 121659 w 2696561"/>
                <a:gd name="T29" fmla="*/ 38224 h 4469351"/>
                <a:gd name="T30" fmla="*/ 121921 w 2696561"/>
                <a:gd name="T31" fmla="*/ 40552 h 4469351"/>
                <a:gd name="T32" fmla="*/ 126760 w 2696561"/>
                <a:gd name="T33" fmla="*/ 42050 h 4469351"/>
                <a:gd name="T34" fmla="*/ 159735 w 2696561"/>
                <a:gd name="T35" fmla="*/ 91667 h 4469351"/>
                <a:gd name="T36" fmla="*/ 159549 w 2696561"/>
                <a:gd name="T37" fmla="*/ 95342 h 4469351"/>
                <a:gd name="T38" fmla="*/ 159549 w 2696561"/>
                <a:gd name="T39" fmla="*/ 207349 h 4469351"/>
                <a:gd name="T40" fmla="*/ 159735 w 2696561"/>
                <a:gd name="T41" fmla="*/ 211027 h 4469351"/>
                <a:gd name="T42" fmla="*/ 159549 w 2696561"/>
                <a:gd name="T43" fmla="*/ 214704 h 4469351"/>
                <a:gd name="T44" fmla="*/ 159549 w 2696561"/>
                <a:gd name="T45" fmla="*/ 216305 h 4469351"/>
                <a:gd name="T46" fmla="*/ 159468 w 2696561"/>
                <a:gd name="T47" fmla="*/ 216305 h 4469351"/>
                <a:gd name="T48" fmla="*/ 159461 w 2696561"/>
                <a:gd name="T49" fmla="*/ 216447 h 4469351"/>
                <a:gd name="T50" fmla="*/ 106574 w 2696561"/>
                <a:gd name="T51" fmla="*/ 264046 h 4469351"/>
                <a:gd name="T52" fmla="*/ 57591 w 2696561"/>
                <a:gd name="T53" fmla="*/ 231664 h 4469351"/>
                <a:gd name="T54" fmla="*/ 57545 w 2696561"/>
                <a:gd name="T55" fmla="*/ 231538 h 4469351"/>
                <a:gd name="T56" fmla="*/ 54687 w 2696561"/>
                <a:gd name="T57" fmla="*/ 232423 h 4469351"/>
                <a:gd name="T58" fmla="*/ 45514 w 2696561"/>
                <a:gd name="T59" fmla="*/ 233345 h 4469351"/>
                <a:gd name="T60" fmla="*/ 0 w 2696561"/>
                <a:gd name="T61" fmla="*/ 187952 h 446935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96561"/>
                <a:gd name="T94" fmla="*/ 0 h 4469351"/>
                <a:gd name="T95" fmla="*/ 2696561 w 2696561"/>
                <a:gd name="T96" fmla="*/ 4469351 h 446935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96561" h="4469351">
                  <a:moveTo>
                    <a:pt x="0" y="3181349"/>
                  </a:moveTo>
                  <a:cubicBezTo>
                    <a:pt x="0" y="2863088"/>
                    <a:pt x="193501" y="2590021"/>
                    <a:pt x="469273" y="2473380"/>
                  </a:cubicBezTo>
                  <a:lnTo>
                    <a:pt x="504360" y="2462488"/>
                  </a:lnTo>
                  <a:lnTo>
                    <a:pt x="480923" y="2419310"/>
                  </a:lnTo>
                  <a:cubicBezTo>
                    <a:pt x="446541" y="2338022"/>
                    <a:pt x="427529" y="2248650"/>
                    <a:pt x="427529" y="2154838"/>
                  </a:cubicBezTo>
                  <a:cubicBezTo>
                    <a:pt x="427529" y="1873400"/>
                    <a:pt x="598641" y="1631928"/>
                    <a:pt x="842506" y="1528782"/>
                  </a:cubicBezTo>
                  <a:lnTo>
                    <a:pt x="875314" y="1518598"/>
                  </a:lnTo>
                  <a:lnTo>
                    <a:pt x="878354" y="1458397"/>
                  </a:lnTo>
                  <a:cubicBezTo>
                    <a:pt x="919195" y="1056241"/>
                    <a:pt x="1221479" y="731374"/>
                    <a:pt x="1612563" y="656441"/>
                  </a:cubicBezTo>
                  <a:lnTo>
                    <a:pt x="1727078" y="645617"/>
                  </a:lnTo>
                  <a:lnTo>
                    <a:pt x="1731164" y="635071"/>
                  </a:lnTo>
                  <a:cubicBezTo>
                    <a:pt x="1743796" y="600804"/>
                    <a:pt x="1758450" y="559446"/>
                    <a:pt x="1775523" y="509345"/>
                  </a:cubicBezTo>
                  <a:cubicBezTo>
                    <a:pt x="1873400" y="143127"/>
                    <a:pt x="1828412" y="169782"/>
                    <a:pt x="1854856" y="0"/>
                  </a:cubicBezTo>
                  <a:cubicBezTo>
                    <a:pt x="1897858" y="149940"/>
                    <a:pt x="1976581" y="246306"/>
                    <a:pt x="2007676" y="420056"/>
                  </a:cubicBezTo>
                  <a:cubicBezTo>
                    <a:pt x="2031975" y="493472"/>
                    <a:pt x="2044367" y="569863"/>
                    <a:pt x="2053783" y="646999"/>
                  </a:cubicBezTo>
                  <a:lnTo>
                    <a:pt x="2058202" y="686403"/>
                  </a:lnTo>
                  <a:lnTo>
                    <a:pt x="2139884" y="711759"/>
                  </a:lnTo>
                  <a:cubicBezTo>
                    <a:pt x="2467019" y="850125"/>
                    <a:pt x="2696560" y="1174051"/>
                    <a:pt x="2696560" y="1551588"/>
                  </a:cubicBezTo>
                  <a:lnTo>
                    <a:pt x="2693418" y="1613811"/>
                  </a:lnTo>
                  <a:lnTo>
                    <a:pt x="2693418" y="3509677"/>
                  </a:lnTo>
                  <a:lnTo>
                    <a:pt x="2696561" y="3571920"/>
                  </a:lnTo>
                  <a:lnTo>
                    <a:pt x="2693418" y="3634162"/>
                  </a:lnTo>
                  <a:lnTo>
                    <a:pt x="2693418" y="3661270"/>
                  </a:lnTo>
                  <a:lnTo>
                    <a:pt x="2692049" y="3661270"/>
                  </a:lnTo>
                  <a:lnTo>
                    <a:pt x="2691928" y="3663677"/>
                  </a:lnTo>
                  <a:cubicBezTo>
                    <a:pt x="2645970" y="4116212"/>
                    <a:pt x="2263790" y="4469351"/>
                    <a:pt x="1799130" y="4469351"/>
                  </a:cubicBezTo>
                  <a:cubicBezTo>
                    <a:pt x="1427402" y="4469351"/>
                    <a:pt x="1108461" y="4243342"/>
                    <a:pt x="972224" y="3921241"/>
                  </a:cubicBezTo>
                  <a:lnTo>
                    <a:pt x="971445" y="3919113"/>
                  </a:lnTo>
                  <a:lnTo>
                    <a:pt x="923199" y="3934089"/>
                  </a:lnTo>
                  <a:cubicBezTo>
                    <a:pt x="873181" y="3944324"/>
                    <a:pt x="821393" y="3949699"/>
                    <a:pt x="768350" y="3949699"/>
                  </a:cubicBezTo>
                  <a:cubicBezTo>
                    <a:pt x="344002" y="3949699"/>
                    <a:pt x="0" y="3605697"/>
                    <a:pt x="0" y="31813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文本框 19">
              <a:extLst>
                <a:ext uri="{FF2B5EF4-FFF2-40B4-BE49-F238E27FC236}">
                  <a16:creationId xmlns:a16="http://schemas.microsoft.com/office/drawing/2014/main" id="{E986C202-9537-CC75-5E6C-11F0525E6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6857" y="2737804"/>
              <a:ext cx="694421" cy="646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charset="0"/>
                <a:buNone/>
              </a:pPr>
              <a:r>
                <a:rPr lang="en-US" altLang="zh-CN" sz="3599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5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0F93FB5-8CB3-09B4-F495-BBD0437337EA}"/>
              </a:ext>
            </a:extLst>
          </p:cNvPr>
          <p:cNvGrpSpPr/>
          <p:nvPr/>
        </p:nvGrpSpPr>
        <p:grpSpPr>
          <a:xfrm>
            <a:off x="9332511" y="3209264"/>
            <a:ext cx="1581376" cy="1299241"/>
            <a:chOff x="609995" y="1906534"/>
            <a:chExt cx="1581376" cy="129924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C61445D-2614-C244-A133-03DC2B348AC2}"/>
                </a:ext>
              </a:extLst>
            </p:cNvPr>
            <p:cNvSpPr txBox="1"/>
            <p:nvPr/>
          </p:nvSpPr>
          <p:spPr>
            <a:xfrm>
              <a:off x="609995" y="2211657"/>
              <a:ext cx="158137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A101A99-B4F0-219B-DFCF-220887459B36}"/>
                </a:ext>
              </a:extLst>
            </p:cNvPr>
            <p:cNvSpPr txBox="1"/>
            <p:nvPr/>
          </p:nvSpPr>
          <p:spPr>
            <a:xfrm>
              <a:off x="636166" y="1906534"/>
              <a:ext cx="15304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584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A3E379F5-EA48-4CC6-AB7B-7CEBAEDF15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98102" y="0"/>
            <a:ext cx="2993898" cy="2235206"/>
          </a:xfrm>
          <a:custGeom>
            <a:avLst/>
            <a:gdLst>
              <a:gd name="connsiteX0" fmla="*/ 0 w 2993898"/>
              <a:gd name="connsiteY0" fmla="*/ 0 h 2235206"/>
              <a:gd name="connsiteX1" fmla="*/ 2993898 w 2993898"/>
              <a:gd name="connsiteY1" fmla="*/ 0 h 2235206"/>
              <a:gd name="connsiteX2" fmla="*/ 2993898 w 2993898"/>
              <a:gd name="connsiteY2" fmla="*/ 2235206 h 2235206"/>
              <a:gd name="connsiteX3" fmla="*/ 0 w 2993898"/>
              <a:gd name="connsiteY3" fmla="*/ 2235206 h 223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3898" h="2235206">
                <a:moveTo>
                  <a:pt x="0" y="0"/>
                </a:moveTo>
                <a:lnTo>
                  <a:pt x="2993898" y="0"/>
                </a:lnTo>
                <a:lnTo>
                  <a:pt x="2993898" y="2235206"/>
                </a:lnTo>
                <a:lnTo>
                  <a:pt x="0" y="2235206"/>
                </a:lnTo>
                <a:close/>
              </a:path>
            </a:pathLst>
          </a:custGeom>
        </p:spPr>
      </p:pic>
      <p:pic>
        <p:nvPicPr>
          <p:cNvPr id="335" name="图片 334">
            <a:extLst>
              <a:ext uri="{FF2B5EF4-FFF2-40B4-BE49-F238E27FC236}">
                <a16:creationId xmlns:a16="http://schemas.microsoft.com/office/drawing/2014/main" id="{550A21CA-4B14-1718-EB81-1DB9037DEB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20086"/>
            <a:ext cx="12192000" cy="2237914"/>
          </a:xfrm>
          <a:custGeom>
            <a:avLst/>
            <a:gdLst>
              <a:gd name="connsiteX0" fmla="*/ 0 w 12192000"/>
              <a:gd name="connsiteY0" fmla="*/ 0 h 2237914"/>
              <a:gd name="connsiteX1" fmla="*/ 12192000 w 12192000"/>
              <a:gd name="connsiteY1" fmla="*/ 0 h 2237914"/>
              <a:gd name="connsiteX2" fmla="*/ 12192000 w 12192000"/>
              <a:gd name="connsiteY2" fmla="*/ 2237914 h 2237914"/>
              <a:gd name="connsiteX3" fmla="*/ 0 w 12192000"/>
              <a:gd name="connsiteY3" fmla="*/ 2237914 h 2237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37914">
                <a:moveTo>
                  <a:pt x="0" y="0"/>
                </a:moveTo>
                <a:lnTo>
                  <a:pt x="12192000" y="0"/>
                </a:lnTo>
                <a:lnTo>
                  <a:pt x="12192000" y="2237914"/>
                </a:lnTo>
                <a:lnTo>
                  <a:pt x="0" y="2237914"/>
                </a:lnTo>
                <a:close/>
              </a:path>
            </a:pathLst>
          </a:custGeom>
        </p:spPr>
      </p:pic>
      <p:pic>
        <p:nvPicPr>
          <p:cNvPr id="308" name="图片 307" descr="D:\51PPT模板网\51pptmoban.com\图片.jpg">
            <a:extLst>
              <a:ext uri="{FF2B5EF4-FFF2-40B4-BE49-F238E27FC236}">
                <a16:creationId xmlns:a16="http://schemas.microsoft.com/office/drawing/2014/main" id="{29391362-D372-7155-5EDC-0437CD4B6C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311116" cy="3496330"/>
          </a:xfrm>
          <a:custGeom>
            <a:avLst/>
            <a:gdLst>
              <a:gd name="connsiteX0" fmla="*/ 0 w 2311116"/>
              <a:gd name="connsiteY0" fmla="*/ 0 h 3496330"/>
              <a:gd name="connsiteX1" fmla="*/ 2311116 w 2311116"/>
              <a:gd name="connsiteY1" fmla="*/ 0 h 3496330"/>
              <a:gd name="connsiteX2" fmla="*/ 2311116 w 2311116"/>
              <a:gd name="connsiteY2" fmla="*/ 3496330 h 3496330"/>
              <a:gd name="connsiteX3" fmla="*/ 0 w 2311116"/>
              <a:gd name="connsiteY3" fmla="*/ 3496330 h 349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1116" h="3496330">
                <a:moveTo>
                  <a:pt x="0" y="0"/>
                </a:moveTo>
                <a:lnTo>
                  <a:pt x="2311116" y="0"/>
                </a:lnTo>
                <a:lnTo>
                  <a:pt x="2311116" y="3496330"/>
                </a:lnTo>
                <a:lnTo>
                  <a:pt x="0" y="349633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9597397" y="2007541"/>
            <a:ext cx="747395" cy="523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26" y="3477425"/>
            <a:ext cx="663575" cy="5391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3912" y="507044"/>
            <a:ext cx="622935" cy="452120"/>
          </a:xfrm>
          <a:prstGeom prst="rect">
            <a:avLst/>
          </a:prstGeom>
        </p:spPr>
      </p:pic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5139E766-AA81-0DD7-D8EA-C2FE4794D600}"/>
              </a:ext>
            </a:extLst>
          </p:cNvPr>
          <p:cNvGrpSpPr/>
          <p:nvPr/>
        </p:nvGrpSpPr>
        <p:grpSpPr>
          <a:xfrm>
            <a:off x="1591384" y="4198834"/>
            <a:ext cx="1663063" cy="2252511"/>
            <a:chOff x="-7562551" y="2268771"/>
            <a:chExt cx="3147793" cy="4263483"/>
          </a:xfrm>
        </p:grpSpPr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90D268FE-7780-4631-7B99-6787CE2449D0}"/>
                </a:ext>
              </a:extLst>
            </p:cNvPr>
            <p:cNvSpPr/>
            <p:nvPr/>
          </p:nvSpPr>
          <p:spPr>
            <a:xfrm>
              <a:off x="-7202128" y="4796700"/>
              <a:ext cx="212663" cy="214644"/>
            </a:xfrm>
            <a:custGeom>
              <a:avLst/>
              <a:gdLst>
                <a:gd name="connsiteX0" fmla="*/ 145844 w 212663"/>
                <a:gd name="connsiteY0" fmla="*/ 1940 h 214644"/>
                <a:gd name="connsiteX1" fmla="*/ 134057 w 212663"/>
                <a:gd name="connsiteY1" fmla="*/ 4926 h 214644"/>
                <a:gd name="connsiteX2" fmla="*/ 116529 w 212663"/>
                <a:gd name="connsiteY2" fmla="*/ 1711 h 214644"/>
                <a:gd name="connsiteX3" fmla="*/ 98006 w 212663"/>
                <a:gd name="connsiteY3" fmla="*/ 103 h 214644"/>
                <a:gd name="connsiteX4" fmla="*/ 76193 w 212663"/>
                <a:gd name="connsiteY4" fmla="*/ 793 h 214644"/>
                <a:gd name="connsiteX5" fmla="*/ 64788 w 212663"/>
                <a:gd name="connsiteY5" fmla="*/ 2476 h 214644"/>
                <a:gd name="connsiteX6" fmla="*/ 53383 w 212663"/>
                <a:gd name="connsiteY6" fmla="*/ 5308 h 214644"/>
                <a:gd name="connsiteX7" fmla="*/ 42362 w 212663"/>
                <a:gd name="connsiteY7" fmla="*/ 9518 h 214644"/>
                <a:gd name="connsiteX8" fmla="*/ 31952 w 212663"/>
                <a:gd name="connsiteY8" fmla="*/ 15335 h 214644"/>
                <a:gd name="connsiteX9" fmla="*/ 22461 w 212663"/>
                <a:gd name="connsiteY9" fmla="*/ 22913 h 214644"/>
                <a:gd name="connsiteX10" fmla="*/ 14195 w 212663"/>
                <a:gd name="connsiteY10" fmla="*/ 32480 h 214644"/>
                <a:gd name="connsiteX11" fmla="*/ 7459 w 212663"/>
                <a:gd name="connsiteY11" fmla="*/ 44191 h 214644"/>
                <a:gd name="connsiteX12" fmla="*/ 2484 w 212663"/>
                <a:gd name="connsiteY12" fmla="*/ 58351 h 214644"/>
                <a:gd name="connsiteX13" fmla="*/ 111 w 212663"/>
                <a:gd name="connsiteY13" fmla="*/ 73812 h 214644"/>
                <a:gd name="connsiteX14" fmla="*/ 724 w 212663"/>
                <a:gd name="connsiteY14" fmla="*/ 89120 h 214644"/>
                <a:gd name="connsiteX15" fmla="*/ 3862 w 212663"/>
                <a:gd name="connsiteY15" fmla="*/ 104275 h 214644"/>
                <a:gd name="connsiteX16" fmla="*/ 9220 w 212663"/>
                <a:gd name="connsiteY16" fmla="*/ 119124 h 214644"/>
                <a:gd name="connsiteX17" fmla="*/ 16338 w 212663"/>
                <a:gd name="connsiteY17" fmla="*/ 133437 h 214644"/>
                <a:gd name="connsiteX18" fmla="*/ 24910 w 212663"/>
                <a:gd name="connsiteY18" fmla="*/ 147214 h 214644"/>
                <a:gd name="connsiteX19" fmla="*/ 44658 w 212663"/>
                <a:gd name="connsiteY19" fmla="*/ 172471 h 214644"/>
                <a:gd name="connsiteX20" fmla="*/ 65400 w 212663"/>
                <a:gd name="connsiteY20" fmla="*/ 193902 h 214644"/>
                <a:gd name="connsiteX21" fmla="*/ 83999 w 212663"/>
                <a:gd name="connsiteY21" fmla="*/ 210512 h 214644"/>
                <a:gd name="connsiteX22" fmla="*/ 84765 w 212663"/>
                <a:gd name="connsiteY22" fmla="*/ 211124 h 214644"/>
                <a:gd name="connsiteX23" fmla="*/ 149135 w 212663"/>
                <a:gd name="connsiteY23" fmla="*/ 214645 h 214644"/>
                <a:gd name="connsiteX24" fmla="*/ 149671 w 212663"/>
                <a:gd name="connsiteY24" fmla="*/ 204312 h 214644"/>
                <a:gd name="connsiteX25" fmla="*/ 154722 w 212663"/>
                <a:gd name="connsiteY25" fmla="*/ 165199 h 214644"/>
                <a:gd name="connsiteX26" fmla="*/ 159314 w 212663"/>
                <a:gd name="connsiteY26" fmla="*/ 142773 h 214644"/>
                <a:gd name="connsiteX27" fmla="*/ 165514 w 212663"/>
                <a:gd name="connsiteY27" fmla="*/ 119198 h 214644"/>
                <a:gd name="connsiteX28" fmla="*/ 173704 w 212663"/>
                <a:gd name="connsiteY28" fmla="*/ 95165 h 214644"/>
                <a:gd name="connsiteX29" fmla="*/ 184114 w 212663"/>
                <a:gd name="connsiteY29" fmla="*/ 71284 h 214644"/>
                <a:gd name="connsiteX30" fmla="*/ 196972 w 212663"/>
                <a:gd name="connsiteY30" fmla="*/ 48169 h 214644"/>
                <a:gd name="connsiteX31" fmla="*/ 212663 w 212663"/>
                <a:gd name="connsiteY31" fmla="*/ 26508 h 214644"/>
                <a:gd name="connsiteX32" fmla="*/ 145920 w 212663"/>
                <a:gd name="connsiteY32" fmla="*/ 1939 h 214644"/>
                <a:gd name="connsiteX33" fmla="*/ 145844 w 212663"/>
                <a:gd name="connsiteY33" fmla="*/ 1939 h 214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2663" h="214644">
                  <a:moveTo>
                    <a:pt x="145844" y="1940"/>
                  </a:moveTo>
                  <a:lnTo>
                    <a:pt x="134057" y="4926"/>
                  </a:lnTo>
                  <a:cubicBezTo>
                    <a:pt x="134057" y="4926"/>
                    <a:pt x="127215" y="3125"/>
                    <a:pt x="116529" y="1711"/>
                  </a:cubicBezTo>
                  <a:cubicBezTo>
                    <a:pt x="111186" y="1004"/>
                    <a:pt x="104850" y="344"/>
                    <a:pt x="98006" y="103"/>
                  </a:cubicBezTo>
                  <a:cubicBezTo>
                    <a:pt x="91162" y="-136"/>
                    <a:pt x="83757" y="20"/>
                    <a:pt x="76193" y="793"/>
                  </a:cubicBezTo>
                  <a:cubicBezTo>
                    <a:pt x="72410" y="1178"/>
                    <a:pt x="68604" y="1735"/>
                    <a:pt x="64788" y="2476"/>
                  </a:cubicBezTo>
                  <a:cubicBezTo>
                    <a:pt x="60972" y="3218"/>
                    <a:pt x="57136" y="4144"/>
                    <a:pt x="53383" y="5308"/>
                  </a:cubicBezTo>
                  <a:cubicBezTo>
                    <a:pt x="49631" y="6473"/>
                    <a:pt x="45953" y="7861"/>
                    <a:pt x="42362" y="9518"/>
                  </a:cubicBezTo>
                  <a:cubicBezTo>
                    <a:pt x="38770" y="11175"/>
                    <a:pt x="35285" y="13118"/>
                    <a:pt x="31952" y="15335"/>
                  </a:cubicBezTo>
                  <a:cubicBezTo>
                    <a:pt x="28620" y="17552"/>
                    <a:pt x="25437" y="20067"/>
                    <a:pt x="22461" y="22913"/>
                  </a:cubicBezTo>
                  <a:cubicBezTo>
                    <a:pt x="19485" y="25758"/>
                    <a:pt x="16717" y="28937"/>
                    <a:pt x="14195" y="32480"/>
                  </a:cubicBezTo>
                  <a:cubicBezTo>
                    <a:pt x="11673" y="36023"/>
                    <a:pt x="9430" y="39883"/>
                    <a:pt x="7459" y="44191"/>
                  </a:cubicBezTo>
                  <a:cubicBezTo>
                    <a:pt x="5488" y="48498"/>
                    <a:pt x="3806" y="53210"/>
                    <a:pt x="2484" y="58351"/>
                  </a:cubicBezTo>
                  <a:cubicBezTo>
                    <a:pt x="1162" y="63492"/>
                    <a:pt x="385" y="68676"/>
                    <a:pt x="111" y="73812"/>
                  </a:cubicBezTo>
                  <a:cubicBezTo>
                    <a:pt x="-162" y="78948"/>
                    <a:pt x="77" y="84031"/>
                    <a:pt x="724" y="89120"/>
                  </a:cubicBezTo>
                  <a:cubicBezTo>
                    <a:pt x="1370" y="94209"/>
                    <a:pt x="2424" y="99275"/>
                    <a:pt x="3862" y="104275"/>
                  </a:cubicBezTo>
                  <a:cubicBezTo>
                    <a:pt x="5300" y="109274"/>
                    <a:pt x="7120" y="114256"/>
                    <a:pt x="9220" y="119124"/>
                  </a:cubicBezTo>
                  <a:cubicBezTo>
                    <a:pt x="11320" y="123991"/>
                    <a:pt x="13705" y="128742"/>
                    <a:pt x="16338" y="133437"/>
                  </a:cubicBezTo>
                  <a:cubicBezTo>
                    <a:pt x="18971" y="138131"/>
                    <a:pt x="21872" y="142735"/>
                    <a:pt x="24910" y="147214"/>
                  </a:cubicBezTo>
                  <a:cubicBezTo>
                    <a:pt x="30987" y="156171"/>
                    <a:pt x="37736" y="164632"/>
                    <a:pt x="44658" y="172471"/>
                  </a:cubicBezTo>
                  <a:cubicBezTo>
                    <a:pt x="51580" y="180312"/>
                    <a:pt x="58663" y="187516"/>
                    <a:pt x="65400" y="193902"/>
                  </a:cubicBezTo>
                  <a:cubicBezTo>
                    <a:pt x="72138" y="200289"/>
                    <a:pt x="78478" y="205917"/>
                    <a:pt x="83999" y="210512"/>
                  </a:cubicBezTo>
                  <a:cubicBezTo>
                    <a:pt x="84458" y="210893"/>
                    <a:pt x="84319" y="210757"/>
                    <a:pt x="84765" y="211124"/>
                  </a:cubicBezTo>
                  <a:cubicBezTo>
                    <a:pt x="102714" y="211124"/>
                    <a:pt x="123944" y="211626"/>
                    <a:pt x="149135" y="214645"/>
                  </a:cubicBezTo>
                  <a:cubicBezTo>
                    <a:pt x="149353" y="210959"/>
                    <a:pt x="149301" y="208619"/>
                    <a:pt x="149671" y="204312"/>
                  </a:cubicBezTo>
                  <a:cubicBezTo>
                    <a:pt x="150644" y="192983"/>
                    <a:pt x="152203" y="179672"/>
                    <a:pt x="154722" y="165199"/>
                  </a:cubicBezTo>
                  <a:cubicBezTo>
                    <a:pt x="155982" y="157962"/>
                    <a:pt x="157535" y="150480"/>
                    <a:pt x="159314" y="142773"/>
                  </a:cubicBezTo>
                  <a:cubicBezTo>
                    <a:pt x="161094" y="135066"/>
                    <a:pt x="163128" y="127167"/>
                    <a:pt x="165514" y="119198"/>
                  </a:cubicBezTo>
                  <a:cubicBezTo>
                    <a:pt x="167901" y="111230"/>
                    <a:pt x="170621" y="103185"/>
                    <a:pt x="173704" y="95165"/>
                  </a:cubicBezTo>
                  <a:cubicBezTo>
                    <a:pt x="176787" y="87145"/>
                    <a:pt x="180247" y="79145"/>
                    <a:pt x="184114" y="71284"/>
                  </a:cubicBezTo>
                  <a:cubicBezTo>
                    <a:pt x="187981" y="63423"/>
                    <a:pt x="192233" y="55661"/>
                    <a:pt x="196972" y="48169"/>
                  </a:cubicBezTo>
                  <a:cubicBezTo>
                    <a:pt x="201713" y="40677"/>
                    <a:pt x="206962" y="33421"/>
                    <a:pt x="212663" y="26508"/>
                  </a:cubicBezTo>
                  <a:lnTo>
                    <a:pt x="145920" y="1939"/>
                  </a:lnTo>
                  <a:lnTo>
                    <a:pt x="145844" y="1939"/>
                  </a:ln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4728A480-5DEA-F223-A3AE-0DDECAA6A7FA}"/>
                </a:ext>
              </a:extLst>
            </p:cNvPr>
            <p:cNvSpPr/>
            <p:nvPr/>
          </p:nvSpPr>
          <p:spPr>
            <a:xfrm>
              <a:off x="-7562551" y="4607965"/>
              <a:ext cx="509805" cy="636556"/>
            </a:xfrm>
            <a:custGeom>
              <a:avLst/>
              <a:gdLst>
                <a:gd name="connsiteX0" fmla="*/ 339643 w 509805"/>
                <a:gd name="connsiteY0" fmla="*/ 121 h 636556"/>
                <a:gd name="connsiteX1" fmla="*/ 228964 w 509805"/>
                <a:gd name="connsiteY1" fmla="*/ 89672 h 636556"/>
                <a:gd name="connsiteX2" fmla="*/ 156098 w 509805"/>
                <a:gd name="connsiteY2" fmla="*/ 235404 h 636556"/>
                <a:gd name="connsiteX3" fmla="*/ 5697 w 509805"/>
                <a:gd name="connsiteY3" fmla="*/ 580827 h 636556"/>
                <a:gd name="connsiteX4" fmla="*/ 111399 w 509805"/>
                <a:gd name="connsiteY4" fmla="*/ 613741 h 636556"/>
                <a:gd name="connsiteX5" fmla="*/ 290045 w 509805"/>
                <a:gd name="connsiteY5" fmla="*/ 482167 h 636556"/>
                <a:gd name="connsiteX6" fmla="*/ 445192 w 509805"/>
                <a:gd name="connsiteY6" fmla="*/ 399886 h 636556"/>
                <a:gd name="connsiteX7" fmla="*/ 444426 w 509805"/>
                <a:gd name="connsiteY7" fmla="*/ 399274 h 636556"/>
                <a:gd name="connsiteX8" fmla="*/ 425827 w 509805"/>
                <a:gd name="connsiteY8" fmla="*/ 382665 h 636556"/>
                <a:gd name="connsiteX9" fmla="*/ 405085 w 509805"/>
                <a:gd name="connsiteY9" fmla="*/ 361233 h 636556"/>
                <a:gd name="connsiteX10" fmla="*/ 385337 w 509805"/>
                <a:gd name="connsiteY10" fmla="*/ 335976 h 636556"/>
                <a:gd name="connsiteX11" fmla="*/ 376765 w 509805"/>
                <a:gd name="connsiteY11" fmla="*/ 322199 h 636556"/>
                <a:gd name="connsiteX12" fmla="*/ 369647 w 509805"/>
                <a:gd name="connsiteY12" fmla="*/ 307886 h 636556"/>
                <a:gd name="connsiteX13" fmla="*/ 364289 w 509805"/>
                <a:gd name="connsiteY13" fmla="*/ 293037 h 636556"/>
                <a:gd name="connsiteX14" fmla="*/ 361151 w 509805"/>
                <a:gd name="connsiteY14" fmla="*/ 277882 h 636556"/>
                <a:gd name="connsiteX15" fmla="*/ 360538 w 509805"/>
                <a:gd name="connsiteY15" fmla="*/ 262574 h 636556"/>
                <a:gd name="connsiteX16" fmla="*/ 362911 w 509805"/>
                <a:gd name="connsiteY16" fmla="*/ 247113 h 636556"/>
                <a:gd name="connsiteX17" fmla="*/ 367886 w 509805"/>
                <a:gd name="connsiteY17" fmla="*/ 232953 h 636556"/>
                <a:gd name="connsiteX18" fmla="*/ 374622 w 509805"/>
                <a:gd name="connsiteY18" fmla="*/ 221242 h 636556"/>
                <a:gd name="connsiteX19" fmla="*/ 382888 w 509805"/>
                <a:gd name="connsiteY19" fmla="*/ 211675 h 636556"/>
                <a:gd name="connsiteX20" fmla="*/ 392379 w 509805"/>
                <a:gd name="connsiteY20" fmla="*/ 204097 h 636556"/>
                <a:gd name="connsiteX21" fmla="*/ 402789 w 509805"/>
                <a:gd name="connsiteY21" fmla="*/ 198280 h 636556"/>
                <a:gd name="connsiteX22" fmla="*/ 413810 w 509805"/>
                <a:gd name="connsiteY22" fmla="*/ 194070 h 636556"/>
                <a:gd name="connsiteX23" fmla="*/ 425215 w 509805"/>
                <a:gd name="connsiteY23" fmla="*/ 191239 h 636556"/>
                <a:gd name="connsiteX24" fmla="*/ 436620 w 509805"/>
                <a:gd name="connsiteY24" fmla="*/ 189555 h 636556"/>
                <a:gd name="connsiteX25" fmla="*/ 458433 w 509805"/>
                <a:gd name="connsiteY25" fmla="*/ 188866 h 636556"/>
                <a:gd name="connsiteX26" fmla="*/ 476956 w 509805"/>
                <a:gd name="connsiteY26" fmla="*/ 190473 h 636556"/>
                <a:gd name="connsiteX27" fmla="*/ 494484 w 509805"/>
                <a:gd name="connsiteY27" fmla="*/ 193688 h 636556"/>
                <a:gd name="connsiteX28" fmla="*/ 506271 w 509805"/>
                <a:gd name="connsiteY28" fmla="*/ 190703 h 636556"/>
                <a:gd name="connsiteX29" fmla="*/ 492188 w 509805"/>
                <a:gd name="connsiteY29" fmla="*/ 134293 h 636556"/>
                <a:gd name="connsiteX30" fmla="*/ 362912 w 509805"/>
                <a:gd name="connsiteY30" fmla="*/ 16803 h 636556"/>
                <a:gd name="connsiteX31" fmla="*/ 339644 w 509805"/>
                <a:gd name="connsiteY31" fmla="*/ 118 h 63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9805" h="636556">
                  <a:moveTo>
                    <a:pt x="339643" y="121"/>
                  </a:moveTo>
                  <a:cubicBezTo>
                    <a:pt x="311334" y="-2412"/>
                    <a:pt x="269507" y="35023"/>
                    <a:pt x="228964" y="89672"/>
                  </a:cubicBezTo>
                  <a:cubicBezTo>
                    <a:pt x="174908" y="162528"/>
                    <a:pt x="184302" y="214252"/>
                    <a:pt x="156098" y="235404"/>
                  </a:cubicBezTo>
                  <a:cubicBezTo>
                    <a:pt x="127894" y="256556"/>
                    <a:pt x="-31907" y="327008"/>
                    <a:pt x="5697" y="580827"/>
                  </a:cubicBezTo>
                  <a:cubicBezTo>
                    <a:pt x="36250" y="627832"/>
                    <a:pt x="76146" y="660743"/>
                    <a:pt x="111399" y="613741"/>
                  </a:cubicBezTo>
                  <a:cubicBezTo>
                    <a:pt x="146651" y="566736"/>
                    <a:pt x="179582" y="524471"/>
                    <a:pt x="290045" y="482167"/>
                  </a:cubicBezTo>
                  <a:cubicBezTo>
                    <a:pt x="400505" y="439863"/>
                    <a:pt x="449892" y="435141"/>
                    <a:pt x="445192" y="399886"/>
                  </a:cubicBezTo>
                  <a:cubicBezTo>
                    <a:pt x="444746" y="399519"/>
                    <a:pt x="444885" y="399656"/>
                    <a:pt x="444426" y="399274"/>
                  </a:cubicBezTo>
                  <a:cubicBezTo>
                    <a:pt x="438905" y="394679"/>
                    <a:pt x="432565" y="389051"/>
                    <a:pt x="425827" y="382665"/>
                  </a:cubicBezTo>
                  <a:cubicBezTo>
                    <a:pt x="419090" y="376278"/>
                    <a:pt x="412007" y="369074"/>
                    <a:pt x="405085" y="361233"/>
                  </a:cubicBezTo>
                  <a:cubicBezTo>
                    <a:pt x="398163" y="353393"/>
                    <a:pt x="391414" y="344932"/>
                    <a:pt x="385337" y="335976"/>
                  </a:cubicBezTo>
                  <a:cubicBezTo>
                    <a:pt x="382299" y="331498"/>
                    <a:pt x="379398" y="326893"/>
                    <a:pt x="376765" y="322199"/>
                  </a:cubicBezTo>
                  <a:cubicBezTo>
                    <a:pt x="374131" y="317505"/>
                    <a:pt x="371747" y="312754"/>
                    <a:pt x="369647" y="307886"/>
                  </a:cubicBezTo>
                  <a:cubicBezTo>
                    <a:pt x="367547" y="303018"/>
                    <a:pt x="365727" y="298036"/>
                    <a:pt x="364289" y="293037"/>
                  </a:cubicBezTo>
                  <a:cubicBezTo>
                    <a:pt x="362851" y="288038"/>
                    <a:pt x="361797" y="282971"/>
                    <a:pt x="361151" y="277882"/>
                  </a:cubicBezTo>
                  <a:cubicBezTo>
                    <a:pt x="360504" y="272793"/>
                    <a:pt x="360265" y="267710"/>
                    <a:pt x="360538" y="262574"/>
                  </a:cubicBezTo>
                  <a:cubicBezTo>
                    <a:pt x="360812" y="257438"/>
                    <a:pt x="361589" y="252254"/>
                    <a:pt x="362911" y="247113"/>
                  </a:cubicBezTo>
                  <a:cubicBezTo>
                    <a:pt x="364233" y="241972"/>
                    <a:pt x="365915" y="237261"/>
                    <a:pt x="367886" y="232953"/>
                  </a:cubicBezTo>
                  <a:cubicBezTo>
                    <a:pt x="369857" y="228645"/>
                    <a:pt x="372100" y="224785"/>
                    <a:pt x="374622" y="221242"/>
                  </a:cubicBezTo>
                  <a:cubicBezTo>
                    <a:pt x="377144" y="217700"/>
                    <a:pt x="379912" y="214521"/>
                    <a:pt x="382888" y="211675"/>
                  </a:cubicBezTo>
                  <a:cubicBezTo>
                    <a:pt x="385864" y="208829"/>
                    <a:pt x="389047" y="206314"/>
                    <a:pt x="392379" y="204097"/>
                  </a:cubicBezTo>
                  <a:cubicBezTo>
                    <a:pt x="395712" y="201880"/>
                    <a:pt x="399197" y="199937"/>
                    <a:pt x="402789" y="198280"/>
                  </a:cubicBezTo>
                  <a:cubicBezTo>
                    <a:pt x="406380" y="196624"/>
                    <a:pt x="410058" y="195235"/>
                    <a:pt x="413810" y="194070"/>
                  </a:cubicBezTo>
                  <a:cubicBezTo>
                    <a:pt x="417563" y="192906"/>
                    <a:pt x="421399" y="191980"/>
                    <a:pt x="425215" y="191239"/>
                  </a:cubicBezTo>
                  <a:cubicBezTo>
                    <a:pt x="429031" y="190498"/>
                    <a:pt x="432837" y="189940"/>
                    <a:pt x="436620" y="189555"/>
                  </a:cubicBezTo>
                  <a:cubicBezTo>
                    <a:pt x="444184" y="188783"/>
                    <a:pt x="451589" y="188625"/>
                    <a:pt x="458433" y="188866"/>
                  </a:cubicBezTo>
                  <a:cubicBezTo>
                    <a:pt x="465277" y="189106"/>
                    <a:pt x="471613" y="189767"/>
                    <a:pt x="476956" y="190473"/>
                  </a:cubicBezTo>
                  <a:cubicBezTo>
                    <a:pt x="487642" y="191887"/>
                    <a:pt x="494484" y="193688"/>
                    <a:pt x="494484" y="193688"/>
                  </a:cubicBezTo>
                  <a:lnTo>
                    <a:pt x="506271" y="190703"/>
                  </a:lnTo>
                  <a:cubicBezTo>
                    <a:pt x="506271" y="190703"/>
                    <a:pt x="520390" y="160145"/>
                    <a:pt x="492188" y="134293"/>
                  </a:cubicBezTo>
                  <a:cubicBezTo>
                    <a:pt x="463986" y="108441"/>
                    <a:pt x="386413" y="59108"/>
                    <a:pt x="362912" y="16803"/>
                  </a:cubicBezTo>
                  <a:cubicBezTo>
                    <a:pt x="357036" y="6228"/>
                    <a:pt x="349079" y="962"/>
                    <a:pt x="339644" y="118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1DCF37E-0214-36E2-09BF-9F249AF3EE09}"/>
                </a:ext>
              </a:extLst>
            </p:cNvPr>
            <p:cNvSpPr/>
            <p:nvPr/>
          </p:nvSpPr>
          <p:spPr>
            <a:xfrm>
              <a:off x="-5113043" y="6180513"/>
              <a:ext cx="698285" cy="351741"/>
            </a:xfrm>
            <a:custGeom>
              <a:avLst/>
              <a:gdLst>
                <a:gd name="connsiteX0" fmla="*/ 70636 w 698285"/>
                <a:gd name="connsiteY0" fmla="*/ 13240 h 351741"/>
                <a:gd name="connsiteX1" fmla="*/ 37952 w 698285"/>
                <a:gd name="connsiteY1" fmla="*/ 63375 h 351741"/>
                <a:gd name="connsiteX2" fmla="*/ 16750 w 698285"/>
                <a:gd name="connsiteY2" fmla="*/ 183238 h 351741"/>
                <a:gd name="connsiteX3" fmla="*/ 33207 w 698285"/>
                <a:gd name="connsiteY3" fmla="*/ 265519 h 351741"/>
                <a:gd name="connsiteX4" fmla="*/ 263591 w 698285"/>
                <a:gd name="connsiteY4" fmla="*/ 293686 h 351741"/>
                <a:gd name="connsiteX5" fmla="*/ 336382 w 698285"/>
                <a:gd name="connsiteY5" fmla="*/ 324302 h 351741"/>
                <a:gd name="connsiteX6" fmla="*/ 597304 w 698285"/>
                <a:gd name="connsiteY6" fmla="*/ 345427 h 351741"/>
                <a:gd name="connsiteX7" fmla="*/ 695964 w 698285"/>
                <a:gd name="connsiteY7" fmla="*/ 249062 h 351741"/>
                <a:gd name="connsiteX8" fmla="*/ 573806 w 698285"/>
                <a:gd name="connsiteY8" fmla="*/ 162113 h 351741"/>
                <a:gd name="connsiteX9" fmla="*/ 348165 w 698285"/>
                <a:gd name="connsiteY9" fmla="*/ 6965 h 351741"/>
                <a:gd name="connsiteX10" fmla="*/ 342272 w 698285"/>
                <a:gd name="connsiteY10" fmla="*/ 0 h 351741"/>
                <a:gd name="connsiteX11" fmla="*/ 329872 w 698285"/>
                <a:gd name="connsiteY11" fmla="*/ 3368 h 351741"/>
                <a:gd name="connsiteX12" fmla="*/ 290608 w 698285"/>
                <a:gd name="connsiteY12" fmla="*/ 14849 h 351741"/>
                <a:gd name="connsiteX13" fmla="*/ 266727 w 698285"/>
                <a:gd name="connsiteY13" fmla="*/ 20436 h 351741"/>
                <a:gd name="connsiteX14" fmla="*/ 239555 w 698285"/>
                <a:gd name="connsiteY14" fmla="*/ 25182 h 351741"/>
                <a:gd name="connsiteX15" fmla="*/ 213761 w 698285"/>
                <a:gd name="connsiteY15" fmla="*/ 28243 h 351741"/>
                <a:gd name="connsiteX16" fmla="*/ 193631 w 698285"/>
                <a:gd name="connsiteY16" fmla="*/ 29621 h 351741"/>
                <a:gd name="connsiteX17" fmla="*/ 177557 w 698285"/>
                <a:gd name="connsiteY17" fmla="*/ 29391 h 351741"/>
                <a:gd name="connsiteX18" fmla="*/ 164316 w 698285"/>
                <a:gd name="connsiteY18" fmla="*/ 27860 h 351741"/>
                <a:gd name="connsiteX19" fmla="*/ 140665 w 698285"/>
                <a:gd name="connsiteY19" fmla="*/ 21431 h 351741"/>
                <a:gd name="connsiteX20" fmla="*/ 111580 w 698285"/>
                <a:gd name="connsiteY20" fmla="*/ 11863 h 351741"/>
                <a:gd name="connsiteX21" fmla="*/ 102701 w 698285"/>
                <a:gd name="connsiteY21" fmla="*/ 9950 h 351741"/>
                <a:gd name="connsiteX22" fmla="*/ 93899 w 698285"/>
                <a:gd name="connsiteY22" fmla="*/ 9261 h 351741"/>
                <a:gd name="connsiteX23" fmla="*/ 76677 w 698285"/>
                <a:gd name="connsiteY23" fmla="*/ 11251 h 351741"/>
                <a:gd name="connsiteX24" fmla="*/ 70631 w 698285"/>
                <a:gd name="connsiteY24" fmla="*/ 13241 h 35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98285" h="351741">
                  <a:moveTo>
                    <a:pt x="70636" y="13240"/>
                  </a:moveTo>
                  <a:cubicBezTo>
                    <a:pt x="60994" y="22976"/>
                    <a:pt x="52035" y="19115"/>
                    <a:pt x="37952" y="63375"/>
                  </a:cubicBezTo>
                  <a:cubicBezTo>
                    <a:pt x="21501" y="115079"/>
                    <a:pt x="16751" y="183238"/>
                    <a:pt x="16750" y="183238"/>
                  </a:cubicBezTo>
                  <a:cubicBezTo>
                    <a:pt x="16750" y="183238"/>
                    <a:pt x="-30249" y="242016"/>
                    <a:pt x="33207" y="265519"/>
                  </a:cubicBezTo>
                  <a:cubicBezTo>
                    <a:pt x="96663" y="289021"/>
                    <a:pt x="188386" y="324238"/>
                    <a:pt x="263591" y="293686"/>
                  </a:cubicBezTo>
                  <a:cubicBezTo>
                    <a:pt x="294144" y="288985"/>
                    <a:pt x="305829" y="305500"/>
                    <a:pt x="336382" y="324302"/>
                  </a:cubicBezTo>
                  <a:cubicBezTo>
                    <a:pt x="366934" y="343103"/>
                    <a:pt x="519750" y="361879"/>
                    <a:pt x="597304" y="345427"/>
                  </a:cubicBezTo>
                  <a:cubicBezTo>
                    <a:pt x="674861" y="328975"/>
                    <a:pt x="707715" y="300766"/>
                    <a:pt x="695964" y="249062"/>
                  </a:cubicBezTo>
                  <a:cubicBezTo>
                    <a:pt x="684213" y="197358"/>
                    <a:pt x="625510" y="185614"/>
                    <a:pt x="573806" y="162113"/>
                  </a:cubicBezTo>
                  <a:cubicBezTo>
                    <a:pt x="522101" y="138611"/>
                    <a:pt x="348165" y="6965"/>
                    <a:pt x="348165" y="6965"/>
                  </a:cubicBezTo>
                  <a:cubicBezTo>
                    <a:pt x="348165" y="6965"/>
                    <a:pt x="342832" y="667"/>
                    <a:pt x="342272" y="0"/>
                  </a:cubicBezTo>
                  <a:cubicBezTo>
                    <a:pt x="338057" y="1203"/>
                    <a:pt x="334562" y="1918"/>
                    <a:pt x="329872" y="3368"/>
                  </a:cubicBezTo>
                  <a:cubicBezTo>
                    <a:pt x="318447" y="6899"/>
                    <a:pt x="305512" y="10954"/>
                    <a:pt x="290608" y="14849"/>
                  </a:cubicBezTo>
                  <a:cubicBezTo>
                    <a:pt x="283155" y="16796"/>
                    <a:pt x="275224" y="18690"/>
                    <a:pt x="266727" y="20436"/>
                  </a:cubicBezTo>
                  <a:cubicBezTo>
                    <a:pt x="258230" y="22182"/>
                    <a:pt x="249215" y="23832"/>
                    <a:pt x="239555" y="25182"/>
                  </a:cubicBezTo>
                  <a:cubicBezTo>
                    <a:pt x="229895" y="26532"/>
                    <a:pt x="221340" y="27510"/>
                    <a:pt x="213761" y="28243"/>
                  </a:cubicBezTo>
                  <a:cubicBezTo>
                    <a:pt x="206182" y="28977"/>
                    <a:pt x="199590" y="29439"/>
                    <a:pt x="193631" y="29621"/>
                  </a:cubicBezTo>
                  <a:cubicBezTo>
                    <a:pt x="187671" y="29802"/>
                    <a:pt x="182358" y="29697"/>
                    <a:pt x="177557" y="29391"/>
                  </a:cubicBezTo>
                  <a:cubicBezTo>
                    <a:pt x="172757" y="29086"/>
                    <a:pt x="168419" y="28587"/>
                    <a:pt x="164316" y="27860"/>
                  </a:cubicBezTo>
                  <a:cubicBezTo>
                    <a:pt x="156111" y="26406"/>
                    <a:pt x="148845" y="24183"/>
                    <a:pt x="140665" y="21431"/>
                  </a:cubicBezTo>
                  <a:cubicBezTo>
                    <a:pt x="132486" y="18678"/>
                    <a:pt x="123421" y="15395"/>
                    <a:pt x="111580" y="11863"/>
                  </a:cubicBezTo>
                  <a:cubicBezTo>
                    <a:pt x="108620" y="10980"/>
                    <a:pt x="105656" y="10372"/>
                    <a:pt x="102701" y="9950"/>
                  </a:cubicBezTo>
                  <a:cubicBezTo>
                    <a:pt x="99747" y="9527"/>
                    <a:pt x="96825" y="9278"/>
                    <a:pt x="93899" y="9261"/>
                  </a:cubicBezTo>
                  <a:cubicBezTo>
                    <a:pt x="88049" y="9227"/>
                    <a:pt x="82267" y="9985"/>
                    <a:pt x="76677" y="11251"/>
                  </a:cubicBezTo>
                  <a:cubicBezTo>
                    <a:pt x="74581" y="11726"/>
                    <a:pt x="72673" y="12625"/>
                    <a:pt x="70631" y="13241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B9027FF-A9A5-12F1-3FFA-277EBABBE80E}"/>
                </a:ext>
              </a:extLst>
            </p:cNvPr>
            <p:cNvSpPr/>
            <p:nvPr/>
          </p:nvSpPr>
          <p:spPr>
            <a:xfrm>
              <a:off x="-5042408" y="6035392"/>
              <a:ext cx="271640" cy="174830"/>
            </a:xfrm>
            <a:custGeom>
              <a:avLst/>
              <a:gdLst>
                <a:gd name="connsiteX0" fmla="*/ 0 w 271640"/>
                <a:gd name="connsiteY0" fmla="*/ 158362 h 174830"/>
                <a:gd name="connsiteX1" fmla="*/ 6047 w 271640"/>
                <a:gd name="connsiteY1" fmla="*/ 156372 h 174830"/>
                <a:gd name="connsiteX2" fmla="*/ 23268 w 271640"/>
                <a:gd name="connsiteY2" fmla="*/ 154382 h 174830"/>
                <a:gd name="connsiteX3" fmla="*/ 32070 w 271640"/>
                <a:gd name="connsiteY3" fmla="*/ 155070 h 174830"/>
                <a:gd name="connsiteX4" fmla="*/ 40949 w 271640"/>
                <a:gd name="connsiteY4" fmla="*/ 156984 h 174830"/>
                <a:gd name="connsiteX5" fmla="*/ 70034 w 271640"/>
                <a:gd name="connsiteY5" fmla="*/ 166551 h 174830"/>
                <a:gd name="connsiteX6" fmla="*/ 93685 w 271640"/>
                <a:gd name="connsiteY6" fmla="*/ 172981 h 174830"/>
                <a:gd name="connsiteX7" fmla="*/ 106927 w 271640"/>
                <a:gd name="connsiteY7" fmla="*/ 174512 h 174830"/>
                <a:gd name="connsiteX8" fmla="*/ 123000 w 271640"/>
                <a:gd name="connsiteY8" fmla="*/ 174742 h 174830"/>
                <a:gd name="connsiteX9" fmla="*/ 143130 w 271640"/>
                <a:gd name="connsiteY9" fmla="*/ 173364 h 174830"/>
                <a:gd name="connsiteX10" fmla="*/ 168924 w 271640"/>
                <a:gd name="connsiteY10" fmla="*/ 170303 h 174830"/>
                <a:gd name="connsiteX11" fmla="*/ 196096 w 271640"/>
                <a:gd name="connsiteY11" fmla="*/ 165557 h 174830"/>
                <a:gd name="connsiteX12" fmla="*/ 219976 w 271640"/>
                <a:gd name="connsiteY12" fmla="*/ 159970 h 174830"/>
                <a:gd name="connsiteX13" fmla="*/ 259241 w 271640"/>
                <a:gd name="connsiteY13" fmla="*/ 148488 h 174830"/>
                <a:gd name="connsiteX14" fmla="*/ 271641 w 271640"/>
                <a:gd name="connsiteY14" fmla="*/ 145120 h 174830"/>
                <a:gd name="connsiteX15" fmla="*/ 146345 w 271640"/>
                <a:gd name="connsiteY15" fmla="*/ 0 h 174830"/>
                <a:gd name="connsiteX16" fmla="*/ 127134 w 271640"/>
                <a:gd name="connsiteY16" fmla="*/ 6353 h 174830"/>
                <a:gd name="connsiteX17" fmla="*/ 104248 w 271640"/>
                <a:gd name="connsiteY17" fmla="*/ 15079 h 174830"/>
                <a:gd name="connsiteX18" fmla="*/ 76311 w 271640"/>
                <a:gd name="connsiteY18" fmla="*/ 27248 h 174830"/>
                <a:gd name="connsiteX19" fmla="*/ 45544 w 271640"/>
                <a:gd name="connsiteY19" fmla="*/ 42863 h 174830"/>
                <a:gd name="connsiteX20" fmla="*/ 14391 w 271640"/>
                <a:gd name="connsiteY20" fmla="*/ 61844 h 174830"/>
                <a:gd name="connsiteX21" fmla="*/ 3446 w 271640"/>
                <a:gd name="connsiteY21" fmla="*/ 70188 h 174830"/>
                <a:gd name="connsiteX22" fmla="*/ 4747 w 271640"/>
                <a:gd name="connsiteY22" fmla="*/ 71948 h 174830"/>
                <a:gd name="connsiteX23" fmla="*/ 4899 w 271640"/>
                <a:gd name="connsiteY23" fmla="*/ 152086 h 174830"/>
                <a:gd name="connsiteX24" fmla="*/ 1 w 271640"/>
                <a:gd name="connsiteY24" fmla="*/ 158362 h 17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1640" h="174830">
                  <a:moveTo>
                    <a:pt x="0" y="158362"/>
                  </a:moveTo>
                  <a:cubicBezTo>
                    <a:pt x="2041" y="157746"/>
                    <a:pt x="3950" y="156846"/>
                    <a:pt x="6047" y="156372"/>
                  </a:cubicBezTo>
                  <a:cubicBezTo>
                    <a:pt x="11636" y="155106"/>
                    <a:pt x="17418" y="154347"/>
                    <a:pt x="23268" y="154382"/>
                  </a:cubicBezTo>
                  <a:cubicBezTo>
                    <a:pt x="26193" y="154406"/>
                    <a:pt x="29115" y="154648"/>
                    <a:pt x="32070" y="155070"/>
                  </a:cubicBezTo>
                  <a:cubicBezTo>
                    <a:pt x="35025" y="155493"/>
                    <a:pt x="37989" y="156101"/>
                    <a:pt x="40949" y="156984"/>
                  </a:cubicBezTo>
                  <a:cubicBezTo>
                    <a:pt x="52790" y="160515"/>
                    <a:pt x="61855" y="163799"/>
                    <a:pt x="70034" y="166551"/>
                  </a:cubicBezTo>
                  <a:cubicBezTo>
                    <a:pt x="78214" y="169304"/>
                    <a:pt x="85480" y="171527"/>
                    <a:pt x="93685" y="172981"/>
                  </a:cubicBezTo>
                  <a:cubicBezTo>
                    <a:pt x="97788" y="173708"/>
                    <a:pt x="102126" y="174207"/>
                    <a:pt x="106927" y="174512"/>
                  </a:cubicBezTo>
                  <a:cubicBezTo>
                    <a:pt x="111727" y="174817"/>
                    <a:pt x="117041" y="174923"/>
                    <a:pt x="123000" y="174742"/>
                  </a:cubicBezTo>
                  <a:cubicBezTo>
                    <a:pt x="128959" y="174561"/>
                    <a:pt x="135551" y="174097"/>
                    <a:pt x="143130" y="173364"/>
                  </a:cubicBezTo>
                  <a:cubicBezTo>
                    <a:pt x="150709" y="172630"/>
                    <a:pt x="159265" y="171653"/>
                    <a:pt x="168924" y="170303"/>
                  </a:cubicBezTo>
                  <a:cubicBezTo>
                    <a:pt x="178583" y="168952"/>
                    <a:pt x="187598" y="167303"/>
                    <a:pt x="196096" y="165557"/>
                  </a:cubicBezTo>
                  <a:cubicBezTo>
                    <a:pt x="204593" y="163810"/>
                    <a:pt x="212524" y="161917"/>
                    <a:pt x="219976" y="159970"/>
                  </a:cubicBezTo>
                  <a:cubicBezTo>
                    <a:pt x="234881" y="156074"/>
                    <a:pt x="247815" y="152020"/>
                    <a:pt x="259241" y="148488"/>
                  </a:cubicBezTo>
                  <a:cubicBezTo>
                    <a:pt x="263931" y="147038"/>
                    <a:pt x="267426" y="146324"/>
                    <a:pt x="271641" y="145120"/>
                  </a:cubicBezTo>
                  <a:cubicBezTo>
                    <a:pt x="261632" y="133209"/>
                    <a:pt x="171575" y="26075"/>
                    <a:pt x="146345" y="0"/>
                  </a:cubicBezTo>
                  <a:cubicBezTo>
                    <a:pt x="145041" y="386"/>
                    <a:pt x="138992" y="2111"/>
                    <a:pt x="127134" y="6353"/>
                  </a:cubicBezTo>
                  <a:cubicBezTo>
                    <a:pt x="120615" y="8685"/>
                    <a:pt x="112854" y="11595"/>
                    <a:pt x="104248" y="15079"/>
                  </a:cubicBezTo>
                  <a:cubicBezTo>
                    <a:pt x="95641" y="18563"/>
                    <a:pt x="86226" y="22622"/>
                    <a:pt x="76311" y="27248"/>
                  </a:cubicBezTo>
                  <a:cubicBezTo>
                    <a:pt x="66397" y="31876"/>
                    <a:pt x="55985" y="37102"/>
                    <a:pt x="45544" y="42863"/>
                  </a:cubicBezTo>
                  <a:cubicBezTo>
                    <a:pt x="35101" y="48624"/>
                    <a:pt x="24582" y="54960"/>
                    <a:pt x="14391" y="61844"/>
                  </a:cubicBezTo>
                  <a:cubicBezTo>
                    <a:pt x="10569" y="64427"/>
                    <a:pt x="7157" y="67448"/>
                    <a:pt x="3446" y="70188"/>
                  </a:cubicBezTo>
                  <a:cubicBezTo>
                    <a:pt x="3895" y="70800"/>
                    <a:pt x="4298" y="71334"/>
                    <a:pt x="4747" y="71948"/>
                  </a:cubicBezTo>
                  <a:cubicBezTo>
                    <a:pt x="3427" y="71553"/>
                    <a:pt x="16286" y="133871"/>
                    <a:pt x="4899" y="152086"/>
                  </a:cubicBezTo>
                  <a:cubicBezTo>
                    <a:pt x="3207" y="154794"/>
                    <a:pt x="1623" y="156724"/>
                    <a:pt x="1" y="15836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9619B00-95C5-25FB-3DB9-63B128BCABD7}"/>
                </a:ext>
              </a:extLst>
            </p:cNvPr>
            <p:cNvSpPr/>
            <p:nvPr/>
          </p:nvSpPr>
          <p:spPr>
            <a:xfrm>
              <a:off x="-7052981" y="3961784"/>
              <a:ext cx="2156968" cy="2143778"/>
            </a:xfrm>
            <a:custGeom>
              <a:avLst/>
              <a:gdLst>
                <a:gd name="connsiteX0" fmla="*/ 1482728 w 2156968"/>
                <a:gd name="connsiteY0" fmla="*/ 174324 h 2143778"/>
                <a:gd name="connsiteX1" fmla="*/ 1478977 w 2156968"/>
                <a:gd name="connsiteY1" fmla="*/ 167130 h 2143778"/>
                <a:gd name="connsiteX2" fmla="*/ 1469486 w 2156968"/>
                <a:gd name="connsiteY2" fmla="*/ 151975 h 2143778"/>
                <a:gd name="connsiteX3" fmla="*/ 1459000 w 2156968"/>
                <a:gd name="connsiteY3" fmla="*/ 137738 h 2143778"/>
                <a:gd name="connsiteX4" fmla="*/ 1447672 w 2156968"/>
                <a:gd name="connsiteY4" fmla="*/ 124497 h 2143778"/>
                <a:gd name="connsiteX5" fmla="*/ 1422719 w 2156968"/>
                <a:gd name="connsiteY5" fmla="*/ 100540 h 2143778"/>
                <a:gd name="connsiteX6" fmla="*/ 1395012 w 2156968"/>
                <a:gd name="connsiteY6" fmla="*/ 79874 h 2143778"/>
                <a:gd name="connsiteX7" fmla="*/ 1365315 w 2156968"/>
                <a:gd name="connsiteY7" fmla="*/ 62270 h 2143778"/>
                <a:gd name="connsiteX8" fmla="*/ 1334162 w 2156968"/>
                <a:gd name="connsiteY8" fmla="*/ 47497 h 2143778"/>
                <a:gd name="connsiteX9" fmla="*/ 1302246 w 2156968"/>
                <a:gd name="connsiteY9" fmla="*/ 35327 h 2143778"/>
                <a:gd name="connsiteX10" fmla="*/ 1270023 w 2156968"/>
                <a:gd name="connsiteY10" fmla="*/ 25377 h 2143778"/>
                <a:gd name="connsiteX11" fmla="*/ 1238258 w 2156968"/>
                <a:gd name="connsiteY11" fmla="*/ 17570 h 2143778"/>
                <a:gd name="connsiteX12" fmla="*/ 1207490 w 2156968"/>
                <a:gd name="connsiteY12" fmla="*/ 11523 h 2143778"/>
                <a:gd name="connsiteX13" fmla="*/ 1178251 w 2156968"/>
                <a:gd name="connsiteY13" fmla="*/ 7084 h 2143778"/>
                <a:gd name="connsiteX14" fmla="*/ 1127046 w 2156968"/>
                <a:gd name="connsiteY14" fmla="*/ 1956 h 2143778"/>
                <a:gd name="connsiteX15" fmla="*/ 1089543 w 2156968"/>
                <a:gd name="connsiteY15" fmla="*/ 42 h 2143778"/>
                <a:gd name="connsiteX16" fmla="*/ 1075153 w 2156968"/>
                <a:gd name="connsiteY16" fmla="*/ 655 h 2143778"/>
                <a:gd name="connsiteX17" fmla="*/ 1060993 w 2156968"/>
                <a:gd name="connsiteY17" fmla="*/ 3028 h 2143778"/>
                <a:gd name="connsiteX18" fmla="*/ 1047292 w 2156968"/>
                <a:gd name="connsiteY18" fmla="*/ 7084 h 2143778"/>
                <a:gd name="connsiteX19" fmla="*/ 1034051 w 2156968"/>
                <a:gd name="connsiteY19" fmla="*/ 12442 h 2143778"/>
                <a:gd name="connsiteX20" fmla="*/ 1009328 w 2156968"/>
                <a:gd name="connsiteY20" fmla="*/ 26143 h 2143778"/>
                <a:gd name="connsiteX21" fmla="*/ 987590 w 2156968"/>
                <a:gd name="connsiteY21" fmla="*/ 42063 h 2143778"/>
                <a:gd name="connsiteX22" fmla="*/ 969450 w 2156968"/>
                <a:gd name="connsiteY22" fmla="*/ 58060 h 2143778"/>
                <a:gd name="connsiteX23" fmla="*/ 955673 w 2156968"/>
                <a:gd name="connsiteY23" fmla="*/ 72067 h 2143778"/>
                <a:gd name="connsiteX24" fmla="*/ 943809 w 2156968"/>
                <a:gd name="connsiteY24" fmla="*/ 85844 h 2143778"/>
                <a:gd name="connsiteX25" fmla="*/ 942985 w 2156968"/>
                <a:gd name="connsiteY25" fmla="*/ 86894 h 2143778"/>
                <a:gd name="connsiteX26" fmla="*/ 903855 w 2156968"/>
                <a:gd name="connsiteY26" fmla="*/ 448947 h 2143778"/>
                <a:gd name="connsiteX27" fmla="*/ 880358 w 2156968"/>
                <a:gd name="connsiteY27" fmla="*/ 636930 h 2143778"/>
                <a:gd name="connsiteX28" fmla="*/ 816907 w 2156968"/>
                <a:gd name="connsiteY28" fmla="*/ 975397 h 2143778"/>
                <a:gd name="connsiteX29" fmla="*/ 774580 w 2156968"/>
                <a:gd name="connsiteY29" fmla="*/ 1092887 h 2143778"/>
                <a:gd name="connsiteX30" fmla="*/ 412698 w 2156968"/>
                <a:gd name="connsiteY30" fmla="*/ 930773 h 2143778"/>
                <a:gd name="connsiteX31" fmla="*/ 67202 w 2156968"/>
                <a:gd name="connsiteY31" fmla="*/ 862575 h 2143778"/>
                <a:gd name="connsiteX32" fmla="*/ 63528 w 2156968"/>
                <a:gd name="connsiteY32" fmla="*/ 861274 h 2143778"/>
                <a:gd name="connsiteX33" fmla="*/ 47837 w 2156968"/>
                <a:gd name="connsiteY33" fmla="*/ 882935 h 2143778"/>
                <a:gd name="connsiteX34" fmla="*/ 34979 w 2156968"/>
                <a:gd name="connsiteY34" fmla="*/ 906050 h 2143778"/>
                <a:gd name="connsiteX35" fmla="*/ 24569 w 2156968"/>
                <a:gd name="connsiteY35" fmla="*/ 929931 h 2143778"/>
                <a:gd name="connsiteX36" fmla="*/ 16380 w 2156968"/>
                <a:gd name="connsiteY36" fmla="*/ 953964 h 2143778"/>
                <a:gd name="connsiteX37" fmla="*/ 10180 w 2156968"/>
                <a:gd name="connsiteY37" fmla="*/ 977538 h 2143778"/>
                <a:gd name="connsiteX38" fmla="*/ 5587 w 2156968"/>
                <a:gd name="connsiteY38" fmla="*/ 999965 h 2143778"/>
                <a:gd name="connsiteX39" fmla="*/ 536 w 2156968"/>
                <a:gd name="connsiteY39" fmla="*/ 1039078 h 2143778"/>
                <a:gd name="connsiteX40" fmla="*/ 0 w 2156968"/>
                <a:gd name="connsiteY40" fmla="*/ 1049410 h 2143778"/>
                <a:gd name="connsiteX41" fmla="*/ 217604 w 2156968"/>
                <a:gd name="connsiteY41" fmla="*/ 1121128 h 2143778"/>
                <a:gd name="connsiteX42" fmla="*/ 671188 w 2156968"/>
                <a:gd name="connsiteY42" fmla="*/ 1339651 h 2143778"/>
                <a:gd name="connsiteX43" fmla="*/ 953247 w 2156968"/>
                <a:gd name="connsiteY43" fmla="*/ 1381977 h 2143778"/>
                <a:gd name="connsiteX44" fmla="*/ 1258796 w 2156968"/>
                <a:gd name="connsiteY44" fmla="*/ 841444 h 2143778"/>
                <a:gd name="connsiteX45" fmla="*/ 1571374 w 2156968"/>
                <a:gd name="connsiteY45" fmla="*/ 1231566 h 2143778"/>
                <a:gd name="connsiteX46" fmla="*/ 1679448 w 2156968"/>
                <a:gd name="connsiteY46" fmla="*/ 1490113 h 2143778"/>
                <a:gd name="connsiteX47" fmla="*/ 2014070 w 2156968"/>
                <a:gd name="connsiteY47" fmla="*/ 2143779 h 2143778"/>
                <a:gd name="connsiteX48" fmla="*/ 2025015 w 2156968"/>
                <a:gd name="connsiteY48" fmla="*/ 2135435 h 2143778"/>
                <a:gd name="connsiteX49" fmla="*/ 2056167 w 2156968"/>
                <a:gd name="connsiteY49" fmla="*/ 2116453 h 2143778"/>
                <a:gd name="connsiteX50" fmla="*/ 2086935 w 2156968"/>
                <a:gd name="connsiteY50" fmla="*/ 2100839 h 2143778"/>
                <a:gd name="connsiteX51" fmla="*/ 2114872 w 2156968"/>
                <a:gd name="connsiteY51" fmla="*/ 2088670 h 2143778"/>
                <a:gd name="connsiteX52" fmla="*/ 2137757 w 2156968"/>
                <a:gd name="connsiteY52" fmla="*/ 2079944 h 2143778"/>
                <a:gd name="connsiteX53" fmla="*/ 2156969 w 2156968"/>
                <a:gd name="connsiteY53" fmla="*/ 2073591 h 2143778"/>
                <a:gd name="connsiteX54" fmla="*/ 2154213 w 2156968"/>
                <a:gd name="connsiteY54" fmla="*/ 2070606 h 2143778"/>
                <a:gd name="connsiteX55" fmla="*/ 2008481 w 2156968"/>
                <a:gd name="connsiteY55" fmla="*/ 1652244 h 2143778"/>
                <a:gd name="connsiteX56" fmla="*/ 1923904 w 2156968"/>
                <a:gd name="connsiteY56" fmla="*/ 1323206 h 2143778"/>
                <a:gd name="connsiteX57" fmla="*/ 1881578 w 2156968"/>
                <a:gd name="connsiteY57" fmla="*/ 1130555 h 2143778"/>
                <a:gd name="connsiteX58" fmla="*/ 1712347 w 2156968"/>
                <a:gd name="connsiteY58" fmla="*/ 834412 h 2143778"/>
                <a:gd name="connsiteX59" fmla="*/ 1428010 w 2156968"/>
                <a:gd name="connsiteY59" fmla="*/ 361994 h 2143778"/>
                <a:gd name="connsiteX60" fmla="*/ 1482048 w 2156968"/>
                <a:gd name="connsiteY60" fmla="*/ 173935 h 2143778"/>
                <a:gd name="connsiteX61" fmla="*/ 1482737 w 2156968"/>
                <a:gd name="connsiteY61" fmla="*/ 174318 h 21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56968" h="2143778">
                  <a:moveTo>
                    <a:pt x="1482728" y="174324"/>
                  </a:moveTo>
                  <a:cubicBezTo>
                    <a:pt x="1481466" y="171936"/>
                    <a:pt x="1480309" y="169453"/>
                    <a:pt x="1478977" y="167130"/>
                  </a:cubicBezTo>
                  <a:cubicBezTo>
                    <a:pt x="1475988" y="161914"/>
                    <a:pt x="1472809" y="156868"/>
                    <a:pt x="1469486" y="151975"/>
                  </a:cubicBezTo>
                  <a:cubicBezTo>
                    <a:pt x="1466163" y="147082"/>
                    <a:pt x="1462632" y="142320"/>
                    <a:pt x="1459000" y="137738"/>
                  </a:cubicBezTo>
                  <a:cubicBezTo>
                    <a:pt x="1455368" y="133157"/>
                    <a:pt x="1451588" y="128777"/>
                    <a:pt x="1447672" y="124497"/>
                  </a:cubicBezTo>
                  <a:cubicBezTo>
                    <a:pt x="1439841" y="115936"/>
                    <a:pt x="1431533" y="107958"/>
                    <a:pt x="1422719" y="100540"/>
                  </a:cubicBezTo>
                  <a:cubicBezTo>
                    <a:pt x="1413906" y="93122"/>
                    <a:pt x="1404605" y="86231"/>
                    <a:pt x="1395012" y="79874"/>
                  </a:cubicBezTo>
                  <a:cubicBezTo>
                    <a:pt x="1385419" y="73516"/>
                    <a:pt x="1375487" y="67649"/>
                    <a:pt x="1365315" y="62270"/>
                  </a:cubicBezTo>
                  <a:cubicBezTo>
                    <a:pt x="1355143" y="56890"/>
                    <a:pt x="1344712" y="51982"/>
                    <a:pt x="1334162" y="47497"/>
                  </a:cubicBezTo>
                  <a:cubicBezTo>
                    <a:pt x="1323614" y="43013"/>
                    <a:pt x="1312968" y="39000"/>
                    <a:pt x="1302246" y="35327"/>
                  </a:cubicBezTo>
                  <a:cubicBezTo>
                    <a:pt x="1291523" y="31655"/>
                    <a:pt x="1280718" y="28320"/>
                    <a:pt x="1270023" y="25377"/>
                  </a:cubicBezTo>
                  <a:cubicBezTo>
                    <a:pt x="1259328" y="22435"/>
                    <a:pt x="1248725" y="19865"/>
                    <a:pt x="1238258" y="17570"/>
                  </a:cubicBezTo>
                  <a:cubicBezTo>
                    <a:pt x="1227793" y="15275"/>
                    <a:pt x="1217523" y="13254"/>
                    <a:pt x="1207490" y="11523"/>
                  </a:cubicBezTo>
                  <a:cubicBezTo>
                    <a:pt x="1197457" y="9793"/>
                    <a:pt x="1187653" y="8333"/>
                    <a:pt x="1178251" y="7084"/>
                  </a:cubicBezTo>
                  <a:cubicBezTo>
                    <a:pt x="1159449" y="4587"/>
                    <a:pt x="1142102" y="3021"/>
                    <a:pt x="1127046" y="1956"/>
                  </a:cubicBezTo>
                  <a:cubicBezTo>
                    <a:pt x="1111990" y="891"/>
                    <a:pt x="1099237" y="336"/>
                    <a:pt x="1089543" y="42"/>
                  </a:cubicBezTo>
                  <a:cubicBezTo>
                    <a:pt x="1084695" y="-105"/>
                    <a:pt x="1079912" y="138"/>
                    <a:pt x="1075153" y="655"/>
                  </a:cubicBezTo>
                  <a:cubicBezTo>
                    <a:pt x="1070393" y="1171"/>
                    <a:pt x="1065636" y="1935"/>
                    <a:pt x="1060993" y="3028"/>
                  </a:cubicBezTo>
                  <a:cubicBezTo>
                    <a:pt x="1056350" y="4120"/>
                    <a:pt x="1051790" y="5503"/>
                    <a:pt x="1047292" y="7084"/>
                  </a:cubicBezTo>
                  <a:cubicBezTo>
                    <a:pt x="1042794" y="8665"/>
                    <a:pt x="1038375" y="10459"/>
                    <a:pt x="1034051" y="12442"/>
                  </a:cubicBezTo>
                  <a:cubicBezTo>
                    <a:pt x="1025403" y="16408"/>
                    <a:pt x="1017109" y="21093"/>
                    <a:pt x="1009328" y="26143"/>
                  </a:cubicBezTo>
                  <a:cubicBezTo>
                    <a:pt x="1001547" y="31192"/>
                    <a:pt x="994274" y="36628"/>
                    <a:pt x="987590" y="42063"/>
                  </a:cubicBezTo>
                  <a:cubicBezTo>
                    <a:pt x="980907" y="47498"/>
                    <a:pt x="974807" y="52937"/>
                    <a:pt x="969450" y="58060"/>
                  </a:cubicBezTo>
                  <a:cubicBezTo>
                    <a:pt x="964093" y="63183"/>
                    <a:pt x="959474" y="67954"/>
                    <a:pt x="955673" y="72067"/>
                  </a:cubicBezTo>
                  <a:cubicBezTo>
                    <a:pt x="948071" y="80292"/>
                    <a:pt x="943809" y="85844"/>
                    <a:pt x="943809" y="85844"/>
                  </a:cubicBezTo>
                  <a:lnTo>
                    <a:pt x="942985" y="86894"/>
                  </a:lnTo>
                  <a:cubicBezTo>
                    <a:pt x="891447" y="148491"/>
                    <a:pt x="824602" y="269464"/>
                    <a:pt x="903855" y="448947"/>
                  </a:cubicBezTo>
                  <a:cubicBezTo>
                    <a:pt x="917957" y="484200"/>
                    <a:pt x="917961" y="549973"/>
                    <a:pt x="880358" y="636930"/>
                  </a:cubicBezTo>
                  <a:cubicBezTo>
                    <a:pt x="842754" y="723887"/>
                    <a:pt x="802804" y="813225"/>
                    <a:pt x="816907" y="975397"/>
                  </a:cubicBezTo>
                  <a:cubicBezTo>
                    <a:pt x="819257" y="1022401"/>
                    <a:pt x="774580" y="1092887"/>
                    <a:pt x="774580" y="1092887"/>
                  </a:cubicBezTo>
                  <a:cubicBezTo>
                    <a:pt x="774580" y="1092887"/>
                    <a:pt x="607767" y="987180"/>
                    <a:pt x="412698" y="930773"/>
                  </a:cubicBezTo>
                  <a:cubicBezTo>
                    <a:pt x="217630" y="874369"/>
                    <a:pt x="67202" y="862575"/>
                    <a:pt x="67202" y="862575"/>
                  </a:cubicBezTo>
                  <a:lnTo>
                    <a:pt x="63528" y="861274"/>
                  </a:lnTo>
                  <a:cubicBezTo>
                    <a:pt x="57827" y="868187"/>
                    <a:pt x="52578" y="875443"/>
                    <a:pt x="47837" y="882935"/>
                  </a:cubicBezTo>
                  <a:cubicBezTo>
                    <a:pt x="43098" y="890427"/>
                    <a:pt x="38846" y="898189"/>
                    <a:pt x="34979" y="906050"/>
                  </a:cubicBezTo>
                  <a:cubicBezTo>
                    <a:pt x="31112" y="913911"/>
                    <a:pt x="27652" y="921911"/>
                    <a:pt x="24569" y="929931"/>
                  </a:cubicBezTo>
                  <a:cubicBezTo>
                    <a:pt x="21486" y="937950"/>
                    <a:pt x="18766" y="945996"/>
                    <a:pt x="16380" y="953964"/>
                  </a:cubicBezTo>
                  <a:cubicBezTo>
                    <a:pt x="13993" y="961933"/>
                    <a:pt x="11959" y="969831"/>
                    <a:pt x="10180" y="977538"/>
                  </a:cubicBezTo>
                  <a:cubicBezTo>
                    <a:pt x="8401" y="985246"/>
                    <a:pt x="6847" y="992728"/>
                    <a:pt x="5587" y="999965"/>
                  </a:cubicBezTo>
                  <a:cubicBezTo>
                    <a:pt x="3067" y="1014438"/>
                    <a:pt x="1509" y="1027747"/>
                    <a:pt x="536" y="1039078"/>
                  </a:cubicBezTo>
                  <a:cubicBezTo>
                    <a:pt x="166" y="1043385"/>
                    <a:pt x="217" y="1045725"/>
                    <a:pt x="0" y="1049410"/>
                  </a:cubicBezTo>
                  <a:cubicBezTo>
                    <a:pt x="50673" y="1055483"/>
                    <a:pt x="118707" y="1072466"/>
                    <a:pt x="217604" y="1121128"/>
                  </a:cubicBezTo>
                  <a:cubicBezTo>
                    <a:pt x="365669" y="1193984"/>
                    <a:pt x="619483" y="1306747"/>
                    <a:pt x="671188" y="1339651"/>
                  </a:cubicBezTo>
                  <a:cubicBezTo>
                    <a:pt x="722892" y="1372554"/>
                    <a:pt x="859229" y="1468936"/>
                    <a:pt x="953247" y="1381977"/>
                  </a:cubicBezTo>
                  <a:cubicBezTo>
                    <a:pt x="1047256" y="1295020"/>
                    <a:pt x="1185939" y="1085883"/>
                    <a:pt x="1258796" y="841444"/>
                  </a:cubicBezTo>
                  <a:cubicBezTo>
                    <a:pt x="1399808" y="1045913"/>
                    <a:pt x="1512640" y="1142265"/>
                    <a:pt x="1571374" y="1231566"/>
                  </a:cubicBezTo>
                  <a:cubicBezTo>
                    <a:pt x="1630129" y="1320875"/>
                    <a:pt x="1660648" y="1358508"/>
                    <a:pt x="1679448" y="1490113"/>
                  </a:cubicBezTo>
                  <a:cubicBezTo>
                    <a:pt x="1698215" y="1621478"/>
                    <a:pt x="1745145" y="1776263"/>
                    <a:pt x="2014070" y="2143779"/>
                  </a:cubicBezTo>
                  <a:cubicBezTo>
                    <a:pt x="2017781" y="2141039"/>
                    <a:pt x="2021193" y="2138018"/>
                    <a:pt x="2025015" y="2135435"/>
                  </a:cubicBezTo>
                  <a:cubicBezTo>
                    <a:pt x="2035205" y="2128550"/>
                    <a:pt x="2045724" y="2122215"/>
                    <a:pt x="2056167" y="2116453"/>
                  </a:cubicBezTo>
                  <a:cubicBezTo>
                    <a:pt x="2066610" y="2110693"/>
                    <a:pt x="2077021" y="2105466"/>
                    <a:pt x="2086935" y="2100839"/>
                  </a:cubicBezTo>
                  <a:cubicBezTo>
                    <a:pt x="2096850" y="2096213"/>
                    <a:pt x="2106266" y="2092154"/>
                    <a:pt x="2114872" y="2088670"/>
                  </a:cubicBezTo>
                  <a:cubicBezTo>
                    <a:pt x="2123478" y="2085185"/>
                    <a:pt x="2131239" y="2082276"/>
                    <a:pt x="2137757" y="2079944"/>
                  </a:cubicBezTo>
                  <a:cubicBezTo>
                    <a:pt x="2149616" y="2075702"/>
                    <a:pt x="2155664" y="2073977"/>
                    <a:pt x="2156969" y="2073591"/>
                  </a:cubicBezTo>
                  <a:cubicBezTo>
                    <a:pt x="2156367" y="2072969"/>
                    <a:pt x="2154732" y="2071125"/>
                    <a:pt x="2154213" y="2070606"/>
                  </a:cubicBezTo>
                  <a:cubicBezTo>
                    <a:pt x="2118961" y="1988349"/>
                    <a:pt x="2013181" y="1689840"/>
                    <a:pt x="2008481" y="1652244"/>
                  </a:cubicBezTo>
                  <a:cubicBezTo>
                    <a:pt x="2003781" y="1614640"/>
                    <a:pt x="1923904" y="1464212"/>
                    <a:pt x="1923904" y="1323206"/>
                  </a:cubicBezTo>
                  <a:cubicBezTo>
                    <a:pt x="1923904" y="1182194"/>
                    <a:pt x="1916831" y="1175208"/>
                    <a:pt x="1881578" y="1130555"/>
                  </a:cubicBezTo>
                  <a:cubicBezTo>
                    <a:pt x="1846326" y="1085902"/>
                    <a:pt x="1796956" y="1008336"/>
                    <a:pt x="1712347" y="834412"/>
                  </a:cubicBezTo>
                  <a:cubicBezTo>
                    <a:pt x="1627739" y="660496"/>
                    <a:pt x="1517308" y="495970"/>
                    <a:pt x="1428010" y="361994"/>
                  </a:cubicBezTo>
                  <a:cubicBezTo>
                    <a:pt x="1467965" y="232733"/>
                    <a:pt x="1482048" y="173935"/>
                    <a:pt x="1482048" y="173935"/>
                  </a:cubicBezTo>
                  <a:cubicBezTo>
                    <a:pt x="1482048" y="173935"/>
                    <a:pt x="1482647" y="174251"/>
                    <a:pt x="1482737" y="174318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B854AA7A-07F3-F2EA-F837-E25E2D8C8272}"/>
                </a:ext>
              </a:extLst>
            </p:cNvPr>
            <p:cNvSpPr/>
            <p:nvPr/>
          </p:nvSpPr>
          <p:spPr>
            <a:xfrm>
              <a:off x="-6108327" y="2915380"/>
              <a:ext cx="726329" cy="1223883"/>
            </a:xfrm>
            <a:custGeom>
              <a:avLst/>
              <a:gdLst>
                <a:gd name="connsiteX0" fmla="*/ 413087 w 726329"/>
                <a:gd name="connsiteY0" fmla="*/ 4 h 1223883"/>
                <a:gd name="connsiteX1" fmla="*/ 248603 w 726329"/>
                <a:gd name="connsiteY1" fmla="*/ 378884 h 1223883"/>
                <a:gd name="connsiteX2" fmla="*/ 62457 w 726329"/>
                <a:gd name="connsiteY2" fmla="*/ 483591 h 1223883"/>
                <a:gd name="connsiteX3" fmla="*/ 107617 w 726329"/>
                <a:gd name="connsiteY3" fmla="*/ 184778 h 1223883"/>
                <a:gd name="connsiteX4" fmla="*/ 68276 w 726329"/>
                <a:gd name="connsiteY4" fmla="*/ 212485 h 1223883"/>
                <a:gd name="connsiteX5" fmla="*/ 27403 w 726329"/>
                <a:gd name="connsiteY5" fmla="*/ 491923 h 1223883"/>
                <a:gd name="connsiteX6" fmla="*/ 25413 w 726329"/>
                <a:gd name="connsiteY6" fmla="*/ 493378 h 1223883"/>
                <a:gd name="connsiteX7" fmla="*/ 27403 w 726329"/>
                <a:gd name="connsiteY7" fmla="*/ 492000 h 1223883"/>
                <a:gd name="connsiteX8" fmla="*/ 81439 w 726329"/>
                <a:gd name="connsiteY8" fmla="*/ 644698 h 1223883"/>
                <a:gd name="connsiteX9" fmla="*/ 163414 w 726329"/>
                <a:gd name="connsiteY9" fmla="*/ 966706 h 1223883"/>
                <a:gd name="connsiteX10" fmla="*/ 163490 w 726329"/>
                <a:gd name="connsiteY10" fmla="*/ 966706 h 1223883"/>
                <a:gd name="connsiteX11" fmla="*/ 59089 w 726329"/>
                <a:gd name="connsiteY11" fmla="*/ 1062764 h 1223883"/>
                <a:gd name="connsiteX12" fmla="*/ 0 w 726329"/>
                <a:gd name="connsiteY12" fmla="*/ 1131268 h 1223883"/>
                <a:gd name="connsiteX13" fmla="*/ 11022 w 726329"/>
                <a:gd name="connsiteY13" fmla="*/ 1118640 h 1223883"/>
                <a:gd name="connsiteX14" fmla="*/ 24799 w 726329"/>
                <a:gd name="connsiteY14" fmla="*/ 1104632 h 1223883"/>
                <a:gd name="connsiteX15" fmla="*/ 42939 w 726329"/>
                <a:gd name="connsiteY15" fmla="*/ 1088636 h 1223883"/>
                <a:gd name="connsiteX16" fmla="*/ 64677 w 726329"/>
                <a:gd name="connsiteY16" fmla="*/ 1072715 h 1223883"/>
                <a:gd name="connsiteX17" fmla="*/ 89400 w 726329"/>
                <a:gd name="connsiteY17" fmla="*/ 1059014 h 1223883"/>
                <a:gd name="connsiteX18" fmla="*/ 102641 w 726329"/>
                <a:gd name="connsiteY18" fmla="*/ 1053657 h 1223883"/>
                <a:gd name="connsiteX19" fmla="*/ 116342 w 726329"/>
                <a:gd name="connsiteY19" fmla="*/ 1049600 h 1223883"/>
                <a:gd name="connsiteX20" fmla="*/ 130502 w 726329"/>
                <a:gd name="connsiteY20" fmla="*/ 1047227 h 1223883"/>
                <a:gd name="connsiteX21" fmla="*/ 144891 w 726329"/>
                <a:gd name="connsiteY21" fmla="*/ 1046615 h 1223883"/>
                <a:gd name="connsiteX22" fmla="*/ 182395 w 726329"/>
                <a:gd name="connsiteY22" fmla="*/ 1048529 h 1223883"/>
                <a:gd name="connsiteX23" fmla="*/ 233600 w 726329"/>
                <a:gd name="connsiteY23" fmla="*/ 1053657 h 1223883"/>
                <a:gd name="connsiteX24" fmla="*/ 262839 w 726329"/>
                <a:gd name="connsiteY24" fmla="*/ 1058096 h 1223883"/>
                <a:gd name="connsiteX25" fmla="*/ 293607 w 726329"/>
                <a:gd name="connsiteY25" fmla="*/ 1064143 h 1223883"/>
                <a:gd name="connsiteX26" fmla="*/ 325372 w 726329"/>
                <a:gd name="connsiteY26" fmla="*/ 1071950 h 1223883"/>
                <a:gd name="connsiteX27" fmla="*/ 357595 w 726329"/>
                <a:gd name="connsiteY27" fmla="*/ 1081900 h 1223883"/>
                <a:gd name="connsiteX28" fmla="*/ 389511 w 726329"/>
                <a:gd name="connsiteY28" fmla="*/ 1094070 h 1223883"/>
                <a:gd name="connsiteX29" fmla="*/ 420664 w 726329"/>
                <a:gd name="connsiteY29" fmla="*/ 1108842 h 1223883"/>
                <a:gd name="connsiteX30" fmla="*/ 450361 w 726329"/>
                <a:gd name="connsiteY30" fmla="*/ 1126446 h 1223883"/>
                <a:gd name="connsiteX31" fmla="*/ 478068 w 726329"/>
                <a:gd name="connsiteY31" fmla="*/ 1147113 h 1223883"/>
                <a:gd name="connsiteX32" fmla="*/ 503021 w 726329"/>
                <a:gd name="connsiteY32" fmla="*/ 1171069 h 1223883"/>
                <a:gd name="connsiteX33" fmla="*/ 514349 w 726329"/>
                <a:gd name="connsiteY33" fmla="*/ 1184311 h 1223883"/>
                <a:gd name="connsiteX34" fmla="*/ 524835 w 726329"/>
                <a:gd name="connsiteY34" fmla="*/ 1198548 h 1223883"/>
                <a:gd name="connsiteX35" fmla="*/ 534326 w 726329"/>
                <a:gd name="connsiteY35" fmla="*/ 1213702 h 1223883"/>
                <a:gd name="connsiteX36" fmla="*/ 538076 w 726329"/>
                <a:gd name="connsiteY36" fmla="*/ 1220897 h 1223883"/>
                <a:gd name="connsiteX37" fmla="*/ 574968 w 726329"/>
                <a:gd name="connsiteY37" fmla="*/ 1185307 h 1223883"/>
                <a:gd name="connsiteX38" fmla="*/ 636124 w 726329"/>
                <a:gd name="connsiteY38" fmla="*/ 889163 h 1223883"/>
                <a:gd name="connsiteX39" fmla="*/ 667428 w 726329"/>
                <a:gd name="connsiteY39" fmla="*/ 782850 h 1223883"/>
                <a:gd name="connsiteX40" fmla="*/ 418066 w 726329"/>
                <a:gd name="connsiteY40" fmla="*/ 771063 h 1223883"/>
                <a:gd name="connsiteX41" fmla="*/ 354921 w 726329"/>
                <a:gd name="connsiteY41" fmla="*/ 629846 h 1223883"/>
                <a:gd name="connsiteX42" fmla="*/ 374898 w 726329"/>
                <a:gd name="connsiteY42" fmla="*/ 373896 h 1223883"/>
                <a:gd name="connsiteX43" fmla="*/ 351630 w 726329"/>
                <a:gd name="connsiteY43" fmla="*/ 365553 h 1223883"/>
                <a:gd name="connsiteX44" fmla="*/ 338312 w 726329"/>
                <a:gd name="connsiteY44" fmla="*/ 134556 h 1223883"/>
                <a:gd name="connsiteX45" fmla="*/ 461313 w 726329"/>
                <a:gd name="connsiteY45" fmla="*/ 19900 h 1223883"/>
                <a:gd name="connsiteX46" fmla="*/ 413094 w 726329"/>
                <a:gd name="connsiteY46" fmla="*/ 0 h 1223883"/>
                <a:gd name="connsiteX47" fmla="*/ 614158 w 726329"/>
                <a:gd name="connsiteY47" fmla="*/ 357306 h 1223883"/>
                <a:gd name="connsiteX48" fmla="*/ 575964 w 726329"/>
                <a:gd name="connsiteY48" fmla="*/ 589912 h 1223883"/>
                <a:gd name="connsiteX49" fmla="*/ 708762 w 726329"/>
                <a:gd name="connsiteY49" fmla="*/ 616624 h 1223883"/>
                <a:gd name="connsiteX50" fmla="*/ 692459 w 726329"/>
                <a:gd name="connsiteY50" fmla="*/ 381493 h 1223883"/>
                <a:gd name="connsiteX51" fmla="*/ 682050 w 726329"/>
                <a:gd name="connsiteY51" fmla="*/ 359832 h 1223883"/>
                <a:gd name="connsiteX52" fmla="*/ 614158 w 726329"/>
                <a:gd name="connsiteY52" fmla="*/ 357306 h 1223883"/>
                <a:gd name="connsiteX53" fmla="*/ 121019 w 726329"/>
                <a:gd name="connsiteY53" fmla="*/ 966100 h 1223883"/>
                <a:gd name="connsiteX54" fmla="*/ 63307 w 726329"/>
                <a:gd name="connsiteY54" fmla="*/ 968856 h 1223883"/>
                <a:gd name="connsiteX55" fmla="*/ 131505 w 726329"/>
                <a:gd name="connsiteY55" fmla="*/ 966100 h 1223883"/>
                <a:gd name="connsiteX56" fmla="*/ 121019 w 726329"/>
                <a:gd name="connsiteY56" fmla="*/ 966100 h 1223883"/>
                <a:gd name="connsiteX57" fmla="*/ 131582 w 726329"/>
                <a:gd name="connsiteY57" fmla="*/ 966100 h 1223883"/>
                <a:gd name="connsiteX58" fmla="*/ 152860 w 726329"/>
                <a:gd name="connsiteY58" fmla="*/ 966331 h 1223883"/>
                <a:gd name="connsiteX59" fmla="*/ 131582 w 726329"/>
                <a:gd name="connsiteY59" fmla="*/ 966100 h 122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726329" h="1223883">
                  <a:moveTo>
                    <a:pt x="413087" y="4"/>
                  </a:moveTo>
                  <a:cubicBezTo>
                    <a:pt x="261858" y="19946"/>
                    <a:pt x="240292" y="245937"/>
                    <a:pt x="248603" y="378884"/>
                  </a:cubicBezTo>
                  <a:cubicBezTo>
                    <a:pt x="206103" y="431887"/>
                    <a:pt x="105665" y="490238"/>
                    <a:pt x="62457" y="483591"/>
                  </a:cubicBezTo>
                  <a:cubicBezTo>
                    <a:pt x="40666" y="376455"/>
                    <a:pt x="73395" y="264436"/>
                    <a:pt x="107617" y="184778"/>
                  </a:cubicBezTo>
                  <a:cubicBezTo>
                    <a:pt x="100063" y="190807"/>
                    <a:pt x="87735" y="199857"/>
                    <a:pt x="68276" y="212485"/>
                  </a:cubicBezTo>
                  <a:cubicBezTo>
                    <a:pt x="19609" y="322879"/>
                    <a:pt x="27403" y="491923"/>
                    <a:pt x="27403" y="491923"/>
                  </a:cubicBezTo>
                  <a:lnTo>
                    <a:pt x="25413" y="493378"/>
                  </a:lnTo>
                  <a:cubicBezTo>
                    <a:pt x="26101" y="492889"/>
                    <a:pt x="26709" y="492492"/>
                    <a:pt x="27403" y="492000"/>
                  </a:cubicBezTo>
                  <a:cubicBezTo>
                    <a:pt x="27403" y="510802"/>
                    <a:pt x="39136" y="550690"/>
                    <a:pt x="81439" y="644698"/>
                  </a:cubicBezTo>
                  <a:cubicBezTo>
                    <a:pt x="123743" y="738707"/>
                    <a:pt x="203367" y="820988"/>
                    <a:pt x="163414" y="966706"/>
                  </a:cubicBezTo>
                  <a:cubicBezTo>
                    <a:pt x="163438" y="966707"/>
                    <a:pt x="163465" y="966705"/>
                    <a:pt x="163490" y="966706"/>
                  </a:cubicBezTo>
                  <a:cubicBezTo>
                    <a:pt x="156261" y="988615"/>
                    <a:pt x="119631" y="1012311"/>
                    <a:pt x="59089" y="1062764"/>
                  </a:cubicBezTo>
                  <a:cubicBezTo>
                    <a:pt x="21698" y="1093924"/>
                    <a:pt x="6091" y="1116267"/>
                    <a:pt x="0" y="1131268"/>
                  </a:cubicBezTo>
                  <a:cubicBezTo>
                    <a:pt x="1621" y="1129245"/>
                    <a:pt x="5451" y="1124668"/>
                    <a:pt x="11022" y="1118640"/>
                  </a:cubicBezTo>
                  <a:cubicBezTo>
                    <a:pt x="14823" y="1114526"/>
                    <a:pt x="19442" y="1109755"/>
                    <a:pt x="24799" y="1104632"/>
                  </a:cubicBezTo>
                  <a:cubicBezTo>
                    <a:pt x="30156" y="1099510"/>
                    <a:pt x="36255" y="1094070"/>
                    <a:pt x="42939" y="1088636"/>
                  </a:cubicBezTo>
                  <a:cubicBezTo>
                    <a:pt x="49622" y="1083201"/>
                    <a:pt x="56896" y="1077764"/>
                    <a:pt x="64677" y="1072715"/>
                  </a:cubicBezTo>
                  <a:cubicBezTo>
                    <a:pt x="72457" y="1067666"/>
                    <a:pt x="80751" y="1062980"/>
                    <a:pt x="89400" y="1059014"/>
                  </a:cubicBezTo>
                  <a:cubicBezTo>
                    <a:pt x="93724" y="1057032"/>
                    <a:pt x="98143" y="1055238"/>
                    <a:pt x="102641" y="1053657"/>
                  </a:cubicBezTo>
                  <a:cubicBezTo>
                    <a:pt x="107139" y="1052075"/>
                    <a:pt x="111699" y="1050693"/>
                    <a:pt x="116342" y="1049600"/>
                  </a:cubicBezTo>
                  <a:cubicBezTo>
                    <a:pt x="120985" y="1048508"/>
                    <a:pt x="125742" y="1047744"/>
                    <a:pt x="130502" y="1047227"/>
                  </a:cubicBezTo>
                  <a:cubicBezTo>
                    <a:pt x="135261" y="1046711"/>
                    <a:pt x="140044" y="1046468"/>
                    <a:pt x="144891" y="1046615"/>
                  </a:cubicBezTo>
                  <a:cubicBezTo>
                    <a:pt x="154586" y="1046909"/>
                    <a:pt x="167340" y="1047464"/>
                    <a:pt x="182395" y="1048529"/>
                  </a:cubicBezTo>
                  <a:cubicBezTo>
                    <a:pt x="197451" y="1049593"/>
                    <a:pt x="214799" y="1051160"/>
                    <a:pt x="233600" y="1053657"/>
                  </a:cubicBezTo>
                  <a:cubicBezTo>
                    <a:pt x="243000" y="1054906"/>
                    <a:pt x="252804" y="1056366"/>
                    <a:pt x="262839" y="1058096"/>
                  </a:cubicBezTo>
                  <a:cubicBezTo>
                    <a:pt x="272875" y="1059827"/>
                    <a:pt x="283143" y="1061847"/>
                    <a:pt x="293607" y="1064143"/>
                  </a:cubicBezTo>
                  <a:cubicBezTo>
                    <a:pt x="304073" y="1066438"/>
                    <a:pt x="314676" y="1069008"/>
                    <a:pt x="325372" y="1071950"/>
                  </a:cubicBezTo>
                  <a:cubicBezTo>
                    <a:pt x="336068" y="1074892"/>
                    <a:pt x="346872" y="1078228"/>
                    <a:pt x="357595" y="1081900"/>
                  </a:cubicBezTo>
                  <a:cubicBezTo>
                    <a:pt x="368318" y="1085572"/>
                    <a:pt x="378963" y="1089585"/>
                    <a:pt x="389511" y="1094070"/>
                  </a:cubicBezTo>
                  <a:cubicBezTo>
                    <a:pt x="400060" y="1098555"/>
                    <a:pt x="410491" y="1103462"/>
                    <a:pt x="420664" y="1108842"/>
                  </a:cubicBezTo>
                  <a:cubicBezTo>
                    <a:pt x="430836" y="1114222"/>
                    <a:pt x="440768" y="1120089"/>
                    <a:pt x="450361" y="1126446"/>
                  </a:cubicBezTo>
                  <a:cubicBezTo>
                    <a:pt x="459955" y="1132804"/>
                    <a:pt x="469256" y="1139694"/>
                    <a:pt x="478068" y="1147113"/>
                  </a:cubicBezTo>
                  <a:cubicBezTo>
                    <a:pt x="486881" y="1154530"/>
                    <a:pt x="495189" y="1162509"/>
                    <a:pt x="503021" y="1171069"/>
                  </a:cubicBezTo>
                  <a:cubicBezTo>
                    <a:pt x="506937" y="1175350"/>
                    <a:pt x="510717" y="1179729"/>
                    <a:pt x="514349" y="1184311"/>
                  </a:cubicBezTo>
                  <a:cubicBezTo>
                    <a:pt x="517981" y="1188893"/>
                    <a:pt x="521512" y="1193654"/>
                    <a:pt x="524835" y="1198548"/>
                  </a:cubicBezTo>
                  <a:cubicBezTo>
                    <a:pt x="528158" y="1203441"/>
                    <a:pt x="531336" y="1208487"/>
                    <a:pt x="534326" y="1213702"/>
                  </a:cubicBezTo>
                  <a:cubicBezTo>
                    <a:pt x="535658" y="1216026"/>
                    <a:pt x="536815" y="1218508"/>
                    <a:pt x="538076" y="1220897"/>
                  </a:cubicBezTo>
                  <a:cubicBezTo>
                    <a:pt x="540015" y="1222328"/>
                    <a:pt x="561496" y="1236950"/>
                    <a:pt x="574968" y="1185307"/>
                  </a:cubicBezTo>
                  <a:cubicBezTo>
                    <a:pt x="589069" y="1131251"/>
                    <a:pt x="613546" y="968677"/>
                    <a:pt x="636124" y="889163"/>
                  </a:cubicBezTo>
                  <a:cubicBezTo>
                    <a:pt x="655378" y="818800"/>
                    <a:pt x="667428" y="782850"/>
                    <a:pt x="667428" y="782850"/>
                  </a:cubicBezTo>
                  <a:cubicBezTo>
                    <a:pt x="584765" y="784602"/>
                    <a:pt x="500963" y="776813"/>
                    <a:pt x="418066" y="771063"/>
                  </a:cubicBezTo>
                  <a:cubicBezTo>
                    <a:pt x="376519" y="764415"/>
                    <a:pt x="354921" y="692996"/>
                    <a:pt x="354921" y="629846"/>
                  </a:cubicBezTo>
                  <a:cubicBezTo>
                    <a:pt x="354921" y="566697"/>
                    <a:pt x="374898" y="373896"/>
                    <a:pt x="374898" y="373896"/>
                  </a:cubicBezTo>
                  <a:lnTo>
                    <a:pt x="351630" y="365553"/>
                  </a:lnTo>
                  <a:cubicBezTo>
                    <a:pt x="351630" y="365553"/>
                    <a:pt x="301750" y="262517"/>
                    <a:pt x="338312" y="134556"/>
                  </a:cubicBezTo>
                  <a:cubicBezTo>
                    <a:pt x="374874" y="6596"/>
                    <a:pt x="461313" y="19900"/>
                    <a:pt x="461313" y="19900"/>
                  </a:cubicBezTo>
                  <a:cubicBezTo>
                    <a:pt x="461313" y="19900"/>
                    <a:pt x="436359" y="13295"/>
                    <a:pt x="413094" y="0"/>
                  </a:cubicBezTo>
                  <a:close/>
                  <a:moveTo>
                    <a:pt x="614158" y="357306"/>
                  </a:moveTo>
                  <a:cubicBezTo>
                    <a:pt x="607092" y="434953"/>
                    <a:pt x="595907" y="495186"/>
                    <a:pt x="575964" y="589912"/>
                  </a:cubicBezTo>
                  <a:cubicBezTo>
                    <a:pt x="621727" y="586382"/>
                    <a:pt x="659980" y="609317"/>
                    <a:pt x="708762" y="616624"/>
                  </a:cubicBezTo>
                  <a:cubicBezTo>
                    <a:pt x="718163" y="539067"/>
                    <a:pt x="750723" y="490180"/>
                    <a:pt x="692459" y="381493"/>
                  </a:cubicBezTo>
                  <a:cubicBezTo>
                    <a:pt x="688482" y="374073"/>
                    <a:pt x="685012" y="366881"/>
                    <a:pt x="682050" y="359832"/>
                  </a:cubicBezTo>
                  <a:cubicBezTo>
                    <a:pt x="682050" y="359832"/>
                    <a:pt x="644029" y="358541"/>
                    <a:pt x="614158" y="357306"/>
                  </a:cubicBezTo>
                  <a:close/>
                  <a:moveTo>
                    <a:pt x="121019" y="966100"/>
                  </a:moveTo>
                  <a:cubicBezTo>
                    <a:pt x="100099" y="966378"/>
                    <a:pt x="80062" y="967465"/>
                    <a:pt x="63307" y="968856"/>
                  </a:cubicBezTo>
                  <a:cubicBezTo>
                    <a:pt x="82872" y="967239"/>
                    <a:pt x="106804" y="966125"/>
                    <a:pt x="131505" y="966100"/>
                  </a:cubicBezTo>
                  <a:cubicBezTo>
                    <a:pt x="127972" y="966100"/>
                    <a:pt x="124510" y="966054"/>
                    <a:pt x="121019" y="966100"/>
                  </a:cubicBezTo>
                  <a:close/>
                  <a:moveTo>
                    <a:pt x="131582" y="966100"/>
                  </a:moveTo>
                  <a:cubicBezTo>
                    <a:pt x="138647" y="966100"/>
                    <a:pt x="145766" y="966145"/>
                    <a:pt x="152860" y="966331"/>
                  </a:cubicBezTo>
                  <a:cubicBezTo>
                    <a:pt x="145787" y="966145"/>
                    <a:pt x="138621" y="966096"/>
                    <a:pt x="131582" y="966100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A717FE39-CCC9-133E-FB9D-5C6F2E6E1A7E}"/>
                </a:ext>
              </a:extLst>
            </p:cNvPr>
            <p:cNvSpPr/>
            <p:nvPr/>
          </p:nvSpPr>
          <p:spPr>
            <a:xfrm>
              <a:off x="-6996953" y="4030048"/>
              <a:ext cx="1339673" cy="1222500"/>
            </a:xfrm>
            <a:custGeom>
              <a:avLst/>
              <a:gdLst>
                <a:gd name="connsiteX0" fmla="*/ 1222503 w 1339673"/>
                <a:gd name="connsiteY0" fmla="*/ 6 h 1222500"/>
                <a:gd name="connsiteX1" fmla="*/ 1092308 w 1339673"/>
                <a:gd name="connsiteY1" fmla="*/ 122164 h 1222500"/>
                <a:gd name="connsiteX2" fmla="*/ 984158 w 1339673"/>
                <a:gd name="connsiteY2" fmla="*/ 423034 h 1222500"/>
                <a:gd name="connsiteX3" fmla="*/ 871339 w 1339673"/>
                <a:gd name="connsiteY3" fmla="*/ 831918 h 1222500"/>
                <a:gd name="connsiteX4" fmla="*/ 758520 w 1339673"/>
                <a:gd name="connsiteY4" fmla="*/ 1104548 h 1222500"/>
                <a:gd name="connsiteX5" fmla="*/ 459780 w 1339673"/>
                <a:gd name="connsiteY5" fmla="*/ 897431 h 1222500"/>
                <a:gd name="connsiteX6" fmla="*/ 356680 w 1339673"/>
                <a:gd name="connsiteY6" fmla="*/ 862529 h 1222500"/>
                <a:gd name="connsiteX7" fmla="*/ 20589 w 1339673"/>
                <a:gd name="connsiteY7" fmla="*/ 795250 h 1222500"/>
                <a:gd name="connsiteX8" fmla="*/ 34673 w 1339673"/>
                <a:gd name="connsiteY8" fmla="*/ 911821 h 1222500"/>
                <a:gd name="connsiteX9" fmla="*/ 518798 w 1339673"/>
                <a:gd name="connsiteY9" fmla="*/ 1076384 h 1222500"/>
                <a:gd name="connsiteX10" fmla="*/ 871349 w 1339673"/>
                <a:gd name="connsiteY10" fmla="*/ 1193873 h 1222500"/>
                <a:gd name="connsiteX11" fmla="*/ 1143979 w 1339673"/>
                <a:gd name="connsiteY11" fmla="*/ 836670 h 1222500"/>
                <a:gd name="connsiteX12" fmla="*/ 1247385 w 1339673"/>
                <a:gd name="connsiteY12" fmla="*/ 328982 h 1222500"/>
                <a:gd name="connsiteX13" fmla="*/ 1299126 w 1339673"/>
                <a:gd name="connsiteY13" fmla="*/ 178581 h 1222500"/>
                <a:gd name="connsiteX14" fmla="*/ 1223887 w 1339673"/>
                <a:gd name="connsiteY14" fmla="*/ 13 h 1222500"/>
                <a:gd name="connsiteX15" fmla="*/ 1222509 w 1339673"/>
                <a:gd name="connsiteY15" fmla="*/ 13 h 122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39673" h="1222500">
                  <a:moveTo>
                    <a:pt x="1222503" y="6"/>
                  </a:moveTo>
                  <a:cubicBezTo>
                    <a:pt x="1208542" y="453"/>
                    <a:pt x="1096715" y="7591"/>
                    <a:pt x="1092308" y="122164"/>
                  </a:cubicBezTo>
                  <a:cubicBezTo>
                    <a:pt x="1087608" y="244376"/>
                    <a:pt x="984158" y="423034"/>
                    <a:pt x="984158" y="423034"/>
                  </a:cubicBezTo>
                  <a:cubicBezTo>
                    <a:pt x="984158" y="423034"/>
                    <a:pt x="890139" y="667397"/>
                    <a:pt x="871339" y="831918"/>
                  </a:cubicBezTo>
                  <a:cubicBezTo>
                    <a:pt x="852538" y="996439"/>
                    <a:pt x="758520" y="1104548"/>
                    <a:pt x="758520" y="1104548"/>
                  </a:cubicBezTo>
                  <a:cubicBezTo>
                    <a:pt x="758520" y="1104548"/>
                    <a:pt x="615812" y="1000696"/>
                    <a:pt x="459780" y="897431"/>
                  </a:cubicBezTo>
                  <a:cubicBezTo>
                    <a:pt x="426911" y="884798"/>
                    <a:pt x="392273" y="872821"/>
                    <a:pt x="356680" y="862529"/>
                  </a:cubicBezTo>
                  <a:cubicBezTo>
                    <a:pt x="189213" y="814104"/>
                    <a:pt x="55320" y="798679"/>
                    <a:pt x="20589" y="795250"/>
                  </a:cubicBezTo>
                  <a:cubicBezTo>
                    <a:pt x="-2538" y="837808"/>
                    <a:pt x="-15881" y="889072"/>
                    <a:pt x="34673" y="911821"/>
                  </a:cubicBezTo>
                  <a:cubicBezTo>
                    <a:pt x="128681" y="954125"/>
                    <a:pt x="391876" y="996476"/>
                    <a:pt x="518798" y="1076384"/>
                  </a:cubicBezTo>
                  <a:cubicBezTo>
                    <a:pt x="645711" y="1156292"/>
                    <a:pt x="735031" y="1278481"/>
                    <a:pt x="871349" y="1193873"/>
                  </a:cubicBezTo>
                  <a:cubicBezTo>
                    <a:pt x="1007666" y="1109265"/>
                    <a:pt x="1078179" y="1048180"/>
                    <a:pt x="1143979" y="836670"/>
                  </a:cubicBezTo>
                  <a:cubicBezTo>
                    <a:pt x="1209786" y="625149"/>
                    <a:pt x="1242685" y="390091"/>
                    <a:pt x="1247385" y="328982"/>
                  </a:cubicBezTo>
                  <a:cubicBezTo>
                    <a:pt x="1252086" y="267877"/>
                    <a:pt x="1238021" y="220885"/>
                    <a:pt x="1299126" y="178581"/>
                  </a:cubicBezTo>
                  <a:cubicBezTo>
                    <a:pt x="1360231" y="136277"/>
                    <a:pt x="1364899" y="4713"/>
                    <a:pt x="1223887" y="13"/>
                  </a:cubicBezTo>
                  <a:cubicBezTo>
                    <a:pt x="1223887" y="13"/>
                    <a:pt x="1223440" y="-16"/>
                    <a:pt x="1222509" y="13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84024C3D-F5B0-C7CF-4C08-970DB23E2CEE}"/>
                </a:ext>
              </a:extLst>
            </p:cNvPr>
            <p:cNvSpPr/>
            <p:nvPr/>
          </p:nvSpPr>
          <p:spPr>
            <a:xfrm>
              <a:off x="-5721362" y="4368545"/>
              <a:ext cx="789679" cy="1678061"/>
            </a:xfrm>
            <a:custGeom>
              <a:avLst/>
              <a:gdLst>
                <a:gd name="connsiteX0" fmla="*/ 79908 w 789679"/>
                <a:gd name="connsiteY0" fmla="*/ 0 h 1678061"/>
                <a:gd name="connsiteX1" fmla="*/ 0 w 789679"/>
                <a:gd name="connsiteY1" fmla="*/ 251640 h 1678061"/>
                <a:gd name="connsiteX2" fmla="*/ 380742 w 789679"/>
                <a:gd name="connsiteY2" fmla="*/ 784972 h 1678061"/>
                <a:gd name="connsiteX3" fmla="*/ 479450 w 789679"/>
                <a:gd name="connsiteY3" fmla="*/ 977689 h 1678061"/>
                <a:gd name="connsiteX4" fmla="*/ 559358 w 789679"/>
                <a:gd name="connsiteY4" fmla="*/ 1292618 h 1678061"/>
                <a:gd name="connsiteX5" fmla="*/ 742675 w 789679"/>
                <a:gd name="connsiteY5" fmla="*/ 1678062 h 1678061"/>
                <a:gd name="connsiteX6" fmla="*/ 789679 w 789679"/>
                <a:gd name="connsiteY6" fmla="*/ 1649859 h 1678061"/>
                <a:gd name="connsiteX7" fmla="*/ 601662 w 789679"/>
                <a:gd name="connsiteY7" fmla="*/ 1104598 h 1678061"/>
                <a:gd name="connsiteX8" fmla="*/ 568758 w 789679"/>
                <a:gd name="connsiteY8" fmla="*/ 864877 h 1678061"/>
                <a:gd name="connsiteX9" fmla="*/ 510977 w 789679"/>
                <a:gd name="connsiteY9" fmla="*/ 716174 h 1678061"/>
                <a:gd name="connsiteX10" fmla="*/ 79903 w 789679"/>
                <a:gd name="connsiteY10" fmla="*/ 2 h 167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9679" h="1678061">
                  <a:moveTo>
                    <a:pt x="79908" y="0"/>
                  </a:moveTo>
                  <a:cubicBezTo>
                    <a:pt x="79908" y="0"/>
                    <a:pt x="29864" y="166983"/>
                    <a:pt x="0" y="251640"/>
                  </a:cubicBezTo>
                  <a:cubicBezTo>
                    <a:pt x="108109" y="425556"/>
                    <a:pt x="332417" y="721339"/>
                    <a:pt x="380742" y="784972"/>
                  </a:cubicBezTo>
                  <a:cubicBezTo>
                    <a:pt x="489803" y="928600"/>
                    <a:pt x="479450" y="977689"/>
                    <a:pt x="479450" y="977689"/>
                  </a:cubicBezTo>
                  <a:cubicBezTo>
                    <a:pt x="479450" y="977689"/>
                    <a:pt x="488851" y="1175106"/>
                    <a:pt x="559358" y="1292618"/>
                  </a:cubicBezTo>
                  <a:cubicBezTo>
                    <a:pt x="629863" y="1410130"/>
                    <a:pt x="742675" y="1678062"/>
                    <a:pt x="742675" y="1678062"/>
                  </a:cubicBezTo>
                  <a:lnTo>
                    <a:pt x="789679" y="1649859"/>
                  </a:lnTo>
                  <a:cubicBezTo>
                    <a:pt x="789679" y="1649859"/>
                    <a:pt x="634566" y="1165708"/>
                    <a:pt x="601662" y="1104598"/>
                  </a:cubicBezTo>
                  <a:cubicBezTo>
                    <a:pt x="568758" y="1043494"/>
                    <a:pt x="568758" y="921282"/>
                    <a:pt x="568758" y="864877"/>
                  </a:cubicBezTo>
                  <a:cubicBezTo>
                    <a:pt x="568758" y="808473"/>
                    <a:pt x="556273" y="760303"/>
                    <a:pt x="510977" y="716174"/>
                  </a:cubicBezTo>
                  <a:cubicBezTo>
                    <a:pt x="435436" y="642580"/>
                    <a:pt x="326284" y="310278"/>
                    <a:pt x="79903" y="2"/>
                  </a:cubicBezTo>
                  <a:close/>
                </a:path>
              </a:pathLst>
            </a:custGeom>
            <a:solidFill>
              <a:srgbClr val="FDF38B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AA6C02C-0417-4A27-4773-D64DBE88646D}"/>
                </a:ext>
              </a:extLst>
            </p:cNvPr>
            <p:cNvSpPr/>
            <p:nvPr/>
          </p:nvSpPr>
          <p:spPr>
            <a:xfrm>
              <a:off x="-6652070" y="2401913"/>
              <a:ext cx="1721246" cy="1644868"/>
            </a:xfrm>
            <a:custGeom>
              <a:avLst/>
              <a:gdLst>
                <a:gd name="connsiteX0" fmla="*/ 873309 w 1721246"/>
                <a:gd name="connsiteY0" fmla="*/ 466200 h 1644868"/>
                <a:gd name="connsiteX1" fmla="*/ 662774 w 1721246"/>
                <a:gd name="connsiteY1" fmla="*/ 688123 h 1644868"/>
                <a:gd name="connsiteX2" fmla="*/ 651369 w 1721246"/>
                <a:gd name="connsiteY2" fmla="*/ 698226 h 1644868"/>
                <a:gd name="connsiteX3" fmla="*/ 606209 w 1721246"/>
                <a:gd name="connsiteY3" fmla="*/ 997039 h 1644868"/>
                <a:gd name="connsiteX4" fmla="*/ 792355 w 1721246"/>
                <a:gd name="connsiteY4" fmla="*/ 892332 h 1644868"/>
                <a:gd name="connsiteX5" fmla="*/ 956839 w 1721246"/>
                <a:gd name="connsiteY5" fmla="*/ 513452 h 1644868"/>
                <a:gd name="connsiteX6" fmla="*/ 1005058 w 1721246"/>
                <a:gd name="connsiteY6" fmla="*/ 533352 h 1644868"/>
                <a:gd name="connsiteX7" fmla="*/ 882058 w 1721246"/>
                <a:gd name="connsiteY7" fmla="*/ 648008 h 1644868"/>
                <a:gd name="connsiteX8" fmla="*/ 895376 w 1721246"/>
                <a:gd name="connsiteY8" fmla="*/ 879005 h 1644868"/>
                <a:gd name="connsiteX9" fmla="*/ 918644 w 1721246"/>
                <a:gd name="connsiteY9" fmla="*/ 887348 h 1644868"/>
                <a:gd name="connsiteX10" fmla="*/ 898667 w 1721246"/>
                <a:gd name="connsiteY10" fmla="*/ 1143298 h 1644868"/>
                <a:gd name="connsiteX11" fmla="*/ 961812 w 1721246"/>
                <a:gd name="connsiteY11" fmla="*/ 1284514 h 1644868"/>
                <a:gd name="connsiteX12" fmla="*/ 1211174 w 1721246"/>
                <a:gd name="connsiteY12" fmla="*/ 1296301 h 1644868"/>
                <a:gd name="connsiteX13" fmla="*/ 1419515 w 1721246"/>
                <a:gd name="connsiteY13" fmla="*/ 1287423 h 1644868"/>
                <a:gd name="connsiteX14" fmla="*/ 1492381 w 1721246"/>
                <a:gd name="connsiteY14" fmla="*/ 1287423 h 1644868"/>
                <a:gd name="connsiteX15" fmla="*/ 1622654 w 1721246"/>
                <a:gd name="connsiteY15" fmla="*/ 1292245 h 1644868"/>
                <a:gd name="connsiteX16" fmla="*/ 1686230 w 1721246"/>
                <a:gd name="connsiteY16" fmla="*/ 1335465 h 1644868"/>
                <a:gd name="connsiteX17" fmla="*/ 1684902 w 1721246"/>
                <a:gd name="connsiteY17" fmla="*/ 1366380 h 1644868"/>
                <a:gd name="connsiteX18" fmla="*/ 1721247 w 1721246"/>
                <a:gd name="connsiteY18" fmla="*/ 1316346 h 1644868"/>
                <a:gd name="connsiteX19" fmla="*/ 1710980 w 1721246"/>
                <a:gd name="connsiteY19" fmla="*/ 1259258 h 1644868"/>
                <a:gd name="connsiteX20" fmla="*/ 1712817 w 1721246"/>
                <a:gd name="connsiteY20" fmla="*/ 1181493 h 1644868"/>
                <a:gd name="connsiteX21" fmla="*/ 1649518 w 1721246"/>
                <a:gd name="connsiteY21" fmla="*/ 1116051 h 1644868"/>
                <a:gd name="connsiteX22" fmla="*/ 1482815 w 1721246"/>
                <a:gd name="connsiteY22" fmla="*/ 1145366 h 1644868"/>
                <a:gd name="connsiteX23" fmla="*/ 1252506 w 1721246"/>
                <a:gd name="connsiteY23" fmla="*/ 1130058 h 1644868"/>
                <a:gd name="connsiteX24" fmla="*/ 1119708 w 1721246"/>
                <a:gd name="connsiteY24" fmla="*/ 1103346 h 1644868"/>
                <a:gd name="connsiteX25" fmla="*/ 1157902 w 1721246"/>
                <a:gd name="connsiteY25" fmla="*/ 870740 h 1644868"/>
                <a:gd name="connsiteX26" fmla="*/ 1225794 w 1721246"/>
                <a:gd name="connsiteY26" fmla="*/ 873266 h 1644868"/>
                <a:gd name="connsiteX27" fmla="*/ 1219594 w 1721246"/>
                <a:gd name="connsiteY27" fmla="*/ 732508 h 1644868"/>
                <a:gd name="connsiteX28" fmla="*/ 1208037 w 1721246"/>
                <a:gd name="connsiteY28" fmla="*/ 579734 h 1644868"/>
                <a:gd name="connsiteX29" fmla="*/ 1161042 w 1721246"/>
                <a:gd name="connsiteY29" fmla="*/ 554168 h 1644868"/>
                <a:gd name="connsiteX30" fmla="*/ 1165711 w 1721246"/>
                <a:gd name="connsiteY30" fmla="*/ 523628 h 1644868"/>
                <a:gd name="connsiteX31" fmla="*/ 1191580 w 1721246"/>
                <a:gd name="connsiteY31" fmla="*/ 482450 h 1644868"/>
                <a:gd name="connsiteX32" fmla="*/ 1214466 w 1721246"/>
                <a:gd name="connsiteY32" fmla="*/ 461937 h 1644868"/>
                <a:gd name="connsiteX33" fmla="*/ 1208036 w 1721246"/>
                <a:gd name="connsiteY33" fmla="*/ 427266 h 1644868"/>
                <a:gd name="connsiteX34" fmla="*/ 1246995 w 1721246"/>
                <a:gd name="connsiteY34" fmla="*/ 421372 h 1644868"/>
                <a:gd name="connsiteX35" fmla="*/ 1245387 w 1721246"/>
                <a:gd name="connsiteY35" fmla="*/ 393129 h 1644868"/>
                <a:gd name="connsiteX36" fmla="*/ 1224492 w 1721246"/>
                <a:gd name="connsiteY36" fmla="*/ 307404 h 1644868"/>
                <a:gd name="connsiteX37" fmla="*/ 1208035 w 1721246"/>
                <a:gd name="connsiteY37" fmla="*/ 159298 h 1644868"/>
                <a:gd name="connsiteX38" fmla="*/ 837067 w 1721246"/>
                <a:gd name="connsiteY38" fmla="*/ 36665 h 1644868"/>
                <a:gd name="connsiteX39" fmla="*/ 873299 w 1721246"/>
                <a:gd name="connsiteY39" fmla="*/ 466196 h 1644868"/>
                <a:gd name="connsiteX40" fmla="*/ 612019 w 1721246"/>
                <a:gd name="connsiteY40" fmla="*/ 725922 h 1644868"/>
                <a:gd name="connsiteX41" fmla="*/ 608728 w 1721246"/>
                <a:gd name="connsiteY41" fmla="*/ 728065 h 1644868"/>
                <a:gd name="connsiteX42" fmla="*/ 479452 w 1721246"/>
                <a:gd name="connsiteY42" fmla="*/ 815015 h 1644868"/>
                <a:gd name="connsiteX43" fmla="*/ 84652 w 1721246"/>
                <a:gd name="connsiteY43" fmla="*/ 1073562 h 1644868"/>
                <a:gd name="connsiteX44" fmla="*/ 16454 w 1721246"/>
                <a:gd name="connsiteY44" fmla="*/ 1209879 h 1644868"/>
                <a:gd name="connsiteX45" fmla="*/ 474765 w 1721246"/>
                <a:gd name="connsiteY45" fmla="*/ 1567083 h 1644868"/>
                <a:gd name="connsiteX46" fmla="*/ 542887 w 1721246"/>
                <a:gd name="connsiteY46" fmla="*/ 1644696 h 1644868"/>
                <a:gd name="connsiteX47" fmla="*/ 543728 w 1721246"/>
                <a:gd name="connsiteY47" fmla="*/ 1644772 h 1644868"/>
                <a:gd name="connsiteX48" fmla="*/ 543728 w 1721246"/>
                <a:gd name="connsiteY48" fmla="*/ 1644696 h 1644868"/>
                <a:gd name="connsiteX49" fmla="*/ 602817 w 1721246"/>
                <a:gd name="connsiteY49" fmla="*/ 1576192 h 1644868"/>
                <a:gd name="connsiteX50" fmla="*/ 707218 w 1721246"/>
                <a:gd name="connsiteY50" fmla="*/ 1480133 h 1644868"/>
                <a:gd name="connsiteX51" fmla="*/ 568758 w 1721246"/>
                <a:gd name="connsiteY51" fmla="*/ 1487175 h 1644868"/>
                <a:gd name="connsiteX52" fmla="*/ 460683 w 1721246"/>
                <a:gd name="connsiteY52" fmla="*/ 1414309 h 1644868"/>
                <a:gd name="connsiteX53" fmla="*/ 256168 w 1721246"/>
                <a:gd name="connsiteY53" fmla="*/ 1198083 h 1644868"/>
                <a:gd name="connsiteX54" fmla="*/ 282039 w 1721246"/>
                <a:gd name="connsiteY54" fmla="*/ 1158131 h 1644868"/>
                <a:gd name="connsiteX55" fmla="*/ 568753 w 1721246"/>
                <a:gd name="connsiteY55" fmla="*/ 1007118 h 1644868"/>
                <a:gd name="connsiteX56" fmla="*/ 571101 w 1721246"/>
                <a:gd name="connsiteY56" fmla="*/ 1005332 h 1644868"/>
                <a:gd name="connsiteX57" fmla="*/ 611999 w 1721246"/>
                <a:gd name="connsiteY57" fmla="*/ 725918 h 1644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21246" h="1644868">
                  <a:moveTo>
                    <a:pt x="873309" y="466200"/>
                  </a:moveTo>
                  <a:cubicBezTo>
                    <a:pt x="889574" y="560662"/>
                    <a:pt x="728578" y="596463"/>
                    <a:pt x="662774" y="688123"/>
                  </a:cubicBezTo>
                  <a:cubicBezTo>
                    <a:pt x="662774" y="688123"/>
                    <a:pt x="660152" y="691217"/>
                    <a:pt x="651369" y="698226"/>
                  </a:cubicBezTo>
                  <a:cubicBezTo>
                    <a:pt x="617148" y="777884"/>
                    <a:pt x="584420" y="889902"/>
                    <a:pt x="606209" y="997039"/>
                  </a:cubicBezTo>
                  <a:cubicBezTo>
                    <a:pt x="649417" y="1003686"/>
                    <a:pt x="749855" y="945334"/>
                    <a:pt x="792355" y="892332"/>
                  </a:cubicBezTo>
                  <a:cubicBezTo>
                    <a:pt x="784046" y="759384"/>
                    <a:pt x="805611" y="533389"/>
                    <a:pt x="956839" y="513452"/>
                  </a:cubicBezTo>
                  <a:cubicBezTo>
                    <a:pt x="980105" y="526747"/>
                    <a:pt x="1005061" y="533352"/>
                    <a:pt x="1005058" y="533352"/>
                  </a:cubicBezTo>
                  <a:cubicBezTo>
                    <a:pt x="1005058" y="533352"/>
                    <a:pt x="918618" y="520047"/>
                    <a:pt x="882058" y="648008"/>
                  </a:cubicBezTo>
                  <a:cubicBezTo>
                    <a:pt x="845497" y="775969"/>
                    <a:pt x="895376" y="879005"/>
                    <a:pt x="895376" y="879005"/>
                  </a:cubicBezTo>
                  <a:lnTo>
                    <a:pt x="918644" y="887348"/>
                  </a:lnTo>
                  <a:cubicBezTo>
                    <a:pt x="918644" y="887348"/>
                    <a:pt x="898667" y="1080148"/>
                    <a:pt x="898667" y="1143298"/>
                  </a:cubicBezTo>
                  <a:cubicBezTo>
                    <a:pt x="898667" y="1206448"/>
                    <a:pt x="920266" y="1277867"/>
                    <a:pt x="961812" y="1284514"/>
                  </a:cubicBezTo>
                  <a:cubicBezTo>
                    <a:pt x="1044713" y="1290265"/>
                    <a:pt x="1128515" y="1298054"/>
                    <a:pt x="1211174" y="1296301"/>
                  </a:cubicBezTo>
                  <a:lnTo>
                    <a:pt x="1419515" y="1287423"/>
                  </a:lnTo>
                  <a:lnTo>
                    <a:pt x="1492381" y="1287423"/>
                  </a:lnTo>
                  <a:cubicBezTo>
                    <a:pt x="1527634" y="1287423"/>
                    <a:pt x="1582414" y="1301954"/>
                    <a:pt x="1622654" y="1292245"/>
                  </a:cubicBezTo>
                  <a:cubicBezTo>
                    <a:pt x="1650034" y="1299546"/>
                    <a:pt x="1677307" y="1311943"/>
                    <a:pt x="1686230" y="1335465"/>
                  </a:cubicBezTo>
                  <a:cubicBezTo>
                    <a:pt x="1688796" y="1342228"/>
                    <a:pt x="1683327" y="1357457"/>
                    <a:pt x="1684902" y="1366380"/>
                  </a:cubicBezTo>
                  <a:cubicBezTo>
                    <a:pt x="1690291" y="1393038"/>
                    <a:pt x="1719444" y="1356442"/>
                    <a:pt x="1721247" y="1316346"/>
                  </a:cubicBezTo>
                  <a:cubicBezTo>
                    <a:pt x="1720559" y="1292868"/>
                    <a:pt x="1710980" y="1259258"/>
                    <a:pt x="1710980" y="1259258"/>
                  </a:cubicBezTo>
                  <a:cubicBezTo>
                    <a:pt x="1710980" y="1259258"/>
                    <a:pt x="1729269" y="1214397"/>
                    <a:pt x="1712817" y="1181493"/>
                  </a:cubicBezTo>
                  <a:cubicBezTo>
                    <a:pt x="1696366" y="1148589"/>
                    <a:pt x="1673021" y="1118402"/>
                    <a:pt x="1649518" y="1116051"/>
                  </a:cubicBezTo>
                  <a:cubicBezTo>
                    <a:pt x="1626016" y="1113701"/>
                    <a:pt x="1511400" y="1145824"/>
                    <a:pt x="1482815" y="1145366"/>
                  </a:cubicBezTo>
                  <a:cubicBezTo>
                    <a:pt x="1448794" y="1144820"/>
                    <a:pt x="1410161" y="1155886"/>
                    <a:pt x="1252506" y="1130058"/>
                  </a:cubicBezTo>
                  <a:cubicBezTo>
                    <a:pt x="1203723" y="1122751"/>
                    <a:pt x="1165473" y="1099814"/>
                    <a:pt x="1119708" y="1103346"/>
                  </a:cubicBezTo>
                  <a:cubicBezTo>
                    <a:pt x="1139650" y="1008620"/>
                    <a:pt x="1150836" y="948387"/>
                    <a:pt x="1157902" y="870740"/>
                  </a:cubicBezTo>
                  <a:cubicBezTo>
                    <a:pt x="1187771" y="871975"/>
                    <a:pt x="1225794" y="873266"/>
                    <a:pt x="1225794" y="873266"/>
                  </a:cubicBezTo>
                  <a:cubicBezTo>
                    <a:pt x="1202172" y="817054"/>
                    <a:pt x="1209152" y="772186"/>
                    <a:pt x="1219594" y="732508"/>
                  </a:cubicBezTo>
                  <a:cubicBezTo>
                    <a:pt x="1231345" y="687852"/>
                    <a:pt x="1241718" y="616784"/>
                    <a:pt x="1208037" y="579734"/>
                  </a:cubicBezTo>
                  <a:cubicBezTo>
                    <a:pt x="1193288" y="563509"/>
                    <a:pt x="1161040" y="554168"/>
                    <a:pt x="1161042" y="554168"/>
                  </a:cubicBezTo>
                  <a:cubicBezTo>
                    <a:pt x="1161042" y="554168"/>
                    <a:pt x="1165711" y="535379"/>
                    <a:pt x="1165711" y="523628"/>
                  </a:cubicBezTo>
                  <a:cubicBezTo>
                    <a:pt x="1165711" y="511877"/>
                    <a:pt x="1200395" y="517114"/>
                    <a:pt x="1191580" y="482450"/>
                  </a:cubicBezTo>
                  <a:cubicBezTo>
                    <a:pt x="1203331" y="479512"/>
                    <a:pt x="1213291" y="471926"/>
                    <a:pt x="1214466" y="461937"/>
                  </a:cubicBezTo>
                  <a:cubicBezTo>
                    <a:pt x="1215641" y="454299"/>
                    <a:pt x="1203924" y="447242"/>
                    <a:pt x="1208036" y="427266"/>
                  </a:cubicBezTo>
                  <a:cubicBezTo>
                    <a:pt x="1225184" y="421213"/>
                    <a:pt x="1235321" y="426362"/>
                    <a:pt x="1246995" y="421372"/>
                  </a:cubicBezTo>
                  <a:cubicBezTo>
                    <a:pt x="1253736" y="418491"/>
                    <a:pt x="1260685" y="405804"/>
                    <a:pt x="1245387" y="393129"/>
                  </a:cubicBezTo>
                  <a:cubicBezTo>
                    <a:pt x="1234494" y="384104"/>
                    <a:pt x="1205689" y="354409"/>
                    <a:pt x="1224492" y="307404"/>
                  </a:cubicBezTo>
                  <a:cubicBezTo>
                    <a:pt x="1243294" y="260400"/>
                    <a:pt x="1208036" y="159298"/>
                    <a:pt x="1208035" y="159298"/>
                  </a:cubicBezTo>
                  <a:cubicBezTo>
                    <a:pt x="1224471" y="-12627"/>
                    <a:pt x="924090" y="-31283"/>
                    <a:pt x="837067" y="36665"/>
                  </a:cubicBezTo>
                  <a:cubicBezTo>
                    <a:pt x="744858" y="112843"/>
                    <a:pt x="718514" y="308732"/>
                    <a:pt x="873299" y="466196"/>
                  </a:cubicBezTo>
                  <a:close/>
                  <a:moveTo>
                    <a:pt x="612019" y="725922"/>
                  </a:moveTo>
                  <a:cubicBezTo>
                    <a:pt x="610859" y="726675"/>
                    <a:pt x="609940" y="727287"/>
                    <a:pt x="608728" y="728065"/>
                  </a:cubicBezTo>
                  <a:cubicBezTo>
                    <a:pt x="557712" y="760849"/>
                    <a:pt x="540557" y="786812"/>
                    <a:pt x="479452" y="815015"/>
                  </a:cubicBezTo>
                  <a:cubicBezTo>
                    <a:pt x="418348" y="843219"/>
                    <a:pt x="185710" y="937254"/>
                    <a:pt x="84652" y="1073562"/>
                  </a:cubicBezTo>
                  <a:cubicBezTo>
                    <a:pt x="56449" y="1092363"/>
                    <a:pt x="-37602" y="1153475"/>
                    <a:pt x="16454" y="1209879"/>
                  </a:cubicBezTo>
                  <a:cubicBezTo>
                    <a:pt x="70510" y="1266284"/>
                    <a:pt x="451276" y="1541243"/>
                    <a:pt x="474765" y="1567083"/>
                  </a:cubicBezTo>
                  <a:cubicBezTo>
                    <a:pt x="498267" y="1592935"/>
                    <a:pt x="505283" y="1637644"/>
                    <a:pt x="542887" y="1644696"/>
                  </a:cubicBezTo>
                  <a:cubicBezTo>
                    <a:pt x="543273" y="1644738"/>
                    <a:pt x="543556" y="1645011"/>
                    <a:pt x="543728" y="1644772"/>
                  </a:cubicBezTo>
                  <a:lnTo>
                    <a:pt x="543728" y="1644696"/>
                  </a:lnTo>
                  <a:cubicBezTo>
                    <a:pt x="549820" y="1629694"/>
                    <a:pt x="565426" y="1607352"/>
                    <a:pt x="602817" y="1576192"/>
                  </a:cubicBezTo>
                  <a:cubicBezTo>
                    <a:pt x="663359" y="1525742"/>
                    <a:pt x="699988" y="1502045"/>
                    <a:pt x="707218" y="1480133"/>
                  </a:cubicBezTo>
                  <a:cubicBezTo>
                    <a:pt x="650877" y="1477805"/>
                    <a:pt x="589880" y="1482481"/>
                    <a:pt x="568758" y="1487175"/>
                  </a:cubicBezTo>
                  <a:cubicBezTo>
                    <a:pt x="547606" y="1491875"/>
                    <a:pt x="564092" y="1515369"/>
                    <a:pt x="460683" y="1414309"/>
                  </a:cubicBezTo>
                  <a:cubicBezTo>
                    <a:pt x="357274" y="1313249"/>
                    <a:pt x="279671" y="1223936"/>
                    <a:pt x="256168" y="1198083"/>
                  </a:cubicBezTo>
                  <a:cubicBezTo>
                    <a:pt x="251467" y="1179282"/>
                    <a:pt x="241752" y="1171043"/>
                    <a:pt x="282039" y="1158131"/>
                  </a:cubicBezTo>
                  <a:cubicBezTo>
                    <a:pt x="380160" y="1126679"/>
                    <a:pt x="411793" y="1118366"/>
                    <a:pt x="568753" y="1007118"/>
                  </a:cubicBezTo>
                  <a:lnTo>
                    <a:pt x="571101" y="1005332"/>
                  </a:lnTo>
                  <a:cubicBezTo>
                    <a:pt x="571101" y="1005332"/>
                    <a:pt x="563331" y="836302"/>
                    <a:pt x="611999" y="72591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B44AF54-E013-D6B9-BD84-717C536CC3EE}"/>
                </a:ext>
              </a:extLst>
            </p:cNvPr>
            <p:cNvSpPr/>
            <p:nvPr/>
          </p:nvSpPr>
          <p:spPr>
            <a:xfrm>
              <a:off x="-6108327" y="2915384"/>
              <a:ext cx="628009" cy="1131264"/>
            </a:xfrm>
            <a:custGeom>
              <a:avLst/>
              <a:gdLst>
                <a:gd name="connsiteX0" fmla="*/ 413087 w 628009"/>
                <a:gd name="connsiteY0" fmla="*/ 0 h 1131264"/>
                <a:gd name="connsiteX1" fmla="*/ 248603 w 628009"/>
                <a:gd name="connsiteY1" fmla="*/ 378880 h 1131264"/>
                <a:gd name="connsiteX2" fmla="*/ 62457 w 628009"/>
                <a:gd name="connsiteY2" fmla="*/ 483587 h 1131264"/>
                <a:gd name="connsiteX3" fmla="*/ 107617 w 628009"/>
                <a:gd name="connsiteY3" fmla="*/ 184774 h 1131264"/>
                <a:gd name="connsiteX4" fmla="*/ 68276 w 628009"/>
                <a:gd name="connsiteY4" fmla="*/ 212480 h 1131264"/>
                <a:gd name="connsiteX5" fmla="*/ 27403 w 628009"/>
                <a:gd name="connsiteY5" fmla="*/ 491919 h 1131264"/>
                <a:gd name="connsiteX6" fmla="*/ 25413 w 628009"/>
                <a:gd name="connsiteY6" fmla="*/ 493374 h 1131264"/>
                <a:gd name="connsiteX7" fmla="*/ 27403 w 628009"/>
                <a:gd name="connsiteY7" fmla="*/ 491996 h 1131264"/>
                <a:gd name="connsiteX8" fmla="*/ 81439 w 628009"/>
                <a:gd name="connsiteY8" fmla="*/ 644694 h 1131264"/>
                <a:gd name="connsiteX9" fmla="*/ 163414 w 628009"/>
                <a:gd name="connsiteY9" fmla="*/ 966702 h 1131264"/>
                <a:gd name="connsiteX10" fmla="*/ 163490 w 628009"/>
                <a:gd name="connsiteY10" fmla="*/ 966702 h 1131264"/>
                <a:gd name="connsiteX11" fmla="*/ 59089 w 628009"/>
                <a:gd name="connsiteY11" fmla="*/ 1062760 h 1131264"/>
                <a:gd name="connsiteX12" fmla="*/ 0 w 628009"/>
                <a:gd name="connsiteY12" fmla="*/ 1131264 h 1131264"/>
                <a:gd name="connsiteX13" fmla="*/ 11022 w 628009"/>
                <a:gd name="connsiteY13" fmla="*/ 1118635 h 1131264"/>
                <a:gd name="connsiteX14" fmla="*/ 24799 w 628009"/>
                <a:gd name="connsiteY14" fmla="*/ 1104628 h 1131264"/>
                <a:gd name="connsiteX15" fmla="*/ 42939 w 628009"/>
                <a:gd name="connsiteY15" fmla="*/ 1088632 h 1131264"/>
                <a:gd name="connsiteX16" fmla="*/ 64677 w 628009"/>
                <a:gd name="connsiteY16" fmla="*/ 1072711 h 1131264"/>
                <a:gd name="connsiteX17" fmla="*/ 89400 w 628009"/>
                <a:gd name="connsiteY17" fmla="*/ 1059010 h 1131264"/>
                <a:gd name="connsiteX18" fmla="*/ 102641 w 628009"/>
                <a:gd name="connsiteY18" fmla="*/ 1053652 h 1131264"/>
                <a:gd name="connsiteX19" fmla="*/ 116342 w 628009"/>
                <a:gd name="connsiteY19" fmla="*/ 1049596 h 1131264"/>
                <a:gd name="connsiteX20" fmla="*/ 130502 w 628009"/>
                <a:gd name="connsiteY20" fmla="*/ 1047223 h 1131264"/>
                <a:gd name="connsiteX21" fmla="*/ 144891 w 628009"/>
                <a:gd name="connsiteY21" fmla="*/ 1046611 h 1131264"/>
                <a:gd name="connsiteX22" fmla="*/ 182395 w 628009"/>
                <a:gd name="connsiteY22" fmla="*/ 1048525 h 1131264"/>
                <a:gd name="connsiteX23" fmla="*/ 233600 w 628009"/>
                <a:gd name="connsiteY23" fmla="*/ 1053652 h 1131264"/>
                <a:gd name="connsiteX24" fmla="*/ 262839 w 628009"/>
                <a:gd name="connsiteY24" fmla="*/ 1058092 h 1131264"/>
                <a:gd name="connsiteX25" fmla="*/ 293607 w 628009"/>
                <a:gd name="connsiteY25" fmla="*/ 1064139 h 1131264"/>
                <a:gd name="connsiteX26" fmla="*/ 325372 w 628009"/>
                <a:gd name="connsiteY26" fmla="*/ 1071946 h 1131264"/>
                <a:gd name="connsiteX27" fmla="*/ 357595 w 628009"/>
                <a:gd name="connsiteY27" fmla="*/ 1081896 h 1131264"/>
                <a:gd name="connsiteX28" fmla="*/ 358666 w 628009"/>
                <a:gd name="connsiteY28" fmla="*/ 1082278 h 1131264"/>
                <a:gd name="connsiteX29" fmla="*/ 439645 w 628009"/>
                <a:gd name="connsiteY29" fmla="*/ 1020358 h 1131264"/>
                <a:gd name="connsiteX30" fmla="*/ 599460 w 628009"/>
                <a:gd name="connsiteY30" fmla="*/ 1062378 h 1131264"/>
                <a:gd name="connsiteX31" fmla="*/ 628010 w 628009"/>
                <a:gd name="connsiteY31" fmla="*/ 920856 h 1131264"/>
                <a:gd name="connsiteX32" fmla="*/ 575962 w 628009"/>
                <a:gd name="connsiteY32" fmla="*/ 890698 h 1131264"/>
                <a:gd name="connsiteX33" fmla="*/ 426401 w 628009"/>
                <a:gd name="connsiteY33" fmla="*/ 864138 h 1131264"/>
                <a:gd name="connsiteX34" fmla="*/ 437729 w 628009"/>
                <a:gd name="connsiteY34" fmla="*/ 772520 h 1131264"/>
                <a:gd name="connsiteX35" fmla="*/ 418059 w 628009"/>
                <a:gd name="connsiteY35" fmla="*/ 771066 h 1131264"/>
                <a:gd name="connsiteX36" fmla="*/ 354914 w 628009"/>
                <a:gd name="connsiteY36" fmla="*/ 629850 h 1131264"/>
                <a:gd name="connsiteX37" fmla="*/ 374890 w 628009"/>
                <a:gd name="connsiteY37" fmla="*/ 373899 h 1131264"/>
                <a:gd name="connsiteX38" fmla="*/ 351622 w 628009"/>
                <a:gd name="connsiteY38" fmla="*/ 365557 h 1131264"/>
                <a:gd name="connsiteX39" fmla="*/ 338304 w 628009"/>
                <a:gd name="connsiteY39" fmla="*/ 134559 h 1131264"/>
                <a:gd name="connsiteX40" fmla="*/ 461305 w 628009"/>
                <a:gd name="connsiteY40" fmla="*/ 19903 h 1131264"/>
                <a:gd name="connsiteX41" fmla="*/ 413086 w 628009"/>
                <a:gd name="connsiteY41" fmla="*/ 3 h 1131264"/>
                <a:gd name="connsiteX42" fmla="*/ 121009 w 628009"/>
                <a:gd name="connsiteY42" fmla="*/ 966096 h 1131264"/>
                <a:gd name="connsiteX43" fmla="*/ 113202 w 628009"/>
                <a:gd name="connsiteY43" fmla="*/ 966326 h 1131264"/>
                <a:gd name="connsiteX44" fmla="*/ 131495 w 628009"/>
                <a:gd name="connsiteY44" fmla="*/ 966096 h 1131264"/>
                <a:gd name="connsiteX45" fmla="*/ 121009 w 628009"/>
                <a:gd name="connsiteY45" fmla="*/ 966096 h 1131264"/>
                <a:gd name="connsiteX46" fmla="*/ 113202 w 628009"/>
                <a:gd name="connsiteY46" fmla="*/ 966326 h 1131264"/>
                <a:gd name="connsiteX47" fmla="*/ 98354 w 628009"/>
                <a:gd name="connsiteY47" fmla="*/ 966786 h 1131264"/>
                <a:gd name="connsiteX48" fmla="*/ 113202 w 628009"/>
                <a:gd name="connsiteY48" fmla="*/ 966326 h 1131264"/>
                <a:gd name="connsiteX49" fmla="*/ 90623 w 628009"/>
                <a:gd name="connsiteY49" fmla="*/ 967092 h 1131264"/>
                <a:gd name="connsiteX50" fmla="*/ 63299 w 628009"/>
                <a:gd name="connsiteY50" fmla="*/ 968852 h 1131264"/>
                <a:gd name="connsiteX51" fmla="*/ 90623 w 628009"/>
                <a:gd name="connsiteY51" fmla="*/ 967092 h 113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28009" h="1131264">
                  <a:moveTo>
                    <a:pt x="413087" y="0"/>
                  </a:moveTo>
                  <a:cubicBezTo>
                    <a:pt x="261858" y="19942"/>
                    <a:pt x="240292" y="245933"/>
                    <a:pt x="248603" y="378880"/>
                  </a:cubicBezTo>
                  <a:cubicBezTo>
                    <a:pt x="206103" y="431882"/>
                    <a:pt x="105665" y="490234"/>
                    <a:pt x="62457" y="483587"/>
                  </a:cubicBezTo>
                  <a:cubicBezTo>
                    <a:pt x="40666" y="376450"/>
                    <a:pt x="73395" y="264432"/>
                    <a:pt x="107617" y="184774"/>
                  </a:cubicBezTo>
                  <a:cubicBezTo>
                    <a:pt x="100063" y="190802"/>
                    <a:pt x="87735" y="199853"/>
                    <a:pt x="68276" y="212480"/>
                  </a:cubicBezTo>
                  <a:cubicBezTo>
                    <a:pt x="19609" y="322875"/>
                    <a:pt x="27403" y="491919"/>
                    <a:pt x="27403" y="491919"/>
                  </a:cubicBezTo>
                  <a:lnTo>
                    <a:pt x="25413" y="493374"/>
                  </a:lnTo>
                  <a:cubicBezTo>
                    <a:pt x="26101" y="492885"/>
                    <a:pt x="26709" y="492488"/>
                    <a:pt x="27403" y="491996"/>
                  </a:cubicBezTo>
                  <a:cubicBezTo>
                    <a:pt x="27403" y="510797"/>
                    <a:pt x="39136" y="550683"/>
                    <a:pt x="81439" y="644694"/>
                  </a:cubicBezTo>
                  <a:cubicBezTo>
                    <a:pt x="123743" y="738702"/>
                    <a:pt x="203367" y="820984"/>
                    <a:pt x="163414" y="966702"/>
                  </a:cubicBezTo>
                  <a:cubicBezTo>
                    <a:pt x="163438" y="966702"/>
                    <a:pt x="163465" y="966701"/>
                    <a:pt x="163490" y="966702"/>
                  </a:cubicBezTo>
                  <a:cubicBezTo>
                    <a:pt x="156261" y="988611"/>
                    <a:pt x="119631" y="1012307"/>
                    <a:pt x="59089" y="1062760"/>
                  </a:cubicBezTo>
                  <a:cubicBezTo>
                    <a:pt x="21698" y="1093920"/>
                    <a:pt x="6091" y="1116262"/>
                    <a:pt x="0" y="1131264"/>
                  </a:cubicBezTo>
                  <a:cubicBezTo>
                    <a:pt x="1621" y="1129241"/>
                    <a:pt x="5451" y="1124664"/>
                    <a:pt x="11022" y="1118635"/>
                  </a:cubicBezTo>
                  <a:cubicBezTo>
                    <a:pt x="14823" y="1114522"/>
                    <a:pt x="19442" y="1109751"/>
                    <a:pt x="24799" y="1104628"/>
                  </a:cubicBezTo>
                  <a:cubicBezTo>
                    <a:pt x="30156" y="1099506"/>
                    <a:pt x="36255" y="1094066"/>
                    <a:pt x="42939" y="1088632"/>
                  </a:cubicBezTo>
                  <a:cubicBezTo>
                    <a:pt x="49622" y="1083196"/>
                    <a:pt x="56896" y="1077760"/>
                    <a:pt x="64677" y="1072711"/>
                  </a:cubicBezTo>
                  <a:cubicBezTo>
                    <a:pt x="72457" y="1067662"/>
                    <a:pt x="80751" y="1062976"/>
                    <a:pt x="89400" y="1059010"/>
                  </a:cubicBezTo>
                  <a:cubicBezTo>
                    <a:pt x="93724" y="1057027"/>
                    <a:pt x="98143" y="1055234"/>
                    <a:pt x="102641" y="1053652"/>
                  </a:cubicBezTo>
                  <a:cubicBezTo>
                    <a:pt x="107139" y="1052071"/>
                    <a:pt x="111699" y="1050689"/>
                    <a:pt x="116342" y="1049596"/>
                  </a:cubicBezTo>
                  <a:cubicBezTo>
                    <a:pt x="120985" y="1048504"/>
                    <a:pt x="125742" y="1047739"/>
                    <a:pt x="130502" y="1047223"/>
                  </a:cubicBezTo>
                  <a:cubicBezTo>
                    <a:pt x="135261" y="1046707"/>
                    <a:pt x="140044" y="1046464"/>
                    <a:pt x="144891" y="1046611"/>
                  </a:cubicBezTo>
                  <a:cubicBezTo>
                    <a:pt x="154586" y="1046905"/>
                    <a:pt x="167340" y="1047460"/>
                    <a:pt x="182395" y="1048525"/>
                  </a:cubicBezTo>
                  <a:cubicBezTo>
                    <a:pt x="197452" y="1049589"/>
                    <a:pt x="214799" y="1051155"/>
                    <a:pt x="233600" y="1053652"/>
                  </a:cubicBezTo>
                  <a:cubicBezTo>
                    <a:pt x="243000" y="1054901"/>
                    <a:pt x="252804" y="1056362"/>
                    <a:pt x="262839" y="1058092"/>
                  </a:cubicBezTo>
                  <a:cubicBezTo>
                    <a:pt x="272875" y="1059822"/>
                    <a:pt x="283143" y="1061843"/>
                    <a:pt x="293607" y="1064139"/>
                  </a:cubicBezTo>
                  <a:cubicBezTo>
                    <a:pt x="304073" y="1066433"/>
                    <a:pt x="314676" y="1069004"/>
                    <a:pt x="325372" y="1071946"/>
                  </a:cubicBezTo>
                  <a:cubicBezTo>
                    <a:pt x="336068" y="1074888"/>
                    <a:pt x="346872" y="1078223"/>
                    <a:pt x="357595" y="1081896"/>
                  </a:cubicBezTo>
                  <a:cubicBezTo>
                    <a:pt x="357953" y="1082018"/>
                    <a:pt x="358309" y="1082155"/>
                    <a:pt x="358666" y="1082278"/>
                  </a:cubicBezTo>
                  <a:cubicBezTo>
                    <a:pt x="379735" y="1062672"/>
                    <a:pt x="407275" y="1040060"/>
                    <a:pt x="439645" y="1020358"/>
                  </a:cubicBezTo>
                  <a:cubicBezTo>
                    <a:pt x="495714" y="986227"/>
                    <a:pt x="565930" y="1034302"/>
                    <a:pt x="599460" y="1062378"/>
                  </a:cubicBezTo>
                  <a:cubicBezTo>
                    <a:pt x="608432" y="1014044"/>
                    <a:pt x="618241" y="962131"/>
                    <a:pt x="628010" y="920856"/>
                  </a:cubicBezTo>
                  <a:cubicBezTo>
                    <a:pt x="613309" y="908660"/>
                    <a:pt x="595742" y="897293"/>
                    <a:pt x="575962" y="890698"/>
                  </a:cubicBezTo>
                  <a:cubicBezTo>
                    <a:pt x="524632" y="873588"/>
                    <a:pt x="419754" y="904023"/>
                    <a:pt x="426401" y="864138"/>
                  </a:cubicBezTo>
                  <a:cubicBezTo>
                    <a:pt x="429942" y="842892"/>
                    <a:pt x="434312" y="804485"/>
                    <a:pt x="437729" y="772520"/>
                  </a:cubicBezTo>
                  <a:cubicBezTo>
                    <a:pt x="431175" y="772046"/>
                    <a:pt x="424603" y="771520"/>
                    <a:pt x="418059" y="771066"/>
                  </a:cubicBezTo>
                  <a:cubicBezTo>
                    <a:pt x="376511" y="764418"/>
                    <a:pt x="354914" y="693000"/>
                    <a:pt x="354914" y="629850"/>
                  </a:cubicBezTo>
                  <a:cubicBezTo>
                    <a:pt x="354914" y="566700"/>
                    <a:pt x="374890" y="373899"/>
                    <a:pt x="374890" y="373899"/>
                  </a:cubicBezTo>
                  <a:lnTo>
                    <a:pt x="351622" y="365557"/>
                  </a:lnTo>
                  <a:cubicBezTo>
                    <a:pt x="351622" y="365557"/>
                    <a:pt x="301742" y="262520"/>
                    <a:pt x="338304" y="134559"/>
                  </a:cubicBezTo>
                  <a:cubicBezTo>
                    <a:pt x="374866" y="6599"/>
                    <a:pt x="461305" y="19903"/>
                    <a:pt x="461305" y="19903"/>
                  </a:cubicBezTo>
                  <a:cubicBezTo>
                    <a:pt x="461305" y="19903"/>
                    <a:pt x="436352" y="13298"/>
                    <a:pt x="413086" y="3"/>
                  </a:cubicBezTo>
                  <a:close/>
                  <a:moveTo>
                    <a:pt x="121009" y="966096"/>
                  </a:moveTo>
                  <a:cubicBezTo>
                    <a:pt x="118368" y="966131"/>
                    <a:pt x="115811" y="966265"/>
                    <a:pt x="113202" y="966326"/>
                  </a:cubicBezTo>
                  <a:cubicBezTo>
                    <a:pt x="119225" y="966194"/>
                    <a:pt x="125320" y="966104"/>
                    <a:pt x="131495" y="966096"/>
                  </a:cubicBezTo>
                  <a:cubicBezTo>
                    <a:pt x="127963" y="966096"/>
                    <a:pt x="124501" y="966050"/>
                    <a:pt x="121009" y="966096"/>
                  </a:cubicBezTo>
                  <a:close/>
                  <a:moveTo>
                    <a:pt x="113202" y="966326"/>
                  </a:moveTo>
                  <a:cubicBezTo>
                    <a:pt x="108156" y="966441"/>
                    <a:pt x="103223" y="966589"/>
                    <a:pt x="98354" y="966786"/>
                  </a:cubicBezTo>
                  <a:cubicBezTo>
                    <a:pt x="103211" y="966597"/>
                    <a:pt x="108166" y="966438"/>
                    <a:pt x="113202" y="966326"/>
                  </a:cubicBezTo>
                  <a:close/>
                  <a:moveTo>
                    <a:pt x="90623" y="967092"/>
                  </a:moveTo>
                  <a:cubicBezTo>
                    <a:pt x="80904" y="967572"/>
                    <a:pt x="71675" y="968157"/>
                    <a:pt x="63299" y="968852"/>
                  </a:cubicBezTo>
                  <a:cubicBezTo>
                    <a:pt x="71668" y="968161"/>
                    <a:pt x="80937" y="967553"/>
                    <a:pt x="90623" y="967092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32E5236B-F067-39BA-ABF7-18249828BCE9}"/>
                </a:ext>
              </a:extLst>
            </p:cNvPr>
            <p:cNvSpPr/>
            <p:nvPr/>
          </p:nvSpPr>
          <p:spPr>
            <a:xfrm>
              <a:off x="-6421776" y="2268771"/>
              <a:ext cx="990307" cy="656566"/>
            </a:xfrm>
            <a:custGeom>
              <a:avLst/>
              <a:gdLst>
                <a:gd name="connsiteX0" fmla="*/ 393065 w 990307"/>
                <a:gd name="connsiteY0" fmla="*/ 2 h 656566"/>
                <a:gd name="connsiteX1" fmla="*/ 297161 w 990307"/>
                <a:gd name="connsiteY1" fmla="*/ 15003 h 656566"/>
                <a:gd name="connsiteX2" fmla="*/ 152501 w 990307"/>
                <a:gd name="connsiteY2" fmla="*/ 332578 h 656566"/>
                <a:gd name="connsiteX3" fmla="*/ 69914 w 990307"/>
                <a:gd name="connsiteY3" fmla="*/ 474636 h 656566"/>
                <a:gd name="connsiteX4" fmla="*/ 5314 w 990307"/>
                <a:gd name="connsiteY4" fmla="*/ 402306 h 656566"/>
                <a:gd name="connsiteX5" fmla="*/ 85376 w 990307"/>
                <a:gd name="connsiteY5" fmla="*/ 583096 h 656566"/>
                <a:gd name="connsiteX6" fmla="*/ 428888 w 990307"/>
                <a:gd name="connsiteY6" fmla="*/ 546050 h 656566"/>
                <a:gd name="connsiteX7" fmla="*/ 431414 w 990307"/>
                <a:gd name="connsiteY7" fmla="*/ 244788 h 656566"/>
                <a:gd name="connsiteX8" fmla="*/ 532908 w 990307"/>
                <a:gd name="connsiteY8" fmla="*/ 233843 h 656566"/>
                <a:gd name="connsiteX9" fmla="*/ 642437 w 990307"/>
                <a:gd name="connsiteY9" fmla="*/ 627786 h 656566"/>
                <a:gd name="connsiteX10" fmla="*/ 696628 w 990307"/>
                <a:gd name="connsiteY10" fmla="*/ 606661 h 656566"/>
                <a:gd name="connsiteX11" fmla="*/ 734440 w 990307"/>
                <a:gd name="connsiteY11" fmla="*/ 543898 h 656566"/>
                <a:gd name="connsiteX12" fmla="*/ 769036 w 990307"/>
                <a:gd name="connsiteY12" fmla="*/ 503409 h 656566"/>
                <a:gd name="connsiteX13" fmla="*/ 709947 w 990307"/>
                <a:gd name="connsiteY13" fmla="*/ 463684 h 656566"/>
                <a:gd name="connsiteX14" fmla="*/ 703288 w 990307"/>
                <a:gd name="connsiteY14" fmla="*/ 357370 h 656566"/>
                <a:gd name="connsiteX15" fmla="*/ 773092 w 990307"/>
                <a:gd name="connsiteY15" fmla="*/ 403906 h 656566"/>
                <a:gd name="connsiteX16" fmla="*/ 826213 w 990307"/>
                <a:gd name="connsiteY16" fmla="*/ 388063 h 656566"/>
                <a:gd name="connsiteX17" fmla="*/ 878720 w 990307"/>
                <a:gd name="connsiteY17" fmla="*/ 277078 h 656566"/>
                <a:gd name="connsiteX18" fmla="*/ 977916 w 990307"/>
                <a:gd name="connsiteY18" fmla="*/ 293458 h 656566"/>
                <a:gd name="connsiteX19" fmla="*/ 974931 w 990307"/>
                <a:gd name="connsiteY19" fmla="*/ 226867 h 656566"/>
                <a:gd name="connsiteX20" fmla="*/ 752813 w 990307"/>
                <a:gd name="connsiteY20" fmla="*/ 111599 h 656566"/>
                <a:gd name="connsiteX21" fmla="*/ 594146 w 990307"/>
                <a:gd name="connsiteY21" fmla="*/ 150863 h 656566"/>
                <a:gd name="connsiteX22" fmla="*/ 393074 w 990307"/>
                <a:gd name="connsiteY22" fmla="*/ 2 h 656566"/>
                <a:gd name="connsiteX23" fmla="*/ 903129 w 990307"/>
                <a:gd name="connsiteY23" fmla="*/ 442930 h 656566"/>
                <a:gd name="connsiteX24" fmla="*/ 958390 w 990307"/>
                <a:gd name="connsiteY24" fmla="*/ 465356 h 656566"/>
                <a:gd name="connsiteX25" fmla="*/ 962523 w 990307"/>
                <a:gd name="connsiteY25" fmla="*/ 446681 h 656566"/>
                <a:gd name="connsiteX26" fmla="*/ 903128 w 990307"/>
                <a:gd name="connsiteY26" fmla="*/ 442930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90307" h="656566">
                  <a:moveTo>
                    <a:pt x="393065" y="2"/>
                  </a:moveTo>
                  <a:cubicBezTo>
                    <a:pt x="359654" y="-124"/>
                    <a:pt x="327204" y="7297"/>
                    <a:pt x="297161" y="15003"/>
                  </a:cubicBezTo>
                  <a:cubicBezTo>
                    <a:pt x="121633" y="60029"/>
                    <a:pt x="98274" y="226700"/>
                    <a:pt x="152501" y="332578"/>
                  </a:cubicBezTo>
                  <a:cubicBezTo>
                    <a:pt x="206728" y="438456"/>
                    <a:pt x="137051" y="479800"/>
                    <a:pt x="69914" y="474636"/>
                  </a:cubicBezTo>
                  <a:cubicBezTo>
                    <a:pt x="2779" y="469472"/>
                    <a:pt x="5314" y="402306"/>
                    <a:pt x="5314" y="402306"/>
                  </a:cubicBezTo>
                  <a:cubicBezTo>
                    <a:pt x="5314" y="402306"/>
                    <a:pt x="-30823" y="451405"/>
                    <a:pt x="85376" y="583096"/>
                  </a:cubicBezTo>
                  <a:cubicBezTo>
                    <a:pt x="201573" y="714787"/>
                    <a:pt x="370497" y="648891"/>
                    <a:pt x="428888" y="546050"/>
                  </a:cubicBezTo>
                  <a:cubicBezTo>
                    <a:pt x="492609" y="433829"/>
                    <a:pt x="366828" y="359856"/>
                    <a:pt x="431414" y="244788"/>
                  </a:cubicBezTo>
                  <a:cubicBezTo>
                    <a:pt x="457994" y="197431"/>
                    <a:pt x="503019" y="214495"/>
                    <a:pt x="532908" y="233843"/>
                  </a:cubicBezTo>
                  <a:cubicBezTo>
                    <a:pt x="458704" y="381917"/>
                    <a:pt x="554189" y="514898"/>
                    <a:pt x="642437" y="627786"/>
                  </a:cubicBezTo>
                  <a:cubicBezTo>
                    <a:pt x="669311" y="615405"/>
                    <a:pt x="689226" y="607333"/>
                    <a:pt x="696628" y="606661"/>
                  </a:cubicBezTo>
                  <a:cubicBezTo>
                    <a:pt x="695452" y="581683"/>
                    <a:pt x="713339" y="556237"/>
                    <a:pt x="734440" y="543898"/>
                  </a:cubicBezTo>
                  <a:cubicBezTo>
                    <a:pt x="760263" y="528798"/>
                    <a:pt x="769036" y="503409"/>
                    <a:pt x="769036" y="503409"/>
                  </a:cubicBezTo>
                  <a:cubicBezTo>
                    <a:pt x="769036" y="503409"/>
                    <a:pt x="727153" y="497526"/>
                    <a:pt x="709947" y="463684"/>
                  </a:cubicBezTo>
                  <a:cubicBezTo>
                    <a:pt x="696989" y="438196"/>
                    <a:pt x="666727" y="377312"/>
                    <a:pt x="703288" y="357370"/>
                  </a:cubicBezTo>
                  <a:cubicBezTo>
                    <a:pt x="739848" y="337428"/>
                    <a:pt x="763121" y="380641"/>
                    <a:pt x="773092" y="403906"/>
                  </a:cubicBezTo>
                  <a:cubicBezTo>
                    <a:pt x="783063" y="427172"/>
                    <a:pt x="821539" y="433028"/>
                    <a:pt x="826213" y="388063"/>
                  </a:cubicBezTo>
                  <a:cubicBezTo>
                    <a:pt x="832860" y="324082"/>
                    <a:pt x="878720" y="277081"/>
                    <a:pt x="878720" y="277078"/>
                  </a:cubicBezTo>
                  <a:cubicBezTo>
                    <a:pt x="878720" y="277078"/>
                    <a:pt x="915910" y="264588"/>
                    <a:pt x="977916" y="293458"/>
                  </a:cubicBezTo>
                  <a:cubicBezTo>
                    <a:pt x="986153" y="281870"/>
                    <a:pt x="1002559" y="282947"/>
                    <a:pt x="974931" y="226867"/>
                  </a:cubicBezTo>
                  <a:cubicBezTo>
                    <a:pt x="951324" y="178947"/>
                    <a:pt x="827751" y="110607"/>
                    <a:pt x="752813" y="111599"/>
                  </a:cubicBezTo>
                  <a:cubicBezTo>
                    <a:pt x="707119" y="112203"/>
                    <a:pt x="642436" y="115754"/>
                    <a:pt x="594146" y="150863"/>
                  </a:cubicBezTo>
                  <a:cubicBezTo>
                    <a:pt x="531005" y="30956"/>
                    <a:pt x="460121" y="254"/>
                    <a:pt x="393074" y="2"/>
                  </a:cubicBezTo>
                  <a:close/>
                  <a:moveTo>
                    <a:pt x="903129" y="442930"/>
                  </a:moveTo>
                  <a:lnTo>
                    <a:pt x="958390" y="465356"/>
                  </a:lnTo>
                  <a:cubicBezTo>
                    <a:pt x="958390" y="465357"/>
                    <a:pt x="963354" y="462468"/>
                    <a:pt x="962523" y="446681"/>
                  </a:cubicBezTo>
                  <a:cubicBezTo>
                    <a:pt x="937594" y="444188"/>
                    <a:pt x="903128" y="442930"/>
                    <a:pt x="903128" y="44293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DD5BD09-7D33-3031-1DEB-6A8867B2879D}"/>
              </a:ext>
            </a:extLst>
          </p:cNvPr>
          <p:cNvGrpSpPr/>
          <p:nvPr/>
        </p:nvGrpSpPr>
        <p:grpSpPr>
          <a:xfrm>
            <a:off x="5181452" y="4733522"/>
            <a:ext cx="1762211" cy="1545593"/>
            <a:chOff x="6096000" y="956430"/>
            <a:chExt cx="2378480" cy="2086108"/>
          </a:xfrm>
          <a:solidFill>
            <a:schemeClr val="tx1">
              <a:lumMod val="95000"/>
              <a:lumOff val="5000"/>
            </a:schemeClr>
          </a:solidFill>
          <a:effectLst>
            <a:outerShdw dist="76200" dir="5400000" algn="t" rotWithShape="0">
              <a:schemeClr val="bg1"/>
            </a:outerShdw>
          </a:effectLst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943562A-26CC-CE25-2813-A3A994433ED5}"/>
                </a:ext>
              </a:extLst>
            </p:cNvPr>
            <p:cNvGrpSpPr/>
            <p:nvPr/>
          </p:nvGrpSpPr>
          <p:grpSpPr>
            <a:xfrm>
              <a:off x="6731384" y="956430"/>
              <a:ext cx="1743096" cy="2086108"/>
              <a:chOff x="6731384" y="956430"/>
              <a:chExt cx="1743096" cy="2086108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359D475-8FE9-0AAE-604D-5F93C27C1E62}"/>
                  </a:ext>
                </a:extLst>
              </p:cNvPr>
              <p:cNvSpPr/>
              <p:nvPr/>
            </p:nvSpPr>
            <p:spPr>
              <a:xfrm>
                <a:off x="6970360" y="956430"/>
                <a:ext cx="1504120" cy="2086108"/>
              </a:xfrm>
              <a:custGeom>
                <a:avLst/>
                <a:gdLst>
                  <a:gd name="connsiteX0" fmla="*/ 56208 w 1504120"/>
                  <a:gd name="connsiteY0" fmla="*/ 0 h 2086108"/>
                  <a:gd name="connsiteX1" fmla="*/ 89950 w 1504120"/>
                  <a:gd name="connsiteY1" fmla="*/ 16871 h 2086108"/>
                  <a:gd name="connsiteX2" fmla="*/ 165868 w 1504120"/>
                  <a:gd name="connsiteY2" fmla="*/ 241787 h 2086108"/>
                  <a:gd name="connsiteX3" fmla="*/ 177116 w 1504120"/>
                  <a:gd name="connsiteY3" fmla="*/ 230540 h 2086108"/>
                  <a:gd name="connsiteX4" fmla="*/ 171492 w 1504120"/>
                  <a:gd name="connsiteY4" fmla="*/ 227728 h 2086108"/>
                  <a:gd name="connsiteX5" fmla="*/ 393597 w 1504120"/>
                  <a:gd name="connsiteY5" fmla="*/ 78731 h 2086108"/>
                  <a:gd name="connsiteX6" fmla="*/ 402032 w 1504120"/>
                  <a:gd name="connsiteY6" fmla="*/ 84354 h 2086108"/>
                  <a:gd name="connsiteX7" fmla="*/ 447021 w 1504120"/>
                  <a:gd name="connsiteY7" fmla="*/ 137750 h 2086108"/>
                  <a:gd name="connsiteX8" fmla="*/ 334549 w 1504120"/>
                  <a:gd name="connsiteY8" fmla="*/ 292400 h 2086108"/>
                  <a:gd name="connsiteX9" fmla="*/ 449833 w 1504120"/>
                  <a:gd name="connsiteY9" fmla="*/ 238976 h 2086108"/>
                  <a:gd name="connsiteX10" fmla="*/ 444209 w 1504120"/>
                  <a:gd name="connsiteY10" fmla="*/ 244599 h 2086108"/>
                  <a:gd name="connsiteX11" fmla="*/ 472327 w 1504120"/>
                  <a:gd name="connsiteY11" fmla="*/ 247411 h 2086108"/>
                  <a:gd name="connsiteX12" fmla="*/ 463892 w 1504120"/>
                  <a:gd name="connsiteY12" fmla="*/ 258658 h 2086108"/>
                  <a:gd name="connsiteX13" fmla="*/ 477923 w 1504120"/>
                  <a:gd name="connsiteY13" fmla="*/ 261470 h 2086108"/>
                  <a:gd name="connsiteX14" fmla="*/ 489170 w 1504120"/>
                  <a:gd name="connsiteY14" fmla="*/ 283964 h 2086108"/>
                  <a:gd name="connsiteX15" fmla="*/ 441397 w 1504120"/>
                  <a:gd name="connsiteY15" fmla="*/ 331765 h 2086108"/>
                  <a:gd name="connsiteX16" fmla="*/ 230540 w 1504120"/>
                  <a:gd name="connsiteY16" fmla="*/ 461080 h 2086108"/>
                  <a:gd name="connsiteX17" fmla="*/ 191175 w 1504120"/>
                  <a:gd name="connsiteY17" fmla="*/ 463892 h 2086108"/>
                  <a:gd name="connsiteX18" fmla="*/ 191175 w 1504120"/>
                  <a:gd name="connsiteY18" fmla="*/ 503257 h 2086108"/>
                  <a:gd name="connsiteX19" fmla="*/ 224916 w 1504120"/>
                  <a:gd name="connsiteY19" fmla="*/ 472327 h 2086108"/>
                  <a:gd name="connsiteX20" fmla="*/ 185551 w 1504120"/>
                  <a:gd name="connsiteY20" fmla="*/ 612890 h 2086108"/>
                  <a:gd name="connsiteX21" fmla="*/ 163057 w 1504120"/>
                  <a:gd name="connsiteY21" fmla="*/ 612890 h 2086108"/>
                  <a:gd name="connsiteX22" fmla="*/ 106820 w 1504120"/>
                  <a:gd name="connsiteY22" fmla="*/ 812500 h 2086108"/>
                  <a:gd name="connsiteX23" fmla="*/ 109632 w 1504120"/>
                  <a:gd name="connsiteY23" fmla="*/ 818124 h 2086108"/>
                  <a:gd name="connsiteX24" fmla="*/ 306431 w 1504120"/>
                  <a:gd name="connsiteY24" fmla="*/ 683185 h 2086108"/>
                  <a:gd name="connsiteX25" fmla="*/ 387973 w 1504120"/>
                  <a:gd name="connsiteY25" fmla="*/ 610078 h 2086108"/>
                  <a:gd name="connsiteX26" fmla="*/ 556653 w 1504120"/>
                  <a:gd name="connsiteY26" fmla="*/ 466704 h 2086108"/>
                  <a:gd name="connsiteX27" fmla="*/ 784382 w 1504120"/>
                  <a:gd name="connsiteY27" fmla="*/ 303647 h 2086108"/>
                  <a:gd name="connsiteX28" fmla="*/ 1003675 w 1504120"/>
                  <a:gd name="connsiteY28" fmla="*/ 174304 h 2086108"/>
                  <a:gd name="connsiteX29" fmla="*/ 1009298 w 1504120"/>
                  <a:gd name="connsiteY29" fmla="*/ 151810 h 2086108"/>
                  <a:gd name="connsiteX30" fmla="*/ 1031793 w 1504120"/>
                  <a:gd name="connsiteY30" fmla="*/ 112444 h 2086108"/>
                  <a:gd name="connsiteX31" fmla="*/ 1031793 w 1504120"/>
                  <a:gd name="connsiteY31" fmla="*/ 129315 h 2086108"/>
                  <a:gd name="connsiteX32" fmla="*/ 1048664 w 1504120"/>
                  <a:gd name="connsiteY32" fmla="*/ 112444 h 2086108"/>
                  <a:gd name="connsiteX33" fmla="*/ 1043040 w 1504120"/>
                  <a:gd name="connsiteY33" fmla="*/ 126503 h 2086108"/>
                  <a:gd name="connsiteX34" fmla="*/ 1045852 w 1504120"/>
                  <a:gd name="connsiteY34" fmla="*/ 157433 h 2086108"/>
                  <a:gd name="connsiteX35" fmla="*/ 1048664 w 1504120"/>
                  <a:gd name="connsiteY35" fmla="*/ 132127 h 2086108"/>
                  <a:gd name="connsiteX36" fmla="*/ 1051475 w 1504120"/>
                  <a:gd name="connsiteY36" fmla="*/ 157433 h 2086108"/>
                  <a:gd name="connsiteX37" fmla="*/ 1197661 w 1504120"/>
                  <a:gd name="connsiteY37" fmla="*/ 95601 h 2086108"/>
                  <a:gd name="connsiteX38" fmla="*/ 1217344 w 1504120"/>
                  <a:gd name="connsiteY38" fmla="*/ 104037 h 2086108"/>
                  <a:gd name="connsiteX39" fmla="*/ 1220156 w 1504120"/>
                  <a:gd name="connsiteY39" fmla="*/ 109661 h 2086108"/>
                  <a:gd name="connsiteX40" fmla="*/ 1217344 w 1504120"/>
                  <a:gd name="connsiteY40" fmla="*/ 123691 h 2086108"/>
                  <a:gd name="connsiteX41" fmla="*/ 1228591 w 1504120"/>
                  <a:gd name="connsiteY41" fmla="*/ 118068 h 2086108"/>
                  <a:gd name="connsiteX42" fmla="*/ 1211720 w 1504120"/>
                  <a:gd name="connsiteY42" fmla="*/ 143374 h 2086108"/>
                  <a:gd name="connsiteX43" fmla="*/ 1220156 w 1504120"/>
                  <a:gd name="connsiteY43" fmla="*/ 137750 h 2086108"/>
                  <a:gd name="connsiteX44" fmla="*/ 1198446 w 1504120"/>
                  <a:gd name="connsiteY44" fmla="*/ 163472 h 2086108"/>
                  <a:gd name="connsiteX45" fmla="*/ 1185891 w 1504120"/>
                  <a:gd name="connsiteY45" fmla="*/ 178346 h 2086108"/>
                  <a:gd name="connsiteX46" fmla="*/ 1051475 w 1504120"/>
                  <a:gd name="connsiteY46" fmla="*/ 255846 h 2086108"/>
                  <a:gd name="connsiteX47" fmla="*/ 1045852 w 1504120"/>
                  <a:gd name="connsiteY47" fmla="*/ 382350 h 2086108"/>
                  <a:gd name="connsiteX48" fmla="*/ 1048664 w 1504120"/>
                  <a:gd name="connsiteY48" fmla="*/ 399220 h 2086108"/>
                  <a:gd name="connsiteX49" fmla="*/ 1079593 w 1504120"/>
                  <a:gd name="connsiteY49" fmla="*/ 387973 h 2086108"/>
                  <a:gd name="connsiteX50" fmla="*/ 1093652 w 1504120"/>
                  <a:gd name="connsiteY50" fmla="*/ 387973 h 2086108"/>
                  <a:gd name="connsiteX51" fmla="*/ 1093652 w 1504120"/>
                  <a:gd name="connsiteY51" fmla="*/ 390785 h 2086108"/>
                  <a:gd name="connsiteX52" fmla="*/ 1118959 w 1504120"/>
                  <a:gd name="connsiteY52" fmla="*/ 390785 h 2086108"/>
                  <a:gd name="connsiteX53" fmla="*/ 1135830 w 1504120"/>
                  <a:gd name="connsiteY53" fmla="*/ 399220 h 2086108"/>
                  <a:gd name="connsiteX54" fmla="*/ 1085217 w 1504120"/>
                  <a:gd name="connsiteY54" fmla="*/ 427339 h 2086108"/>
                  <a:gd name="connsiteX55" fmla="*/ 1090841 w 1504120"/>
                  <a:gd name="connsiteY55" fmla="*/ 430150 h 2086108"/>
                  <a:gd name="connsiteX56" fmla="*/ 1118959 w 1504120"/>
                  <a:gd name="connsiteY56" fmla="*/ 421715 h 2086108"/>
                  <a:gd name="connsiteX57" fmla="*/ 1040228 w 1504120"/>
                  <a:gd name="connsiteY57" fmla="*/ 461080 h 2086108"/>
                  <a:gd name="connsiteX58" fmla="*/ 1043040 w 1504120"/>
                  <a:gd name="connsiteY58" fmla="*/ 466704 h 2086108"/>
                  <a:gd name="connsiteX59" fmla="*/ 1093652 w 1504120"/>
                  <a:gd name="connsiteY59" fmla="*/ 447021 h 2086108"/>
                  <a:gd name="connsiteX60" fmla="*/ 1040228 w 1504120"/>
                  <a:gd name="connsiteY60" fmla="*/ 475139 h 2086108"/>
                  <a:gd name="connsiteX61" fmla="*/ 1034604 w 1504120"/>
                  <a:gd name="connsiteY61" fmla="*/ 545435 h 2086108"/>
                  <a:gd name="connsiteX62" fmla="*/ 1034604 w 1504120"/>
                  <a:gd name="connsiteY62" fmla="*/ 581960 h 2086108"/>
                  <a:gd name="connsiteX63" fmla="*/ 1456320 w 1504120"/>
                  <a:gd name="connsiteY63" fmla="*/ 379538 h 2086108"/>
                  <a:gd name="connsiteX64" fmla="*/ 1464755 w 1504120"/>
                  <a:gd name="connsiteY64" fmla="*/ 390785 h 2086108"/>
                  <a:gd name="connsiteX65" fmla="*/ 1487249 w 1504120"/>
                  <a:gd name="connsiteY65" fmla="*/ 393597 h 2086108"/>
                  <a:gd name="connsiteX66" fmla="*/ 1504120 w 1504120"/>
                  <a:gd name="connsiteY66" fmla="*/ 416091 h 2086108"/>
                  <a:gd name="connsiteX67" fmla="*/ 1492873 w 1504120"/>
                  <a:gd name="connsiteY67" fmla="*/ 432962 h 2086108"/>
                  <a:gd name="connsiteX68" fmla="*/ 1498497 w 1504120"/>
                  <a:gd name="connsiteY68" fmla="*/ 441398 h 2086108"/>
                  <a:gd name="connsiteX69" fmla="*/ 1481626 w 1504120"/>
                  <a:gd name="connsiteY69" fmla="*/ 458268 h 2086108"/>
                  <a:gd name="connsiteX70" fmla="*/ 1476002 w 1504120"/>
                  <a:gd name="connsiteY70" fmla="*/ 475139 h 2086108"/>
                  <a:gd name="connsiteX71" fmla="*/ 1442261 w 1504120"/>
                  <a:gd name="connsiteY71" fmla="*/ 492010 h 2086108"/>
                  <a:gd name="connsiteX72" fmla="*/ 1349499 w 1504120"/>
                  <a:gd name="connsiteY72" fmla="*/ 517316 h 2086108"/>
                  <a:gd name="connsiteX73" fmla="*/ 1144265 w 1504120"/>
                  <a:gd name="connsiteY73" fmla="*/ 632572 h 2086108"/>
                  <a:gd name="connsiteX74" fmla="*/ 1034604 w 1504120"/>
                  <a:gd name="connsiteY74" fmla="*/ 714115 h 2086108"/>
                  <a:gd name="connsiteX75" fmla="*/ 995239 w 1504120"/>
                  <a:gd name="connsiteY75" fmla="*/ 818124 h 2086108"/>
                  <a:gd name="connsiteX76" fmla="*/ 998051 w 1504120"/>
                  <a:gd name="connsiteY76" fmla="*/ 823747 h 2086108"/>
                  <a:gd name="connsiteX77" fmla="*/ 1133018 w 1504120"/>
                  <a:gd name="connsiteY77" fmla="*/ 711303 h 2086108"/>
                  <a:gd name="connsiteX78" fmla="*/ 1169543 w 1504120"/>
                  <a:gd name="connsiteY78" fmla="*/ 719738 h 2086108"/>
                  <a:gd name="connsiteX79" fmla="*/ 1279204 w 1504120"/>
                  <a:gd name="connsiteY79" fmla="*/ 981208 h 2086108"/>
                  <a:gd name="connsiteX80" fmla="*/ 1282016 w 1504120"/>
                  <a:gd name="connsiteY80" fmla="*/ 1093653 h 2086108"/>
                  <a:gd name="connsiteX81" fmla="*/ 1276392 w 1504120"/>
                  <a:gd name="connsiteY81" fmla="*/ 1228619 h 2086108"/>
                  <a:gd name="connsiteX82" fmla="*/ 1242650 w 1504120"/>
                  <a:gd name="connsiteY82" fmla="*/ 1526615 h 2086108"/>
                  <a:gd name="connsiteX83" fmla="*/ 1161108 w 1504120"/>
                  <a:gd name="connsiteY83" fmla="*/ 2001754 h 2086108"/>
                  <a:gd name="connsiteX84" fmla="*/ 1118959 w 1504120"/>
                  <a:gd name="connsiteY84" fmla="*/ 2072049 h 2086108"/>
                  <a:gd name="connsiteX85" fmla="*/ 1124582 w 1504120"/>
                  <a:gd name="connsiteY85" fmla="*/ 2055178 h 2086108"/>
                  <a:gd name="connsiteX86" fmla="*/ 1104900 w 1504120"/>
                  <a:gd name="connsiteY86" fmla="*/ 2077673 h 2086108"/>
                  <a:gd name="connsiteX87" fmla="*/ 1096464 w 1504120"/>
                  <a:gd name="connsiteY87" fmla="*/ 2069238 h 2086108"/>
                  <a:gd name="connsiteX88" fmla="*/ 1085217 w 1504120"/>
                  <a:gd name="connsiteY88" fmla="*/ 2086108 h 2086108"/>
                  <a:gd name="connsiteX89" fmla="*/ 1082405 w 1504120"/>
                  <a:gd name="connsiteY89" fmla="*/ 2080485 h 2086108"/>
                  <a:gd name="connsiteX90" fmla="*/ 1090841 w 1504120"/>
                  <a:gd name="connsiteY90" fmla="*/ 2066426 h 2086108"/>
                  <a:gd name="connsiteX91" fmla="*/ 1088029 w 1504120"/>
                  <a:gd name="connsiteY91" fmla="*/ 2060802 h 2086108"/>
                  <a:gd name="connsiteX92" fmla="*/ 1076782 w 1504120"/>
                  <a:gd name="connsiteY92" fmla="*/ 2074861 h 2086108"/>
                  <a:gd name="connsiteX93" fmla="*/ 1127394 w 1504120"/>
                  <a:gd name="connsiteY93" fmla="*/ 1799332 h 2086108"/>
                  <a:gd name="connsiteX94" fmla="*/ 1144265 w 1504120"/>
                  <a:gd name="connsiteY94" fmla="*/ 1571604 h 2086108"/>
                  <a:gd name="connsiteX95" fmla="*/ 1189226 w 1504120"/>
                  <a:gd name="connsiteY95" fmla="*/ 1144265 h 2086108"/>
                  <a:gd name="connsiteX96" fmla="*/ 1186414 w 1504120"/>
                  <a:gd name="connsiteY96" fmla="*/ 947467 h 2086108"/>
                  <a:gd name="connsiteX97" fmla="*/ 1124582 w 1504120"/>
                  <a:gd name="connsiteY97" fmla="*/ 770351 h 2086108"/>
                  <a:gd name="connsiteX98" fmla="*/ 1133018 w 1504120"/>
                  <a:gd name="connsiteY98" fmla="*/ 764727 h 2086108"/>
                  <a:gd name="connsiteX99" fmla="*/ 1104900 w 1504120"/>
                  <a:gd name="connsiteY99" fmla="*/ 753480 h 2086108"/>
                  <a:gd name="connsiteX100" fmla="*/ 1082405 w 1504120"/>
                  <a:gd name="connsiteY100" fmla="*/ 767539 h 2086108"/>
                  <a:gd name="connsiteX101" fmla="*/ 1085217 w 1504120"/>
                  <a:gd name="connsiteY101" fmla="*/ 773163 h 2086108"/>
                  <a:gd name="connsiteX102" fmla="*/ 1110523 w 1504120"/>
                  <a:gd name="connsiteY102" fmla="*/ 761916 h 2086108"/>
                  <a:gd name="connsiteX103" fmla="*/ 1006486 w 1504120"/>
                  <a:gd name="connsiteY103" fmla="*/ 871548 h 2086108"/>
                  <a:gd name="connsiteX104" fmla="*/ 1005249 w 1504120"/>
                  <a:gd name="connsiteY104" fmla="*/ 873123 h 2086108"/>
                  <a:gd name="connsiteX105" fmla="*/ 1006486 w 1504120"/>
                  <a:gd name="connsiteY105" fmla="*/ 879983 h 2086108"/>
                  <a:gd name="connsiteX106" fmla="*/ 958686 w 1504120"/>
                  <a:gd name="connsiteY106" fmla="*/ 972773 h 2086108"/>
                  <a:gd name="connsiteX107" fmla="*/ 961497 w 1504120"/>
                  <a:gd name="connsiteY107" fmla="*/ 978397 h 2086108"/>
                  <a:gd name="connsiteX108" fmla="*/ 1088029 w 1504120"/>
                  <a:gd name="connsiteY108" fmla="*/ 950279 h 2086108"/>
                  <a:gd name="connsiteX109" fmla="*/ 1118959 w 1504120"/>
                  <a:gd name="connsiteY109" fmla="*/ 953090 h 2086108"/>
                  <a:gd name="connsiteX110" fmla="*/ 1130206 w 1504120"/>
                  <a:gd name="connsiteY110" fmla="*/ 964338 h 2086108"/>
                  <a:gd name="connsiteX111" fmla="*/ 1141453 w 1504120"/>
                  <a:gd name="connsiteY111" fmla="*/ 972773 h 2086108"/>
                  <a:gd name="connsiteX112" fmla="*/ 1144265 w 1504120"/>
                  <a:gd name="connsiteY112" fmla="*/ 984020 h 2086108"/>
                  <a:gd name="connsiteX113" fmla="*/ 1138641 w 1504120"/>
                  <a:gd name="connsiteY113" fmla="*/ 1006515 h 2086108"/>
                  <a:gd name="connsiteX114" fmla="*/ 1135830 w 1504120"/>
                  <a:gd name="connsiteY114" fmla="*/ 995268 h 2086108"/>
                  <a:gd name="connsiteX115" fmla="*/ 1130206 w 1504120"/>
                  <a:gd name="connsiteY115" fmla="*/ 1009327 h 2086108"/>
                  <a:gd name="connsiteX116" fmla="*/ 1110523 w 1504120"/>
                  <a:gd name="connsiteY116" fmla="*/ 1043040 h 2086108"/>
                  <a:gd name="connsiteX117" fmla="*/ 1116147 w 1504120"/>
                  <a:gd name="connsiteY117" fmla="*/ 1020546 h 2086108"/>
                  <a:gd name="connsiteX118" fmla="*/ 1107649 w 1504120"/>
                  <a:gd name="connsiteY118" fmla="*/ 1034356 h 2086108"/>
                  <a:gd name="connsiteX119" fmla="*/ 1104900 w 1504120"/>
                  <a:gd name="connsiteY119" fmla="*/ 1023357 h 2086108"/>
                  <a:gd name="connsiteX120" fmla="*/ 1051475 w 1504120"/>
                  <a:gd name="connsiteY120" fmla="*/ 1113335 h 2086108"/>
                  <a:gd name="connsiteX121" fmla="*/ 1073970 w 1504120"/>
                  <a:gd name="connsiteY121" fmla="*/ 1085217 h 2086108"/>
                  <a:gd name="connsiteX122" fmla="*/ 1076782 w 1504120"/>
                  <a:gd name="connsiteY122" fmla="*/ 1090841 h 2086108"/>
                  <a:gd name="connsiteX123" fmla="*/ 1080141 w 1504120"/>
                  <a:gd name="connsiteY123" fmla="*/ 1089009 h 2086108"/>
                  <a:gd name="connsiteX124" fmla="*/ 1052881 w 1504120"/>
                  <a:gd name="connsiteY124" fmla="*/ 1131261 h 2086108"/>
                  <a:gd name="connsiteX125" fmla="*/ 1026169 w 1504120"/>
                  <a:gd name="connsiteY125" fmla="*/ 1192066 h 2086108"/>
                  <a:gd name="connsiteX126" fmla="*/ 1031793 w 1504120"/>
                  <a:gd name="connsiteY126" fmla="*/ 1194878 h 2086108"/>
                  <a:gd name="connsiteX127" fmla="*/ 1161108 w 1504120"/>
                  <a:gd name="connsiteY127" fmla="*/ 1172383 h 2086108"/>
                  <a:gd name="connsiteX128" fmla="*/ 1127394 w 1504120"/>
                  <a:gd name="connsiteY128" fmla="*/ 1189254 h 2086108"/>
                  <a:gd name="connsiteX129" fmla="*/ 1133018 w 1504120"/>
                  <a:gd name="connsiteY129" fmla="*/ 1192066 h 2086108"/>
                  <a:gd name="connsiteX130" fmla="*/ 1177979 w 1504120"/>
                  <a:gd name="connsiteY130" fmla="*/ 1178007 h 2086108"/>
                  <a:gd name="connsiteX131" fmla="*/ 1158296 w 1504120"/>
                  <a:gd name="connsiteY131" fmla="*/ 1194878 h 2086108"/>
                  <a:gd name="connsiteX132" fmla="*/ 1172355 w 1504120"/>
                  <a:gd name="connsiteY132" fmla="*/ 1192066 h 2086108"/>
                  <a:gd name="connsiteX133" fmla="*/ 975557 w 1504120"/>
                  <a:gd name="connsiteY133" fmla="*/ 1296075 h 2086108"/>
                  <a:gd name="connsiteX134" fmla="*/ 927756 w 1504120"/>
                  <a:gd name="connsiteY134" fmla="*/ 1282016 h 2086108"/>
                  <a:gd name="connsiteX135" fmla="*/ 919349 w 1504120"/>
                  <a:gd name="connsiteY135" fmla="*/ 1242650 h 2086108"/>
                  <a:gd name="connsiteX136" fmla="*/ 908101 w 1504120"/>
                  <a:gd name="connsiteY136" fmla="*/ 1284827 h 2086108"/>
                  <a:gd name="connsiteX137" fmla="*/ 896854 w 1504120"/>
                  <a:gd name="connsiteY137" fmla="*/ 1279204 h 2086108"/>
                  <a:gd name="connsiteX138" fmla="*/ 885607 w 1504120"/>
                  <a:gd name="connsiteY138" fmla="*/ 1312946 h 2086108"/>
                  <a:gd name="connsiteX139" fmla="*/ 877171 w 1504120"/>
                  <a:gd name="connsiteY139" fmla="*/ 1276392 h 2086108"/>
                  <a:gd name="connsiteX140" fmla="*/ 854677 w 1504120"/>
                  <a:gd name="connsiteY140" fmla="*/ 1318569 h 2086108"/>
                  <a:gd name="connsiteX141" fmla="*/ 854677 w 1504120"/>
                  <a:gd name="connsiteY141" fmla="*/ 1298887 h 2086108"/>
                  <a:gd name="connsiteX142" fmla="*/ 840618 w 1504120"/>
                  <a:gd name="connsiteY142" fmla="*/ 1304510 h 2086108"/>
                  <a:gd name="connsiteX143" fmla="*/ 823747 w 1504120"/>
                  <a:gd name="connsiteY143" fmla="*/ 1262333 h 2086108"/>
                  <a:gd name="connsiteX144" fmla="*/ 823747 w 1504120"/>
                  <a:gd name="connsiteY144" fmla="*/ 1206125 h 2086108"/>
                  <a:gd name="connsiteX145" fmla="*/ 837806 w 1504120"/>
                  <a:gd name="connsiteY145" fmla="*/ 1116147 h 2086108"/>
                  <a:gd name="connsiteX146" fmla="*/ 944627 w 1504120"/>
                  <a:gd name="connsiteY146" fmla="*/ 767539 h 2086108"/>
                  <a:gd name="connsiteX147" fmla="*/ 944627 w 1504120"/>
                  <a:gd name="connsiteY147" fmla="*/ 759104 h 2086108"/>
                  <a:gd name="connsiteX148" fmla="*/ 593207 w 1504120"/>
                  <a:gd name="connsiteY148" fmla="*/ 975585 h 2086108"/>
                  <a:gd name="connsiteX149" fmla="*/ 567901 w 1504120"/>
                  <a:gd name="connsiteY149" fmla="*/ 981208 h 2086108"/>
                  <a:gd name="connsiteX150" fmla="*/ 545406 w 1504120"/>
                  <a:gd name="connsiteY150" fmla="*/ 984020 h 2086108"/>
                  <a:gd name="connsiteX151" fmla="*/ 551030 w 1504120"/>
                  <a:gd name="connsiteY151" fmla="*/ 975585 h 2086108"/>
                  <a:gd name="connsiteX152" fmla="*/ 528535 w 1504120"/>
                  <a:gd name="connsiteY152" fmla="*/ 972773 h 2086108"/>
                  <a:gd name="connsiteX153" fmla="*/ 528535 w 1504120"/>
                  <a:gd name="connsiteY153" fmla="*/ 964338 h 2086108"/>
                  <a:gd name="connsiteX154" fmla="*/ 534159 w 1504120"/>
                  <a:gd name="connsiteY154" fmla="*/ 958714 h 2086108"/>
                  <a:gd name="connsiteX155" fmla="*/ 517288 w 1504120"/>
                  <a:gd name="connsiteY155" fmla="*/ 936220 h 2086108"/>
                  <a:gd name="connsiteX156" fmla="*/ 522912 w 1504120"/>
                  <a:gd name="connsiteY156" fmla="*/ 924972 h 2086108"/>
                  <a:gd name="connsiteX157" fmla="*/ 643819 w 1504120"/>
                  <a:gd name="connsiteY157" fmla="*/ 806876 h 2086108"/>
                  <a:gd name="connsiteX158" fmla="*/ 843430 w 1504120"/>
                  <a:gd name="connsiteY158" fmla="*/ 671938 h 2086108"/>
                  <a:gd name="connsiteX159" fmla="*/ 837806 w 1504120"/>
                  <a:gd name="connsiteY159" fmla="*/ 677561 h 2086108"/>
                  <a:gd name="connsiteX160" fmla="*/ 843430 w 1504120"/>
                  <a:gd name="connsiteY160" fmla="*/ 680373 h 2086108"/>
                  <a:gd name="connsiteX161" fmla="*/ 859598 w 1504120"/>
                  <a:gd name="connsiteY161" fmla="*/ 672289 h 2086108"/>
                  <a:gd name="connsiteX162" fmla="*/ 864642 w 1504120"/>
                  <a:gd name="connsiteY162" fmla="*/ 668724 h 2086108"/>
                  <a:gd name="connsiteX163" fmla="*/ 854677 w 1504120"/>
                  <a:gd name="connsiteY163" fmla="*/ 685997 h 2086108"/>
                  <a:gd name="connsiteX164" fmla="*/ 877171 w 1504120"/>
                  <a:gd name="connsiteY164" fmla="*/ 669126 h 2086108"/>
                  <a:gd name="connsiteX165" fmla="*/ 857489 w 1504120"/>
                  <a:gd name="connsiteY165" fmla="*/ 688809 h 2086108"/>
                  <a:gd name="connsiteX166" fmla="*/ 950250 w 1504120"/>
                  <a:gd name="connsiteY166" fmla="*/ 601643 h 2086108"/>
                  <a:gd name="connsiteX167" fmla="*/ 955874 w 1504120"/>
                  <a:gd name="connsiteY167" fmla="*/ 514505 h 2086108"/>
                  <a:gd name="connsiteX168" fmla="*/ 851865 w 1504120"/>
                  <a:gd name="connsiteY168" fmla="*/ 565089 h 2086108"/>
                  <a:gd name="connsiteX169" fmla="*/ 958686 w 1504120"/>
                  <a:gd name="connsiteY169" fmla="*/ 506069 h 2086108"/>
                  <a:gd name="connsiteX170" fmla="*/ 955874 w 1504120"/>
                  <a:gd name="connsiteY170" fmla="*/ 500446 h 2086108"/>
                  <a:gd name="connsiteX171" fmla="*/ 843430 w 1504120"/>
                  <a:gd name="connsiteY171" fmla="*/ 556682 h 2086108"/>
                  <a:gd name="connsiteX172" fmla="*/ 832182 w 1504120"/>
                  <a:gd name="connsiteY172" fmla="*/ 548246 h 2086108"/>
                  <a:gd name="connsiteX173" fmla="*/ 826559 w 1504120"/>
                  <a:gd name="connsiteY173" fmla="*/ 553870 h 2086108"/>
                  <a:gd name="connsiteX174" fmla="*/ 826559 w 1504120"/>
                  <a:gd name="connsiteY174" fmla="*/ 551058 h 2086108"/>
                  <a:gd name="connsiteX175" fmla="*/ 834994 w 1504120"/>
                  <a:gd name="connsiteY175" fmla="*/ 534187 h 2086108"/>
                  <a:gd name="connsiteX176" fmla="*/ 826559 w 1504120"/>
                  <a:gd name="connsiteY176" fmla="*/ 542623 h 2086108"/>
                  <a:gd name="connsiteX177" fmla="*/ 823747 w 1504120"/>
                  <a:gd name="connsiteY177" fmla="*/ 534187 h 2086108"/>
                  <a:gd name="connsiteX178" fmla="*/ 913725 w 1504120"/>
                  <a:gd name="connsiteY178" fmla="*/ 461080 h 2086108"/>
                  <a:gd name="connsiteX179" fmla="*/ 964309 w 1504120"/>
                  <a:gd name="connsiteY179" fmla="*/ 432962 h 2086108"/>
                  <a:gd name="connsiteX180" fmla="*/ 972745 w 1504120"/>
                  <a:gd name="connsiteY180" fmla="*/ 396409 h 2086108"/>
                  <a:gd name="connsiteX181" fmla="*/ 978368 w 1504120"/>
                  <a:gd name="connsiteY181" fmla="*/ 357043 h 2086108"/>
                  <a:gd name="connsiteX182" fmla="*/ 986804 w 1504120"/>
                  <a:gd name="connsiteY182" fmla="*/ 283964 h 2086108"/>
                  <a:gd name="connsiteX183" fmla="*/ 714087 w 1504120"/>
                  <a:gd name="connsiteY183" fmla="*/ 441398 h 2086108"/>
                  <a:gd name="connsiteX184" fmla="*/ 382349 w 1504120"/>
                  <a:gd name="connsiteY184" fmla="*/ 702868 h 2086108"/>
                  <a:gd name="connsiteX185" fmla="*/ 399220 w 1504120"/>
                  <a:gd name="connsiteY185" fmla="*/ 728174 h 2086108"/>
                  <a:gd name="connsiteX186" fmla="*/ 410468 w 1504120"/>
                  <a:gd name="connsiteY186" fmla="*/ 770351 h 2086108"/>
                  <a:gd name="connsiteX187" fmla="*/ 210857 w 1504120"/>
                  <a:gd name="connsiteY187" fmla="*/ 1017734 h 2086108"/>
                  <a:gd name="connsiteX188" fmla="*/ 163057 w 1504120"/>
                  <a:gd name="connsiteY188" fmla="*/ 936220 h 2086108"/>
                  <a:gd name="connsiteX189" fmla="*/ 244599 w 1504120"/>
                  <a:gd name="connsiteY189" fmla="*/ 753480 h 2086108"/>
                  <a:gd name="connsiteX190" fmla="*/ 244599 w 1504120"/>
                  <a:gd name="connsiteY190" fmla="*/ 750668 h 2086108"/>
                  <a:gd name="connsiteX191" fmla="*/ 185551 w 1504120"/>
                  <a:gd name="connsiteY191" fmla="*/ 784410 h 2086108"/>
                  <a:gd name="connsiteX192" fmla="*/ 182739 w 1504120"/>
                  <a:gd name="connsiteY192" fmla="*/ 778786 h 2086108"/>
                  <a:gd name="connsiteX193" fmla="*/ 101197 w 1504120"/>
                  <a:gd name="connsiteY193" fmla="*/ 851865 h 2086108"/>
                  <a:gd name="connsiteX194" fmla="*/ 95573 w 1504120"/>
                  <a:gd name="connsiteY194" fmla="*/ 969961 h 2086108"/>
                  <a:gd name="connsiteX195" fmla="*/ 118068 w 1504120"/>
                  <a:gd name="connsiteY195" fmla="*/ 1276392 h 2086108"/>
                  <a:gd name="connsiteX196" fmla="*/ 101197 w 1504120"/>
                  <a:gd name="connsiteY196" fmla="*/ 1287639 h 2086108"/>
                  <a:gd name="connsiteX197" fmla="*/ 87138 w 1504120"/>
                  <a:gd name="connsiteY197" fmla="*/ 1276392 h 2086108"/>
                  <a:gd name="connsiteX198" fmla="*/ 87138 w 1504120"/>
                  <a:gd name="connsiteY198" fmla="*/ 1290451 h 2086108"/>
                  <a:gd name="connsiteX199" fmla="*/ 0 w 1504120"/>
                  <a:gd name="connsiteY199" fmla="*/ 1031793 h 2086108"/>
                  <a:gd name="connsiteX200" fmla="*/ 0 w 1504120"/>
                  <a:gd name="connsiteY200" fmla="*/ 896854 h 2086108"/>
                  <a:gd name="connsiteX201" fmla="*/ 5623 w 1504120"/>
                  <a:gd name="connsiteY201" fmla="*/ 846242 h 2086108"/>
                  <a:gd name="connsiteX202" fmla="*/ 47772 w 1504120"/>
                  <a:gd name="connsiteY202" fmla="*/ 683185 h 2086108"/>
                  <a:gd name="connsiteX203" fmla="*/ 87138 w 1504120"/>
                  <a:gd name="connsiteY203" fmla="*/ 593207 h 2086108"/>
                  <a:gd name="connsiteX204" fmla="*/ 56208 w 1504120"/>
                  <a:gd name="connsiteY204" fmla="*/ 536999 h 2086108"/>
                  <a:gd name="connsiteX205" fmla="*/ 89950 w 1504120"/>
                  <a:gd name="connsiteY205" fmla="*/ 559494 h 2086108"/>
                  <a:gd name="connsiteX206" fmla="*/ 75891 w 1504120"/>
                  <a:gd name="connsiteY206" fmla="*/ 536999 h 2086108"/>
                  <a:gd name="connsiteX207" fmla="*/ 56208 w 1504120"/>
                  <a:gd name="connsiteY207" fmla="*/ 520128 h 2086108"/>
                  <a:gd name="connsiteX208" fmla="*/ 89950 w 1504120"/>
                  <a:gd name="connsiteY208" fmla="*/ 534187 h 2086108"/>
                  <a:gd name="connsiteX209" fmla="*/ 73079 w 1504120"/>
                  <a:gd name="connsiteY209" fmla="*/ 520128 h 2086108"/>
                  <a:gd name="connsiteX210" fmla="*/ 95573 w 1504120"/>
                  <a:gd name="connsiteY210" fmla="*/ 528564 h 2086108"/>
                  <a:gd name="connsiteX211" fmla="*/ 95573 w 1504120"/>
                  <a:gd name="connsiteY211" fmla="*/ 444209 h 2086108"/>
                  <a:gd name="connsiteX212" fmla="*/ 84326 w 1504120"/>
                  <a:gd name="connsiteY212" fmla="*/ 373914 h 2086108"/>
                  <a:gd name="connsiteX213" fmla="*/ 5623 w 1504120"/>
                  <a:gd name="connsiteY213" fmla="*/ 438586 h 2086108"/>
                  <a:gd name="connsiteX214" fmla="*/ 84326 w 1504120"/>
                  <a:gd name="connsiteY214" fmla="*/ 351420 h 2086108"/>
                  <a:gd name="connsiteX215" fmla="*/ 30902 w 1504120"/>
                  <a:gd name="connsiteY215" fmla="*/ 25306 h 2086108"/>
                  <a:gd name="connsiteX216" fmla="*/ 42149 w 1504120"/>
                  <a:gd name="connsiteY216" fmla="*/ 50613 h 2086108"/>
                  <a:gd name="connsiteX217" fmla="*/ 44961 w 1504120"/>
                  <a:gd name="connsiteY217" fmla="*/ 42177 h 2086108"/>
                  <a:gd name="connsiteX218" fmla="*/ 36525 w 1504120"/>
                  <a:gd name="connsiteY218" fmla="*/ 5624 h 2086108"/>
                  <a:gd name="connsiteX219" fmla="*/ 53396 w 1504120"/>
                  <a:gd name="connsiteY219" fmla="*/ 19683 h 2086108"/>
                  <a:gd name="connsiteX220" fmla="*/ 61832 w 1504120"/>
                  <a:gd name="connsiteY220" fmla="*/ 33742 h 2086108"/>
                  <a:gd name="connsiteX221" fmla="*/ 64643 w 1504120"/>
                  <a:gd name="connsiteY221" fmla="*/ 28118 h 2086108"/>
                  <a:gd name="connsiteX222" fmla="*/ 56208 w 1504120"/>
                  <a:gd name="connsiteY222" fmla="*/ 0 h 2086108"/>
                  <a:gd name="connsiteX223" fmla="*/ 70267 w 1504120"/>
                  <a:gd name="connsiteY223" fmla="*/ 652255 h 2086108"/>
                  <a:gd name="connsiteX224" fmla="*/ 25306 w 1504120"/>
                  <a:gd name="connsiteY224" fmla="*/ 829371 h 2086108"/>
                  <a:gd name="connsiteX225" fmla="*/ 70267 w 1504120"/>
                  <a:gd name="connsiteY225" fmla="*/ 652255 h 2086108"/>
                  <a:gd name="connsiteX226" fmla="*/ 328925 w 1504120"/>
                  <a:gd name="connsiteY226" fmla="*/ 753480 h 2086108"/>
                  <a:gd name="connsiteX227" fmla="*/ 233352 w 1504120"/>
                  <a:gd name="connsiteY227" fmla="*/ 860301 h 2086108"/>
                  <a:gd name="connsiteX228" fmla="*/ 219293 w 1504120"/>
                  <a:gd name="connsiteY228" fmla="*/ 910913 h 2086108"/>
                  <a:gd name="connsiteX229" fmla="*/ 224916 w 1504120"/>
                  <a:gd name="connsiteY229" fmla="*/ 933408 h 2086108"/>
                  <a:gd name="connsiteX230" fmla="*/ 354231 w 1504120"/>
                  <a:gd name="connsiteY230" fmla="*/ 787194 h 2086108"/>
                  <a:gd name="connsiteX231" fmla="*/ 328925 w 1504120"/>
                  <a:gd name="connsiteY231" fmla="*/ 753480 h 2086108"/>
                  <a:gd name="connsiteX232" fmla="*/ 255818 w 1504120"/>
                  <a:gd name="connsiteY232" fmla="*/ 992456 h 2086108"/>
                  <a:gd name="connsiteX233" fmla="*/ 227728 w 1504120"/>
                  <a:gd name="connsiteY233" fmla="*/ 1003703 h 2086108"/>
                  <a:gd name="connsiteX234" fmla="*/ 255818 w 1504120"/>
                  <a:gd name="connsiteY234" fmla="*/ 992456 h 2086108"/>
                  <a:gd name="connsiteX235" fmla="*/ 196798 w 1504120"/>
                  <a:gd name="connsiteY235" fmla="*/ 1006515 h 2086108"/>
                  <a:gd name="connsiteX236" fmla="*/ 205234 w 1504120"/>
                  <a:gd name="connsiteY236" fmla="*/ 1012110 h 2086108"/>
                  <a:gd name="connsiteX237" fmla="*/ 213669 w 1504120"/>
                  <a:gd name="connsiteY237" fmla="*/ 1009327 h 2086108"/>
                  <a:gd name="connsiteX238" fmla="*/ 196798 w 1504120"/>
                  <a:gd name="connsiteY238" fmla="*/ 1006515 h 2086108"/>
                  <a:gd name="connsiteX239" fmla="*/ 1117553 w 1504120"/>
                  <a:gd name="connsiteY239" fmla="*/ 985778 h 2086108"/>
                  <a:gd name="connsiteX240" fmla="*/ 1113335 w 1504120"/>
                  <a:gd name="connsiteY240" fmla="*/ 986832 h 2086108"/>
                  <a:gd name="connsiteX241" fmla="*/ 1121771 w 1504120"/>
                  <a:gd name="connsiteY241" fmla="*/ 986832 h 2086108"/>
                  <a:gd name="connsiteX242" fmla="*/ 1117553 w 1504120"/>
                  <a:gd name="connsiteY242" fmla="*/ 985778 h 2086108"/>
                  <a:gd name="connsiteX243" fmla="*/ 958686 w 1504120"/>
                  <a:gd name="connsiteY243" fmla="*/ 986832 h 2086108"/>
                  <a:gd name="connsiteX244" fmla="*/ 958686 w 1504120"/>
                  <a:gd name="connsiteY244" fmla="*/ 995268 h 2086108"/>
                  <a:gd name="connsiteX245" fmla="*/ 969933 w 1504120"/>
                  <a:gd name="connsiteY245" fmla="*/ 992456 h 2086108"/>
                  <a:gd name="connsiteX246" fmla="*/ 958686 w 1504120"/>
                  <a:gd name="connsiteY246" fmla="*/ 986832 h 2086108"/>
                  <a:gd name="connsiteX247" fmla="*/ 953062 w 1504120"/>
                  <a:gd name="connsiteY247" fmla="*/ 1012110 h 2086108"/>
                  <a:gd name="connsiteX248" fmla="*/ 922160 w 1504120"/>
                  <a:gd name="connsiteY248" fmla="*/ 1220184 h 2086108"/>
                  <a:gd name="connsiteX249" fmla="*/ 1028981 w 1504120"/>
                  <a:gd name="connsiteY249" fmla="*/ 1088029 h 2086108"/>
                  <a:gd name="connsiteX250" fmla="*/ 1068346 w 1504120"/>
                  <a:gd name="connsiteY250" fmla="*/ 1034605 h 2086108"/>
                  <a:gd name="connsiteX251" fmla="*/ 995239 w 1504120"/>
                  <a:gd name="connsiteY251" fmla="*/ 1048664 h 2086108"/>
                  <a:gd name="connsiteX252" fmla="*/ 958686 w 1504120"/>
                  <a:gd name="connsiteY252" fmla="*/ 1040228 h 2086108"/>
                  <a:gd name="connsiteX253" fmla="*/ 967121 w 1504120"/>
                  <a:gd name="connsiteY253" fmla="*/ 1017734 h 2086108"/>
                  <a:gd name="connsiteX254" fmla="*/ 964309 w 1504120"/>
                  <a:gd name="connsiteY254" fmla="*/ 1012110 h 2086108"/>
                  <a:gd name="connsiteX255" fmla="*/ 953062 w 1504120"/>
                  <a:gd name="connsiteY255" fmla="*/ 1012110 h 2086108"/>
                  <a:gd name="connsiteX256" fmla="*/ 1090841 w 1504120"/>
                  <a:gd name="connsiteY256" fmla="*/ 1028981 h 2086108"/>
                  <a:gd name="connsiteX257" fmla="*/ 1071158 w 1504120"/>
                  <a:gd name="connsiteY257" fmla="*/ 1065535 h 2086108"/>
                  <a:gd name="connsiteX258" fmla="*/ 1090841 w 1504120"/>
                  <a:gd name="connsiteY258" fmla="*/ 1028981 h 2086108"/>
                  <a:gd name="connsiteX259" fmla="*/ 1102088 w 1504120"/>
                  <a:gd name="connsiteY259" fmla="*/ 961526 h 2086108"/>
                  <a:gd name="connsiteX260" fmla="*/ 1113335 w 1504120"/>
                  <a:gd name="connsiteY260" fmla="*/ 967149 h 2086108"/>
                  <a:gd name="connsiteX261" fmla="*/ 1121771 w 1504120"/>
                  <a:gd name="connsiteY261" fmla="*/ 964338 h 2086108"/>
                  <a:gd name="connsiteX262" fmla="*/ 1102088 w 1504120"/>
                  <a:gd name="connsiteY262" fmla="*/ 961526 h 2086108"/>
                  <a:gd name="connsiteX263" fmla="*/ 1135830 w 1504120"/>
                  <a:gd name="connsiteY263" fmla="*/ 975585 h 2086108"/>
                  <a:gd name="connsiteX264" fmla="*/ 1138641 w 1504120"/>
                  <a:gd name="connsiteY264" fmla="*/ 986832 h 2086108"/>
                  <a:gd name="connsiteX265" fmla="*/ 1135830 w 1504120"/>
                  <a:gd name="connsiteY265" fmla="*/ 975585 h 2086108"/>
                  <a:gd name="connsiteX266" fmla="*/ 1459131 w 1504120"/>
                  <a:gd name="connsiteY266" fmla="*/ 452645 h 2086108"/>
                  <a:gd name="connsiteX267" fmla="*/ 1461943 w 1504120"/>
                  <a:gd name="connsiteY267" fmla="*/ 452645 h 2086108"/>
                  <a:gd name="connsiteX268" fmla="*/ 1459131 w 1504120"/>
                  <a:gd name="connsiteY268" fmla="*/ 452645 h 2086108"/>
                  <a:gd name="connsiteX269" fmla="*/ 1436637 w 1504120"/>
                  <a:gd name="connsiteY269" fmla="*/ 483575 h 2086108"/>
                  <a:gd name="connsiteX270" fmla="*/ 1422578 w 1504120"/>
                  <a:gd name="connsiteY270" fmla="*/ 489198 h 2086108"/>
                  <a:gd name="connsiteX271" fmla="*/ 1436637 w 1504120"/>
                  <a:gd name="connsiteY271" fmla="*/ 483575 h 2086108"/>
                  <a:gd name="connsiteX272" fmla="*/ 1414142 w 1504120"/>
                  <a:gd name="connsiteY272" fmla="*/ 492010 h 2086108"/>
                  <a:gd name="connsiteX273" fmla="*/ 1408519 w 1504120"/>
                  <a:gd name="connsiteY273" fmla="*/ 494822 h 2086108"/>
                  <a:gd name="connsiteX274" fmla="*/ 1414142 w 1504120"/>
                  <a:gd name="connsiteY274" fmla="*/ 492010 h 2086108"/>
                  <a:gd name="connsiteX275" fmla="*/ 126503 w 1504120"/>
                  <a:gd name="connsiteY275" fmla="*/ 809688 h 2086108"/>
                  <a:gd name="connsiteX276" fmla="*/ 106820 w 1504120"/>
                  <a:gd name="connsiteY276" fmla="*/ 837806 h 2086108"/>
                  <a:gd name="connsiteX277" fmla="*/ 126503 w 1504120"/>
                  <a:gd name="connsiteY277" fmla="*/ 809688 h 2086108"/>
                  <a:gd name="connsiteX278" fmla="*/ 191175 w 1504120"/>
                  <a:gd name="connsiteY278" fmla="*/ 216481 h 2086108"/>
                  <a:gd name="connsiteX279" fmla="*/ 179927 w 1504120"/>
                  <a:gd name="connsiteY279" fmla="*/ 224917 h 2086108"/>
                  <a:gd name="connsiteX280" fmla="*/ 191175 w 1504120"/>
                  <a:gd name="connsiteY280" fmla="*/ 216481 h 2086108"/>
                  <a:gd name="connsiteX281" fmla="*/ 177819 w 1504120"/>
                  <a:gd name="connsiteY281" fmla="*/ 241085 h 2086108"/>
                  <a:gd name="connsiteX282" fmla="*/ 168680 w 1504120"/>
                  <a:gd name="connsiteY282" fmla="*/ 258658 h 2086108"/>
                  <a:gd name="connsiteX283" fmla="*/ 182739 w 1504120"/>
                  <a:gd name="connsiteY283" fmla="*/ 244599 h 2086108"/>
                  <a:gd name="connsiteX284" fmla="*/ 177819 w 1504120"/>
                  <a:gd name="connsiteY284" fmla="*/ 241085 h 2086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</a:cxnLst>
                <a:rect l="l" t="t" r="r" b="b"/>
                <a:pathLst>
                  <a:path w="1504120" h="2086108">
                    <a:moveTo>
                      <a:pt x="56208" y="0"/>
                    </a:moveTo>
                    <a:cubicBezTo>
                      <a:pt x="67455" y="8435"/>
                      <a:pt x="84326" y="8435"/>
                      <a:pt x="89950" y="16871"/>
                    </a:cubicBezTo>
                    <a:cubicBezTo>
                      <a:pt x="146186" y="84354"/>
                      <a:pt x="140562" y="165869"/>
                      <a:pt x="165868" y="241787"/>
                    </a:cubicBezTo>
                    <a:cubicBezTo>
                      <a:pt x="168680" y="238976"/>
                      <a:pt x="177116" y="238976"/>
                      <a:pt x="177116" y="230540"/>
                    </a:cubicBezTo>
                    <a:cubicBezTo>
                      <a:pt x="177116" y="224917"/>
                      <a:pt x="174304" y="227728"/>
                      <a:pt x="171492" y="227728"/>
                    </a:cubicBezTo>
                    <a:cubicBezTo>
                      <a:pt x="185551" y="213669"/>
                      <a:pt x="342984" y="78731"/>
                      <a:pt x="393597" y="78731"/>
                    </a:cubicBezTo>
                    <a:cubicBezTo>
                      <a:pt x="399220" y="78731"/>
                      <a:pt x="399220" y="81542"/>
                      <a:pt x="402032" y="84354"/>
                    </a:cubicBezTo>
                    <a:cubicBezTo>
                      <a:pt x="424527" y="78731"/>
                      <a:pt x="447021" y="118068"/>
                      <a:pt x="447021" y="137750"/>
                    </a:cubicBezTo>
                    <a:cubicBezTo>
                      <a:pt x="447021" y="163057"/>
                      <a:pt x="345796" y="255846"/>
                      <a:pt x="334549" y="292400"/>
                    </a:cubicBezTo>
                    <a:cubicBezTo>
                      <a:pt x="371102" y="272717"/>
                      <a:pt x="416091" y="238976"/>
                      <a:pt x="449833" y="238976"/>
                    </a:cubicBezTo>
                    <a:cubicBezTo>
                      <a:pt x="449833" y="241787"/>
                      <a:pt x="447021" y="241787"/>
                      <a:pt x="444209" y="244599"/>
                    </a:cubicBezTo>
                    <a:cubicBezTo>
                      <a:pt x="452645" y="247411"/>
                      <a:pt x="463892" y="247411"/>
                      <a:pt x="472327" y="247411"/>
                    </a:cubicBezTo>
                    <a:cubicBezTo>
                      <a:pt x="472327" y="250223"/>
                      <a:pt x="466704" y="255846"/>
                      <a:pt x="463892" y="258658"/>
                    </a:cubicBezTo>
                    <a:cubicBezTo>
                      <a:pt x="466704" y="261470"/>
                      <a:pt x="472327" y="258658"/>
                      <a:pt x="477923" y="261470"/>
                    </a:cubicBezTo>
                    <a:cubicBezTo>
                      <a:pt x="483546" y="267094"/>
                      <a:pt x="489170" y="278341"/>
                      <a:pt x="489170" y="283964"/>
                    </a:cubicBezTo>
                    <a:cubicBezTo>
                      <a:pt x="489170" y="292400"/>
                      <a:pt x="458268" y="320518"/>
                      <a:pt x="441397" y="331765"/>
                    </a:cubicBezTo>
                    <a:cubicBezTo>
                      <a:pt x="368290" y="385161"/>
                      <a:pt x="303619" y="432962"/>
                      <a:pt x="230540" y="461080"/>
                    </a:cubicBezTo>
                    <a:cubicBezTo>
                      <a:pt x="219293" y="466704"/>
                      <a:pt x="205234" y="463892"/>
                      <a:pt x="191175" y="463892"/>
                    </a:cubicBezTo>
                    <a:lnTo>
                      <a:pt x="191175" y="503257"/>
                    </a:lnTo>
                    <a:cubicBezTo>
                      <a:pt x="205234" y="503257"/>
                      <a:pt x="213669" y="480763"/>
                      <a:pt x="224916" y="472327"/>
                    </a:cubicBezTo>
                    <a:cubicBezTo>
                      <a:pt x="182739" y="514505"/>
                      <a:pt x="191175" y="562277"/>
                      <a:pt x="185551" y="612890"/>
                    </a:cubicBezTo>
                    <a:cubicBezTo>
                      <a:pt x="179927" y="612890"/>
                      <a:pt x="171492" y="615702"/>
                      <a:pt x="163057" y="612890"/>
                    </a:cubicBezTo>
                    <a:cubicBezTo>
                      <a:pt x="120879" y="671938"/>
                      <a:pt x="115256" y="745045"/>
                      <a:pt x="106820" y="812500"/>
                    </a:cubicBezTo>
                    <a:cubicBezTo>
                      <a:pt x="106820" y="812500"/>
                      <a:pt x="106820" y="815312"/>
                      <a:pt x="109632" y="818124"/>
                    </a:cubicBezTo>
                    <a:cubicBezTo>
                      <a:pt x="157433" y="745045"/>
                      <a:pt x="244599" y="702868"/>
                      <a:pt x="306431" y="683185"/>
                    </a:cubicBezTo>
                    <a:cubicBezTo>
                      <a:pt x="337361" y="674750"/>
                      <a:pt x="357043" y="635384"/>
                      <a:pt x="387973" y="610078"/>
                    </a:cubicBezTo>
                    <a:cubicBezTo>
                      <a:pt x="441397" y="556682"/>
                      <a:pt x="497605" y="511693"/>
                      <a:pt x="556653" y="466704"/>
                    </a:cubicBezTo>
                    <a:cubicBezTo>
                      <a:pt x="629760" y="407656"/>
                      <a:pt x="705651" y="354232"/>
                      <a:pt x="784382" y="303647"/>
                    </a:cubicBezTo>
                    <a:cubicBezTo>
                      <a:pt x="854677" y="255846"/>
                      <a:pt x="933379" y="219293"/>
                      <a:pt x="1003675" y="174304"/>
                    </a:cubicBezTo>
                    <a:cubicBezTo>
                      <a:pt x="1009298" y="171492"/>
                      <a:pt x="1006486" y="157433"/>
                      <a:pt x="1009298" y="151810"/>
                    </a:cubicBezTo>
                    <a:cubicBezTo>
                      <a:pt x="1012110" y="140562"/>
                      <a:pt x="1020545" y="126503"/>
                      <a:pt x="1031793" y="112444"/>
                    </a:cubicBezTo>
                    <a:cubicBezTo>
                      <a:pt x="1031793" y="118068"/>
                      <a:pt x="1028981" y="123691"/>
                      <a:pt x="1031793" y="129315"/>
                    </a:cubicBezTo>
                    <a:cubicBezTo>
                      <a:pt x="1037416" y="123691"/>
                      <a:pt x="1043040" y="120880"/>
                      <a:pt x="1048664" y="112444"/>
                    </a:cubicBezTo>
                    <a:cubicBezTo>
                      <a:pt x="1045852" y="115256"/>
                      <a:pt x="1045852" y="120880"/>
                      <a:pt x="1043040" y="126503"/>
                    </a:cubicBezTo>
                    <a:lnTo>
                      <a:pt x="1045852" y="157433"/>
                    </a:lnTo>
                    <a:cubicBezTo>
                      <a:pt x="1048664" y="148998"/>
                      <a:pt x="1048664" y="140562"/>
                      <a:pt x="1048664" y="132127"/>
                    </a:cubicBezTo>
                    <a:cubicBezTo>
                      <a:pt x="1048664" y="140562"/>
                      <a:pt x="1048664" y="148998"/>
                      <a:pt x="1051475" y="157433"/>
                    </a:cubicBezTo>
                    <a:cubicBezTo>
                      <a:pt x="1051475" y="154621"/>
                      <a:pt x="1172355" y="95601"/>
                      <a:pt x="1197661" y="95601"/>
                    </a:cubicBezTo>
                    <a:cubicBezTo>
                      <a:pt x="1200473" y="95601"/>
                      <a:pt x="1200473" y="104037"/>
                      <a:pt x="1217344" y="104037"/>
                    </a:cubicBezTo>
                    <a:cubicBezTo>
                      <a:pt x="1220156" y="106849"/>
                      <a:pt x="1220156" y="104037"/>
                      <a:pt x="1220156" y="109661"/>
                    </a:cubicBezTo>
                    <a:cubicBezTo>
                      <a:pt x="1220156" y="118068"/>
                      <a:pt x="1214532" y="118068"/>
                      <a:pt x="1217344" y="123691"/>
                    </a:cubicBezTo>
                    <a:cubicBezTo>
                      <a:pt x="1222968" y="120880"/>
                      <a:pt x="1225780" y="118068"/>
                      <a:pt x="1228591" y="118068"/>
                    </a:cubicBezTo>
                    <a:cubicBezTo>
                      <a:pt x="1225780" y="126503"/>
                      <a:pt x="1217344" y="132127"/>
                      <a:pt x="1211720" y="143374"/>
                    </a:cubicBezTo>
                    <a:cubicBezTo>
                      <a:pt x="1211720" y="143374"/>
                      <a:pt x="1217344" y="140562"/>
                      <a:pt x="1220156" y="137750"/>
                    </a:cubicBezTo>
                    <a:lnTo>
                      <a:pt x="1198446" y="163472"/>
                    </a:lnTo>
                    <a:lnTo>
                      <a:pt x="1185891" y="178346"/>
                    </a:lnTo>
                    <a:cubicBezTo>
                      <a:pt x="1145831" y="212088"/>
                      <a:pt x="1091544" y="228431"/>
                      <a:pt x="1051475" y="255846"/>
                    </a:cubicBezTo>
                    <a:cubicBezTo>
                      <a:pt x="1048664" y="328953"/>
                      <a:pt x="1045852" y="373914"/>
                      <a:pt x="1045852" y="382350"/>
                    </a:cubicBezTo>
                    <a:cubicBezTo>
                      <a:pt x="1045852" y="387973"/>
                      <a:pt x="1045852" y="393597"/>
                      <a:pt x="1048664" y="399220"/>
                    </a:cubicBezTo>
                    <a:cubicBezTo>
                      <a:pt x="1057099" y="396409"/>
                      <a:pt x="1071158" y="387973"/>
                      <a:pt x="1079593" y="387973"/>
                    </a:cubicBezTo>
                    <a:lnTo>
                      <a:pt x="1093652" y="387973"/>
                    </a:lnTo>
                    <a:lnTo>
                      <a:pt x="1093652" y="390785"/>
                    </a:lnTo>
                    <a:cubicBezTo>
                      <a:pt x="1102088" y="393597"/>
                      <a:pt x="1110523" y="390785"/>
                      <a:pt x="1118959" y="390785"/>
                    </a:cubicBezTo>
                    <a:cubicBezTo>
                      <a:pt x="1124582" y="390785"/>
                      <a:pt x="1130206" y="393597"/>
                      <a:pt x="1135830" y="399220"/>
                    </a:cubicBezTo>
                    <a:cubicBezTo>
                      <a:pt x="1121771" y="407656"/>
                      <a:pt x="1102088" y="416091"/>
                      <a:pt x="1085217" y="427339"/>
                    </a:cubicBezTo>
                    <a:cubicBezTo>
                      <a:pt x="1085217" y="427339"/>
                      <a:pt x="1082405" y="430150"/>
                      <a:pt x="1090841" y="430150"/>
                    </a:cubicBezTo>
                    <a:cubicBezTo>
                      <a:pt x="1096464" y="430150"/>
                      <a:pt x="1110523" y="424527"/>
                      <a:pt x="1118959" y="421715"/>
                    </a:cubicBezTo>
                    <a:cubicBezTo>
                      <a:pt x="1093652" y="435774"/>
                      <a:pt x="1065534" y="449833"/>
                      <a:pt x="1040228" y="461080"/>
                    </a:cubicBezTo>
                    <a:lnTo>
                      <a:pt x="1043040" y="466704"/>
                    </a:lnTo>
                    <a:cubicBezTo>
                      <a:pt x="1059911" y="461080"/>
                      <a:pt x="1076782" y="452645"/>
                      <a:pt x="1093652" y="447021"/>
                    </a:cubicBezTo>
                    <a:cubicBezTo>
                      <a:pt x="1076782" y="455457"/>
                      <a:pt x="1057099" y="466704"/>
                      <a:pt x="1040228" y="475139"/>
                    </a:cubicBezTo>
                    <a:cubicBezTo>
                      <a:pt x="1037416" y="497634"/>
                      <a:pt x="1034604" y="536999"/>
                      <a:pt x="1034604" y="545435"/>
                    </a:cubicBezTo>
                    <a:lnTo>
                      <a:pt x="1034604" y="581960"/>
                    </a:lnTo>
                    <a:cubicBezTo>
                      <a:pt x="1177979" y="500446"/>
                      <a:pt x="1318569" y="402032"/>
                      <a:pt x="1456320" y="379538"/>
                    </a:cubicBezTo>
                    <a:cubicBezTo>
                      <a:pt x="1459131" y="382350"/>
                      <a:pt x="1461943" y="387973"/>
                      <a:pt x="1464755" y="390785"/>
                    </a:cubicBezTo>
                    <a:cubicBezTo>
                      <a:pt x="1470379" y="393597"/>
                      <a:pt x="1478814" y="393597"/>
                      <a:pt x="1487249" y="393597"/>
                    </a:cubicBezTo>
                    <a:cubicBezTo>
                      <a:pt x="1492873" y="402032"/>
                      <a:pt x="1504120" y="407656"/>
                      <a:pt x="1504120" y="416091"/>
                    </a:cubicBezTo>
                    <a:cubicBezTo>
                      <a:pt x="1504120" y="421715"/>
                      <a:pt x="1492873" y="427339"/>
                      <a:pt x="1492873" y="432962"/>
                    </a:cubicBezTo>
                    <a:cubicBezTo>
                      <a:pt x="1492873" y="441398"/>
                      <a:pt x="1498497" y="432962"/>
                      <a:pt x="1498497" y="441398"/>
                    </a:cubicBezTo>
                    <a:cubicBezTo>
                      <a:pt x="1498497" y="447021"/>
                      <a:pt x="1484438" y="452645"/>
                      <a:pt x="1481626" y="458268"/>
                    </a:cubicBezTo>
                    <a:cubicBezTo>
                      <a:pt x="1476002" y="461080"/>
                      <a:pt x="1481626" y="469516"/>
                      <a:pt x="1476002" y="475139"/>
                    </a:cubicBezTo>
                    <a:cubicBezTo>
                      <a:pt x="1467567" y="483575"/>
                      <a:pt x="1450696" y="489198"/>
                      <a:pt x="1442261" y="492010"/>
                    </a:cubicBezTo>
                    <a:cubicBezTo>
                      <a:pt x="1411331" y="500446"/>
                      <a:pt x="1377589" y="503257"/>
                      <a:pt x="1349499" y="517316"/>
                    </a:cubicBezTo>
                    <a:cubicBezTo>
                      <a:pt x="1279204" y="545435"/>
                      <a:pt x="1208909" y="590395"/>
                      <a:pt x="1144265" y="632572"/>
                    </a:cubicBezTo>
                    <a:cubicBezTo>
                      <a:pt x="1110523" y="655067"/>
                      <a:pt x="1057099" y="671938"/>
                      <a:pt x="1034604" y="714115"/>
                    </a:cubicBezTo>
                    <a:cubicBezTo>
                      <a:pt x="1014922" y="745045"/>
                      <a:pt x="1006486" y="784410"/>
                      <a:pt x="995239" y="818124"/>
                    </a:cubicBezTo>
                    <a:cubicBezTo>
                      <a:pt x="995239" y="818124"/>
                      <a:pt x="995239" y="820935"/>
                      <a:pt x="998051" y="823747"/>
                    </a:cubicBezTo>
                    <a:cubicBezTo>
                      <a:pt x="1037416" y="767539"/>
                      <a:pt x="1082405" y="711303"/>
                      <a:pt x="1133018" y="711303"/>
                    </a:cubicBezTo>
                    <a:cubicBezTo>
                      <a:pt x="1141453" y="711303"/>
                      <a:pt x="1158296" y="714115"/>
                      <a:pt x="1169543" y="719738"/>
                    </a:cubicBezTo>
                    <a:cubicBezTo>
                      <a:pt x="1279204" y="781598"/>
                      <a:pt x="1262333" y="896854"/>
                      <a:pt x="1279204" y="981208"/>
                    </a:cubicBezTo>
                    <a:lnTo>
                      <a:pt x="1282016" y="1093653"/>
                    </a:lnTo>
                    <a:cubicBezTo>
                      <a:pt x="1282016" y="1138642"/>
                      <a:pt x="1279204" y="1183631"/>
                      <a:pt x="1276392" y="1228619"/>
                    </a:cubicBezTo>
                    <a:cubicBezTo>
                      <a:pt x="1265145" y="1327005"/>
                      <a:pt x="1251086" y="1428230"/>
                      <a:pt x="1242650" y="1526615"/>
                    </a:cubicBezTo>
                    <a:cubicBezTo>
                      <a:pt x="1228591" y="1678452"/>
                      <a:pt x="1225780" y="1847133"/>
                      <a:pt x="1161108" y="2001754"/>
                    </a:cubicBezTo>
                    <a:cubicBezTo>
                      <a:pt x="1152672" y="2018625"/>
                      <a:pt x="1135830" y="2052367"/>
                      <a:pt x="1118959" y="2072049"/>
                    </a:cubicBezTo>
                    <a:cubicBezTo>
                      <a:pt x="1121771" y="2069238"/>
                      <a:pt x="1124582" y="2063614"/>
                      <a:pt x="1124582" y="2055178"/>
                    </a:cubicBezTo>
                    <a:cubicBezTo>
                      <a:pt x="1116147" y="2060802"/>
                      <a:pt x="1110523" y="2072049"/>
                      <a:pt x="1104900" y="2077673"/>
                    </a:cubicBezTo>
                    <a:cubicBezTo>
                      <a:pt x="1104900" y="2074861"/>
                      <a:pt x="1099276" y="2074861"/>
                      <a:pt x="1096464" y="2069238"/>
                    </a:cubicBezTo>
                    <a:cubicBezTo>
                      <a:pt x="1090841" y="2074861"/>
                      <a:pt x="1088029" y="2080485"/>
                      <a:pt x="1085217" y="2086108"/>
                    </a:cubicBezTo>
                    <a:cubicBezTo>
                      <a:pt x="1085217" y="2086108"/>
                      <a:pt x="1082405" y="2086108"/>
                      <a:pt x="1082405" y="2080485"/>
                    </a:cubicBezTo>
                    <a:cubicBezTo>
                      <a:pt x="1082405" y="2072049"/>
                      <a:pt x="1088029" y="2072049"/>
                      <a:pt x="1090841" y="2066426"/>
                    </a:cubicBezTo>
                    <a:cubicBezTo>
                      <a:pt x="1090841" y="2066426"/>
                      <a:pt x="1090841" y="2063614"/>
                      <a:pt x="1088029" y="2060802"/>
                    </a:cubicBezTo>
                    <a:cubicBezTo>
                      <a:pt x="1085217" y="2063614"/>
                      <a:pt x="1082405" y="2069238"/>
                      <a:pt x="1076782" y="2074861"/>
                    </a:cubicBezTo>
                    <a:cubicBezTo>
                      <a:pt x="1110523" y="1984883"/>
                      <a:pt x="1113335" y="1889310"/>
                      <a:pt x="1127394" y="1799332"/>
                    </a:cubicBezTo>
                    <a:lnTo>
                      <a:pt x="1144265" y="1571604"/>
                    </a:lnTo>
                    <a:cubicBezTo>
                      <a:pt x="1158296" y="1431042"/>
                      <a:pt x="1177979" y="1287639"/>
                      <a:pt x="1189226" y="1144265"/>
                    </a:cubicBezTo>
                    <a:lnTo>
                      <a:pt x="1186414" y="947467"/>
                    </a:lnTo>
                    <a:cubicBezTo>
                      <a:pt x="1172355" y="891231"/>
                      <a:pt x="1197661" y="820935"/>
                      <a:pt x="1124582" y="770351"/>
                    </a:cubicBezTo>
                    <a:cubicBezTo>
                      <a:pt x="1124582" y="767539"/>
                      <a:pt x="1130206" y="767539"/>
                      <a:pt x="1133018" y="764727"/>
                    </a:cubicBezTo>
                    <a:cubicBezTo>
                      <a:pt x="1127394" y="759104"/>
                      <a:pt x="1107711" y="753480"/>
                      <a:pt x="1104900" y="753480"/>
                    </a:cubicBezTo>
                    <a:cubicBezTo>
                      <a:pt x="1099276" y="753480"/>
                      <a:pt x="1090841" y="761916"/>
                      <a:pt x="1082405" y="767539"/>
                    </a:cubicBezTo>
                    <a:cubicBezTo>
                      <a:pt x="1082405" y="767539"/>
                      <a:pt x="1082405" y="770351"/>
                      <a:pt x="1085217" y="773163"/>
                    </a:cubicBezTo>
                    <a:cubicBezTo>
                      <a:pt x="1093652" y="767539"/>
                      <a:pt x="1102088" y="764727"/>
                      <a:pt x="1110523" y="761916"/>
                    </a:cubicBezTo>
                    <a:cubicBezTo>
                      <a:pt x="1059911" y="773163"/>
                      <a:pt x="1026169" y="832183"/>
                      <a:pt x="1006486" y="871548"/>
                    </a:cubicBezTo>
                    <a:cubicBezTo>
                      <a:pt x="1005559" y="872476"/>
                      <a:pt x="1005249" y="872813"/>
                      <a:pt x="1005249" y="873123"/>
                    </a:cubicBezTo>
                    <a:cubicBezTo>
                      <a:pt x="1005249" y="873741"/>
                      <a:pt x="1006486" y="874360"/>
                      <a:pt x="1006486" y="879983"/>
                    </a:cubicBezTo>
                    <a:cubicBezTo>
                      <a:pt x="1006486" y="885607"/>
                      <a:pt x="964309" y="936220"/>
                      <a:pt x="958686" y="972773"/>
                    </a:cubicBezTo>
                    <a:lnTo>
                      <a:pt x="961497" y="978397"/>
                    </a:lnTo>
                    <a:cubicBezTo>
                      <a:pt x="1014922" y="961526"/>
                      <a:pt x="1043040" y="950279"/>
                      <a:pt x="1088029" y="950279"/>
                    </a:cubicBezTo>
                    <a:cubicBezTo>
                      <a:pt x="1096464" y="950279"/>
                      <a:pt x="1110523" y="947467"/>
                      <a:pt x="1118959" y="953090"/>
                    </a:cubicBezTo>
                    <a:cubicBezTo>
                      <a:pt x="1121771" y="953090"/>
                      <a:pt x="1124582" y="961526"/>
                      <a:pt x="1130206" y="964338"/>
                    </a:cubicBezTo>
                    <a:cubicBezTo>
                      <a:pt x="1130206" y="967149"/>
                      <a:pt x="1138641" y="969961"/>
                      <a:pt x="1141453" y="972773"/>
                    </a:cubicBezTo>
                    <a:cubicBezTo>
                      <a:pt x="1144265" y="975585"/>
                      <a:pt x="1144265" y="978397"/>
                      <a:pt x="1144265" y="984020"/>
                    </a:cubicBezTo>
                    <a:cubicBezTo>
                      <a:pt x="1144265" y="992456"/>
                      <a:pt x="1141453" y="1000891"/>
                      <a:pt x="1138641" y="1006515"/>
                    </a:cubicBezTo>
                    <a:cubicBezTo>
                      <a:pt x="1138641" y="1003703"/>
                      <a:pt x="1138641" y="998079"/>
                      <a:pt x="1135830" y="995268"/>
                    </a:cubicBezTo>
                    <a:cubicBezTo>
                      <a:pt x="1133018" y="998079"/>
                      <a:pt x="1133018" y="1003703"/>
                      <a:pt x="1130206" y="1009327"/>
                    </a:cubicBezTo>
                    <a:cubicBezTo>
                      <a:pt x="1127394" y="1020546"/>
                      <a:pt x="1118959" y="1031793"/>
                      <a:pt x="1110523" y="1043040"/>
                    </a:cubicBezTo>
                    <a:cubicBezTo>
                      <a:pt x="1113335" y="1031793"/>
                      <a:pt x="1118959" y="1034605"/>
                      <a:pt x="1116147" y="1020546"/>
                    </a:cubicBezTo>
                    <a:lnTo>
                      <a:pt x="1107649" y="1034356"/>
                    </a:lnTo>
                    <a:lnTo>
                      <a:pt x="1104900" y="1023357"/>
                    </a:lnTo>
                    <a:cubicBezTo>
                      <a:pt x="1085217" y="1054287"/>
                      <a:pt x="1051475" y="1090841"/>
                      <a:pt x="1051475" y="1113335"/>
                    </a:cubicBezTo>
                    <a:cubicBezTo>
                      <a:pt x="1059911" y="1104900"/>
                      <a:pt x="1065534" y="1085217"/>
                      <a:pt x="1073970" y="1085217"/>
                    </a:cubicBezTo>
                    <a:cubicBezTo>
                      <a:pt x="1079593" y="1085217"/>
                      <a:pt x="1073970" y="1088029"/>
                      <a:pt x="1076782" y="1090841"/>
                    </a:cubicBezTo>
                    <a:lnTo>
                      <a:pt x="1080141" y="1089009"/>
                    </a:lnTo>
                    <a:lnTo>
                      <a:pt x="1052881" y="1131261"/>
                    </a:lnTo>
                    <a:cubicBezTo>
                      <a:pt x="1043743" y="1150592"/>
                      <a:pt x="1036011" y="1170978"/>
                      <a:pt x="1026169" y="1192066"/>
                    </a:cubicBezTo>
                    <a:cubicBezTo>
                      <a:pt x="1028981" y="1194878"/>
                      <a:pt x="1026169" y="1194878"/>
                      <a:pt x="1031793" y="1194878"/>
                    </a:cubicBezTo>
                    <a:cubicBezTo>
                      <a:pt x="1043040" y="1194878"/>
                      <a:pt x="1127394" y="1172383"/>
                      <a:pt x="1161108" y="1172383"/>
                    </a:cubicBezTo>
                    <a:cubicBezTo>
                      <a:pt x="1155484" y="1175195"/>
                      <a:pt x="1141453" y="1183631"/>
                      <a:pt x="1127394" y="1189254"/>
                    </a:cubicBezTo>
                    <a:cubicBezTo>
                      <a:pt x="1127394" y="1189254"/>
                      <a:pt x="1124582" y="1192066"/>
                      <a:pt x="1133018" y="1192066"/>
                    </a:cubicBezTo>
                    <a:cubicBezTo>
                      <a:pt x="1138641" y="1192066"/>
                      <a:pt x="1163920" y="1183631"/>
                      <a:pt x="1177979" y="1178007"/>
                    </a:cubicBezTo>
                    <a:cubicBezTo>
                      <a:pt x="1172355" y="1183631"/>
                      <a:pt x="1163920" y="1189254"/>
                      <a:pt x="1158296" y="1194878"/>
                    </a:cubicBezTo>
                    <a:cubicBezTo>
                      <a:pt x="1161108" y="1197690"/>
                      <a:pt x="1166731" y="1194878"/>
                      <a:pt x="1172355" y="1192066"/>
                    </a:cubicBezTo>
                    <a:cubicBezTo>
                      <a:pt x="1102088" y="1262333"/>
                      <a:pt x="1037416" y="1296075"/>
                      <a:pt x="975557" y="1296075"/>
                    </a:cubicBezTo>
                    <a:cubicBezTo>
                      <a:pt x="961497" y="1296075"/>
                      <a:pt x="941815" y="1293263"/>
                      <a:pt x="927756" y="1282016"/>
                    </a:cubicBezTo>
                    <a:cubicBezTo>
                      <a:pt x="924972" y="1270768"/>
                      <a:pt x="936191" y="1253898"/>
                      <a:pt x="919349" y="1242650"/>
                    </a:cubicBezTo>
                    <a:cubicBezTo>
                      <a:pt x="913725" y="1248274"/>
                      <a:pt x="908101" y="1265145"/>
                      <a:pt x="908101" y="1284827"/>
                    </a:cubicBezTo>
                    <a:cubicBezTo>
                      <a:pt x="908101" y="1284827"/>
                      <a:pt x="899666" y="1282016"/>
                      <a:pt x="896854" y="1279204"/>
                    </a:cubicBezTo>
                    <a:cubicBezTo>
                      <a:pt x="891230" y="1290451"/>
                      <a:pt x="891230" y="1301698"/>
                      <a:pt x="885607" y="1312946"/>
                    </a:cubicBezTo>
                    <a:cubicBezTo>
                      <a:pt x="879983" y="1301698"/>
                      <a:pt x="879983" y="1287639"/>
                      <a:pt x="877171" y="1276392"/>
                    </a:cubicBezTo>
                    <a:cubicBezTo>
                      <a:pt x="863112" y="1290451"/>
                      <a:pt x="871548" y="1304510"/>
                      <a:pt x="854677" y="1318569"/>
                    </a:cubicBezTo>
                    <a:lnTo>
                      <a:pt x="854677" y="1298887"/>
                    </a:lnTo>
                    <a:cubicBezTo>
                      <a:pt x="846241" y="1301698"/>
                      <a:pt x="843430" y="1301698"/>
                      <a:pt x="840618" y="1304510"/>
                    </a:cubicBezTo>
                    <a:cubicBezTo>
                      <a:pt x="834994" y="1290451"/>
                      <a:pt x="823747" y="1267957"/>
                      <a:pt x="823747" y="1262333"/>
                    </a:cubicBezTo>
                    <a:lnTo>
                      <a:pt x="823747" y="1206125"/>
                    </a:lnTo>
                    <a:cubicBezTo>
                      <a:pt x="829371" y="1178007"/>
                      <a:pt x="832182" y="1147077"/>
                      <a:pt x="837806" y="1116147"/>
                    </a:cubicBezTo>
                    <a:cubicBezTo>
                      <a:pt x="860301" y="1003703"/>
                      <a:pt x="885607" y="877172"/>
                      <a:pt x="944627" y="767539"/>
                    </a:cubicBezTo>
                    <a:cubicBezTo>
                      <a:pt x="944627" y="767539"/>
                      <a:pt x="947438" y="764727"/>
                      <a:pt x="944627" y="759104"/>
                    </a:cubicBezTo>
                    <a:cubicBezTo>
                      <a:pt x="829371" y="829371"/>
                      <a:pt x="708463" y="916537"/>
                      <a:pt x="593207" y="975585"/>
                    </a:cubicBezTo>
                    <a:cubicBezTo>
                      <a:pt x="584772" y="981208"/>
                      <a:pt x="573524" y="978397"/>
                      <a:pt x="567901" y="981208"/>
                    </a:cubicBezTo>
                    <a:cubicBezTo>
                      <a:pt x="556653" y="984020"/>
                      <a:pt x="545406" y="995268"/>
                      <a:pt x="545406" y="984020"/>
                    </a:cubicBezTo>
                    <a:cubicBezTo>
                      <a:pt x="545406" y="978397"/>
                      <a:pt x="548218" y="978397"/>
                      <a:pt x="551030" y="975585"/>
                    </a:cubicBezTo>
                    <a:cubicBezTo>
                      <a:pt x="536971" y="969961"/>
                      <a:pt x="534159" y="972773"/>
                      <a:pt x="528535" y="972773"/>
                    </a:cubicBezTo>
                    <a:lnTo>
                      <a:pt x="528535" y="964338"/>
                    </a:lnTo>
                    <a:lnTo>
                      <a:pt x="534159" y="958714"/>
                    </a:lnTo>
                    <a:cubicBezTo>
                      <a:pt x="525724" y="953090"/>
                      <a:pt x="517288" y="944655"/>
                      <a:pt x="517288" y="936220"/>
                    </a:cubicBezTo>
                    <a:cubicBezTo>
                      <a:pt x="517288" y="930596"/>
                      <a:pt x="522912" y="927784"/>
                      <a:pt x="522912" y="924972"/>
                    </a:cubicBezTo>
                    <a:cubicBezTo>
                      <a:pt x="531347" y="874360"/>
                      <a:pt x="604454" y="837806"/>
                      <a:pt x="643819" y="806876"/>
                    </a:cubicBezTo>
                    <a:cubicBezTo>
                      <a:pt x="702839" y="761916"/>
                      <a:pt x="775946" y="705679"/>
                      <a:pt x="843430" y="671938"/>
                    </a:cubicBezTo>
                    <a:lnTo>
                      <a:pt x="837806" y="677561"/>
                    </a:lnTo>
                    <a:cubicBezTo>
                      <a:pt x="837806" y="677561"/>
                      <a:pt x="834994" y="680373"/>
                      <a:pt x="843430" y="680373"/>
                    </a:cubicBezTo>
                    <a:cubicBezTo>
                      <a:pt x="846242" y="680373"/>
                      <a:pt x="852568" y="676858"/>
                      <a:pt x="859598" y="672289"/>
                    </a:cubicBezTo>
                    <a:lnTo>
                      <a:pt x="864642" y="668724"/>
                    </a:lnTo>
                    <a:lnTo>
                      <a:pt x="854677" y="685997"/>
                    </a:lnTo>
                    <a:cubicBezTo>
                      <a:pt x="863112" y="680373"/>
                      <a:pt x="871548" y="674750"/>
                      <a:pt x="877171" y="669126"/>
                    </a:cubicBezTo>
                    <a:lnTo>
                      <a:pt x="857489" y="688809"/>
                    </a:lnTo>
                    <a:cubicBezTo>
                      <a:pt x="905289" y="663502"/>
                      <a:pt x="961497" y="649443"/>
                      <a:pt x="950250" y="601643"/>
                    </a:cubicBezTo>
                    <a:cubicBezTo>
                      <a:pt x="953062" y="573524"/>
                      <a:pt x="955874" y="545435"/>
                      <a:pt x="955874" y="514505"/>
                    </a:cubicBezTo>
                    <a:lnTo>
                      <a:pt x="851865" y="565089"/>
                    </a:lnTo>
                    <a:cubicBezTo>
                      <a:pt x="885607" y="545435"/>
                      <a:pt x="922160" y="525752"/>
                      <a:pt x="958686" y="506069"/>
                    </a:cubicBezTo>
                    <a:cubicBezTo>
                      <a:pt x="958686" y="506069"/>
                      <a:pt x="958686" y="503257"/>
                      <a:pt x="955874" y="500446"/>
                    </a:cubicBezTo>
                    <a:lnTo>
                      <a:pt x="843430" y="556682"/>
                    </a:lnTo>
                    <a:cubicBezTo>
                      <a:pt x="840618" y="553870"/>
                      <a:pt x="840618" y="548246"/>
                      <a:pt x="832182" y="548246"/>
                    </a:cubicBezTo>
                    <a:cubicBezTo>
                      <a:pt x="826559" y="548246"/>
                      <a:pt x="829371" y="551058"/>
                      <a:pt x="826559" y="553870"/>
                    </a:cubicBezTo>
                    <a:lnTo>
                      <a:pt x="826559" y="551058"/>
                    </a:lnTo>
                    <a:cubicBezTo>
                      <a:pt x="829371" y="545435"/>
                      <a:pt x="832182" y="536999"/>
                      <a:pt x="834994" y="534187"/>
                    </a:cubicBezTo>
                    <a:lnTo>
                      <a:pt x="826559" y="542623"/>
                    </a:lnTo>
                    <a:cubicBezTo>
                      <a:pt x="826559" y="539811"/>
                      <a:pt x="823747" y="542623"/>
                      <a:pt x="823747" y="534187"/>
                    </a:cubicBezTo>
                    <a:cubicBezTo>
                      <a:pt x="823747" y="511693"/>
                      <a:pt x="905289" y="463892"/>
                      <a:pt x="913725" y="461080"/>
                    </a:cubicBezTo>
                    <a:cubicBezTo>
                      <a:pt x="927756" y="452645"/>
                      <a:pt x="953062" y="444209"/>
                      <a:pt x="964309" y="432962"/>
                    </a:cubicBezTo>
                    <a:cubicBezTo>
                      <a:pt x="972745" y="424527"/>
                      <a:pt x="972745" y="407656"/>
                      <a:pt x="972745" y="396409"/>
                    </a:cubicBezTo>
                    <a:cubicBezTo>
                      <a:pt x="975557" y="385161"/>
                      <a:pt x="978368" y="371102"/>
                      <a:pt x="978368" y="357043"/>
                    </a:cubicBezTo>
                    <a:cubicBezTo>
                      <a:pt x="981180" y="334577"/>
                      <a:pt x="986804" y="309271"/>
                      <a:pt x="986804" y="283964"/>
                    </a:cubicBezTo>
                    <a:cubicBezTo>
                      <a:pt x="899666" y="326142"/>
                      <a:pt x="798441" y="382350"/>
                      <a:pt x="714087" y="441398"/>
                    </a:cubicBezTo>
                    <a:cubicBezTo>
                      <a:pt x="691620" y="455457"/>
                      <a:pt x="382349" y="685997"/>
                      <a:pt x="382349" y="702868"/>
                    </a:cubicBezTo>
                    <a:cubicBezTo>
                      <a:pt x="382349" y="708491"/>
                      <a:pt x="393597" y="719738"/>
                      <a:pt x="399220" y="728174"/>
                    </a:cubicBezTo>
                    <a:cubicBezTo>
                      <a:pt x="410468" y="742233"/>
                      <a:pt x="410468" y="756292"/>
                      <a:pt x="410468" y="770351"/>
                    </a:cubicBezTo>
                    <a:cubicBezTo>
                      <a:pt x="410468" y="829371"/>
                      <a:pt x="306431" y="1017734"/>
                      <a:pt x="210857" y="1017734"/>
                    </a:cubicBezTo>
                    <a:cubicBezTo>
                      <a:pt x="160245" y="1017734"/>
                      <a:pt x="163057" y="944655"/>
                      <a:pt x="163057" y="936220"/>
                    </a:cubicBezTo>
                    <a:cubicBezTo>
                      <a:pt x="163057" y="877172"/>
                      <a:pt x="202422" y="812500"/>
                      <a:pt x="244599" y="753480"/>
                    </a:cubicBezTo>
                    <a:lnTo>
                      <a:pt x="244599" y="750668"/>
                    </a:lnTo>
                    <a:cubicBezTo>
                      <a:pt x="224916" y="761916"/>
                      <a:pt x="193987" y="784410"/>
                      <a:pt x="185551" y="784410"/>
                    </a:cubicBezTo>
                    <a:cubicBezTo>
                      <a:pt x="179927" y="784410"/>
                      <a:pt x="185551" y="778786"/>
                      <a:pt x="182739" y="778786"/>
                    </a:cubicBezTo>
                    <a:cubicBezTo>
                      <a:pt x="154621" y="806876"/>
                      <a:pt x="115256" y="818124"/>
                      <a:pt x="101197" y="851865"/>
                    </a:cubicBezTo>
                    <a:cubicBezTo>
                      <a:pt x="84326" y="885607"/>
                      <a:pt x="95573" y="964338"/>
                      <a:pt x="95573" y="969961"/>
                    </a:cubicBezTo>
                    <a:lnTo>
                      <a:pt x="118068" y="1276392"/>
                    </a:lnTo>
                    <a:cubicBezTo>
                      <a:pt x="109632" y="1273580"/>
                      <a:pt x="101197" y="1273580"/>
                      <a:pt x="101197" y="1287639"/>
                    </a:cubicBezTo>
                    <a:cubicBezTo>
                      <a:pt x="95573" y="1287639"/>
                      <a:pt x="92761" y="1282016"/>
                      <a:pt x="87138" y="1276392"/>
                    </a:cubicBezTo>
                    <a:cubicBezTo>
                      <a:pt x="84326" y="1279204"/>
                      <a:pt x="87138" y="1284827"/>
                      <a:pt x="87138" y="1290451"/>
                    </a:cubicBezTo>
                    <a:cubicBezTo>
                      <a:pt x="47772" y="1256709"/>
                      <a:pt x="0" y="1090841"/>
                      <a:pt x="0" y="1031793"/>
                    </a:cubicBezTo>
                    <a:lnTo>
                      <a:pt x="0" y="896854"/>
                    </a:lnTo>
                    <a:cubicBezTo>
                      <a:pt x="2812" y="879983"/>
                      <a:pt x="5623" y="863113"/>
                      <a:pt x="5623" y="846242"/>
                    </a:cubicBezTo>
                    <a:cubicBezTo>
                      <a:pt x="14059" y="795629"/>
                      <a:pt x="28090" y="730986"/>
                      <a:pt x="47772" y="683185"/>
                    </a:cubicBezTo>
                    <a:cubicBezTo>
                      <a:pt x="59020" y="655067"/>
                      <a:pt x="87138" y="598831"/>
                      <a:pt x="87138" y="593207"/>
                    </a:cubicBezTo>
                    <a:cubicBezTo>
                      <a:pt x="87138" y="584772"/>
                      <a:pt x="67455" y="556682"/>
                      <a:pt x="56208" y="536999"/>
                    </a:cubicBezTo>
                    <a:cubicBezTo>
                      <a:pt x="64643" y="542623"/>
                      <a:pt x="75891" y="551058"/>
                      <a:pt x="89950" y="559494"/>
                    </a:cubicBezTo>
                    <a:cubicBezTo>
                      <a:pt x="87138" y="553870"/>
                      <a:pt x="75891" y="542623"/>
                      <a:pt x="75891" y="536999"/>
                    </a:cubicBezTo>
                    <a:cubicBezTo>
                      <a:pt x="75891" y="528564"/>
                      <a:pt x="61832" y="525752"/>
                      <a:pt x="56208" y="520128"/>
                    </a:cubicBezTo>
                    <a:cubicBezTo>
                      <a:pt x="64643" y="522940"/>
                      <a:pt x="75891" y="531375"/>
                      <a:pt x="89950" y="534187"/>
                    </a:cubicBezTo>
                    <a:cubicBezTo>
                      <a:pt x="87138" y="528564"/>
                      <a:pt x="78702" y="522940"/>
                      <a:pt x="73079" y="520128"/>
                    </a:cubicBezTo>
                    <a:cubicBezTo>
                      <a:pt x="78702" y="522940"/>
                      <a:pt x="87138" y="525752"/>
                      <a:pt x="95573" y="528564"/>
                    </a:cubicBezTo>
                    <a:lnTo>
                      <a:pt x="95573" y="444209"/>
                    </a:lnTo>
                    <a:cubicBezTo>
                      <a:pt x="89950" y="424527"/>
                      <a:pt x="89950" y="396409"/>
                      <a:pt x="84326" y="373914"/>
                    </a:cubicBezTo>
                    <a:cubicBezTo>
                      <a:pt x="59020" y="393597"/>
                      <a:pt x="30902" y="416091"/>
                      <a:pt x="5623" y="438586"/>
                    </a:cubicBezTo>
                    <a:cubicBezTo>
                      <a:pt x="11247" y="427339"/>
                      <a:pt x="84326" y="362667"/>
                      <a:pt x="84326" y="351420"/>
                    </a:cubicBezTo>
                    <a:cubicBezTo>
                      <a:pt x="84326" y="261470"/>
                      <a:pt x="28090" y="73107"/>
                      <a:pt x="30902" y="25306"/>
                    </a:cubicBezTo>
                    <a:cubicBezTo>
                      <a:pt x="36525" y="33742"/>
                      <a:pt x="39337" y="42177"/>
                      <a:pt x="42149" y="50613"/>
                    </a:cubicBezTo>
                    <a:cubicBezTo>
                      <a:pt x="44961" y="47801"/>
                      <a:pt x="44961" y="47801"/>
                      <a:pt x="44961" y="42177"/>
                    </a:cubicBezTo>
                    <a:cubicBezTo>
                      <a:pt x="44961" y="33742"/>
                      <a:pt x="39337" y="22494"/>
                      <a:pt x="36525" y="5624"/>
                    </a:cubicBezTo>
                    <a:cubicBezTo>
                      <a:pt x="39337" y="8435"/>
                      <a:pt x="47772" y="11247"/>
                      <a:pt x="53396" y="19683"/>
                    </a:cubicBezTo>
                    <a:cubicBezTo>
                      <a:pt x="56208" y="19683"/>
                      <a:pt x="59020" y="28118"/>
                      <a:pt x="61832" y="33742"/>
                    </a:cubicBezTo>
                    <a:cubicBezTo>
                      <a:pt x="61832" y="33742"/>
                      <a:pt x="64643" y="33742"/>
                      <a:pt x="64643" y="28118"/>
                    </a:cubicBezTo>
                    <a:cubicBezTo>
                      <a:pt x="64643" y="19683"/>
                      <a:pt x="59020" y="8435"/>
                      <a:pt x="56208" y="0"/>
                    </a:cubicBezTo>
                    <a:close/>
                    <a:moveTo>
                      <a:pt x="70267" y="652255"/>
                    </a:moveTo>
                    <a:cubicBezTo>
                      <a:pt x="47772" y="711303"/>
                      <a:pt x="28090" y="770351"/>
                      <a:pt x="25306" y="829371"/>
                    </a:cubicBezTo>
                    <a:cubicBezTo>
                      <a:pt x="33713" y="770351"/>
                      <a:pt x="47772" y="711303"/>
                      <a:pt x="70267" y="652255"/>
                    </a:cubicBezTo>
                    <a:close/>
                    <a:moveTo>
                      <a:pt x="328925" y="753480"/>
                    </a:moveTo>
                    <a:cubicBezTo>
                      <a:pt x="312054" y="753480"/>
                      <a:pt x="241787" y="843430"/>
                      <a:pt x="233352" y="860301"/>
                    </a:cubicBezTo>
                    <a:cubicBezTo>
                      <a:pt x="224916" y="874360"/>
                      <a:pt x="219293" y="905290"/>
                      <a:pt x="219293" y="910913"/>
                    </a:cubicBezTo>
                    <a:cubicBezTo>
                      <a:pt x="219293" y="919349"/>
                      <a:pt x="222105" y="927784"/>
                      <a:pt x="224916" y="933408"/>
                    </a:cubicBezTo>
                    <a:cubicBezTo>
                      <a:pt x="281124" y="922161"/>
                      <a:pt x="354231" y="837806"/>
                      <a:pt x="354231" y="787194"/>
                    </a:cubicBezTo>
                    <a:cubicBezTo>
                      <a:pt x="354231" y="787194"/>
                      <a:pt x="351420" y="753480"/>
                      <a:pt x="328925" y="753480"/>
                    </a:cubicBezTo>
                    <a:close/>
                    <a:moveTo>
                      <a:pt x="255818" y="992456"/>
                    </a:moveTo>
                    <a:cubicBezTo>
                      <a:pt x="247411" y="995268"/>
                      <a:pt x="236164" y="1000891"/>
                      <a:pt x="227728" y="1003703"/>
                    </a:cubicBezTo>
                    <a:cubicBezTo>
                      <a:pt x="236164" y="1003703"/>
                      <a:pt x="247411" y="998079"/>
                      <a:pt x="255818" y="992456"/>
                    </a:cubicBezTo>
                    <a:close/>
                    <a:moveTo>
                      <a:pt x="196798" y="1006515"/>
                    </a:moveTo>
                    <a:cubicBezTo>
                      <a:pt x="196798" y="1009327"/>
                      <a:pt x="202422" y="1009327"/>
                      <a:pt x="205234" y="1012110"/>
                    </a:cubicBezTo>
                    <a:lnTo>
                      <a:pt x="213669" y="1009327"/>
                    </a:lnTo>
                    <a:cubicBezTo>
                      <a:pt x="210857" y="1009327"/>
                      <a:pt x="205234" y="1006515"/>
                      <a:pt x="196798" y="1006515"/>
                    </a:cubicBezTo>
                    <a:close/>
                    <a:moveTo>
                      <a:pt x="1117553" y="985778"/>
                    </a:moveTo>
                    <a:cubicBezTo>
                      <a:pt x="1116147" y="986129"/>
                      <a:pt x="1114741" y="986832"/>
                      <a:pt x="1113335" y="986832"/>
                    </a:cubicBezTo>
                    <a:lnTo>
                      <a:pt x="1121771" y="986832"/>
                    </a:lnTo>
                    <a:cubicBezTo>
                      <a:pt x="1120365" y="985426"/>
                      <a:pt x="1118959" y="985426"/>
                      <a:pt x="1117553" y="985778"/>
                    </a:cubicBezTo>
                    <a:close/>
                    <a:moveTo>
                      <a:pt x="958686" y="986832"/>
                    </a:moveTo>
                    <a:lnTo>
                      <a:pt x="958686" y="995268"/>
                    </a:lnTo>
                    <a:cubicBezTo>
                      <a:pt x="958686" y="992456"/>
                      <a:pt x="967121" y="992456"/>
                      <a:pt x="969933" y="992456"/>
                    </a:cubicBezTo>
                    <a:cubicBezTo>
                      <a:pt x="967121" y="992456"/>
                      <a:pt x="961497" y="989644"/>
                      <a:pt x="958686" y="986832"/>
                    </a:cubicBezTo>
                    <a:close/>
                    <a:moveTo>
                      <a:pt x="953062" y="1012110"/>
                    </a:moveTo>
                    <a:cubicBezTo>
                      <a:pt x="941815" y="1082405"/>
                      <a:pt x="927756" y="1152701"/>
                      <a:pt x="922160" y="1220184"/>
                    </a:cubicBezTo>
                    <a:cubicBezTo>
                      <a:pt x="922160" y="1178007"/>
                      <a:pt x="995239" y="1118959"/>
                      <a:pt x="1028981" y="1088029"/>
                    </a:cubicBezTo>
                    <a:cubicBezTo>
                      <a:pt x="1043040" y="1071158"/>
                      <a:pt x="1057099" y="1051476"/>
                      <a:pt x="1068346" y="1034605"/>
                    </a:cubicBezTo>
                    <a:cubicBezTo>
                      <a:pt x="1045852" y="1040228"/>
                      <a:pt x="1003675" y="1048664"/>
                      <a:pt x="995239" y="1048664"/>
                    </a:cubicBezTo>
                    <a:cubicBezTo>
                      <a:pt x="983992" y="1048664"/>
                      <a:pt x="967121" y="1048664"/>
                      <a:pt x="958686" y="1040228"/>
                    </a:cubicBezTo>
                    <a:cubicBezTo>
                      <a:pt x="958686" y="1034605"/>
                      <a:pt x="967121" y="1026169"/>
                      <a:pt x="967121" y="1017734"/>
                    </a:cubicBezTo>
                    <a:cubicBezTo>
                      <a:pt x="967121" y="1012110"/>
                      <a:pt x="964309" y="1014922"/>
                      <a:pt x="964309" y="1012110"/>
                    </a:cubicBezTo>
                    <a:lnTo>
                      <a:pt x="953062" y="1012110"/>
                    </a:lnTo>
                    <a:close/>
                    <a:moveTo>
                      <a:pt x="1090841" y="1028981"/>
                    </a:moveTo>
                    <a:cubicBezTo>
                      <a:pt x="1085217" y="1040228"/>
                      <a:pt x="1076782" y="1054287"/>
                      <a:pt x="1071158" y="1065535"/>
                    </a:cubicBezTo>
                    <a:cubicBezTo>
                      <a:pt x="1079593" y="1054287"/>
                      <a:pt x="1088029" y="1040228"/>
                      <a:pt x="1090841" y="1028981"/>
                    </a:cubicBezTo>
                    <a:close/>
                    <a:moveTo>
                      <a:pt x="1102088" y="961526"/>
                    </a:moveTo>
                    <a:cubicBezTo>
                      <a:pt x="1104900" y="964338"/>
                      <a:pt x="1104900" y="967149"/>
                      <a:pt x="1113335" y="967149"/>
                    </a:cubicBezTo>
                    <a:cubicBezTo>
                      <a:pt x="1118959" y="967149"/>
                      <a:pt x="1118959" y="967149"/>
                      <a:pt x="1121771" y="964338"/>
                    </a:cubicBezTo>
                    <a:cubicBezTo>
                      <a:pt x="1116147" y="961526"/>
                      <a:pt x="1110523" y="961526"/>
                      <a:pt x="1102088" y="961526"/>
                    </a:cubicBezTo>
                    <a:close/>
                    <a:moveTo>
                      <a:pt x="1135830" y="975585"/>
                    </a:moveTo>
                    <a:cubicBezTo>
                      <a:pt x="1133018" y="978397"/>
                      <a:pt x="1135830" y="984020"/>
                      <a:pt x="1138641" y="986832"/>
                    </a:cubicBezTo>
                    <a:lnTo>
                      <a:pt x="1135830" y="975585"/>
                    </a:lnTo>
                    <a:close/>
                    <a:moveTo>
                      <a:pt x="1459131" y="452645"/>
                    </a:moveTo>
                    <a:cubicBezTo>
                      <a:pt x="1459131" y="455457"/>
                      <a:pt x="1461943" y="452645"/>
                      <a:pt x="1461943" y="452645"/>
                    </a:cubicBezTo>
                    <a:lnTo>
                      <a:pt x="1459131" y="452645"/>
                    </a:lnTo>
                    <a:close/>
                    <a:moveTo>
                      <a:pt x="1436637" y="483575"/>
                    </a:moveTo>
                    <a:cubicBezTo>
                      <a:pt x="1436637" y="483575"/>
                      <a:pt x="1428202" y="486387"/>
                      <a:pt x="1422578" y="489198"/>
                    </a:cubicBezTo>
                    <a:cubicBezTo>
                      <a:pt x="1422578" y="489198"/>
                      <a:pt x="1431013" y="486387"/>
                      <a:pt x="1436637" y="483575"/>
                    </a:cubicBezTo>
                    <a:close/>
                    <a:moveTo>
                      <a:pt x="1414142" y="492010"/>
                    </a:moveTo>
                    <a:cubicBezTo>
                      <a:pt x="1411331" y="492010"/>
                      <a:pt x="1405707" y="494822"/>
                      <a:pt x="1408519" y="494822"/>
                    </a:cubicBezTo>
                    <a:cubicBezTo>
                      <a:pt x="1411331" y="494822"/>
                      <a:pt x="1416954" y="492010"/>
                      <a:pt x="1414142" y="492010"/>
                    </a:cubicBezTo>
                    <a:close/>
                    <a:moveTo>
                      <a:pt x="126503" y="809688"/>
                    </a:moveTo>
                    <a:cubicBezTo>
                      <a:pt x="118068" y="818124"/>
                      <a:pt x="109632" y="829371"/>
                      <a:pt x="106820" y="837806"/>
                    </a:cubicBezTo>
                    <a:cubicBezTo>
                      <a:pt x="112444" y="829371"/>
                      <a:pt x="120879" y="818124"/>
                      <a:pt x="126503" y="809688"/>
                    </a:cubicBezTo>
                    <a:close/>
                    <a:moveTo>
                      <a:pt x="191175" y="216481"/>
                    </a:moveTo>
                    <a:cubicBezTo>
                      <a:pt x="188363" y="216481"/>
                      <a:pt x="182739" y="222105"/>
                      <a:pt x="179927" y="224917"/>
                    </a:cubicBezTo>
                    <a:cubicBezTo>
                      <a:pt x="182739" y="224917"/>
                      <a:pt x="188363" y="219293"/>
                      <a:pt x="191175" y="216481"/>
                    </a:cubicBezTo>
                    <a:close/>
                    <a:moveTo>
                      <a:pt x="177819" y="241085"/>
                    </a:moveTo>
                    <a:cubicBezTo>
                      <a:pt x="175007" y="242491"/>
                      <a:pt x="171492" y="247411"/>
                      <a:pt x="168680" y="258658"/>
                    </a:cubicBezTo>
                    <a:cubicBezTo>
                      <a:pt x="174304" y="255846"/>
                      <a:pt x="182739" y="253035"/>
                      <a:pt x="182739" y="244599"/>
                    </a:cubicBezTo>
                    <a:cubicBezTo>
                      <a:pt x="182739" y="241788"/>
                      <a:pt x="180630" y="239679"/>
                      <a:pt x="177819" y="241085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F25846F-ECFF-5A2E-691C-16A1733FBE65}"/>
                  </a:ext>
                </a:extLst>
              </p:cNvPr>
              <p:cNvSpPr/>
              <p:nvPr/>
            </p:nvSpPr>
            <p:spPr>
              <a:xfrm>
                <a:off x="6731384" y="1181347"/>
                <a:ext cx="267066" cy="402032"/>
              </a:xfrm>
              <a:custGeom>
                <a:avLst/>
                <a:gdLst>
                  <a:gd name="connsiteX0" fmla="*/ 210858 w 267066"/>
                  <a:gd name="connsiteY0" fmla="*/ 0 h 402032"/>
                  <a:gd name="connsiteX1" fmla="*/ 230540 w 267066"/>
                  <a:gd name="connsiteY1" fmla="*/ 11247 h 402032"/>
                  <a:gd name="connsiteX2" fmla="*/ 227729 w 267066"/>
                  <a:gd name="connsiteY2" fmla="*/ 0 h 402032"/>
                  <a:gd name="connsiteX3" fmla="*/ 236164 w 267066"/>
                  <a:gd name="connsiteY3" fmla="*/ 2811 h 402032"/>
                  <a:gd name="connsiteX4" fmla="*/ 230540 w 267066"/>
                  <a:gd name="connsiteY4" fmla="*/ 5623 h 402032"/>
                  <a:gd name="connsiteX5" fmla="*/ 247411 w 267066"/>
                  <a:gd name="connsiteY5" fmla="*/ 22494 h 402032"/>
                  <a:gd name="connsiteX6" fmla="*/ 247411 w 267066"/>
                  <a:gd name="connsiteY6" fmla="*/ 11247 h 402032"/>
                  <a:gd name="connsiteX7" fmla="*/ 267066 w 267066"/>
                  <a:gd name="connsiteY7" fmla="*/ 56236 h 402032"/>
                  <a:gd name="connsiteX8" fmla="*/ 89950 w 267066"/>
                  <a:gd name="connsiteY8" fmla="*/ 379537 h 402032"/>
                  <a:gd name="connsiteX9" fmla="*/ 64644 w 267066"/>
                  <a:gd name="connsiteY9" fmla="*/ 396408 h 402032"/>
                  <a:gd name="connsiteX10" fmla="*/ 47773 w 267066"/>
                  <a:gd name="connsiteY10" fmla="*/ 402032 h 402032"/>
                  <a:gd name="connsiteX11" fmla="*/ 44961 w 267066"/>
                  <a:gd name="connsiteY11" fmla="*/ 396408 h 402032"/>
                  <a:gd name="connsiteX12" fmla="*/ 50585 w 267066"/>
                  <a:gd name="connsiteY12" fmla="*/ 373914 h 402032"/>
                  <a:gd name="connsiteX13" fmla="*/ 44961 w 267066"/>
                  <a:gd name="connsiteY13" fmla="*/ 368290 h 402032"/>
                  <a:gd name="connsiteX14" fmla="*/ 36554 w 267066"/>
                  <a:gd name="connsiteY14" fmla="*/ 385161 h 402032"/>
                  <a:gd name="connsiteX15" fmla="*/ 33742 w 267066"/>
                  <a:gd name="connsiteY15" fmla="*/ 376726 h 402032"/>
                  <a:gd name="connsiteX16" fmla="*/ 39366 w 267066"/>
                  <a:gd name="connsiteY16" fmla="*/ 348607 h 402032"/>
                  <a:gd name="connsiteX17" fmla="*/ 33742 w 267066"/>
                  <a:gd name="connsiteY17" fmla="*/ 342984 h 402032"/>
                  <a:gd name="connsiteX18" fmla="*/ 22495 w 267066"/>
                  <a:gd name="connsiteY18" fmla="*/ 359855 h 402032"/>
                  <a:gd name="connsiteX19" fmla="*/ 22495 w 267066"/>
                  <a:gd name="connsiteY19" fmla="*/ 351419 h 402032"/>
                  <a:gd name="connsiteX20" fmla="*/ 202422 w 267066"/>
                  <a:gd name="connsiteY20" fmla="*/ 59047 h 402032"/>
                  <a:gd name="connsiteX21" fmla="*/ 202422 w 267066"/>
                  <a:gd name="connsiteY21" fmla="*/ 50612 h 402032"/>
                  <a:gd name="connsiteX22" fmla="*/ 30930 w 267066"/>
                  <a:gd name="connsiteY22" fmla="*/ 185551 h 402032"/>
                  <a:gd name="connsiteX23" fmla="*/ 39366 w 267066"/>
                  <a:gd name="connsiteY23" fmla="*/ 210857 h 402032"/>
                  <a:gd name="connsiteX24" fmla="*/ 53396 w 267066"/>
                  <a:gd name="connsiteY24" fmla="*/ 222104 h 402032"/>
                  <a:gd name="connsiteX25" fmla="*/ 25307 w 267066"/>
                  <a:gd name="connsiteY25" fmla="*/ 219292 h 402032"/>
                  <a:gd name="connsiteX26" fmla="*/ 33742 w 267066"/>
                  <a:gd name="connsiteY26" fmla="*/ 224916 h 402032"/>
                  <a:gd name="connsiteX27" fmla="*/ 5624 w 267066"/>
                  <a:gd name="connsiteY27" fmla="*/ 202422 h 402032"/>
                  <a:gd name="connsiteX28" fmla="*/ 4712 w 267066"/>
                  <a:gd name="connsiteY28" fmla="*/ 207287 h 402032"/>
                  <a:gd name="connsiteX29" fmla="*/ 2812 w 267066"/>
                  <a:gd name="connsiteY29" fmla="*/ 193986 h 402032"/>
                  <a:gd name="connsiteX30" fmla="*/ 0 w 267066"/>
                  <a:gd name="connsiteY30" fmla="*/ 163056 h 402032"/>
                  <a:gd name="connsiteX31" fmla="*/ 16871 w 267066"/>
                  <a:gd name="connsiteY31" fmla="*/ 132126 h 402032"/>
                  <a:gd name="connsiteX32" fmla="*/ 59020 w 267066"/>
                  <a:gd name="connsiteY32" fmla="*/ 95601 h 402032"/>
                  <a:gd name="connsiteX33" fmla="*/ 118068 w 267066"/>
                  <a:gd name="connsiteY33" fmla="*/ 56236 h 402032"/>
                  <a:gd name="connsiteX34" fmla="*/ 146186 w 267066"/>
                  <a:gd name="connsiteY34" fmla="*/ 39365 h 402032"/>
                  <a:gd name="connsiteX35" fmla="*/ 208046 w 267066"/>
                  <a:gd name="connsiteY35" fmla="*/ 16870 h 402032"/>
                  <a:gd name="connsiteX36" fmla="*/ 196799 w 267066"/>
                  <a:gd name="connsiteY36" fmla="*/ 11247 h 402032"/>
                  <a:gd name="connsiteX37" fmla="*/ 150404 w 267066"/>
                  <a:gd name="connsiteY37" fmla="*/ 26360 h 402032"/>
                  <a:gd name="connsiteX38" fmla="*/ 138137 w 267066"/>
                  <a:gd name="connsiteY38" fmla="*/ 32584 h 402032"/>
                  <a:gd name="connsiteX39" fmla="*/ 156379 w 267066"/>
                  <a:gd name="connsiteY39" fmla="*/ 22846 h 402032"/>
                  <a:gd name="connsiteX40" fmla="*/ 210858 w 267066"/>
                  <a:gd name="connsiteY40" fmla="*/ 0 h 402032"/>
                  <a:gd name="connsiteX41" fmla="*/ 202422 w 267066"/>
                  <a:gd name="connsiteY41" fmla="*/ 8435 h 402032"/>
                  <a:gd name="connsiteX42" fmla="*/ 213670 w 267066"/>
                  <a:gd name="connsiteY42" fmla="*/ 14059 h 402032"/>
                  <a:gd name="connsiteX43" fmla="*/ 216481 w 267066"/>
                  <a:gd name="connsiteY43" fmla="*/ 8435 h 402032"/>
                  <a:gd name="connsiteX44" fmla="*/ 202422 w 267066"/>
                  <a:gd name="connsiteY44" fmla="*/ 8435 h 402032"/>
                  <a:gd name="connsiteX45" fmla="*/ 64644 w 267066"/>
                  <a:gd name="connsiteY45" fmla="*/ 104036 h 402032"/>
                  <a:gd name="connsiteX46" fmla="*/ 19683 w 267066"/>
                  <a:gd name="connsiteY46" fmla="*/ 151809 h 402032"/>
                  <a:gd name="connsiteX47" fmla="*/ 64644 w 267066"/>
                  <a:gd name="connsiteY47" fmla="*/ 104036 h 402032"/>
                  <a:gd name="connsiteX48" fmla="*/ 216481 w 267066"/>
                  <a:gd name="connsiteY48" fmla="*/ 50612 h 402032"/>
                  <a:gd name="connsiteX49" fmla="*/ 208046 w 267066"/>
                  <a:gd name="connsiteY49" fmla="*/ 64671 h 402032"/>
                  <a:gd name="connsiteX50" fmla="*/ 216481 w 267066"/>
                  <a:gd name="connsiteY50" fmla="*/ 50612 h 40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66" h="402032">
                    <a:moveTo>
                      <a:pt x="210858" y="0"/>
                    </a:moveTo>
                    <a:cubicBezTo>
                      <a:pt x="219293" y="0"/>
                      <a:pt x="222105" y="5623"/>
                      <a:pt x="230540" y="11247"/>
                    </a:cubicBezTo>
                    <a:cubicBezTo>
                      <a:pt x="230540" y="8435"/>
                      <a:pt x="227729" y="2811"/>
                      <a:pt x="227729" y="0"/>
                    </a:cubicBezTo>
                    <a:cubicBezTo>
                      <a:pt x="230540" y="0"/>
                      <a:pt x="233352" y="2811"/>
                      <a:pt x="236164" y="2811"/>
                    </a:cubicBezTo>
                    <a:cubicBezTo>
                      <a:pt x="236164" y="2811"/>
                      <a:pt x="233352" y="2811"/>
                      <a:pt x="230540" y="5623"/>
                    </a:cubicBezTo>
                    <a:cubicBezTo>
                      <a:pt x="236164" y="11247"/>
                      <a:pt x="241788" y="14059"/>
                      <a:pt x="247411" y="22494"/>
                    </a:cubicBezTo>
                    <a:cubicBezTo>
                      <a:pt x="250223" y="19682"/>
                      <a:pt x="247411" y="14059"/>
                      <a:pt x="247411" y="11247"/>
                    </a:cubicBezTo>
                    <a:cubicBezTo>
                      <a:pt x="255847" y="19682"/>
                      <a:pt x="267066" y="44988"/>
                      <a:pt x="267066" y="56236"/>
                    </a:cubicBezTo>
                    <a:cubicBezTo>
                      <a:pt x="267066" y="157433"/>
                      <a:pt x="118068" y="340172"/>
                      <a:pt x="89950" y="379537"/>
                    </a:cubicBezTo>
                    <a:cubicBezTo>
                      <a:pt x="84326" y="387973"/>
                      <a:pt x="73079" y="390785"/>
                      <a:pt x="64644" y="396408"/>
                    </a:cubicBezTo>
                    <a:cubicBezTo>
                      <a:pt x="61832" y="399220"/>
                      <a:pt x="53396" y="399220"/>
                      <a:pt x="47773" y="402032"/>
                    </a:cubicBezTo>
                    <a:cubicBezTo>
                      <a:pt x="47773" y="402032"/>
                      <a:pt x="44961" y="402032"/>
                      <a:pt x="44961" y="396408"/>
                    </a:cubicBezTo>
                    <a:cubicBezTo>
                      <a:pt x="44961" y="387973"/>
                      <a:pt x="47773" y="382349"/>
                      <a:pt x="50585" y="373914"/>
                    </a:cubicBezTo>
                    <a:lnTo>
                      <a:pt x="44961" y="368290"/>
                    </a:lnTo>
                    <a:lnTo>
                      <a:pt x="36554" y="385161"/>
                    </a:lnTo>
                    <a:cubicBezTo>
                      <a:pt x="33742" y="382349"/>
                      <a:pt x="33742" y="385161"/>
                      <a:pt x="33742" y="376726"/>
                    </a:cubicBezTo>
                    <a:cubicBezTo>
                      <a:pt x="33742" y="371102"/>
                      <a:pt x="36554" y="362666"/>
                      <a:pt x="39366" y="348607"/>
                    </a:cubicBezTo>
                    <a:cubicBezTo>
                      <a:pt x="36554" y="348607"/>
                      <a:pt x="36554" y="345796"/>
                      <a:pt x="33742" y="342984"/>
                    </a:cubicBezTo>
                    <a:cubicBezTo>
                      <a:pt x="28118" y="348607"/>
                      <a:pt x="25307" y="357043"/>
                      <a:pt x="22495" y="359855"/>
                    </a:cubicBezTo>
                    <a:lnTo>
                      <a:pt x="22495" y="351419"/>
                    </a:lnTo>
                    <a:cubicBezTo>
                      <a:pt x="44961" y="255846"/>
                      <a:pt x="160245" y="154621"/>
                      <a:pt x="202422" y="59047"/>
                    </a:cubicBezTo>
                    <a:cubicBezTo>
                      <a:pt x="202422" y="59047"/>
                      <a:pt x="205234" y="56236"/>
                      <a:pt x="202422" y="50612"/>
                    </a:cubicBezTo>
                    <a:cubicBezTo>
                      <a:pt x="177116" y="53424"/>
                      <a:pt x="30930" y="148997"/>
                      <a:pt x="30930" y="185551"/>
                    </a:cubicBezTo>
                    <a:cubicBezTo>
                      <a:pt x="30930" y="191174"/>
                      <a:pt x="39366" y="202422"/>
                      <a:pt x="39366" y="210857"/>
                    </a:cubicBezTo>
                    <a:cubicBezTo>
                      <a:pt x="39366" y="216481"/>
                      <a:pt x="47773" y="219292"/>
                      <a:pt x="53396" y="222104"/>
                    </a:cubicBezTo>
                    <a:cubicBezTo>
                      <a:pt x="44961" y="219292"/>
                      <a:pt x="36554" y="219292"/>
                      <a:pt x="25307" y="219292"/>
                    </a:cubicBezTo>
                    <a:cubicBezTo>
                      <a:pt x="28118" y="222104"/>
                      <a:pt x="30930" y="224916"/>
                      <a:pt x="33742" y="224916"/>
                    </a:cubicBezTo>
                    <a:cubicBezTo>
                      <a:pt x="25307" y="222104"/>
                      <a:pt x="14059" y="210857"/>
                      <a:pt x="5624" y="202422"/>
                    </a:cubicBezTo>
                    <a:lnTo>
                      <a:pt x="4712" y="207287"/>
                    </a:lnTo>
                    <a:lnTo>
                      <a:pt x="2812" y="193986"/>
                    </a:lnTo>
                    <a:cubicBezTo>
                      <a:pt x="2812" y="165868"/>
                      <a:pt x="0" y="174303"/>
                      <a:pt x="0" y="163056"/>
                    </a:cubicBezTo>
                    <a:cubicBezTo>
                      <a:pt x="0" y="154621"/>
                      <a:pt x="14059" y="137750"/>
                      <a:pt x="16871" y="132126"/>
                    </a:cubicBezTo>
                    <a:cubicBezTo>
                      <a:pt x="30930" y="123691"/>
                      <a:pt x="42149" y="106848"/>
                      <a:pt x="59020" y="95601"/>
                    </a:cubicBezTo>
                    <a:cubicBezTo>
                      <a:pt x="75891" y="78730"/>
                      <a:pt x="95574" y="64671"/>
                      <a:pt x="118068" y="56236"/>
                    </a:cubicBezTo>
                    <a:cubicBezTo>
                      <a:pt x="126503" y="50612"/>
                      <a:pt x="140563" y="47800"/>
                      <a:pt x="146186" y="39365"/>
                    </a:cubicBezTo>
                    <a:cubicBezTo>
                      <a:pt x="165869" y="33741"/>
                      <a:pt x="188363" y="25306"/>
                      <a:pt x="208046" y="16870"/>
                    </a:cubicBezTo>
                    <a:cubicBezTo>
                      <a:pt x="205234" y="14059"/>
                      <a:pt x="202422" y="11247"/>
                      <a:pt x="196799" y="11247"/>
                    </a:cubicBezTo>
                    <a:cubicBezTo>
                      <a:pt x="186958" y="11247"/>
                      <a:pt x="167978" y="18277"/>
                      <a:pt x="150404" y="26360"/>
                    </a:cubicBezTo>
                    <a:lnTo>
                      <a:pt x="138137" y="32584"/>
                    </a:lnTo>
                    <a:lnTo>
                      <a:pt x="156379" y="22846"/>
                    </a:lnTo>
                    <a:cubicBezTo>
                      <a:pt x="179225" y="11247"/>
                      <a:pt x="203829" y="0"/>
                      <a:pt x="210858" y="0"/>
                    </a:cubicBezTo>
                    <a:close/>
                    <a:moveTo>
                      <a:pt x="202422" y="8435"/>
                    </a:moveTo>
                    <a:cubicBezTo>
                      <a:pt x="202422" y="11247"/>
                      <a:pt x="210858" y="11247"/>
                      <a:pt x="213670" y="14059"/>
                    </a:cubicBezTo>
                    <a:cubicBezTo>
                      <a:pt x="216481" y="11247"/>
                      <a:pt x="216481" y="8435"/>
                      <a:pt x="216481" y="8435"/>
                    </a:cubicBezTo>
                    <a:lnTo>
                      <a:pt x="202422" y="8435"/>
                    </a:lnTo>
                    <a:close/>
                    <a:moveTo>
                      <a:pt x="64644" y="104036"/>
                    </a:moveTo>
                    <a:cubicBezTo>
                      <a:pt x="47773" y="106848"/>
                      <a:pt x="25307" y="137750"/>
                      <a:pt x="19683" y="151809"/>
                    </a:cubicBezTo>
                    <a:cubicBezTo>
                      <a:pt x="33742" y="134938"/>
                      <a:pt x="47773" y="118067"/>
                      <a:pt x="64644" y="104036"/>
                    </a:cubicBezTo>
                    <a:close/>
                    <a:moveTo>
                      <a:pt x="216481" y="50612"/>
                    </a:moveTo>
                    <a:cubicBezTo>
                      <a:pt x="210858" y="56236"/>
                      <a:pt x="210858" y="61859"/>
                      <a:pt x="208046" y="64671"/>
                    </a:cubicBezTo>
                    <a:cubicBezTo>
                      <a:pt x="210858" y="61859"/>
                      <a:pt x="213670" y="56236"/>
                      <a:pt x="216481" y="5061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571B745-4545-1239-8751-D9B714624DC0}"/>
                </a:ext>
              </a:extLst>
            </p:cNvPr>
            <p:cNvGrpSpPr/>
            <p:nvPr/>
          </p:nvGrpSpPr>
          <p:grpSpPr>
            <a:xfrm>
              <a:off x="6096000" y="1144793"/>
              <a:ext cx="840618" cy="1138642"/>
              <a:chOff x="6096000" y="1144793"/>
              <a:chExt cx="840618" cy="1138642"/>
            </a:xfrm>
            <a:grpFill/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9A7FC838-5704-8D37-8975-1ECB7880AAE9}"/>
                  </a:ext>
                </a:extLst>
              </p:cNvPr>
              <p:cNvSpPr/>
              <p:nvPr/>
            </p:nvSpPr>
            <p:spPr>
              <a:xfrm>
                <a:off x="6343383" y="1144793"/>
                <a:ext cx="427367" cy="728174"/>
              </a:xfrm>
              <a:custGeom>
                <a:avLst/>
                <a:gdLst>
                  <a:gd name="connsiteX0" fmla="*/ 385189 w 427367"/>
                  <a:gd name="connsiteY0" fmla="*/ 0 h 728174"/>
                  <a:gd name="connsiteX1" fmla="*/ 399248 w 427367"/>
                  <a:gd name="connsiteY1" fmla="*/ 25306 h 728174"/>
                  <a:gd name="connsiteX2" fmla="*/ 416119 w 427367"/>
                  <a:gd name="connsiteY2" fmla="*/ 36554 h 728174"/>
                  <a:gd name="connsiteX3" fmla="*/ 427367 w 427367"/>
                  <a:gd name="connsiteY3" fmla="*/ 64672 h 728174"/>
                  <a:gd name="connsiteX4" fmla="*/ 202450 w 427367"/>
                  <a:gd name="connsiteY4" fmla="*/ 312083 h 728174"/>
                  <a:gd name="connsiteX5" fmla="*/ 191203 w 427367"/>
                  <a:gd name="connsiteY5" fmla="*/ 421715 h 728174"/>
                  <a:gd name="connsiteX6" fmla="*/ 194015 w 427367"/>
                  <a:gd name="connsiteY6" fmla="*/ 463892 h 728174"/>
                  <a:gd name="connsiteX7" fmla="*/ 298023 w 427367"/>
                  <a:gd name="connsiteY7" fmla="*/ 373914 h 728174"/>
                  <a:gd name="connsiteX8" fmla="*/ 306459 w 427367"/>
                  <a:gd name="connsiteY8" fmla="*/ 373914 h 728174"/>
                  <a:gd name="connsiteX9" fmla="*/ 300835 w 427367"/>
                  <a:gd name="connsiteY9" fmla="*/ 382350 h 728174"/>
                  <a:gd name="connsiteX10" fmla="*/ 320518 w 427367"/>
                  <a:gd name="connsiteY10" fmla="*/ 390785 h 728174"/>
                  <a:gd name="connsiteX11" fmla="*/ 300835 w 427367"/>
                  <a:gd name="connsiteY11" fmla="*/ 424527 h 728174"/>
                  <a:gd name="connsiteX12" fmla="*/ 323330 w 427367"/>
                  <a:gd name="connsiteY12" fmla="*/ 404844 h 728174"/>
                  <a:gd name="connsiteX13" fmla="*/ 191203 w 427367"/>
                  <a:gd name="connsiteY13" fmla="*/ 534187 h 728174"/>
                  <a:gd name="connsiteX14" fmla="*/ 196826 w 427367"/>
                  <a:gd name="connsiteY14" fmla="*/ 683185 h 728174"/>
                  <a:gd name="connsiteX15" fmla="*/ 194015 w 427367"/>
                  <a:gd name="connsiteY15" fmla="*/ 691620 h 728174"/>
                  <a:gd name="connsiteX16" fmla="*/ 185579 w 427367"/>
                  <a:gd name="connsiteY16" fmla="*/ 691620 h 728174"/>
                  <a:gd name="connsiteX17" fmla="*/ 182767 w 427367"/>
                  <a:gd name="connsiteY17" fmla="*/ 674750 h 728174"/>
                  <a:gd name="connsiteX18" fmla="*/ 174332 w 427367"/>
                  <a:gd name="connsiteY18" fmla="*/ 711303 h 728174"/>
                  <a:gd name="connsiteX19" fmla="*/ 165897 w 427367"/>
                  <a:gd name="connsiteY19" fmla="*/ 700056 h 728174"/>
                  <a:gd name="connsiteX20" fmla="*/ 151837 w 427367"/>
                  <a:gd name="connsiteY20" fmla="*/ 705679 h 728174"/>
                  <a:gd name="connsiteX21" fmla="*/ 151837 w 427367"/>
                  <a:gd name="connsiteY21" fmla="*/ 722550 h 728174"/>
                  <a:gd name="connsiteX22" fmla="*/ 146214 w 427367"/>
                  <a:gd name="connsiteY22" fmla="*/ 728174 h 728174"/>
                  <a:gd name="connsiteX23" fmla="*/ 143402 w 427367"/>
                  <a:gd name="connsiteY23" fmla="*/ 711303 h 728174"/>
                  <a:gd name="connsiteX24" fmla="*/ 146214 w 427367"/>
                  <a:gd name="connsiteY24" fmla="*/ 663502 h 728174"/>
                  <a:gd name="connsiteX25" fmla="*/ 118096 w 427367"/>
                  <a:gd name="connsiteY25" fmla="*/ 722550 h 728174"/>
                  <a:gd name="connsiteX26" fmla="*/ 120908 w 427367"/>
                  <a:gd name="connsiteY26" fmla="*/ 688809 h 728174"/>
                  <a:gd name="connsiteX27" fmla="*/ 112472 w 427367"/>
                  <a:gd name="connsiteY27" fmla="*/ 700056 h 728174"/>
                  <a:gd name="connsiteX28" fmla="*/ 106849 w 427367"/>
                  <a:gd name="connsiteY28" fmla="*/ 697244 h 728174"/>
                  <a:gd name="connsiteX29" fmla="*/ 151837 w 427367"/>
                  <a:gd name="connsiteY29" fmla="*/ 427339 h 728174"/>
                  <a:gd name="connsiteX30" fmla="*/ 151837 w 427367"/>
                  <a:gd name="connsiteY30" fmla="*/ 500446 h 728174"/>
                  <a:gd name="connsiteX31" fmla="*/ 160273 w 427367"/>
                  <a:gd name="connsiteY31" fmla="*/ 407656 h 728174"/>
                  <a:gd name="connsiteX32" fmla="*/ 154649 w 427367"/>
                  <a:gd name="connsiteY32" fmla="*/ 494822 h 728174"/>
                  <a:gd name="connsiteX33" fmla="*/ 160273 w 427367"/>
                  <a:gd name="connsiteY33" fmla="*/ 500446 h 728174"/>
                  <a:gd name="connsiteX34" fmla="*/ 174332 w 427367"/>
                  <a:gd name="connsiteY34" fmla="*/ 348636 h 728174"/>
                  <a:gd name="connsiteX35" fmla="*/ 165897 w 427367"/>
                  <a:gd name="connsiteY35" fmla="*/ 362695 h 728174"/>
                  <a:gd name="connsiteX36" fmla="*/ 165897 w 427367"/>
                  <a:gd name="connsiteY36" fmla="*/ 368319 h 728174"/>
                  <a:gd name="connsiteX37" fmla="*/ 160273 w 427367"/>
                  <a:gd name="connsiteY37" fmla="*/ 362695 h 728174"/>
                  <a:gd name="connsiteX38" fmla="*/ 112472 w 427367"/>
                  <a:gd name="connsiteY38" fmla="*/ 413280 h 728174"/>
                  <a:gd name="connsiteX39" fmla="*/ 101225 w 427367"/>
                  <a:gd name="connsiteY39" fmla="*/ 413280 h 728174"/>
                  <a:gd name="connsiteX40" fmla="*/ 78730 w 427367"/>
                  <a:gd name="connsiteY40" fmla="*/ 432962 h 728174"/>
                  <a:gd name="connsiteX41" fmla="*/ 98413 w 427367"/>
                  <a:gd name="connsiteY41" fmla="*/ 390785 h 728174"/>
                  <a:gd name="connsiteX42" fmla="*/ 56236 w 427367"/>
                  <a:gd name="connsiteY42" fmla="*/ 430150 h 728174"/>
                  <a:gd name="connsiteX43" fmla="*/ 64671 w 427367"/>
                  <a:gd name="connsiteY43" fmla="*/ 399220 h 728174"/>
                  <a:gd name="connsiteX44" fmla="*/ 47801 w 427367"/>
                  <a:gd name="connsiteY44" fmla="*/ 407656 h 728174"/>
                  <a:gd name="connsiteX45" fmla="*/ 53424 w 427367"/>
                  <a:gd name="connsiteY45" fmla="*/ 373914 h 728174"/>
                  <a:gd name="connsiteX46" fmla="*/ 126531 w 427367"/>
                  <a:gd name="connsiteY46" fmla="*/ 298024 h 728174"/>
                  <a:gd name="connsiteX47" fmla="*/ 179956 w 427367"/>
                  <a:gd name="connsiteY47" fmla="*/ 233352 h 728174"/>
                  <a:gd name="connsiteX48" fmla="*/ 258658 w 427367"/>
                  <a:gd name="connsiteY48" fmla="*/ 126531 h 728174"/>
                  <a:gd name="connsiteX49" fmla="*/ 253034 w 427367"/>
                  <a:gd name="connsiteY49" fmla="*/ 123720 h 728174"/>
                  <a:gd name="connsiteX50" fmla="*/ 39365 w 427367"/>
                  <a:gd name="connsiteY50" fmla="*/ 182739 h 728174"/>
                  <a:gd name="connsiteX51" fmla="*/ 47801 w 427367"/>
                  <a:gd name="connsiteY51" fmla="*/ 177116 h 728174"/>
                  <a:gd name="connsiteX52" fmla="*/ 42177 w 427367"/>
                  <a:gd name="connsiteY52" fmla="*/ 174304 h 728174"/>
                  <a:gd name="connsiteX53" fmla="*/ 19683 w 427367"/>
                  <a:gd name="connsiteY53" fmla="*/ 182739 h 728174"/>
                  <a:gd name="connsiteX54" fmla="*/ 14059 w 427367"/>
                  <a:gd name="connsiteY54" fmla="*/ 179928 h 728174"/>
                  <a:gd name="connsiteX55" fmla="*/ 19683 w 427367"/>
                  <a:gd name="connsiteY55" fmla="*/ 174304 h 728174"/>
                  <a:gd name="connsiteX56" fmla="*/ 14059 w 427367"/>
                  <a:gd name="connsiteY56" fmla="*/ 171492 h 728174"/>
                  <a:gd name="connsiteX57" fmla="*/ 0 w 427367"/>
                  <a:gd name="connsiteY57" fmla="*/ 179928 h 728174"/>
                  <a:gd name="connsiteX58" fmla="*/ 8435 w 427367"/>
                  <a:gd name="connsiteY58" fmla="*/ 160245 h 728174"/>
                  <a:gd name="connsiteX59" fmla="*/ 36553 w 427367"/>
                  <a:gd name="connsiteY59" fmla="*/ 132155 h 728174"/>
                  <a:gd name="connsiteX60" fmla="*/ 314894 w 427367"/>
                  <a:gd name="connsiteY60" fmla="*/ 8435 h 728174"/>
                  <a:gd name="connsiteX61" fmla="*/ 385189 w 427367"/>
                  <a:gd name="connsiteY61" fmla="*/ 0 h 728174"/>
                  <a:gd name="connsiteX62" fmla="*/ 194015 w 427367"/>
                  <a:gd name="connsiteY62" fmla="*/ 334577 h 728174"/>
                  <a:gd name="connsiteX63" fmla="*/ 185579 w 427367"/>
                  <a:gd name="connsiteY63" fmla="*/ 413280 h 728174"/>
                  <a:gd name="connsiteX64" fmla="*/ 182767 w 427367"/>
                  <a:gd name="connsiteY64" fmla="*/ 483575 h 728174"/>
                  <a:gd name="connsiteX65" fmla="*/ 194015 w 427367"/>
                  <a:gd name="connsiteY65" fmla="*/ 334577 h 728174"/>
                  <a:gd name="connsiteX66" fmla="*/ 208046 w 427367"/>
                  <a:gd name="connsiteY66" fmla="*/ 494822 h 728174"/>
                  <a:gd name="connsiteX67" fmla="*/ 196826 w 427367"/>
                  <a:gd name="connsiteY67" fmla="*/ 511693 h 728174"/>
                  <a:gd name="connsiteX68" fmla="*/ 208046 w 427367"/>
                  <a:gd name="connsiteY68" fmla="*/ 49482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27367" h="728174">
                    <a:moveTo>
                      <a:pt x="385189" y="0"/>
                    </a:moveTo>
                    <a:cubicBezTo>
                      <a:pt x="393625" y="8435"/>
                      <a:pt x="390813" y="19683"/>
                      <a:pt x="399248" y="25306"/>
                    </a:cubicBezTo>
                    <a:cubicBezTo>
                      <a:pt x="402060" y="28118"/>
                      <a:pt x="413308" y="30930"/>
                      <a:pt x="416119" y="36554"/>
                    </a:cubicBezTo>
                    <a:cubicBezTo>
                      <a:pt x="418931" y="44989"/>
                      <a:pt x="427367" y="59048"/>
                      <a:pt x="427367" y="64672"/>
                    </a:cubicBezTo>
                    <a:cubicBezTo>
                      <a:pt x="427367" y="98413"/>
                      <a:pt x="213669" y="267094"/>
                      <a:pt x="202450" y="312083"/>
                    </a:cubicBezTo>
                    <a:cubicBezTo>
                      <a:pt x="194015" y="345824"/>
                      <a:pt x="194015" y="385161"/>
                      <a:pt x="191203" y="421715"/>
                    </a:cubicBezTo>
                    <a:lnTo>
                      <a:pt x="194015" y="463892"/>
                    </a:lnTo>
                    <a:cubicBezTo>
                      <a:pt x="219293" y="427339"/>
                      <a:pt x="261470" y="382350"/>
                      <a:pt x="298023" y="373914"/>
                    </a:cubicBezTo>
                    <a:lnTo>
                      <a:pt x="306459" y="373914"/>
                    </a:lnTo>
                    <a:cubicBezTo>
                      <a:pt x="306459" y="376726"/>
                      <a:pt x="303647" y="379538"/>
                      <a:pt x="300835" y="382350"/>
                    </a:cubicBezTo>
                    <a:cubicBezTo>
                      <a:pt x="306459" y="385161"/>
                      <a:pt x="312082" y="393597"/>
                      <a:pt x="320518" y="390785"/>
                    </a:cubicBezTo>
                    <a:cubicBezTo>
                      <a:pt x="317706" y="396409"/>
                      <a:pt x="298023" y="407656"/>
                      <a:pt x="300835" y="424527"/>
                    </a:cubicBezTo>
                    <a:cubicBezTo>
                      <a:pt x="306459" y="418903"/>
                      <a:pt x="314894" y="410468"/>
                      <a:pt x="323330" y="404844"/>
                    </a:cubicBezTo>
                    <a:cubicBezTo>
                      <a:pt x="306459" y="449833"/>
                      <a:pt x="191203" y="503257"/>
                      <a:pt x="191203" y="534187"/>
                    </a:cubicBezTo>
                    <a:lnTo>
                      <a:pt x="196826" y="683185"/>
                    </a:lnTo>
                    <a:cubicBezTo>
                      <a:pt x="196826" y="685997"/>
                      <a:pt x="196826" y="688809"/>
                      <a:pt x="194015" y="691620"/>
                    </a:cubicBezTo>
                    <a:lnTo>
                      <a:pt x="185579" y="691620"/>
                    </a:lnTo>
                    <a:cubicBezTo>
                      <a:pt x="185579" y="685997"/>
                      <a:pt x="185579" y="680373"/>
                      <a:pt x="182767" y="674750"/>
                    </a:cubicBezTo>
                    <a:cubicBezTo>
                      <a:pt x="177144" y="685997"/>
                      <a:pt x="177144" y="700056"/>
                      <a:pt x="174332" y="711303"/>
                    </a:cubicBezTo>
                    <a:cubicBezTo>
                      <a:pt x="171520" y="711303"/>
                      <a:pt x="168708" y="705679"/>
                      <a:pt x="165897" y="700056"/>
                    </a:cubicBezTo>
                    <a:cubicBezTo>
                      <a:pt x="163085" y="700056"/>
                      <a:pt x="163085" y="708491"/>
                      <a:pt x="151837" y="705679"/>
                    </a:cubicBezTo>
                    <a:lnTo>
                      <a:pt x="151837" y="722550"/>
                    </a:lnTo>
                    <a:cubicBezTo>
                      <a:pt x="149026" y="722550"/>
                      <a:pt x="149026" y="725362"/>
                      <a:pt x="146214" y="728174"/>
                    </a:cubicBezTo>
                    <a:cubicBezTo>
                      <a:pt x="143402" y="722550"/>
                      <a:pt x="143402" y="719738"/>
                      <a:pt x="143402" y="711303"/>
                    </a:cubicBezTo>
                    <a:cubicBezTo>
                      <a:pt x="143402" y="705679"/>
                      <a:pt x="146214" y="680373"/>
                      <a:pt x="146214" y="663502"/>
                    </a:cubicBezTo>
                    <a:cubicBezTo>
                      <a:pt x="132155" y="677561"/>
                      <a:pt x="134967" y="711303"/>
                      <a:pt x="118096" y="722550"/>
                    </a:cubicBezTo>
                    <a:cubicBezTo>
                      <a:pt x="120908" y="708491"/>
                      <a:pt x="120908" y="700056"/>
                      <a:pt x="120908" y="688809"/>
                    </a:cubicBezTo>
                    <a:cubicBezTo>
                      <a:pt x="118096" y="691620"/>
                      <a:pt x="115284" y="697244"/>
                      <a:pt x="112472" y="700056"/>
                    </a:cubicBezTo>
                    <a:cubicBezTo>
                      <a:pt x="112472" y="700056"/>
                      <a:pt x="109660" y="700056"/>
                      <a:pt x="106849" y="697244"/>
                    </a:cubicBezTo>
                    <a:cubicBezTo>
                      <a:pt x="132155" y="607266"/>
                      <a:pt x="146214" y="517316"/>
                      <a:pt x="151837" y="427339"/>
                    </a:cubicBezTo>
                    <a:lnTo>
                      <a:pt x="151837" y="500446"/>
                    </a:lnTo>
                    <a:lnTo>
                      <a:pt x="160273" y="407656"/>
                    </a:lnTo>
                    <a:cubicBezTo>
                      <a:pt x="160273" y="435774"/>
                      <a:pt x="157461" y="466704"/>
                      <a:pt x="154649" y="494822"/>
                    </a:cubicBezTo>
                    <a:lnTo>
                      <a:pt x="160273" y="500446"/>
                    </a:lnTo>
                    <a:lnTo>
                      <a:pt x="174332" y="348636"/>
                    </a:lnTo>
                    <a:cubicBezTo>
                      <a:pt x="165897" y="354260"/>
                      <a:pt x="165897" y="357072"/>
                      <a:pt x="165897" y="362695"/>
                    </a:cubicBezTo>
                    <a:lnTo>
                      <a:pt x="165897" y="368319"/>
                    </a:lnTo>
                    <a:lnTo>
                      <a:pt x="160273" y="362695"/>
                    </a:lnTo>
                    <a:cubicBezTo>
                      <a:pt x="143402" y="379538"/>
                      <a:pt x="129343" y="399220"/>
                      <a:pt x="112472" y="413280"/>
                    </a:cubicBezTo>
                    <a:cubicBezTo>
                      <a:pt x="109660" y="416091"/>
                      <a:pt x="104037" y="413280"/>
                      <a:pt x="101225" y="413280"/>
                    </a:cubicBezTo>
                    <a:cubicBezTo>
                      <a:pt x="95601" y="421715"/>
                      <a:pt x="87166" y="430150"/>
                      <a:pt x="78730" y="432962"/>
                    </a:cubicBezTo>
                    <a:cubicBezTo>
                      <a:pt x="84354" y="416091"/>
                      <a:pt x="98413" y="404844"/>
                      <a:pt x="98413" y="390785"/>
                    </a:cubicBezTo>
                    <a:cubicBezTo>
                      <a:pt x="84354" y="402032"/>
                      <a:pt x="70295" y="418903"/>
                      <a:pt x="56236" y="430150"/>
                    </a:cubicBezTo>
                    <a:cubicBezTo>
                      <a:pt x="59048" y="421715"/>
                      <a:pt x="61860" y="410468"/>
                      <a:pt x="64671" y="399220"/>
                    </a:cubicBezTo>
                    <a:cubicBezTo>
                      <a:pt x="59048" y="402032"/>
                      <a:pt x="53424" y="407656"/>
                      <a:pt x="47801" y="407656"/>
                    </a:cubicBezTo>
                    <a:cubicBezTo>
                      <a:pt x="53424" y="396409"/>
                      <a:pt x="47801" y="382350"/>
                      <a:pt x="53424" y="373914"/>
                    </a:cubicBezTo>
                    <a:cubicBezTo>
                      <a:pt x="70295" y="343012"/>
                      <a:pt x="104037" y="323330"/>
                      <a:pt x="126531" y="298024"/>
                    </a:cubicBezTo>
                    <a:cubicBezTo>
                      <a:pt x="146214" y="278341"/>
                      <a:pt x="163085" y="255846"/>
                      <a:pt x="179956" y="233352"/>
                    </a:cubicBezTo>
                    <a:cubicBezTo>
                      <a:pt x="208046" y="199610"/>
                      <a:pt x="233352" y="163057"/>
                      <a:pt x="258658" y="126531"/>
                    </a:cubicBezTo>
                    <a:cubicBezTo>
                      <a:pt x="258658" y="126531"/>
                      <a:pt x="255846" y="123720"/>
                      <a:pt x="253034" y="123720"/>
                    </a:cubicBezTo>
                    <a:lnTo>
                      <a:pt x="39365" y="182739"/>
                    </a:lnTo>
                    <a:cubicBezTo>
                      <a:pt x="42177" y="179928"/>
                      <a:pt x="44989" y="179928"/>
                      <a:pt x="47801" y="177116"/>
                    </a:cubicBezTo>
                    <a:cubicBezTo>
                      <a:pt x="47801" y="177116"/>
                      <a:pt x="47801" y="174304"/>
                      <a:pt x="42177" y="174304"/>
                    </a:cubicBezTo>
                    <a:cubicBezTo>
                      <a:pt x="33742" y="174304"/>
                      <a:pt x="28118" y="182739"/>
                      <a:pt x="19683" y="182739"/>
                    </a:cubicBezTo>
                    <a:cubicBezTo>
                      <a:pt x="14059" y="182739"/>
                      <a:pt x="16871" y="177116"/>
                      <a:pt x="14059" y="179928"/>
                    </a:cubicBezTo>
                    <a:lnTo>
                      <a:pt x="19683" y="174304"/>
                    </a:lnTo>
                    <a:cubicBezTo>
                      <a:pt x="19683" y="174304"/>
                      <a:pt x="19683" y="171492"/>
                      <a:pt x="14059" y="171492"/>
                    </a:cubicBezTo>
                    <a:cubicBezTo>
                      <a:pt x="5623" y="171492"/>
                      <a:pt x="5623" y="177116"/>
                      <a:pt x="0" y="179928"/>
                    </a:cubicBezTo>
                    <a:cubicBezTo>
                      <a:pt x="14059" y="160245"/>
                      <a:pt x="8435" y="160245"/>
                      <a:pt x="8435" y="160245"/>
                    </a:cubicBezTo>
                    <a:cubicBezTo>
                      <a:pt x="8435" y="151810"/>
                      <a:pt x="28118" y="137779"/>
                      <a:pt x="36553" y="132155"/>
                    </a:cubicBezTo>
                    <a:cubicBezTo>
                      <a:pt x="129343" y="61860"/>
                      <a:pt x="219293" y="33742"/>
                      <a:pt x="314894" y="8435"/>
                    </a:cubicBezTo>
                    <a:cubicBezTo>
                      <a:pt x="334577" y="2812"/>
                      <a:pt x="362695" y="0"/>
                      <a:pt x="385189" y="0"/>
                    </a:cubicBezTo>
                    <a:close/>
                    <a:moveTo>
                      <a:pt x="194015" y="334577"/>
                    </a:moveTo>
                    <a:cubicBezTo>
                      <a:pt x="191203" y="359883"/>
                      <a:pt x="188391" y="387973"/>
                      <a:pt x="185579" y="413280"/>
                    </a:cubicBezTo>
                    <a:cubicBezTo>
                      <a:pt x="182767" y="472328"/>
                      <a:pt x="182767" y="477951"/>
                      <a:pt x="182767" y="483575"/>
                    </a:cubicBezTo>
                    <a:lnTo>
                      <a:pt x="194015" y="334577"/>
                    </a:lnTo>
                    <a:close/>
                    <a:moveTo>
                      <a:pt x="208046" y="494822"/>
                    </a:moveTo>
                    <a:cubicBezTo>
                      <a:pt x="202450" y="500446"/>
                      <a:pt x="196826" y="506069"/>
                      <a:pt x="196826" y="511693"/>
                    </a:cubicBezTo>
                    <a:cubicBezTo>
                      <a:pt x="202450" y="506069"/>
                      <a:pt x="205234" y="500446"/>
                      <a:pt x="208046" y="49482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16DB4B08-0828-2066-6B74-62BE2F8B92FD}"/>
                  </a:ext>
                </a:extLst>
              </p:cNvPr>
              <p:cNvSpPr/>
              <p:nvPr/>
            </p:nvSpPr>
            <p:spPr>
              <a:xfrm>
                <a:off x="6096000" y="1319098"/>
                <a:ext cx="213669" cy="371131"/>
              </a:xfrm>
              <a:custGeom>
                <a:avLst/>
                <a:gdLst>
                  <a:gd name="connsiteX0" fmla="*/ 67455 w 213669"/>
                  <a:gd name="connsiteY0" fmla="*/ 0 h 371131"/>
                  <a:gd name="connsiteX1" fmla="*/ 95573 w 213669"/>
                  <a:gd name="connsiteY1" fmla="*/ 11247 h 371131"/>
                  <a:gd name="connsiteX2" fmla="*/ 109632 w 213669"/>
                  <a:gd name="connsiteY2" fmla="*/ 16871 h 371131"/>
                  <a:gd name="connsiteX3" fmla="*/ 213669 w 213669"/>
                  <a:gd name="connsiteY3" fmla="*/ 309271 h 371131"/>
                  <a:gd name="connsiteX4" fmla="*/ 202422 w 213669"/>
                  <a:gd name="connsiteY4" fmla="*/ 309271 h 371131"/>
                  <a:gd name="connsiteX5" fmla="*/ 199610 w 213669"/>
                  <a:gd name="connsiteY5" fmla="*/ 345824 h 371131"/>
                  <a:gd name="connsiteX6" fmla="*/ 185551 w 213669"/>
                  <a:gd name="connsiteY6" fmla="*/ 345824 h 371131"/>
                  <a:gd name="connsiteX7" fmla="*/ 177116 w 213669"/>
                  <a:gd name="connsiteY7" fmla="*/ 357071 h 371131"/>
                  <a:gd name="connsiteX8" fmla="*/ 168680 w 213669"/>
                  <a:gd name="connsiteY8" fmla="*/ 357071 h 371131"/>
                  <a:gd name="connsiteX9" fmla="*/ 154621 w 213669"/>
                  <a:gd name="connsiteY9" fmla="*/ 368319 h 371131"/>
                  <a:gd name="connsiteX10" fmla="*/ 143374 w 213669"/>
                  <a:gd name="connsiteY10" fmla="*/ 362695 h 371131"/>
                  <a:gd name="connsiteX11" fmla="*/ 132127 w 213669"/>
                  <a:gd name="connsiteY11" fmla="*/ 371131 h 371131"/>
                  <a:gd name="connsiteX12" fmla="*/ 120880 w 213669"/>
                  <a:gd name="connsiteY12" fmla="*/ 331765 h 371131"/>
                  <a:gd name="connsiteX13" fmla="*/ 104009 w 213669"/>
                  <a:gd name="connsiteY13" fmla="*/ 328953 h 371131"/>
                  <a:gd name="connsiteX14" fmla="*/ 64643 w 213669"/>
                  <a:gd name="connsiteY14" fmla="*/ 146214 h 371131"/>
                  <a:gd name="connsiteX15" fmla="*/ 22466 w 213669"/>
                  <a:gd name="connsiteY15" fmla="*/ 89978 h 371131"/>
                  <a:gd name="connsiteX16" fmla="*/ 2784 w 213669"/>
                  <a:gd name="connsiteY16" fmla="*/ 59048 h 371131"/>
                  <a:gd name="connsiteX17" fmla="*/ 2784 w 213669"/>
                  <a:gd name="connsiteY17" fmla="*/ 50613 h 371131"/>
                  <a:gd name="connsiteX18" fmla="*/ 14031 w 213669"/>
                  <a:gd name="connsiteY18" fmla="*/ 42177 h 371131"/>
                  <a:gd name="connsiteX19" fmla="*/ 0 w 213669"/>
                  <a:gd name="connsiteY19" fmla="*/ 28118 h 371131"/>
                  <a:gd name="connsiteX20" fmla="*/ 11219 w 213669"/>
                  <a:gd name="connsiteY20" fmla="*/ 25306 h 371131"/>
                  <a:gd name="connsiteX21" fmla="*/ 50584 w 213669"/>
                  <a:gd name="connsiteY21" fmla="*/ 33742 h 371131"/>
                  <a:gd name="connsiteX22" fmla="*/ 25278 w 213669"/>
                  <a:gd name="connsiteY22" fmla="*/ 19683 h 371131"/>
                  <a:gd name="connsiteX23" fmla="*/ 36525 w 213669"/>
                  <a:gd name="connsiteY23" fmla="*/ 11247 h 371131"/>
                  <a:gd name="connsiteX24" fmla="*/ 67455 w 213669"/>
                  <a:gd name="connsiteY24" fmla="*/ 25306 h 371131"/>
                  <a:gd name="connsiteX25" fmla="*/ 81514 w 213669"/>
                  <a:gd name="connsiteY25" fmla="*/ 22494 h 371131"/>
                  <a:gd name="connsiteX26" fmla="*/ 56208 w 213669"/>
                  <a:gd name="connsiteY26" fmla="*/ 5624 h 371131"/>
                  <a:gd name="connsiteX27" fmla="*/ 67455 w 213669"/>
                  <a:gd name="connsiteY27" fmla="*/ 0 h 37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13669" h="371131">
                    <a:moveTo>
                      <a:pt x="67455" y="0"/>
                    </a:moveTo>
                    <a:cubicBezTo>
                      <a:pt x="75891" y="0"/>
                      <a:pt x="87138" y="8435"/>
                      <a:pt x="95573" y="11247"/>
                    </a:cubicBezTo>
                    <a:cubicBezTo>
                      <a:pt x="95573" y="14059"/>
                      <a:pt x="104009" y="11247"/>
                      <a:pt x="109632" y="16871"/>
                    </a:cubicBezTo>
                    <a:cubicBezTo>
                      <a:pt x="199610" y="106849"/>
                      <a:pt x="185551" y="210857"/>
                      <a:pt x="213669" y="309271"/>
                    </a:cubicBezTo>
                    <a:cubicBezTo>
                      <a:pt x="210857" y="312083"/>
                      <a:pt x="202422" y="312083"/>
                      <a:pt x="202422" y="309271"/>
                    </a:cubicBezTo>
                    <a:cubicBezTo>
                      <a:pt x="202422" y="320518"/>
                      <a:pt x="199610" y="334577"/>
                      <a:pt x="199610" y="345824"/>
                    </a:cubicBezTo>
                    <a:cubicBezTo>
                      <a:pt x="196798" y="348636"/>
                      <a:pt x="191175" y="348636"/>
                      <a:pt x="185551" y="345824"/>
                    </a:cubicBezTo>
                    <a:cubicBezTo>
                      <a:pt x="182739" y="348636"/>
                      <a:pt x="182739" y="354260"/>
                      <a:pt x="177116" y="357071"/>
                    </a:cubicBezTo>
                    <a:cubicBezTo>
                      <a:pt x="177116" y="359883"/>
                      <a:pt x="171492" y="359883"/>
                      <a:pt x="168680" y="357071"/>
                    </a:cubicBezTo>
                    <a:cubicBezTo>
                      <a:pt x="165869" y="362695"/>
                      <a:pt x="163057" y="368319"/>
                      <a:pt x="154621" y="368319"/>
                    </a:cubicBezTo>
                    <a:cubicBezTo>
                      <a:pt x="148998" y="368319"/>
                      <a:pt x="151810" y="362695"/>
                      <a:pt x="143374" y="362695"/>
                    </a:cubicBezTo>
                    <a:cubicBezTo>
                      <a:pt x="137750" y="362695"/>
                      <a:pt x="134939" y="371131"/>
                      <a:pt x="132127" y="371131"/>
                    </a:cubicBezTo>
                    <a:cubicBezTo>
                      <a:pt x="118068" y="365507"/>
                      <a:pt x="120880" y="348636"/>
                      <a:pt x="120880" y="331765"/>
                    </a:cubicBezTo>
                    <a:cubicBezTo>
                      <a:pt x="115256" y="331765"/>
                      <a:pt x="109632" y="331765"/>
                      <a:pt x="104009" y="328953"/>
                    </a:cubicBezTo>
                    <a:cubicBezTo>
                      <a:pt x="95573" y="269905"/>
                      <a:pt x="84326" y="205234"/>
                      <a:pt x="64643" y="146214"/>
                    </a:cubicBezTo>
                    <a:cubicBezTo>
                      <a:pt x="59020" y="126531"/>
                      <a:pt x="42149" y="101225"/>
                      <a:pt x="22466" y="89978"/>
                    </a:cubicBezTo>
                    <a:cubicBezTo>
                      <a:pt x="19655" y="81542"/>
                      <a:pt x="22466" y="56236"/>
                      <a:pt x="2784" y="59048"/>
                    </a:cubicBezTo>
                    <a:lnTo>
                      <a:pt x="2784" y="50613"/>
                    </a:lnTo>
                    <a:cubicBezTo>
                      <a:pt x="5595" y="47801"/>
                      <a:pt x="11219" y="44989"/>
                      <a:pt x="14031" y="42177"/>
                    </a:cubicBezTo>
                    <a:cubicBezTo>
                      <a:pt x="11219" y="39365"/>
                      <a:pt x="5595" y="36553"/>
                      <a:pt x="0" y="28118"/>
                    </a:cubicBezTo>
                    <a:cubicBezTo>
                      <a:pt x="2784" y="28118"/>
                      <a:pt x="5595" y="25306"/>
                      <a:pt x="11219" y="25306"/>
                    </a:cubicBezTo>
                    <a:cubicBezTo>
                      <a:pt x="25278" y="25306"/>
                      <a:pt x="25278" y="33742"/>
                      <a:pt x="50584" y="33742"/>
                    </a:cubicBezTo>
                    <a:cubicBezTo>
                      <a:pt x="42149" y="28118"/>
                      <a:pt x="33714" y="19683"/>
                      <a:pt x="25278" y="19683"/>
                    </a:cubicBezTo>
                    <a:cubicBezTo>
                      <a:pt x="28090" y="11247"/>
                      <a:pt x="30902" y="11247"/>
                      <a:pt x="36525" y="11247"/>
                    </a:cubicBezTo>
                    <a:cubicBezTo>
                      <a:pt x="42149" y="11247"/>
                      <a:pt x="56208" y="16871"/>
                      <a:pt x="67455" y="25306"/>
                    </a:cubicBezTo>
                    <a:lnTo>
                      <a:pt x="81514" y="22494"/>
                    </a:lnTo>
                    <a:cubicBezTo>
                      <a:pt x="75891" y="14059"/>
                      <a:pt x="59020" y="5624"/>
                      <a:pt x="56208" y="5624"/>
                    </a:cubicBezTo>
                    <a:cubicBezTo>
                      <a:pt x="59020" y="2812"/>
                      <a:pt x="61832" y="0"/>
                      <a:pt x="67455" y="0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7301F4C-7E50-707C-8B7C-0CC318D681E2}"/>
                  </a:ext>
                </a:extLst>
              </p:cNvPr>
              <p:cNvSpPr/>
              <p:nvPr/>
            </p:nvSpPr>
            <p:spPr>
              <a:xfrm>
                <a:off x="6143773" y="1555261"/>
                <a:ext cx="792845" cy="728174"/>
              </a:xfrm>
              <a:custGeom>
                <a:avLst/>
                <a:gdLst>
                  <a:gd name="connsiteX0" fmla="*/ 792845 w 792845"/>
                  <a:gd name="connsiteY0" fmla="*/ 0 h 728174"/>
                  <a:gd name="connsiteX1" fmla="*/ 770351 w 792845"/>
                  <a:gd name="connsiteY1" fmla="*/ 36553 h 728174"/>
                  <a:gd name="connsiteX2" fmla="*/ 792845 w 792845"/>
                  <a:gd name="connsiteY2" fmla="*/ 14059 h 728174"/>
                  <a:gd name="connsiteX3" fmla="*/ 671937 w 792845"/>
                  <a:gd name="connsiteY3" fmla="*/ 179955 h 728174"/>
                  <a:gd name="connsiteX4" fmla="*/ 548246 w 792845"/>
                  <a:gd name="connsiteY4" fmla="*/ 323330 h 728174"/>
                  <a:gd name="connsiteX5" fmla="*/ 73107 w 792845"/>
                  <a:gd name="connsiteY5" fmla="*/ 728174 h 728174"/>
                  <a:gd name="connsiteX6" fmla="*/ 47800 w 792845"/>
                  <a:gd name="connsiteY6" fmla="*/ 708491 h 728174"/>
                  <a:gd name="connsiteX7" fmla="*/ 25306 w 792845"/>
                  <a:gd name="connsiteY7" fmla="*/ 708491 h 728174"/>
                  <a:gd name="connsiteX8" fmla="*/ 14059 w 792845"/>
                  <a:gd name="connsiteY8" fmla="*/ 691620 h 728174"/>
                  <a:gd name="connsiteX9" fmla="*/ 0 w 792845"/>
                  <a:gd name="connsiteY9" fmla="*/ 677561 h 728174"/>
                  <a:gd name="connsiteX10" fmla="*/ 8435 w 792845"/>
                  <a:gd name="connsiteY10" fmla="*/ 643819 h 728174"/>
                  <a:gd name="connsiteX11" fmla="*/ 28118 w 792845"/>
                  <a:gd name="connsiteY11" fmla="*/ 604482 h 728174"/>
                  <a:gd name="connsiteX12" fmla="*/ 42177 w 792845"/>
                  <a:gd name="connsiteY12" fmla="*/ 601670 h 728174"/>
                  <a:gd name="connsiteX13" fmla="*/ 44989 w 792845"/>
                  <a:gd name="connsiteY13" fmla="*/ 607294 h 728174"/>
                  <a:gd name="connsiteX14" fmla="*/ 163084 w 792845"/>
                  <a:gd name="connsiteY14" fmla="*/ 506069 h 728174"/>
                  <a:gd name="connsiteX15" fmla="*/ 157461 w 792845"/>
                  <a:gd name="connsiteY15" fmla="*/ 500445 h 728174"/>
                  <a:gd name="connsiteX16" fmla="*/ 208045 w 792845"/>
                  <a:gd name="connsiteY16" fmla="*/ 295211 h 728174"/>
                  <a:gd name="connsiteX17" fmla="*/ 191174 w 792845"/>
                  <a:gd name="connsiteY17" fmla="*/ 165896 h 728174"/>
                  <a:gd name="connsiteX18" fmla="*/ 193986 w 792845"/>
                  <a:gd name="connsiteY18" fmla="*/ 123719 h 728174"/>
                  <a:gd name="connsiteX19" fmla="*/ 205233 w 792845"/>
                  <a:gd name="connsiteY19" fmla="*/ 146214 h 728174"/>
                  <a:gd name="connsiteX20" fmla="*/ 210857 w 792845"/>
                  <a:gd name="connsiteY20" fmla="*/ 137778 h 728174"/>
                  <a:gd name="connsiteX21" fmla="*/ 205233 w 792845"/>
                  <a:gd name="connsiteY21" fmla="*/ 109660 h 728174"/>
                  <a:gd name="connsiteX22" fmla="*/ 222104 w 792845"/>
                  <a:gd name="connsiteY22" fmla="*/ 123719 h 728174"/>
                  <a:gd name="connsiteX23" fmla="*/ 216481 w 792845"/>
                  <a:gd name="connsiteY23" fmla="*/ 112472 h 728174"/>
                  <a:gd name="connsiteX24" fmla="*/ 286776 w 792845"/>
                  <a:gd name="connsiteY24" fmla="*/ 312082 h 728174"/>
                  <a:gd name="connsiteX25" fmla="*/ 281152 w 792845"/>
                  <a:gd name="connsiteY25" fmla="*/ 399248 h 728174"/>
                  <a:gd name="connsiteX26" fmla="*/ 722550 w 792845"/>
                  <a:gd name="connsiteY26" fmla="*/ 33741 h 728174"/>
                  <a:gd name="connsiteX27" fmla="*/ 742233 w 792845"/>
                  <a:gd name="connsiteY27" fmla="*/ 25306 h 728174"/>
                  <a:gd name="connsiteX28" fmla="*/ 736609 w 792845"/>
                  <a:gd name="connsiteY28" fmla="*/ 33741 h 728174"/>
                  <a:gd name="connsiteX29" fmla="*/ 742233 w 792845"/>
                  <a:gd name="connsiteY29" fmla="*/ 36553 h 728174"/>
                  <a:gd name="connsiteX30" fmla="*/ 792845 w 792845"/>
                  <a:gd name="connsiteY30" fmla="*/ 0 h 728174"/>
                  <a:gd name="connsiteX31" fmla="*/ 14059 w 792845"/>
                  <a:gd name="connsiteY31" fmla="*/ 663502 h 728174"/>
                  <a:gd name="connsiteX32" fmla="*/ 16870 w 792845"/>
                  <a:gd name="connsiteY32" fmla="*/ 669126 h 728174"/>
                  <a:gd name="connsiteX33" fmla="*/ 14059 w 792845"/>
                  <a:gd name="connsiteY33" fmla="*/ 663502 h 72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2845" h="728174">
                    <a:moveTo>
                      <a:pt x="792845" y="0"/>
                    </a:moveTo>
                    <a:cubicBezTo>
                      <a:pt x="784410" y="11247"/>
                      <a:pt x="770351" y="16871"/>
                      <a:pt x="770351" y="36553"/>
                    </a:cubicBezTo>
                    <a:lnTo>
                      <a:pt x="792845" y="14059"/>
                    </a:lnTo>
                    <a:cubicBezTo>
                      <a:pt x="756292" y="67483"/>
                      <a:pt x="716926" y="123719"/>
                      <a:pt x="671937" y="179955"/>
                    </a:cubicBezTo>
                    <a:cubicBezTo>
                      <a:pt x="635384" y="227728"/>
                      <a:pt x="593235" y="275529"/>
                      <a:pt x="548246" y="323330"/>
                    </a:cubicBezTo>
                    <a:cubicBezTo>
                      <a:pt x="494822" y="379566"/>
                      <a:pt x="137778" y="728174"/>
                      <a:pt x="73107" y="728174"/>
                    </a:cubicBezTo>
                    <a:cubicBezTo>
                      <a:pt x="64671" y="728174"/>
                      <a:pt x="59048" y="716926"/>
                      <a:pt x="47800" y="708491"/>
                    </a:cubicBezTo>
                    <a:cubicBezTo>
                      <a:pt x="42177" y="708491"/>
                      <a:pt x="33741" y="711303"/>
                      <a:pt x="25306" y="708491"/>
                    </a:cubicBezTo>
                    <a:cubicBezTo>
                      <a:pt x="19682" y="705679"/>
                      <a:pt x="16870" y="697244"/>
                      <a:pt x="14059" y="691620"/>
                    </a:cubicBezTo>
                    <a:cubicBezTo>
                      <a:pt x="0" y="694432"/>
                      <a:pt x="0" y="685996"/>
                      <a:pt x="0" y="677561"/>
                    </a:cubicBezTo>
                    <a:cubicBezTo>
                      <a:pt x="0" y="669126"/>
                      <a:pt x="8435" y="655067"/>
                      <a:pt x="8435" y="643819"/>
                    </a:cubicBezTo>
                    <a:cubicBezTo>
                      <a:pt x="11247" y="629788"/>
                      <a:pt x="33741" y="624165"/>
                      <a:pt x="28118" y="604482"/>
                    </a:cubicBezTo>
                    <a:cubicBezTo>
                      <a:pt x="30930" y="604482"/>
                      <a:pt x="33741" y="601670"/>
                      <a:pt x="42177" y="601670"/>
                    </a:cubicBezTo>
                    <a:cubicBezTo>
                      <a:pt x="47800" y="601670"/>
                      <a:pt x="39365" y="607294"/>
                      <a:pt x="44989" y="607294"/>
                    </a:cubicBezTo>
                    <a:cubicBezTo>
                      <a:pt x="44989" y="607294"/>
                      <a:pt x="163084" y="520128"/>
                      <a:pt x="163084" y="506069"/>
                    </a:cubicBezTo>
                    <a:cubicBezTo>
                      <a:pt x="163084" y="497634"/>
                      <a:pt x="157461" y="506069"/>
                      <a:pt x="157461" y="500445"/>
                    </a:cubicBezTo>
                    <a:cubicBezTo>
                      <a:pt x="157461" y="469515"/>
                      <a:pt x="208045" y="393625"/>
                      <a:pt x="208045" y="295211"/>
                    </a:cubicBezTo>
                    <a:cubicBezTo>
                      <a:pt x="208045" y="286776"/>
                      <a:pt x="196798" y="208045"/>
                      <a:pt x="191174" y="165896"/>
                    </a:cubicBezTo>
                    <a:cubicBezTo>
                      <a:pt x="191174" y="129343"/>
                      <a:pt x="193986" y="126531"/>
                      <a:pt x="193986" y="123719"/>
                    </a:cubicBezTo>
                    <a:cubicBezTo>
                      <a:pt x="196798" y="129343"/>
                      <a:pt x="199610" y="137778"/>
                      <a:pt x="205233" y="146214"/>
                    </a:cubicBezTo>
                    <a:cubicBezTo>
                      <a:pt x="208045" y="143402"/>
                      <a:pt x="210857" y="146214"/>
                      <a:pt x="210857" y="137778"/>
                    </a:cubicBezTo>
                    <a:cubicBezTo>
                      <a:pt x="210857" y="132155"/>
                      <a:pt x="205233" y="118096"/>
                      <a:pt x="205233" y="109660"/>
                    </a:cubicBezTo>
                    <a:cubicBezTo>
                      <a:pt x="210857" y="120907"/>
                      <a:pt x="222104" y="129343"/>
                      <a:pt x="222104" y="123719"/>
                    </a:cubicBezTo>
                    <a:cubicBezTo>
                      <a:pt x="222104" y="118096"/>
                      <a:pt x="216481" y="115284"/>
                      <a:pt x="216481" y="112472"/>
                    </a:cubicBezTo>
                    <a:cubicBezTo>
                      <a:pt x="272717" y="165896"/>
                      <a:pt x="286776" y="250223"/>
                      <a:pt x="286776" y="312082"/>
                    </a:cubicBezTo>
                    <a:cubicBezTo>
                      <a:pt x="286776" y="317706"/>
                      <a:pt x="283964" y="362695"/>
                      <a:pt x="281152" y="399248"/>
                    </a:cubicBezTo>
                    <a:cubicBezTo>
                      <a:pt x="421715" y="264282"/>
                      <a:pt x="579176" y="143402"/>
                      <a:pt x="722550" y="33741"/>
                    </a:cubicBezTo>
                    <a:cubicBezTo>
                      <a:pt x="722550" y="30930"/>
                      <a:pt x="739421" y="30930"/>
                      <a:pt x="742233" y="25306"/>
                    </a:cubicBezTo>
                    <a:cubicBezTo>
                      <a:pt x="745044" y="25306"/>
                      <a:pt x="739421" y="30930"/>
                      <a:pt x="736609" y="33741"/>
                    </a:cubicBezTo>
                    <a:cubicBezTo>
                      <a:pt x="739421" y="36553"/>
                      <a:pt x="736609" y="36553"/>
                      <a:pt x="742233" y="36553"/>
                    </a:cubicBezTo>
                    <a:cubicBezTo>
                      <a:pt x="750668" y="36553"/>
                      <a:pt x="775974" y="11247"/>
                      <a:pt x="792845" y="0"/>
                    </a:cubicBezTo>
                    <a:close/>
                    <a:moveTo>
                      <a:pt x="14059" y="663502"/>
                    </a:moveTo>
                    <a:cubicBezTo>
                      <a:pt x="14059" y="669126"/>
                      <a:pt x="16870" y="669126"/>
                      <a:pt x="16870" y="669126"/>
                    </a:cubicBezTo>
                    <a:cubicBezTo>
                      <a:pt x="19682" y="666314"/>
                      <a:pt x="14059" y="663502"/>
                      <a:pt x="14059" y="66350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2A88D6E1-DF14-4371-83F1-2C2233C7A272}"/>
              </a:ext>
            </a:extLst>
          </p:cNvPr>
          <p:cNvGrpSpPr/>
          <p:nvPr/>
        </p:nvGrpSpPr>
        <p:grpSpPr>
          <a:xfrm>
            <a:off x="8352657" y="3429000"/>
            <a:ext cx="2126562" cy="3017519"/>
            <a:chOff x="4097238" y="2942839"/>
            <a:chExt cx="2126562" cy="3017519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AAE1E28-95D1-3293-DAF3-C88C47C23552}"/>
                </a:ext>
              </a:extLst>
            </p:cNvPr>
            <p:cNvSpPr/>
            <p:nvPr/>
          </p:nvSpPr>
          <p:spPr>
            <a:xfrm>
              <a:off x="5770029" y="3705791"/>
              <a:ext cx="368484" cy="1048702"/>
            </a:xfrm>
            <a:custGeom>
              <a:avLst/>
              <a:gdLst>
                <a:gd name="connsiteX0" fmla="*/ 348615 w 368484"/>
                <a:gd name="connsiteY0" fmla="*/ 1048703 h 1048702"/>
                <a:gd name="connsiteX1" fmla="*/ 324612 w 368484"/>
                <a:gd name="connsiteY1" fmla="*/ 1041845 h 1048702"/>
                <a:gd name="connsiteX2" fmla="*/ 341186 w 368484"/>
                <a:gd name="connsiteY2" fmla="*/ 829247 h 1048702"/>
                <a:gd name="connsiteX3" fmla="*/ 221171 w 368484"/>
                <a:gd name="connsiteY3" fmla="*/ 609219 h 1048702"/>
                <a:gd name="connsiteX4" fmla="*/ 124016 w 368484"/>
                <a:gd name="connsiteY4" fmla="*/ 551498 h 1048702"/>
                <a:gd name="connsiteX5" fmla="*/ 10287 w 368484"/>
                <a:gd name="connsiteY5" fmla="*/ 300038 h 1048702"/>
                <a:gd name="connsiteX6" fmla="*/ 17717 w 368484"/>
                <a:gd name="connsiteY6" fmla="*/ 212598 h 1048702"/>
                <a:gd name="connsiteX7" fmla="*/ 0 w 368484"/>
                <a:gd name="connsiteY7" fmla="*/ 5715 h 1048702"/>
                <a:gd name="connsiteX8" fmla="*/ 24574 w 368484"/>
                <a:gd name="connsiteY8" fmla="*/ 0 h 1048702"/>
                <a:gd name="connsiteX9" fmla="*/ 42863 w 368484"/>
                <a:gd name="connsiteY9" fmla="*/ 213170 h 1048702"/>
                <a:gd name="connsiteX10" fmla="*/ 35433 w 368484"/>
                <a:gd name="connsiteY10" fmla="*/ 304038 h 1048702"/>
                <a:gd name="connsiteX11" fmla="*/ 133731 w 368484"/>
                <a:gd name="connsiteY11" fmla="*/ 528638 h 1048702"/>
                <a:gd name="connsiteX12" fmla="*/ 236029 w 368484"/>
                <a:gd name="connsiteY12" fmla="*/ 589788 h 1048702"/>
                <a:gd name="connsiteX13" fmla="*/ 366332 w 368484"/>
                <a:gd name="connsiteY13" fmla="*/ 828104 h 1048702"/>
                <a:gd name="connsiteX14" fmla="*/ 348615 w 368484"/>
                <a:gd name="connsiteY14" fmla="*/ 1048703 h 1048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8484" h="1048702">
                  <a:moveTo>
                    <a:pt x="348615" y="1048703"/>
                  </a:moveTo>
                  <a:lnTo>
                    <a:pt x="324612" y="1041845"/>
                  </a:lnTo>
                  <a:cubicBezTo>
                    <a:pt x="345758" y="965835"/>
                    <a:pt x="345186" y="884111"/>
                    <a:pt x="341186" y="829247"/>
                  </a:cubicBezTo>
                  <a:cubicBezTo>
                    <a:pt x="334899" y="741807"/>
                    <a:pt x="290894" y="661797"/>
                    <a:pt x="221171" y="609219"/>
                  </a:cubicBezTo>
                  <a:cubicBezTo>
                    <a:pt x="190881" y="586359"/>
                    <a:pt x="158306" y="566928"/>
                    <a:pt x="124016" y="551498"/>
                  </a:cubicBezTo>
                  <a:cubicBezTo>
                    <a:pt x="-6286" y="500063"/>
                    <a:pt x="4001" y="346329"/>
                    <a:pt x="10287" y="300038"/>
                  </a:cubicBezTo>
                  <a:cubicBezTo>
                    <a:pt x="14288" y="270891"/>
                    <a:pt x="17145" y="241745"/>
                    <a:pt x="17717" y="212598"/>
                  </a:cubicBezTo>
                  <a:cubicBezTo>
                    <a:pt x="19431" y="143447"/>
                    <a:pt x="13144" y="73724"/>
                    <a:pt x="0" y="5715"/>
                  </a:cubicBezTo>
                  <a:lnTo>
                    <a:pt x="24574" y="0"/>
                  </a:lnTo>
                  <a:cubicBezTo>
                    <a:pt x="38291" y="70295"/>
                    <a:pt x="44577" y="141732"/>
                    <a:pt x="42863" y="213170"/>
                  </a:cubicBezTo>
                  <a:cubicBezTo>
                    <a:pt x="42291" y="243459"/>
                    <a:pt x="39434" y="273749"/>
                    <a:pt x="35433" y="304038"/>
                  </a:cubicBezTo>
                  <a:cubicBezTo>
                    <a:pt x="28004" y="357188"/>
                    <a:pt x="23432" y="484632"/>
                    <a:pt x="133731" y="528638"/>
                  </a:cubicBezTo>
                  <a:cubicBezTo>
                    <a:pt x="169736" y="545211"/>
                    <a:pt x="204597" y="565785"/>
                    <a:pt x="236029" y="589788"/>
                  </a:cubicBezTo>
                  <a:cubicBezTo>
                    <a:pt x="311468" y="646938"/>
                    <a:pt x="358902" y="733806"/>
                    <a:pt x="366332" y="828104"/>
                  </a:cubicBezTo>
                  <a:cubicBezTo>
                    <a:pt x="370332" y="884111"/>
                    <a:pt x="370903" y="969264"/>
                    <a:pt x="348615" y="1048703"/>
                  </a:cubicBezTo>
                  <a:close/>
                </a:path>
              </a:pathLst>
            </a:custGeom>
            <a:solidFill>
              <a:srgbClr val="FDF38B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397F13F-3192-D1D5-5D26-8FD53F4A4FAF}"/>
                </a:ext>
              </a:extLst>
            </p:cNvPr>
            <p:cNvSpPr/>
            <p:nvPr/>
          </p:nvSpPr>
          <p:spPr>
            <a:xfrm>
              <a:off x="5722902" y="3705220"/>
              <a:ext cx="269896" cy="1081278"/>
            </a:xfrm>
            <a:custGeom>
              <a:avLst/>
              <a:gdLst>
                <a:gd name="connsiteX0" fmla="*/ 218006 w 269896"/>
                <a:gd name="connsiteY0" fmla="*/ 1081278 h 1081278"/>
                <a:gd name="connsiteX1" fmla="*/ 210576 w 269896"/>
                <a:gd name="connsiteY1" fmla="*/ 1077849 h 1081278"/>
                <a:gd name="connsiteX2" fmla="*/ 260296 w 269896"/>
                <a:gd name="connsiteY2" fmla="*/ 867537 h 1081278"/>
                <a:gd name="connsiteX3" fmla="*/ 172857 w 269896"/>
                <a:gd name="connsiteY3" fmla="*/ 625221 h 1081278"/>
                <a:gd name="connsiteX4" fmla="*/ 84275 w 269896"/>
                <a:gd name="connsiteY4" fmla="*/ 552069 h 1081278"/>
                <a:gd name="connsiteX5" fmla="*/ 13980 w 269896"/>
                <a:gd name="connsiteY5" fmla="*/ 296037 h 1081278"/>
                <a:gd name="connsiteX6" fmla="*/ 35126 w 269896"/>
                <a:gd name="connsiteY6" fmla="*/ 209741 h 1081278"/>
                <a:gd name="connsiteX7" fmla="*/ 49413 w 269896"/>
                <a:gd name="connsiteY7" fmla="*/ 571 h 1081278"/>
                <a:gd name="connsiteX8" fmla="*/ 57986 w 269896"/>
                <a:gd name="connsiteY8" fmla="*/ 0 h 1081278"/>
                <a:gd name="connsiteX9" fmla="*/ 43698 w 269896"/>
                <a:gd name="connsiteY9" fmla="*/ 211455 h 1081278"/>
                <a:gd name="connsiteX10" fmla="*/ 22553 w 269896"/>
                <a:gd name="connsiteY10" fmla="*/ 298894 h 1081278"/>
                <a:gd name="connsiteX11" fmla="*/ 88846 w 269896"/>
                <a:gd name="connsiteY11" fmla="*/ 545783 h 1081278"/>
                <a:gd name="connsiteX12" fmla="*/ 179144 w 269896"/>
                <a:gd name="connsiteY12" fmla="*/ 620649 h 1081278"/>
                <a:gd name="connsiteX13" fmla="*/ 268869 w 269896"/>
                <a:gd name="connsiteY13" fmla="*/ 869251 h 1081278"/>
                <a:gd name="connsiteX14" fmla="*/ 218006 w 269896"/>
                <a:gd name="connsiteY14" fmla="*/ 1081278 h 108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9896" h="1081278">
                  <a:moveTo>
                    <a:pt x="218006" y="1081278"/>
                  </a:moveTo>
                  <a:lnTo>
                    <a:pt x="210576" y="1077849"/>
                  </a:lnTo>
                  <a:cubicBezTo>
                    <a:pt x="243723" y="1004697"/>
                    <a:pt x="255725" y="922973"/>
                    <a:pt x="260296" y="867537"/>
                  </a:cubicBezTo>
                  <a:cubicBezTo>
                    <a:pt x="267155" y="777811"/>
                    <a:pt x="235722" y="689801"/>
                    <a:pt x="172857" y="625221"/>
                  </a:cubicBezTo>
                  <a:cubicBezTo>
                    <a:pt x="145996" y="597789"/>
                    <a:pt x="116279" y="573214"/>
                    <a:pt x="84275" y="552069"/>
                  </a:cubicBezTo>
                  <a:cubicBezTo>
                    <a:pt x="-31169" y="484061"/>
                    <a:pt x="1407" y="338899"/>
                    <a:pt x="13980" y="296037"/>
                  </a:cubicBezTo>
                  <a:cubicBezTo>
                    <a:pt x="22553" y="267462"/>
                    <a:pt x="29411" y="238887"/>
                    <a:pt x="35126" y="209741"/>
                  </a:cubicBezTo>
                  <a:cubicBezTo>
                    <a:pt x="47699" y="140589"/>
                    <a:pt x="52271" y="70294"/>
                    <a:pt x="49413" y="571"/>
                  </a:cubicBezTo>
                  <a:lnTo>
                    <a:pt x="57986" y="0"/>
                  </a:lnTo>
                  <a:cubicBezTo>
                    <a:pt x="60843" y="70866"/>
                    <a:pt x="55700" y="141732"/>
                    <a:pt x="43698" y="211455"/>
                  </a:cubicBezTo>
                  <a:cubicBezTo>
                    <a:pt x="37983" y="241173"/>
                    <a:pt x="31125" y="270319"/>
                    <a:pt x="22553" y="298894"/>
                  </a:cubicBezTo>
                  <a:cubicBezTo>
                    <a:pt x="6551" y="352044"/>
                    <a:pt x="-18595" y="482346"/>
                    <a:pt x="88846" y="545783"/>
                  </a:cubicBezTo>
                  <a:cubicBezTo>
                    <a:pt x="121422" y="567499"/>
                    <a:pt x="151711" y="592646"/>
                    <a:pt x="179144" y="620649"/>
                  </a:cubicBezTo>
                  <a:cubicBezTo>
                    <a:pt x="243151" y="686943"/>
                    <a:pt x="276299" y="777240"/>
                    <a:pt x="268869" y="869251"/>
                  </a:cubicBezTo>
                  <a:cubicBezTo>
                    <a:pt x="264297" y="924687"/>
                    <a:pt x="251724" y="1007554"/>
                    <a:pt x="218006" y="108127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15358BB-6560-B618-A100-B567263330F5}"/>
                </a:ext>
              </a:extLst>
            </p:cNvPr>
            <p:cNvSpPr/>
            <p:nvPr/>
          </p:nvSpPr>
          <p:spPr>
            <a:xfrm>
              <a:off x="5651395" y="3696076"/>
              <a:ext cx="211882" cy="1100137"/>
            </a:xfrm>
            <a:custGeom>
              <a:avLst/>
              <a:gdLst>
                <a:gd name="connsiteX0" fmla="*/ 114062 w 211882"/>
                <a:gd name="connsiteY0" fmla="*/ 1100138 h 1100137"/>
                <a:gd name="connsiteX1" fmla="*/ 93488 w 211882"/>
                <a:gd name="connsiteY1" fmla="*/ 1085850 h 1100137"/>
                <a:gd name="connsiteX2" fmla="*/ 177499 w 211882"/>
                <a:gd name="connsiteY2" fmla="*/ 889825 h 1100137"/>
                <a:gd name="connsiteX3" fmla="*/ 134636 w 211882"/>
                <a:gd name="connsiteY3" fmla="*/ 642938 h 1100137"/>
                <a:gd name="connsiteX4" fmla="*/ 61484 w 211882"/>
                <a:gd name="connsiteY4" fmla="*/ 556641 h 1100137"/>
                <a:gd name="connsiteX5" fmla="*/ 35195 w 211882"/>
                <a:gd name="connsiteY5" fmla="*/ 282321 h 1100137"/>
                <a:gd name="connsiteX6" fmla="*/ 70628 w 211882"/>
                <a:gd name="connsiteY6" fmla="*/ 201739 h 1100137"/>
                <a:gd name="connsiteX7" fmla="*/ 120349 w 211882"/>
                <a:gd name="connsiteY7" fmla="*/ 0 h 1100137"/>
                <a:gd name="connsiteX8" fmla="*/ 145495 w 211882"/>
                <a:gd name="connsiteY8" fmla="*/ 2858 h 1100137"/>
                <a:gd name="connsiteX9" fmla="*/ 94060 w 211882"/>
                <a:gd name="connsiteY9" fmla="*/ 210312 h 1100137"/>
                <a:gd name="connsiteX10" fmla="*/ 57484 w 211882"/>
                <a:gd name="connsiteY10" fmla="*/ 293751 h 1100137"/>
                <a:gd name="connsiteX11" fmla="*/ 78058 w 211882"/>
                <a:gd name="connsiteY11" fmla="*/ 538353 h 1100137"/>
                <a:gd name="connsiteX12" fmla="*/ 155210 w 211882"/>
                <a:gd name="connsiteY12" fmla="*/ 629221 h 1100137"/>
                <a:gd name="connsiteX13" fmla="*/ 201502 w 211882"/>
                <a:gd name="connsiteY13" fmla="*/ 896683 h 1100137"/>
                <a:gd name="connsiteX14" fmla="*/ 114062 w 211882"/>
                <a:gd name="connsiteY14" fmla="*/ 1100138 h 110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882" h="1100137">
                  <a:moveTo>
                    <a:pt x="114062" y="1100138"/>
                  </a:moveTo>
                  <a:lnTo>
                    <a:pt x="93488" y="1085850"/>
                  </a:lnTo>
                  <a:cubicBezTo>
                    <a:pt x="138065" y="1020699"/>
                    <a:pt x="163783" y="943546"/>
                    <a:pt x="177499" y="889825"/>
                  </a:cubicBezTo>
                  <a:cubicBezTo>
                    <a:pt x="199216" y="805243"/>
                    <a:pt x="183785" y="715518"/>
                    <a:pt x="134636" y="642938"/>
                  </a:cubicBezTo>
                  <a:cubicBezTo>
                    <a:pt x="113491" y="611505"/>
                    <a:pt x="88916" y="582930"/>
                    <a:pt x="61484" y="556641"/>
                  </a:cubicBezTo>
                  <a:cubicBezTo>
                    <a:pt x="-44815" y="465773"/>
                    <a:pt x="14621" y="323469"/>
                    <a:pt x="35195" y="282321"/>
                  </a:cubicBezTo>
                  <a:cubicBezTo>
                    <a:pt x="48340" y="256032"/>
                    <a:pt x="60341" y="229171"/>
                    <a:pt x="70628" y="201739"/>
                  </a:cubicBezTo>
                  <a:cubicBezTo>
                    <a:pt x="94631" y="136588"/>
                    <a:pt x="111205" y="69151"/>
                    <a:pt x="120349" y="0"/>
                  </a:cubicBezTo>
                  <a:lnTo>
                    <a:pt x="145495" y="2858"/>
                  </a:lnTo>
                  <a:cubicBezTo>
                    <a:pt x="135779" y="73723"/>
                    <a:pt x="118634" y="143446"/>
                    <a:pt x="94060" y="210312"/>
                  </a:cubicBezTo>
                  <a:cubicBezTo>
                    <a:pt x="83201" y="238887"/>
                    <a:pt x="71200" y="266319"/>
                    <a:pt x="57484" y="293751"/>
                  </a:cubicBezTo>
                  <a:cubicBezTo>
                    <a:pt x="33481" y="341185"/>
                    <a:pt x="-12239" y="460629"/>
                    <a:pt x="78058" y="538353"/>
                  </a:cubicBezTo>
                  <a:cubicBezTo>
                    <a:pt x="107204" y="565785"/>
                    <a:pt x="132922" y="596074"/>
                    <a:pt x="155210" y="629221"/>
                  </a:cubicBezTo>
                  <a:cubicBezTo>
                    <a:pt x="208360" y="707517"/>
                    <a:pt x="224933" y="804672"/>
                    <a:pt x="201502" y="896683"/>
                  </a:cubicBezTo>
                  <a:cubicBezTo>
                    <a:pt x="187214" y="951548"/>
                    <a:pt x="160354" y="1032129"/>
                    <a:pt x="114062" y="1100138"/>
                  </a:cubicBez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D2EF0BD-40C2-3F59-C252-88DF8BA5C65E}"/>
                </a:ext>
              </a:extLst>
            </p:cNvPr>
            <p:cNvSpPr/>
            <p:nvPr/>
          </p:nvSpPr>
          <p:spPr>
            <a:xfrm>
              <a:off x="4176058" y="4168135"/>
              <a:ext cx="264090" cy="389763"/>
            </a:xfrm>
            <a:custGeom>
              <a:avLst/>
              <a:gdLst>
                <a:gd name="connsiteX0" fmla="*/ 58 w 264090"/>
                <a:gd name="connsiteY0" fmla="*/ 15431 h 389763"/>
                <a:gd name="connsiteX1" fmla="*/ 32062 w 264090"/>
                <a:gd name="connsiteY1" fmla="*/ 292036 h 389763"/>
                <a:gd name="connsiteX2" fmla="*/ 217799 w 264090"/>
                <a:gd name="connsiteY2" fmla="*/ 389763 h 389763"/>
                <a:gd name="connsiteX3" fmla="*/ 264091 w 264090"/>
                <a:gd name="connsiteY3" fmla="*/ 299466 h 389763"/>
                <a:gd name="connsiteX4" fmla="*/ 109214 w 264090"/>
                <a:gd name="connsiteY4" fmla="*/ 223456 h 389763"/>
                <a:gd name="connsiteX5" fmla="*/ 62923 w 264090"/>
                <a:gd name="connsiteY5" fmla="*/ 0 h 389763"/>
                <a:gd name="connsiteX6" fmla="*/ 58 w 264090"/>
                <a:gd name="connsiteY6" fmla="*/ 15431 h 38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090" h="389763">
                  <a:moveTo>
                    <a:pt x="58" y="15431"/>
                  </a:moveTo>
                  <a:cubicBezTo>
                    <a:pt x="-1085" y="18859"/>
                    <a:pt x="14917" y="268034"/>
                    <a:pt x="32062" y="292036"/>
                  </a:cubicBezTo>
                  <a:cubicBezTo>
                    <a:pt x="49207" y="316039"/>
                    <a:pt x="217799" y="389763"/>
                    <a:pt x="217799" y="389763"/>
                  </a:cubicBezTo>
                  <a:lnTo>
                    <a:pt x="264091" y="299466"/>
                  </a:lnTo>
                  <a:lnTo>
                    <a:pt x="109214" y="223456"/>
                  </a:lnTo>
                  <a:lnTo>
                    <a:pt x="62923" y="0"/>
                  </a:lnTo>
                  <a:lnTo>
                    <a:pt x="58" y="1543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08884C6-01BD-5647-761A-38F91817B530}"/>
                </a:ext>
              </a:extLst>
            </p:cNvPr>
            <p:cNvSpPr/>
            <p:nvPr/>
          </p:nvSpPr>
          <p:spPr>
            <a:xfrm>
              <a:off x="4308704" y="4419024"/>
              <a:ext cx="169164" cy="156590"/>
            </a:xfrm>
            <a:custGeom>
              <a:avLst/>
              <a:gdLst>
                <a:gd name="connsiteX0" fmla="*/ 169164 w 169164"/>
                <a:gd name="connsiteY0" fmla="*/ 46291 h 156590"/>
                <a:gd name="connsiteX1" fmla="*/ 52578 w 169164"/>
                <a:gd name="connsiteY1" fmla="*/ 0 h 156590"/>
                <a:gd name="connsiteX2" fmla="*/ 0 w 169164"/>
                <a:gd name="connsiteY2" fmla="*/ 107442 h 156590"/>
                <a:gd name="connsiteX3" fmla="*/ 97727 w 169164"/>
                <a:gd name="connsiteY3" fmla="*/ 156591 h 156590"/>
                <a:gd name="connsiteX4" fmla="*/ 169164 w 169164"/>
                <a:gd name="connsiteY4" fmla="*/ 46291 h 15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164" h="156590">
                  <a:moveTo>
                    <a:pt x="169164" y="46291"/>
                  </a:moveTo>
                  <a:lnTo>
                    <a:pt x="52578" y="0"/>
                  </a:lnTo>
                  <a:lnTo>
                    <a:pt x="0" y="107442"/>
                  </a:lnTo>
                  <a:lnTo>
                    <a:pt x="97727" y="156591"/>
                  </a:lnTo>
                  <a:lnTo>
                    <a:pt x="169164" y="46291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9670B24-BFA8-B17C-19FC-B26E7A49B554}"/>
                </a:ext>
              </a:extLst>
            </p:cNvPr>
            <p:cNvSpPr/>
            <p:nvPr/>
          </p:nvSpPr>
          <p:spPr>
            <a:xfrm>
              <a:off x="4308704" y="4457314"/>
              <a:ext cx="152590" cy="114871"/>
            </a:xfrm>
            <a:custGeom>
              <a:avLst/>
              <a:gdLst>
                <a:gd name="connsiteX0" fmla="*/ 138875 w 152590"/>
                <a:gd name="connsiteY0" fmla="*/ 0 h 114871"/>
                <a:gd name="connsiteX1" fmla="*/ 77153 w 152590"/>
                <a:gd name="connsiteY1" fmla="*/ 80010 h 114871"/>
                <a:gd name="connsiteX2" fmla="*/ 10287 w 152590"/>
                <a:gd name="connsiteY2" fmla="*/ 51435 h 114871"/>
                <a:gd name="connsiteX3" fmla="*/ 0 w 152590"/>
                <a:gd name="connsiteY3" fmla="*/ 69152 h 114871"/>
                <a:gd name="connsiteX4" fmla="*/ 90869 w 152590"/>
                <a:gd name="connsiteY4" fmla="*/ 114872 h 114871"/>
                <a:gd name="connsiteX5" fmla="*/ 152591 w 152590"/>
                <a:gd name="connsiteY5" fmla="*/ 2286 h 114871"/>
                <a:gd name="connsiteX6" fmla="*/ 138875 w 152590"/>
                <a:gd name="connsiteY6" fmla="*/ 0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90" h="114871">
                  <a:moveTo>
                    <a:pt x="138875" y="0"/>
                  </a:moveTo>
                  <a:cubicBezTo>
                    <a:pt x="138875" y="0"/>
                    <a:pt x="94298" y="41148"/>
                    <a:pt x="77153" y="80010"/>
                  </a:cubicBezTo>
                  <a:lnTo>
                    <a:pt x="10287" y="51435"/>
                  </a:lnTo>
                  <a:lnTo>
                    <a:pt x="0" y="69152"/>
                  </a:lnTo>
                  <a:lnTo>
                    <a:pt x="90869" y="114872"/>
                  </a:lnTo>
                  <a:lnTo>
                    <a:pt x="152591" y="2286"/>
                  </a:lnTo>
                  <a:lnTo>
                    <a:pt x="138875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2C91D0E-2A85-1D86-C978-159BF683A4C8}"/>
                </a:ext>
              </a:extLst>
            </p:cNvPr>
            <p:cNvSpPr/>
            <p:nvPr/>
          </p:nvSpPr>
          <p:spPr>
            <a:xfrm>
              <a:off x="4647032" y="5237411"/>
              <a:ext cx="485203" cy="493882"/>
            </a:xfrm>
            <a:custGeom>
              <a:avLst/>
              <a:gdLst>
                <a:gd name="connsiteX0" fmla="*/ 0 w 485203"/>
                <a:gd name="connsiteY0" fmla="*/ 55436 h 493882"/>
                <a:gd name="connsiteX1" fmla="*/ 92583 w 485203"/>
                <a:gd name="connsiteY1" fmla="*/ 292037 h 493882"/>
                <a:gd name="connsiteX2" fmla="*/ 453199 w 485203"/>
                <a:gd name="connsiteY2" fmla="*/ 493776 h 493882"/>
                <a:gd name="connsiteX3" fmla="*/ 485204 w 485203"/>
                <a:gd name="connsiteY3" fmla="*/ 424053 h 493882"/>
                <a:gd name="connsiteX4" fmla="*/ 276034 w 485203"/>
                <a:gd name="connsiteY4" fmla="*/ 230886 h 493882"/>
                <a:gd name="connsiteX5" fmla="*/ 204026 w 485203"/>
                <a:gd name="connsiteY5" fmla="*/ 184023 h 493882"/>
                <a:gd name="connsiteX6" fmla="*/ 175451 w 485203"/>
                <a:gd name="connsiteY6" fmla="*/ 0 h 493882"/>
                <a:gd name="connsiteX7" fmla="*/ 0 w 485203"/>
                <a:gd name="connsiteY7" fmla="*/ 55436 h 49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203" h="493882">
                  <a:moveTo>
                    <a:pt x="0" y="55436"/>
                  </a:moveTo>
                  <a:cubicBezTo>
                    <a:pt x="0" y="55436"/>
                    <a:pt x="68009" y="268605"/>
                    <a:pt x="92583" y="292037"/>
                  </a:cubicBezTo>
                  <a:cubicBezTo>
                    <a:pt x="117158" y="315468"/>
                    <a:pt x="453199" y="498920"/>
                    <a:pt x="453199" y="493776"/>
                  </a:cubicBezTo>
                  <a:cubicBezTo>
                    <a:pt x="453199" y="488633"/>
                    <a:pt x="485204" y="424053"/>
                    <a:pt x="485204" y="424053"/>
                  </a:cubicBezTo>
                  <a:cubicBezTo>
                    <a:pt x="485204" y="424053"/>
                    <a:pt x="293751" y="241745"/>
                    <a:pt x="276034" y="230886"/>
                  </a:cubicBezTo>
                  <a:cubicBezTo>
                    <a:pt x="256032" y="218885"/>
                    <a:pt x="204026" y="184023"/>
                    <a:pt x="204026" y="184023"/>
                  </a:cubicBezTo>
                  <a:lnTo>
                    <a:pt x="175451" y="0"/>
                  </a:lnTo>
                  <a:lnTo>
                    <a:pt x="0" y="5543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95F9916-AF1A-9D94-C522-F7C244BE009D}"/>
                </a:ext>
              </a:extLst>
            </p:cNvPr>
            <p:cNvSpPr/>
            <p:nvPr/>
          </p:nvSpPr>
          <p:spPr>
            <a:xfrm>
              <a:off x="4778477" y="5242555"/>
              <a:ext cx="353186" cy="430911"/>
            </a:xfrm>
            <a:custGeom>
              <a:avLst/>
              <a:gdLst>
                <a:gd name="connsiteX0" fmla="*/ 0 w 353186"/>
                <a:gd name="connsiteY0" fmla="*/ 4572 h 430911"/>
                <a:gd name="connsiteX1" fmla="*/ 6287 w 353186"/>
                <a:gd name="connsiteY1" fmla="*/ 80010 h 430911"/>
                <a:gd name="connsiteX2" fmla="*/ 45720 w 353186"/>
                <a:gd name="connsiteY2" fmla="*/ 189166 h 430911"/>
                <a:gd name="connsiteX3" fmla="*/ 56579 w 353186"/>
                <a:gd name="connsiteY3" fmla="*/ 200596 h 430911"/>
                <a:gd name="connsiteX4" fmla="*/ 173736 w 353186"/>
                <a:gd name="connsiteY4" fmla="*/ 280035 h 430911"/>
                <a:gd name="connsiteX5" fmla="*/ 346901 w 353186"/>
                <a:gd name="connsiteY5" fmla="*/ 430911 h 430911"/>
                <a:gd name="connsiteX6" fmla="*/ 353187 w 353186"/>
                <a:gd name="connsiteY6" fmla="*/ 418338 h 430911"/>
                <a:gd name="connsiteX7" fmla="*/ 144018 w 353186"/>
                <a:gd name="connsiteY7" fmla="*/ 225743 h 430911"/>
                <a:gd name="connsiteX8" fmla="*/ 72009 w 353186"/>
                <a:gd name="connsiteY8" fmla="*/ 178879 h 430911"/>
                <a:gd name="connsiteX9" fmla="*/ 45720 w 353186"/>
                <a:gd name="connsiteY9" fmla="*/ 25718 h 430911"/>
                <a:gd name="connsiteX10" fmla="*/ 17145 w 353186"/>
                <a:gd name="connsiteY10" fmla="*/ 0 h 430911"/>
                <a:gd name="connsiteX11" fmla="*/ 0 w 353186"/>
                <a:gd name="connsiteY11" fmla="*/ 4572 h 43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3186" h="430911">
                  <a:moveTo>
                    <a:pt x="0" y="4572"/>
                  </a:moveTo>
                  <a:lnTo>
                    <a:pt x="6287" y="80010"/>
                  </a:lnTo>
                  <a:lnTo>
                    <a:pt x="45720" y="189166"/>
                  </a:lnTo>
                  <a:cubicBezTo>
                    <a:pt x="47434" y="194310"/>
                    <a:pt x="51435" y="198882"/>
                    <a:pt x="56579" y="200596"/>
                  </a:cubicBezTo>
                  <a:cubicBezTo>
                    <a:pt x="77724" y="208598"/>
                    <a:pt x="133731" y="243459"/>
                    <a:pt x="173736" y="280035"/>
                  </a:cubicBezTo>
                  <a:lnTo>
                    <a:pt x="346901" y="430911"/>
                  </a:lnTo>
                  <a:lnTo>
                    <a:pt x="353187" y="418338"/>
                  </a:lnTo>
                  <a:cubicBezTo>
                    <a:pt x="353187" y="418338"/>
                    <a:pt x="161734" y="236029"/>
                    <a:pt x="144018" y="225743"/>
                  </a:cubicBezTo>
                  <a:cubicBezTo>
                    <a:pt x="124016" y="213741"/>
                    <a:pt x="72009" y="178879"/>
                    <a:pt x="72009" y="178879"/>
                  </a:cubicBezTo>
                  <a:lnTo>
                    <a:pt x="45720" y="25718"/>
                  </a:lnTo>
                  <a:lnTo>
                    <a:pt x="17145" y="0"/>
                  </a:lnTo>
                  <a:lnTo>
                    <a:pt x="0" y="457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14F9AAB-1D1C-AA73-5DFB-FAA366A3950F}"/>
                </a:ext>
              </a:extLst>
            </p:cNvPr>
            <p:cNvSpPr/>
            <p:nvPr/>
          </p:nvSpPr>
          <p:spPr>
            <a:xfrm>
              <a:off x="5053109" y="5646708"/>
              <a:ext cx="147643" cy="263381"/>
            </a:xfrm>
            <a:custGeom>
              <a:avLst/>
              <a:gdLst>
                <a:gd name="connsiteX0" fmla="*/ 67697 w 147643"/>
                <a:gd name="connsiteY0" fmla="*/ 5613 h 263381"/>
                <a:gd name="connsiteX1" fmla="*/ 59124 w 147643"/>
                <a:gd name="connsiteY1" fmla="*/ 43332 h 263381"/>
                <a:gd name="connsiteX2" fmla="*/ 48837 w 147643"/>
                <a:gd name="connsiteY2" fmla="*/ 54762 h 263381"/>
                <a:gd name="connsiteX3" fmla="*/ 12832 w 147643"/>
                <a:gd name="connsiteY3" fmla="*/ 67335 h 263381"/>
                <a:gd name="connsiteX4" fmla="*/ 831 w 147643"/>
                <a:gd name="connsiteY4" fmla="*/ 86766 h 263381"/>
                <a:gd name="connsiteX5" fmla="*/ 12261 w 147643"/>
                <a:gd name="connsiteY5" fmla="*/ 169062 h 263381"/>
                <a:gd name="connsiteX6" fmla="*/ 831 w 147643"/>
                <a:gd name="connsiteY6" fmla="*/ 222211 h 263381"/>
                <a:gd name="connsiteX7" fmla="*/ 18547 w 147643"/>
                <a:gd name="connsiteY7" fmla="*/ 262216 h 263381"/>
                <a:gd name="connsiteX8" fmla="*/ 29977 w 147643"/>
                <a:gd name="connsiteY8" fmla="*/ 259359 h 263381"/>
                <a:gd name="connsiteX9" fmla="*/ 144849 w 147643"/>
                <a:gd name="connsiteY9" fmla="*/ 61620 h 263381"/>
                <a:gd name="connsiteX10" fmla="*/ 137991 w 147643"/>
                <a:gd name="connsiteY10" fmla="*/ 34759 h 263381"/>
                <a:gd name="connsiteX11" fmla="*/ 79698 w 147643"/>
                <a:gd name="connsiteY11" fmla="*/ 1041 h 263381"/>
                <a:gd name="connsiteX12" fmla="*/ 68840 w 147643"/>
                <a:gd name="connsiteY12" fmla="*/ 3898 h 263381"/>
                <a:gd name="connsiteX13" fmla="*/ 67697 w 147643"/>
                <a:gd name="connsiteY13" fmla="*/ 5613 h 26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7643" h="263381">
                  <a:moveTo>
                    <a:pt x="67697" y="5613"/>
                  </a:moveTo>
                  <a:lnTo>
                    <a:pt x="59124" y="43332"/>
                  </a:lnTo>
                  <a:cubicBezTo>
                    <a:pt x="57981" y="49047"/>
                    <a:pt x="53980" y="53047"/>
                    <a:pt x="48837" y="54762"/>
                  </a:cubicBezTo>
                  <a:lnTo>
                    <a:pt x="12832" y="67335"/>
                  </a:lnTo>
                  <a:cubicBezTo>
                    <a:pt x="4832" y="70192"/>
                    <a:pt x="-312" y="78193"/>
                    <a:pt x="831" y="86766"/>
                  </a:cubicBezTo>
                  <a:lnTo>
                    <a:pt x="12261" y="169062"/>
                  </a:lnTo>
                  <a:lnTo>
                    <a:pt x="831" y="222211"/>
                  </a:lnTo>
                  <a:cubicBezTo>
                    <a:pt x="-2598" y="238213"/>
                    <a:pt x="4832" y="254215"/>
                    <a:pt x="18547" y="262216"/>
                  </a:cubicBezTo>
                  <a:cubicBezTo>
                    <a:pt x="22548" y="264502"/>
                    <a:pt x="27692" y="263360"/>
                    <a:pt x="29977" y="259359"/>
                  </a:cubicBezTo>
                  <a:lnTo>
                    <a:pt x="144849" y="61620"/>
                  </a:lnTo>
                  <a:cubicBezTo>
                    <a:pt x="150564" y="52476"/>
                    <a:pt x="147135" y="40474"/>
                    <a:pt x="137991" y="34759"/>
                  </a:cubicBezTo>
                  <a:lnTo>
                    <a:pt x="79698" y="1041"/>
                  </a:lnTo>
                  <a:cubicBezTo>
                    <a:pt x="75697" y="-1245"/>
                    <a:pt x="71125" y="469"/>
                    <a:pt x="68840" y="3898"/>
                  </a:cubicBezTo>
                  <a:cubicBezTo>
                    <a:pt x="68268" y="4470"/>
                    <a:pt x="68268" y="5041"/>
                    <a:pt x="67697" y="5613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CEB83E5-ECB9-B77A-C19D-CB745CDBB1D9}"/>
                </a:ext>
              </a:extLst>
            </p:cNvPr>
            <p:cNvSpPr/>
            <p:nvPr/>
          </p:nvSpPr>
          <p:spPr>
            <a:xfrm>
              <a:off x="5065370" y="5683181"/>
              <a:ext cx="135361" cy="226907"/>
            </a:xfrm>
            <a:custGeom>
              <a:avLst/>
              <a:gdLst>
                <a:gd name="connsiteX0" fmla="*/ 128016 w 135361"/>
                <a:gd name="connsiteY0" fmla="*/ 0 h 226907"/>
                <a:gd name="connsiteX1" fmla="*/ 0 w 135361"/>
                <a:gd name="connsiteY1" fmla="*/ 220599 h 226907"/>
                <a:gd name="connsiteX2" fmla="*/ 6858 w 135361"/>
                <a:gd name="connsiteY2" fmla="*/ 225743 h 226907"/>
                <a:gd name="connsiteX3" fmla="*/ 18288 w 135361"/>
                <a:gd name="connsiteY3" fmla="*/ 222885 h 226907"/>
                <a:gd name="connsiteX4" fmla="*/ 132588 w 135361"/>
                <a:gd name="connsiteY4" fmla="*/ 25146 h 226907"/>
                <a:gd name="connsiteX5" fmla="*/ 128016 w 135361"/>
                <a:gd name="connsiteY5" fmla="*/ 0 h 22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361" h="226907">
                  <a:moveTo>
                    <a:pt x="128016" y="0"/>
                  </a:moveTo>
                  <a:lnTo>
                    <a:pt x="0" y="220599"/>
                  </a:lnTo>
                  <a:cubicBezTo>
                    <a:pt x="1714" y="222314"/>
                    <a:pt x="4001" y="224028"/>
                    <a:pt x="6858" y="225743"/>
                  </a:cubicBezTo>
                  <a:cubicBezTo>
                    <a:pt x="10859" y="228029"/>
                    <a:pt x="16002" y="226886"/>
                    <a:pt x="18288" y="222885"/>
                  </a:cubicBezTo>
                  <a:lnTo>
                    <a:pt x="132588" y="25146"/>
                  </a:lnTo>
                  <a:cubicBezTo>
                    <a:pt x="137731" y="16574"/>
                    <a:pt x="135446" y="5715"/>
                    <a:pt x="128016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FE8993C-BAD0-B9A2-53E4-734B0A556BB2}"/>
                </a:ext>
              </a:extLst>
            </p:cNvPr>
            <p:cNvSpPr/>
            <p:nvPr/>
          </p:nvSpPr>
          <p:spPr>
            <a:xfrm>
              <a:off x="5054511" y="5743608"/>
              <a:ext cx="24003" cy="8308"/>
            </a:xfrm>
            <a:custGeom>
              <a:avLst/>
              <a:gdLst>
                <a:gd name="connsiteX0" fmla="*/ 22289 w 24003"/>
                <a:gd name="connsiteY0" fmla="*/ 3581 h 8308"/>
                <a:gd name="connsiteX1" fmla="*/ 2286 w 24003"/>
                <a:gd name="connsiteY1" fmla="*/ 8153 h 8308"/>
                <a:gd name="connsiteX2" fmla="*/ 0 w 24003"/>
                <a:gd name="connsiteY2" fmla="*/ 7010 h 8308"/>
                <a:gd name="connsiteX3" fmla="*/ 1715 w 24003"/>
                <a:gd name="connsiteY3" fmla="*/ 4724 h 8308"/>
                <a:gd name="connsiteX4" fmla="*/ 21717 w 24003"/>
                <a:gd name="connsiteY4" fmla="*/ 152 h 8308"/>
                <a:gd name="connsiteX5" fmla="*/ 24003 w 24003"/>
                <a:gd name="connsiteY5" fmla="*/ 1867 h 8308"/>
                <a:gd name="connsiteX6" fmla="*/ 24003 w 24003"/>
                <a:gd name="connsiteY6" fmla="*/ 3009 h 8308"/>
                <a:gd name="connsiteX7" fmla="*/ 22289 w 24003"/>
                <a:gd name="connsiteY7" fmla="*/ 3581 h 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03" h="8308">
                  <a:moveTo>
                    <a:pt x="22289" y="3581"/>
                  </a:moveTo>
                  <a:lnTo>
                    <a:pt x="2286" y="8153"/>
                  </a:lnTo>
                  <a:cubicBezTo>
                    <a:pt x="1143" y="8724"/>
                    <a:pt x="0" y="7582"/>
                    <a:pt x="0" y="7010"/>
                  </a:cubicBezTo>
                  <a:cubicBezTo>
                    <a:pt x="0" y="5867"/>
                    <a:pt x="572" y="4724"/>
                    <a:pt x="1715" y="4724"/>
                  </a:cubicBezTo>
                  <a:lnTo>
                    <a:pt x="21717" y="152"/>
                  </a:lnTo>
                  <a:cubicBezTo>
                    <a:pt x="22860" y="-419"/>
                    <a:pt x="24003" y="724"/>
                    <a:pt x="24003" y="1867"/>
                  </a:cubicBezTo>
                  <a:cubicBezTo>
                    <a:pt x="24003" y="2438"/>
                    <a:pt x="24003" y="3009"/>
                    <a:pt x="24003" y="3009"/>
                  </a:cubicBezTo>
                  <a:cubicBezTo>
                    <a:pt x="23432" y="3009"/>
                    <a:pt x="22860" y="3581"/>
                    <a:pt x="22289" y="3581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1E6935B-3319-615A-7A33-9B570BFC2DD2}"/>
                </a:ext>
              </a:extLst>
            </p:cNvPr>
            <p:cNvSpPr/>
            <p:nvPr/>
          </p:nvSpPr>
          <p:spPr>
            <a:xfrm>
              <a:off x="5056074" y="5756749"/>
              <a:ext cx="24154" cy="8880"/>
            </a:xfrm>
            <a:custGeom>
              <a:avLst/>
              <a:gdLst>
                <a:gd name="connsiteX0" fmla="*/ 22440 w 24154"/>
                <a:gd name="connsiteY0" fmla="*/ 4156 h 8880"/>
                <a:gd name="connsiteX1" fmla="*/ 2438 w 24154"/>
                <a:gd name="connsiteY1" fmla="*/ 8728 h 8880"/>
                <a:gd name="connsiteX2" fmla="*/ 152 w 24154"/>
                <a:gd name="connsiteY2" fmla="*/ 7013 h 8880"/>
                <a:gd name="connsiteX3" fmla="*/ 1867 w 24154"/>
                <a:gd name="connsiteY3" fmla="*/ 4728 h 8880"/>
                <a:gd name="connsiteX4" fmla="*/ 21869 w 24154"/>
                <a:gd name="connsiteY4" fmla="*/ 156 h 8880"/>
                <a:gd name="connsiteX5" fmla="*/ 24155 w 24154"/>
                <a:gd name="connsiteY5" fmla="*/ 1298 h 8880"/>
                <a:gd name="connsiteX6" fmla="*/ 24155 w 24154"/>
                <a:gd name="connsiteY6" fmla="*/ 2442 h 8880"/>
                <a:gd name="connsiteX7" fmla="*/ 22440 w 24154"/>
                <a:gd name="connsiteY7" fmla="*/ 4156 h 8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4" h="8880">
                  <a:moveTo>
                    <a:pt x="22440" y="4156"/>
                  </a:moveTo>
                  <a:lnTo>
                    <a:pt x="2438" y="8728"/>
                  </a:lnTo>
                  <a:cubicBezTo>
                    <a:pt x="1295" y="9300"/>
                    <a:pt x="152" y="8157"/>
                    <a:pt x="152" y="7013"/>
                  </a:cubicBezTo>
                  <a:cubicBezTo>
                    <a:pt x="-420" y="5871"/>
                    <a:pt x="723" y="4728"/>
                    <a:pt x="1867" y="4728"/>
                  </a:cubicBezTo>
                  <a:lnTo>
                    <a:pt x="21869" y="156"/>
                  </a:lnTo>
                  <a:cubicBezTo>
                    <a:pt x="23012" y="-416"/>
                    <a:pt x="24155" y="727"/>
                    <a:pt x="24155" y="1298"/>
                  </a:cubicBezTo>
                  <a:cubicBezTo>
                    <a:pt x="24155" y="1870"/>
                    <a:pt x="24155" y="2442"/>
                    <a:pt x="24155" y="2442"/>
                  </a:cubicBezTo>
                  <a:cubicBezTo>
                    <a:pt x="23583" y="3585"/>
                    <a:pt x="23012" y="4156"/>
                    <a:pt x="22440" y="415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B72571C-ABF5-71D0-A042-0D8C2BBA8E82}"/>
                </a:ext>
              </a:extLst>
            </p:cNvPr>
            <p:cNvSpPr/>
            <p:nvPr/>
          </p:nvSpPr>
          <p:spPr>
            <a:xfrm>
              <a:off x="5058288" y="5770621"/>
              <a:ext cx="23655" cy="8572"/>
            </a:xfrm>
            <a:custGeom>
              <a:avLst/>
              <a:gdLst>
                <a:gd name="connsiteX0" fmla="*/ 22513 w 23655"/>
                <a:gd name="connsiteY0" fmla="*/ 4000 h 8572"/>
                <a:gd name="connsiteX1" fmla="*/ 2510 w 23655"/>
                <a:gd name="connsiteY1" fmla="*/ 8573 h 8572"/>
                <a:gd name="connsiteX2" fmla="*/ 224 w 23655"/>
                <a:gd name="connsiteY2" fmla="*/ 6858 h 8572"/>
                <a:gd name="connsiteX3" fmla="*/ 1367 w 23655"/>
                <a:gd name="connsiteY3" fmla="*/ 4572 h 8572"/>
                <a:gd name="connsiteX4" fmla="*/ 21370 w 23655"/>
                <a:gd name="connsiteY4" fmla="*/ 0 h 8572"/>
                <a:gd name="connsiteX5" fmla="*/ 23656 w 23655"/>
                <a:gd name="connsiteY5" fmla="*/ 1714 h 8572"/>
                <a:gd name="connsiteX6" fmla="*/ 23656 w 23655"/>
                <a:gd name="connsiteY6" fmla="*/ 2858 h 8572"/>
                <a:gd name="connsiteX7" fmla="*/ 22513 w 23655"/>
                <a:gd name="connsiteY7" fmla="*/ 4000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55" h="8572">
                  <a:moveTo>
                    <a:pt x="22513" y="4000"/>
                  </a:moveTo>
                  <a:lnTo>
                    <a:pt x="2510" y="8573"/>
                  </a:lnTo>
                  <a:cubicBezTo>
                    <a:pt x="1367" y="8573"/>
                    <a:pt x="224" y="8001"/>
                    <a:pt x="224" y="6858"/>
                  </a:cubicBezTo>
                  <a:cubicBezTo>
                    <a:pt x="-347" y="5715"/>
                    <a:pt x="224" y="4572"/>
                    <a:pt x="1367" y="4572"/>
                  </a:cubicBezTo>
                  <a:lnTo>
                    <a:pt x="21370" y="0"/>
                  </a:lnTo>
                  <a:cubicBezTo>
                    <a:pt x="22513" y="0"/>
                    <a:pt x="23656" y="571"/>
                    <a:pt x="23656" y="1714"/>
                  </a:cubicBezTo>
                  <a:cubicBezTo>
                    <a:pt x="23656" y="2286"/>
                    <a:pt x="23656" y="2858"/>
                    <a:pt x="23656" y="2858"/>
                  </a:cubicBezTo>
                  <a:cubicBezTo>
                    <a:pt x="23656" y="3429"/>
                    <a:pt x="23084" y="4000"/>
                    <a:pt x="22513" y="4000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40EF3E4-E07B-EA01-B890-B6726725129B}"/>
                </a:ext>
              </a:extLst>
            </p:cNvPr>
            <p:cNvSpPr/>
            <p:nvPr/>
          </p:nvSpPr>
          <p:spPr>
            <a:xfrm>
              <a:off x="4372558" y="4082255"/>
              <a:ext cx="510503" cy="504195"/>
            </a:xfrm>
            <a:custGeom>
              <a:avLst/>
              <a:gdLst>
                <a:gd name="connsiteX0" fmla="*/ 53875 w 510503"/>
                <a:gd name="connsiteY0" fmla="*/ 44732 h 504195"/>
                <a:gd name="connsiteX1" fmla="*/ 145315 w 510503"/>
                <a:gd name="connsiteY1" fmla="*/ 155 h 504195"/>
                <a:gd name="connsiteX2" fmla="*/ 240756 w 510503"/>
                <a:gd name="connsiteY2" fmla="*/ 35016 h 504195"/>
                <a:gd name="connsiteX3" fmla="*/ 346483 w 510503"/>
                <a:gd name="connsiteY3" fmla="*/ 192750 h 504195"/>
                <a:gd name="connsiteX4" fmla="*/ 391060 w 510503"/>
                <a:gd name="connsiteY4" fmla="*/ 229326 h 504195"/>
                <a:gd name="connsiteX5" fmla="*/ 411634 w 510503"/>
                <a:gd name="connsiteY5" fmla="*/ 297335 h 504195"/>
                <a:gd name="connsiteX6" fmla="*/ 422493 w 510503"/>
                <a:gd name="connsiteY6" fmla="*/ 368201 h 504195"/>
                <a:gd name="connsiteX7" fmla="*/ 476785 w 510503"/>
                <a:gd name="connsiteY7" fmla="*/ 408206 h 504195"/>
                <a:gd name="connsiteX8" fmla="*/ 509932 w 510503"/>
                <a:gd name="connsiteY8" fmla="*/ 401348 h 504195"/>
                <a:gd name="connsiteX9" fmla="*/ 510504 w 510503"/>
                <a:gd name="connsiteY9" fmla="*/ 401348 h 504195"/>
                <a:gd name="connsiteX10" fmla="*/ 510504 w 510503"/>
                <a:gd name="connsiteY10" fmla="*/ 401919 h 504195"/>
                <a:gd name="connsiteX11" fmla="*/ 500788 w 510503"/>
                <a:gd name="connsiteY11" fmla="*/ 428780 h 504195"/>
                <a:gd name="connsiteX12" fmla="*/ 467641 w 510503"/>
                <a:gd name="connsiteY12" fmla="*/ 447639 h 504195"/>
                <a:gd name="connsiteX13" fmla="*/ 453354 w 510503"/>
                <a:gd name="connsiteY13" fmla="*/ 463070 h 504195"/>
                <a:gd name="connsiteX14" fmla="*/ 475642 w 510503"/>
                <a:gd name="connsiteY14" fmla="*/ 475643 h 504195"/>
                <a:gd name="connsiteX15" fmla="*/ 475642 w 510503"/>
                <a:gd name="connsiteY15" fmla="*/ 476214 h 504195"/>
                <a:gd name="connsiteX16" fmla="*/ 321909 w 510503"/>
                <a:gd name="connsiteY16" fmla="*/ 488787 h 504195"/>
                <a:gd name="connsiteX17" fmla="*/ 241899 w 510503"/>
                <a:gd name="connsiteY17" fmla="*/ 408777 h 504195"/>
                <a:gd name="connsiteX18" fmla="*/ 32730 w 510503"/>
                <a:gd name="connsiteY18" fmla="*/ 313909 h 504195"/>
                <a:gd name="connsiteX19" fmla="*/ 53875 w 510503"/>
                <a:gd name="connsiteY19" fmla="*/ 44732 h 50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0503" h="504195">
                  <a:moveTo>
                    <a:pt x="53875" y="44732"/>
                  </a:moveTo>
                  <a:cubicBezTo>
                    <a:pt x="66448" y="7584"/>
                    <a:pt x="110454" y="1869"/>
                    <a:pt x="145315" y="155"/>
                  </a:cubicBezTo>
                  <a:cubicBezTo>
                    <a:pt x="180748" y="-1560"/>
                    <a:pt x="215038" y="11014"/>
                    <a:pt x="240756" y="35016"/>
                  </a:cubicBezTo>
                  <a:cubicBezTo>
                    <a:pt x="287619" y="78450"/>
                    <a:pt x="297906" y="151602"/>
                    <a:pt x="346483" y="192750"/>
                  </a:cubicBezTo>
                  <a:cubicBezTo>
                    <a:pt x="361342" y="205324"/>
                    <a:pt x="379059" y="214467"/>
                    <a:pt x="391060" y="229326"/>
                  </a:cubicBezTo>
                  <a:cubicBezTo>
                    <a:pt x="405919" y="248186"/>
                    <a:pt x="409920" y="273332"/>
                    <a:pt x="411634" y="297335"/>
                  </a:cubicBezTo>
                  <a:cubicBezTo>
                    <a:pt x="413349" y="321338"/>
                    <a:pt x="413349" y="345912"/>
                    <a:pt x="422493" y="368201"/>
                  </a:cubicBezTo>
                  <a:cubicBezTo>
                    <a:pt x="431637" y="390489"/>
                    <a:pt x="452782" y="409921"/>
                    <a:pt x="476785" y="408206"/>
                  </a:cubicBezTo>
                  <a:cubicBezTo>
                    <a:pt x="476785" y="408206"/>
                    <a:pt x="499645" y="407634"/>
                    <a:pt x="509932" y="401348"/>
                  </a:cubicBezTo>
                  <a:lnTo>
                    <a:pt x="510504" y="401348"/>
                  </a:lnTo>
                  <a:lnTo>
                    <a:pt x="510504" y="401919"/>
                  </a:lnTo>
                  <a:cubicBezTo>
                    <a:pt x="509932" y="406491"/>
                    <a:pt x="506503" y="423065"/>
                    <a:pt x="500788" y="428780"/>
                  </a:cubicBezTo>
                  <a:cubicBezTo>
                    <a:pt x="491644" y="437924"/>
                    <a:pt x="479643" y="444211"/>
                    <a:pt x="467641" y="447639"/>
                  </a:cubicBezTo>
                  <a:cubicBezTo>
                    <a:pt x="460783" y="449354"/>
                    <a:pt x="452211" y="451640"/>
                    <a:pt x="453354" y="463070"/>
                  </a:cubicBezTo>
                  <a:cubicBezTo>
                    <a:pt x="457926" y="472786"/>
                    <a:pt x="466498" y="474500"/>
                    <a:pt x="475642" y="475643"/>
                  </a:cubicBezTo>
                  <a:cubicBezTo>
                    <a:pt x="475642" y="475643"/>
                    <a:pt x="476214" y="476214"/>
                    <a:pt x="475642" y="476214"/>
                  </a:cubicBezTo>
                  <a:cubicBezTo>
                    <a:pt x="429922" y="504789"/>
                    <a:pt x="368772" y="515648"/>
                    <a:pt x="321909" y="488787"/>
                  </a:cubicBezTo>
                  <a:cubicBezTo>
                    <a:pt x="288762" y="469928"/>
                    <a:pt x="268188" y="436209"/>
                    <a:pt x="241899" y="408777"/>
                  </a:cubicBezTo>
                  <a:cubicBezTo>
                    <a:pt x="189892" y="354485"/>
                    <a:pt x="74449" y="376202"/>
                    <a:pt x="32730" y="313909"/>
                  </a:cubicBezTo>
                  <a:cubicBezTo>
                    <a:pt x="-11847" y="248186"/>
                    <a:pt x="-16419" y="53304"/>
                    <a:pt x="53875" y="447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34D990F-A80B-CED9-C862-0253C667A771}"/>
                </a:ext>
              </a:extLst>
            </p:cNvPr>
            <p:cNvSpPr/>
            <p:nvPr/>
          </p:nvSpPr>
          <p:spPr>
            <a:xfrm>
              <a:off x="4559593" y="4092703"/>
              <a:ext cx="318896" cy="365234"/>
            </a:xfrm>
            <a:custGeom>
              <a:avLst/>
              <a:gdLst>
                <a:gd name="connsiteX0" fmla="*/ 318897 w 318896"/>
                <a:gd name="connsiteY0" fmla="*/ 345186 h 365234"/>
                <a:gd name="connsiteX1" fmla="*/ 318326 w 318896"/>
                <a:gd name="connsiteY1" fmla="*/ 346329 h 365234"/>
                <a:gd name="connsiteX2" fmla="*/ 316611 w 318896"/>
                <a:gd name="connsiteY2" fmla="*/ 350329 h 365234"/>
                <a:gd name="connsiteX3" fmla="*/ 305181 w 318896"/>
                <a:gd name="connsiteY3" fmla="*/ 360616 h 365234"/>
                <a:gd name="connsiteX4" fmla="*/ 280606 w 318896"/>
                <a:gd name="connsiteY4" fmla="*/ 363474 h 365234"/>
                <a:gd name="connsiteX5" fmla="*/ 254889 w 318896"/>
                <a:gd name="connsiteY5" fmla="*/ 343471 h 365234"/>
                <a:gd name="connsiteX6" fmla="*/ 242888 w 318896"/>
                <a:gd name="connsiteY6" fmla="*/ 305753 h 365234"/>
                <a:gd name="connsiteX7" fmla="*/ 238316 w 318896"/>
                <a:gd name="connsiteY7" fmla="*/ 260604 h 365234"/>
                <a:gd name="connsiteX8" fmla="*/ 230886 w 318896"/>
                <a:gd name="connsiteY8" fmla="*/ 237744 h 365234"/>
                <a:gd name="connsiteX9" fmla="*/ 214884 w 318896"/>
                <a:gd name="connsiteY9" fmla="*/ 218884 h 365234"/>
                <a:gd name="connsiteX10" fmla="*/ 167449 w 318896"/>
                <a:gd name="connsiteY10" fmla="*/ 193738 h 365234"/>
                <a:gd name="connsiteX11" fmla="*/ 147447 w 318896"/>
                <a:gd name="connsiteY11" fmla="*/ 174879 h 365234"/>
                <a:gd name="connsiteX12" fmla="*/ 134303 w 318896"/>
                <a:gd name="connsiteY12" fmla="*/ 151448 h 365234"/>
                <a:gd name="connsiteX13" fmla="*/ 118301 w 318896"/>
                <a:gd name="connsiteY13" fmla="*/ 104013 h 365234"/>
                <a:gd name="connsiteX14" fmla="*/ 109156 w 318896"/>
                <a:gd name="connsiteY14" fmla="*/ 82868 h 365234"/>
                <a:gd name="connsiteX15" fmla="*/ 96584 w 318896"/>
                <a:gd name="connsiteY15" fmla="*/ 65151 h 365234"/>
                <a:gd name="connsiteX16" fmla="*/ 68009 w 318896"/>
                <a:gd name="connsiteY16" fmla="*/ 37719 h 365234"/>
                <a:gd name="connsiteX17" fmla="*/ 19431 w 318896"/>
                <a:gd name="connsiteY17" fmla="*/ 7429 h 365234"/>
                <a:gd name="connsiteX18" fmla="*/ 5144 w 318896"/>
                <a:gd name="connsiteY18" fmla="*/ 1714 h 365234"/>
                <a:gd name="connsiteX19" fmla="*/ 1143 w 318896"/>
                <a:gd name="connsiteY19" fmla="*/ 571 h 365234"/>
                <a:gd name="connsiteX20" fmla="*/ 0 w 318896"/>
                <a:gd name="connsiteY20" fmla="*/ 0 h 365234"/>
                <a:gd name="connsiteX21" fmla="*/ 20003 w 318896"/>
                <a:gd name="connsiteY21" fmla="*/ 6286 h 365234"/>
                <a:gd name="connsiteX22" fmla="*/ 69151 w 318896"/>
                <a:gd name="connsiteY22" fmla="*/ 36004 h 365234"/>
                <a:gd name="connsiteX23" fmla="*/ 98298 w 318896"/>
                <a:gd name="connsiteY23" fmla="*/ 63436 h 365234"/>
                <a:gd name="connsiteX24" fmla="*/ 110871 w 318896"/>
                <a:gd name="connsiteY24" fmla="*/ 81724 h 365234"/>
                <a:gd name="connsiteX25" fmla="*/ 120015 w 318896"/>
                <a:gd name="connsiteY25" fmla="*/ 103441 h 365234"/>
                <a:gd name="connsiteX26" fmla="*/ 136017 w 318896"/>
                <a:gd name="connsiteY26" fmla="*/ 150876 h 365234"/>
                <a:gd name="connsiteX27" fmla="*/ 148590 w 318896"/>
                <a:gd name="connsiteY27" fmla="*/ 173736 h 365234"/>
                <a:gd name="connsiteX28" fmla="*/ 168021 w 318896"/>
                <a:gd name="connsiteY28" fmla="*/ 192024 h 365234"/>
                <a:gd name="connsiteX29" fmla="*/ 215456 w 318896"/>
                <a:gd name="connsiteY29" fmla="*/ 217741 h 365234"/>
                <a:gd name="connsiteX30" fmla="*/ 232029 w 318896"/>
                <a:gd name="connsiteY30" fmla="*/ 237744 h 365234"/>
                <a:gd name="connsiteX31" fmla="*/ 239459 w 318896"/>
                <a:gd name="connsiteY31" fmla="*/ 261747 h 365234"/>
                <a:gd name="connsiteX32" fmla="*/ 244031 w 318896"/>
                <a:gd name="connsiteY32" fmla="*/ 306895 h 365234"/>
                <a:gd name="connsiteX33" fmla="*/ 255461 w 318896"/>
                <a:gd name="connsiteY33" fmla="*/ 344043 h 365234"/>
                <a:gd name="connsiteX34" fmla="*/ 279464 w 318896"/>
                <a:gd name="connsiteY34" fmla="*/ 364045 h 365234"/>
                <a:gd name="connsiteX35" fmla="*/ 302895 w 318896"/>
                <a:gd name="connsiteY35" fmla="*/ 361759 h 365234"/>
                <a:gd name="connsiteX36" fmla="*/ 314325 w 318896"/>
                <a:gd name="connsiteY36" fmla="*/ 352044 h 365234"/>
                <a:gd name="connsiteX37" fmla="*/ 318897 w 318896"/>
                <a:gd name="connsiteY37" fmla="*/ 345186 h 365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8896" h="365234">
                  <a:moveTo>
                    <a:pt x="318897" y="345186"/>
                  </a:moveTo>
                  <a:cubicBezTo>
                    <a:pt x="318897" y="345758"/>
                    <a:pt x="318897" y="346329"/>
                    <a:pt x="318326" y="346329"/>
                  </a:cubicBezTo>
                  <a:cubicBezTo>
                    <a:pt x="317754" y="347472"/>
                    <a:pt x="317183" y="349186"/>
                    <a:pt x="316611" y="350329"/>
                  </a:cubicBezTo>
                  <a:cubicBezTo>
                    <a:pt x="313754" y="354901"/>
                    <a:pt x="309753" y="358330"/>
                    <a:pt x="305181" y="360616"/>
                  </a:cubicBezTo>
                  <a:cubicBezTo>
                    <a:pt x="297751" y="364617"/>
                    <a:pt x="288608" y="365188"/>
                    <a:pt x="280606" y="363474"/>
                  </a:cubicBezTo>
                  <a:cubicBezTo>
                    <a:pt x="269748" y="360045"/>
                    <a:pt x="260604" y="353187"/>
                    <a:pt x="254889" y="343471"/>
                  </a:cubicBezTo>
                  <a:cubicBezTo>
                    <a:pt x="248031" y="332041"/>
                    <a:pt x="244031" y="318897"/>
                    <a:pt x="242888" y="305753"/>
                  </a:cubicBezTo>
                  <a:cubicBezTo>
                    <a:pt x="241173" y="291465"/>
                    <a:pt x="241173" y="276034"/>
                    <a:pt x="238316" y="260604"/>
                  </a:cubicBezTo>
                  <a:cubicBezTo>
                    <a:pt x="237173" y="252603"/>
                    <a:pt x="234315" y="245173"/>
                    <a:pt x="230886" y="237744"/>
                  </a:cubicBezTo>
                  <a:cubicBezTo>
                    <a:pt x="227457" y="230314"/>
                    <a:pt x="221742" y="223456"/>
                    <a:pt x="214884" y="218884"/>
                  </a:cubicBezTo>
                  <a:cubicBezTo>
                    <a:pt x="201168" y="208598"/>
                    <a:pt x="183451" y="203454"/>
                    <a:pt x="167449" y="193738"/>
                  </a:cubicBezTo>
                  <a:cubicBezTo>
                    <a:pt x="159449" y="188595"/>
                    <a:pt x="152591" y="182308"/>
                    <a:pt x="147447" y="174879"/>
                  </a:cubicBezTo>
                  <a:cubicBezTo>
                    <a:pt x="142304" y="167449"/>
                    <a:pt x="137731" y="159448"/>
                    <a:pt x="134303" y="151448"/>
                  </a:cubicBezTo>
                  <a:cubicBezTo>
                    <a:pt x="127444" y="135445"/>
                    <a:pt x="123444" y="118872"/>
                    <a:pt x="118301" y="104013"/>
                  </a:cubicBezTo>
                  <a:cubicBezTo>
                    <a:pt x="116014" y="96583"/>
                    <a:pt x="112586" y="89725"/>
                    <a:pt x="109156" y="82868"/>
                  </a:cubicBezTo>
                  <a:cubicBezTo>
                    <a:pt x="105728" y="76581"/>
                    <a:pt x="101727" y="70294"/>
                    <a:pt x="96584" y="65151"/>
                  </a:cubicBezTo>
                  <a:cubicBezTo>
                    <a:pt x="88011" y="55435"/>
                    <a:pt x="78296" y="46291"/>
                    <a:pt x="68009" y="37719"/>
                  </a:cubicBezTo>
                  <a:cubicBezTo>
                    <a:pt x="53149" y="25718"/>
                    <a:pt x="37148" y="15430"/>
                    <a:pt x="19431" y="7429"/>
                  </a:cubicBezTo>
                  <a:cubicBezTo>
                    <a:pt x="14859" y="5143"/>
                    <a:pt x="9716" y="3429"/>
                    <a:pt x="5144" y="1714"/>
                  </a:cubicBezTo>
                  <a:lnTo>
                    <a:pt x="1143" y="571"/>
                  </a:lnTo>
                  <a:lnTo>
                    <a:pt x="0" y="0"/>
                  </a:lnTo>
                  <a:cubicBezTo>
                    <a:pt x="6858" y="1143"/>
                    <a:pt x="13716" y="3429"/>
                    <a:pt x="20003" y="6286"/>
                  </a:cubicBezTo>
                  <a:cubicBezTo>
                    <a:pt x="37719" y="13716"/>
                    <a:pt x="54293" y="24003"/>
                    <a:pt x="69151" y="36004"/>
                  </a:cubicBezTo>
                  <a:cubicBezTo>
                    <a:pt x="79439" y="44005"/>
                    <a:pt x="89154" y="53149"/>
                    <a:pt x="98298" y="63436"/>
                  </a:cubicBezTo>
                  <a:cubicBezTo>
                    <a:pt x="103441" y="69151"/>
                    <a:pt x="107442" y="75438"/>
                    <a:pt x="110871" y="81724"/>
                  </a:cubicBezTo>
                  <a:cubicBezTo>
                    <a:pt x="114300" y="88583"/>
                    <a:pt x="117729" y="96012"/>
                    <a:pt x="120015" y="103441"/>
                  </a:cubicBezTo>
                  <a:cubicBezTo>
                    <a:pt x="125730" y="118872"/>
                    <a:pt x="129731" y="134874"/>
                    <a:pt x="136017" y="150876"/>
                  </a:cubicBezTo>
                  <a:cubicBezTo>
                    <a:pt x="139446" y="158877"/>
                    <a:pt x="143446" y="166878"/>
                    <a:pt x="148590" y="173736"/>
                  </a:cubicBezTo>
                  <a:cubicBezTo>
                    <a:pt x="153734" y="181165"/>
                    <a:pt x="160591" y="186880"/>
                    <a:pt x="168021" y="192024"/>
                  </a:cubicBezTo>
                  <a:cubicBezTo>
                    <a:pt x="183451" y="201739"/>
                    <a:pt x="201168" y="206883"/>
                    <a:pt x="215456" y="217741"/>
                  </a:cubicBezTo>
                  <a:cubicBezTo>
                    <a:pt x="222314" y="222885"/>
                    <a:pt x="228029" y="229743"/>
                    <a:pt x="232029" y="237744"/>
                  </a:cubicBezTo>
                  <a:cubicBezTo>
                    <a:pt x="235458" y="245173"/>
                    <a:pt x="238316" y="253174"/>
                    <a:pt x="239459" y="261747"/>
                  </a:cubicBezTo>
                  <a:cubicBezTo>
                    <a:pt x="242316" y="277749"/>
                    <a:pt x="242316" y="293179"/>
                    <a:pt x="244031" y="306895"/>
                  </a:cubicBezTo>
                  <a:cubicBezTo>
                    <a:pt x="245174" y="320040"/>
                    <a:pt x="248603" y="332613"/>
                    <a:pt x="255461" y="344043"/>
                  </a:cubicBezTo>
                  <a:cubicBezTo>
                    <a:pt x="260604" y="353187"/>
                    <a:pt x="269176" y="360616"/>
                    <a:pt x="279464" y="364045"/>
                  </a:cubicBezTo>
                  <a:cubicBezTo>
                    <a:pt x="287464" y="366331"/>
                    <a:pt x="295466" y="365188"/>
                    <a:pt x="302895" y="361759"/>
                  </a:cubicBezTo>
                  <a:cubicBezTo>
                    <a:pt x="307467" y="359473"/>
                    <a:pt x="311468" y="356044"/>
                    <a:pt x="314325" y="352044"/>
                  </a:cubicBezTo>
                  <a:cubicBezTo>
                    <a:pt x="318326" y="346900"/>
                    <a:pt x="318897" y="345186"/>
                    <a:pt x="318897" y="345186"/>
                  </a:cubicBez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F9E76EF-1324-2FA9-970E-5986BECB2A77}"/>
                </a:ext>
              </a:extLst>
            </p:cNvPr>
            <p:cNvSpPr/>
            <p:nvPr/>
          </p:nvSpPr>
          <p:spPr>
            <a:xfrm>
              <a:off x="4459580" y="4291008"/>
              <a:ext cx="148590" cy="216598"/>
            </a:xfrm>
            <a:custGeom>
              <a:avLst/>
              <a:gdLst>
                <a:gd name="connsiteX0" fmla="*/ 0 w 148590"/>
                <a:gd name="connsiteY0" fmla="*/ 216599 h 216598"/>
                <a:gd name="connsiteX1" fmla="*/ 2858 w 148590"/>
                <a:gd name="connsiteY1" fmla="*/ 0 h 216598"/>
                <a:gd name="connsiteX2" fmla="*/ 129731 w 148590"/>
                <a:gd name="connsiteY2" fmla="*/ 0 h 216598"/>
                <a:gd name="connsiteX3" fmla="*/ 138874 w 148590"/>
                <a:gd name="connsiteY3" fmla="*/ 44006 h 216598"/>
                <a:gd name="connsiteX4" fmla="*/ 148590 w 148590"/>
                <a:gd name="connsiteY4" fmla="*/ 185166 h 216598"/>
                <a:gd name="connsiteX5" fmla="*/ 0 w 148590"/>
                <a:gd name="connsiteY5" fmla="*/ 216599 h 21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590" h="216598">
                  <a:moveTo>
                    <a:pt x="0" y="216599"/>
                  </a:moveTo>
                  <a:lnTo>
                    <a:pt x="2858" y="0"/>
                  </a:lnTo>
                  <a:lnTo>
                    <a:pt x="129731" y="0"/>
                  </a:lnTo>
                  <a:lnTo>
                    <a:pt x="138874" y="44006"/>
                  </a:lnTo>
                  <a:lnTo>
                    <a:pt x="148590" y="185166"/>
                  </a:lnTo>
                  <a:lnTo>
                    <a:pt x="0" y="21659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05025F0-C9DE-ADD6-2D44-25DADDAFC29F}"/>
                </a:ext>
              </a:extLst>
            </p:cNvPr>
            <p:cNvSpPr/>
            <p:nvPr/>
          </p:nvSpPr>
          <p:spPr>
            <a:xfrm>
              <a:off x="4451008" y="4377645"/>
              <a:ext cx="106921" cy="34514"/>
            </a:xfrm>
            <a:custGeom>
              <a:avLst/>
              <a:gdLst>
                <a:gd name="connsiteX0" fmla="*/ 0 w 106921"/>
                <a:gd name="connsiteY0" fmla="*/ 32228 h 34514"/>
                <a:gd name="connsiteX1" fmla="*/ 19431 w 106921"/>
                <a:gd name="connsiteY1" fmla="*/ 34514 h 34514"/>
                <a:gd name="connsiteX2" fmla="*/ 65723 w 106921"/>
                <a:gd name="connsiteY2" fmla="*/ 18512 h 34514"/>
                <a:gd name="connsiteX3" fmla="*/ 105728 w 106921"/>
                <a:gd name="connsiteY3" fmla="*/ 4796 h 34514"/>
                <a:gd name="connsiteX4" fmla="*/ 106299 w 106921"/>
                <a:gd name="connsiteY4" fmla="*/ 1367 h 34514"/>
                <a:gd name="connsiteX5" fmla="*/ 102870 w 106921"/>
                <a:gd name="connsiteY5" fmla="*/ 224 h 34514"/>
                <a:gd name="connsiteX6" fmla="*/ 72009 w 106921"/>
                <a:gd name="connsiteY6" fmla="*/ 11654 h 34514"/>
                <a:gd name="connsiteX7" fmla="*/ 69723 w 106921"/>
                <a:gd name="connsiteY7" fmla="*/ 12226 h 34514"/>
                <a:gd name="connsiteX8" fmla="*/ 63436 w 106921"/>
                <a:gd name="connsiteY8" fmla="*/ 12797 h 34514"/>
                <a:gd name="connsiteX9" fmla="*/ 62865 w 106921"/>
                <a:gd name="connsiteY9" fmla="*/ 12797 h 34514"/>
                <a:gd name="connsiteX10" fmla="*/ 58864 w 106921"/>
                <a:gd name="connsiteY10" fmla="*/ 13369 h 34514"/>
                <a:gd name="connsiteX11" fmla="*/ 48006 w 106921"/>
                <a:gd name="connsiteY11" fmla="*/ 13369 h 34514"/>
                <a:gd name="connsiteX12" fmla="*/ 3429 w 106921"/>
                <a:gd name="connsiteY12" fmla="*/ 796 h 34514"/>
                <a:gd name="connsiteX13" fmla="*/ 0 w 106921"/>
                <a:gd name="connsiteY13" fmla="*/ 32228 h 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921" h="34514">
                  <a:moveTo>
                    <a:pt x="0" y="32228"/>
                  </a:moveTo>
                  <a:cubicBezTo>
                    <a:pt x="6286" y="33943"/>
                    <a:pt x="12573" y="34514"/>
                    <a:pt x="19431" y="34514"/>
                  </a:cubicBezTo>
                  <a:cubicBezTo>
                    <a:pt x="36004" y="34514"/>
                    <a:pt x="52578" y="28799"/>
                    <a:pt x="65723" y="18512"/>
                  </a:cubicBezTo>
                  <a:cubicBezTo>
                    <a:pt x="80010" y="16798"/>
                    <a:pt x="93726" y="12226"/>
                    <a:pt x="105728" y="4796"/>
                  </a:cubicBezTo>
                  <a:cubicBezTo>
                    <a:pt x="106871" y="4225"/>
                    <a:pt x="107442" y="2510"/>
                    <a:pt x="106299" y="1367"/>
                  </a:cubicBezTo>
                  <a:cubicBezTo>
                    <a:pt x="105728" y="224"/>
                    <a:pt x="104013" y="-347"/>
                    <a:pt x="102870" y="224"/>
                  </a:cubicBezTo>
                  <a:cubicBezTo>
                    <a:pt x="93154" y="5939"/>
                    <a:pt x="82868" y="9940"/>
                    <a:pt x="72009" y="11654"/>
                  </a:cubicBezTo>
                  <a:cubicBezTo>
                    <a:pt x="71438" y="11654"/>
                    <a:pt x="70294" y="12226"/>
                    <a:pt x="69723" y="12226"/>
                  </a:cubicBezTo>
                  <a:cubicBezTo>
                    <a:pt x="67437" y="12797"/>
                    <a:pt x="65151" y="12797"/>
                    <a:pt x="63436" y="12797"/>
                  </a:cubicBezTo>
                  <a:lnTo>
                    <a:pt x="62865" y="12797"/>
                  </a:lnTo>
                  <a:cubicBezTo>
                    <a:pt x="61722" y="13369"/>
                    <a:pt x="60008" y="13369"/>
                    <a:pt x="58864" y="13369"/>
                  </a:cubicBezTo>
                  <a:lnTo>
                    <a:pt x="48006" y="13369"/>
                  </a:lnTo>
                  <a:cubicBezTo>
                    <a:pt x="32576" y="12797"/>
                    <a:pt x="17145" y="8797"/>
                    <a:pt x="3429" y="796"/>
                  </a:cubicBezTo>
                  <a:lnTo>
                    <a:pt x="0" y="3222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B4AAB96-3E07-551B-E88A-95461EA2E171}"/>
                </a:ext>
              </a:extLst>
            </p:cNvPr>
            <p:cNvSpPr/>
            <p:nvPr/>
          </p:nvSpPr>
          <p:spPr>
            <a:xfrm>
              <a:off x="4402988" y="4137274"/>
              <a:ext cx="199472" cy="254323"/>
            </a:xfrm>
            <a:custGeom>
              <a:avLst/>
              <a:gdLst>
                <a:gd name="connsiteX0" fmla="*/ 1156 w 199472"/>
                <a:gd name="connsiteY0" fmla="*/ 159449 h 254323"/>
                <a:gd name="connsiteX1" fmla="*/ 13 w 199472"/>
                <a:gd name="connsiteY1" fmla="*/ 68580 h 254323"/>
                <a:gd name="connsiteX2" fmla="*/ 40590 w 199472"/>
                <a:gd name="connsiteY2" fmla="*/ 1143 h 254323"/>
                <a:gd name="connsiteX3" fmla="*/ 165748 w 199472"/>
                <a:gd name="connsiteY3" fmla="*/ 0 h 254323"/>
                <a:gd name="connsiteX4" fmla="*/ 197752 w 199472"/>
                <a:gd name="connsiteY4" fmla="*/ 32004 h 254323"/>
                <a:gd name="connsiteX5" fmla="*/ 199467 w 199472"/>
                <a:gd name="connsiteY5" fmla="*/ 157163 h 254323"/>
                <a:gd name="connsiteX6" fmla="*/ 105169 w 199472"/>
                <a:gd name="connsiteY6" fmla="*/ 254318 h 254323"/>
                <a:gd name="connsiteX7" fmla="*/ 97740 w 199472"/>
                <a:gd name="connsiteY7" fmla="*/ 254318 h 254323"/>
                <a:gd name="connsiteX8" fmla="*/ 1156 w 199472"/>
                <a:gd name="connsiteY8" fmla="*/ 159449 h 2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472" h="254323">
                  <a:moveTo>
                    <a:pt x="1156" y="159449"/>
                  </a:moveTo>
                  <a:lnTo>
                    <a:pt x="13" y="68580"/>
                  </a:lnTo>
                  <a:cubicBezTo>
                    <a:pt x="-558" y="45720"/>
                    <a:pt x="17730" y="1715"/>
                    <a:pt x="40590" y="1143"/>
                  </a:cubicBezTo>
                  <a:lnTo>
                    <a:pt x="165748" y="0"/>
                  </a:lnTo>
                  <a:cubicBezTo>
                    <a:pt x="183465" y="0"/>
                    <a:pt x="197752" y="14288"/>
                    <a:pt x="197752" y="32004"/>
                  </a:cubicBezTo>
                  <a:lnTo>
                    <a:pt x="199467" y="157163"/>
                  </a:lnTo>
                  <a:cubicBezTo>
                    <a:pt x="200038" y="210312"/>
                    <a:pt x="157747" y="253746"/>
                    <a:pt x="105169" y="254318"/>
                  </a:cubicBezTo>
                  <a:lnTo>
                    <a:pt x="97740" y="254318"/>
                  </a:lnTo>
                  <a:cubicBezTo>
                    <a:pt x="45162" y="254889"/>
                    <a:pt x="1728" y="212598"/>
                    <a:pt x="1156" y="159449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9A15FC8-29F7-5030-23E2-CD247F7711CF}"/>
                </a:ext>
              </a:extLst>
            </p:cNvPr>
            <p:cNvSpPr/>
            <p:nvPr/>
          </p:nvSpPr>
          <p:spPr>
            <a:xfrm>
              <a:off x="4572166" y="4287579"/>
              <a:ext cx="24003" cy="14858"/>
            </a:xfrm>
            <a:custGeom>
              <a:avLst/>
              <a:gdLst>
                <a:gd name="connsiteX0" fmla="*/ 0 w 24003"/>
                <a:gd name="connsiteY0" fmla="*/ 6858 h 14858"/>
                <a:gd name="connsiteX1" fmla="*/ 24003 w 24003"/>
                <a:gd name="connsiteY1" fmla="*/ 14859 h 14858"/>
                <a:gd name="connsiteX2" fmla="*/ 17145 w 24003"/>
                <a:gd name="connsiteY2" fmla="*/ 0 h 14858"/>
                <a:gd name="connsiteX3" fmla="*/ 0 w 24003"/>
                <a:gd name="connsiteY3" fmla="*/ 6858 h 1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14858">
                  <a:moveTo>
                    <a:pt x="0" y="6858"/>
                  </a:moveTo>
                  <a:lnTo>
                    <a:pt x="24003" y="14859"/>
                  </a:lnTo>
                  <a:lnTo>
                    <a:pt x="17145" y="0"/>
                  </a:lnTo>
                  <a:lnTo>
                    <a:pt x="0" y="6858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D0E09F4-3073-D71B-8AA2-5F469879D1EA}"/>
                </a:ext>
              </a:extLst>
            </p:cNvPr>
            <p:cNvSpPr/>
            <p:nvPr/>
          </p:nvSpPr>
          <p:spPr>
            <a:xfrm>
              <a:off x="4504103" y="4248091"/>
              <a:ext cx="20628" cy="20676"/>
            </a:xfrm>
            <a:custGeom>
              <a:avLst/>
              <a:gdLst>
                <a:gd name="connsiteX0" fmla="*/ 20628 w 20628"/>
                <a:gd name="connsiteY0" fmla="*/ 9198 h 20676"/>
                <a:gd name="connsiteX1" fmla="*/ 9198 w 20628"/>
                <a:gd name="connsiteY1" fmla="*/ 54 h 20676"/>
                <a:gd name="connsiteX2" fmla="*/ 54 w 20628"/>
                <a:gd name="connsiteY2" fmla="*/ 11484 h 20676"/>
                <a:gd name="connsiteX3" fmla="*/ 10913 w 20628"/>
                <a:gd name="connsiteY3" fmla="*/ 20628 h 20676"/>
                <a:gd name="connsiteX4" fmla="*/ 20628 w 20628"/>
                <a:gd name="connsiteY4" fmla="*/ 9198 h 2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28" h="20676">
                  <a:moveTo>
                    <a:pt x="20628" y="9198"/>
                  </a:moveTo>
                  <a:cubicBezTo>
                    <a:pt x="20057" y="3483"/>
                    <a:pt x="14913" y="-517"/>
                    <a:pt x="9198" y="54"/>
                  </a:cubicBezTo>
                  <a:cubicBezTo>
                    <a:pt x="3483" y="626"/>
                    <a:pt x="-517" y="5769"/>
                    <a:pt x="54" y="11484"/>
                  </a:cubicBezTo>
                  <a:cubicBezTo>
                    <a:pt x="626" y="16628"/>
                    <a:pt x="5198" y="21200"/>
                    <a:pt x="10913" y="20628"/>
                  </a:cubicBezTo>
                  <a:cubicBezTo>
                    <a:pt x="16628" y="20057"/>
                    <a:pt x="20628" y="14913"/>
                    <a:pt x="20628" y="919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F8427B6-F625-EF62-4199-5C1A9C95D672}"/>
                </a:ext>
              </a:extLst>
            </p:cNvPr>
            <p:cNvSpPr/>
            <p:nvPr/>
          </p:nvSpPr>
          <p:spPr>
            <a:xfrm>
              <a:off x="4516159" y="4256718"/>
              <a:ext cx="5000" cy="4571"/>
            </a:xfrm>
            <a:custGeom>
              <a:avLst/>
              <a:gdLst>
                <a:gd name="connsiteX0" fmla="*/ 4572 w 5000"/>
                <a:gd name="connsiteY0" fmla="*/ 2286 h 4571"/>
                <a:gd name="connsiteX1" fmla="*/ 2286 w 5000"/>
                <a:gd name="connsiteY1" fmla="*/ 0 h 4571"/>
                <a:gd name="connsiteX2" fmla="*/ 0 w 5000"/>
                <a:gd name="connsiteY2" fmla="*/ 2286 h 4571"/>
                <a:gd name="connsiteX3" fmla="*/ 2286 w 5000"/>
                <a:gd name="connsiteY3" fmla="*/ 4572 h 4571"/>
                <a:gd name="connsiteX4" fmla="*/ 4572 w 5000"/>
                <a:gd name="connsiteY4" fmla="*/ 2286 h 4571"/>
                <a:gd name="connsiteX5" fmla="*/ 4572 w 5000"/>
                <a:gd name="connsiteY5" fmla="*/ 2286 h 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00" h="4571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4000" y="4572"/>
                    <a:pt x="5143" y="3429"/>
                    <a:pt x="4572" y="2286"/>
                  </a:cubicBezTo>
                  <a:cubicBezTo>
                    <a:pt x="5143" y="2286"/>
                    <a:pt x="5143" y="2286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F0E3268-C891-2162-EEF2-0A808B6FAC66}"/>
                </a:ext>
              </a:extLst>
            </p:cNvPr>
            <p:cNvSpPr/>
            <p:nvPr/>
          </p:nvSpPr>
          <p:spPr>
            <a:xfrm>
              <a:off x="4423576" y="4251003"/>
              <a:ext cx="20573" cy="20573"/>
            </a:xfrm>
            <a:custGeom>
              <a:avLst/>
              <a:gdLst>
                <a:gd name="connsiteX0" fmla="*/ 20574 w 20573"/>
                <a:gd name="connsiteY0" fmla="*/ 9716 h 20573"/>
                <a:gd name="connsiteX1" fmla="*/ 9716 w 20573"/>
                <a:gd name="connsiteY1" fmla="*/ 0 h 20573"/>
                <a:gd name="connsiteX2" fmla="*/ 0 w 20573"/>
                <a:gd name="connsiteY2" fmla="*/ 10859 h 20573"/>
                <a:gd name="connsiteX3" fmla="*/ 10858 w 20573"/>
                <a:gd name="connsiteY3" fmla="*/ 20574 h 20573"/>
                <a:gd name="connsiteX4" fmla="*/ 20574 w 20573"/>
                <a:gd name="connsiteY4" fmla="*/ 9716 h 2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573" h="20573">
                  <a:moveTo>
                    <a:pt x="20574" y="9716"/>
                  </a:moveTo>
                  <a:cubicBezTo>
                    <a:pt x="20003" y="4001"/>
                    <a:pt x="15431" y="0"/>
                    <a:pt x="9716" y="0"/>
                  </a:cubicBezTo>
                  <a:cubicBezTo>
                    <a:pt x="4001" y="571"/>
                    <a:pt x="0" y="5144"/>
                    <a:pt x="0" y="10859"/>
                  </a:cubicBezTo>
                  <a:cubicBezTo>
                    <a:pt x="571" y="16574"/>
                    <a:pt x="5143" y="20574"/>
                    <a:pt x="10858" y="20574"/>
                  </a:cubicBezTo>
                  <a:cubicBezTo>
                    <a:pt x="16573" y="20574"/>
                    <a:pt x="20574" y="15431"/>
                    <a:pt x="20574" y="9716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9F0C88F-FF27-E8BA-15AE-9E6ABCFBF6B2}"/>
                </a:ext>
              </a:extLst>
            </p:cNvPr>
            <p:cNvSpPr/>
            <p:nvPr/>
          </p:nvSpPr>
          <p:spPr>
            <a:xfrm>
              <a:off x="4436149" y="4260146"/>
              <a:ext cx="4571" cy="4572"/>
            </a:xfrm>
            <a:custGeom>
              <a:avLst/>
              <a:gdLst>
                <a:gd name="connsiteX0" fmla="*/ 4572 w 4571"/>
                <a:gd name="connsiteY0" fmla="*/ 2286 h 4572"/>
                <a:gd name="connsiteX1" fmla="*/ 2286 w 4571"/>
                <a:gd name="connsiteY1" fmla="*/ 0 h 4572"/>
                <a:gd name="connsiteX2" fmla="*/ 0 w 4571"/>
                <a:gd name="connsiteY2" fmla="*/ 2286 h 4572"/>
                <a:gd name="connsiteX3" fmla="*/ 2286 w 4571"/>
                <a:gd name="connsiteY3" fmla="*/ 4572 h 4572"/>
                <a:gd name="connsiteX4" fmla="*/ 4572 w 4571"/>
                <a:gd name="connsiteY4" fmla="*/ 2286 h 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1" h="4572">
                  <a:moveTo>
                    <a:pt x="4572" y="2286"/>
                  </a:moveTo>
                  <a:cubicBezTo>
                    <a:pt x="4572" y="1143"/>
                    <a:pt x="3429" y="0"/>
                    <a:pt x="2286" y="0"/>
                  </a:cubicBezTo>
                  <a:cubicBezTo>
                    <a:pt x="1143" y="0"/>
                    <a:pt x="0" y="1143"/>
                    <a:pt x="0" y="2286"/>
                  </a:cubicBezTo>
                  <a:cubicBezTo>
                    <a:pt x="0" y="3429"/>
                    <a:pt x="1143" y="4572"/>
                    <a:pt x="2286" y="4572"/>
                  </a:cubicBezTo>
                  <a:cubicBezTo>
                    <a:pt x="3429" y="4572"/>
                    <a:pt x="4572" y="3429"/>
                    <a:pt x="4572" y="2286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6B9ABF0-DCD7-B685-1600-7FC3D32054D2}"/>
                </a:ext>
              </a:extLst>
            </p:cNvPr>
            <p:cNvSpPr/>
            <p:nvPr/>
          </p:nvSpPr>
          <p:spPr>
            <a:xfrm>
              <a:off x="4464152" y="4284155"/>
              <a:ext cx="27431" cy="25717"/>
            </a:xfrm>
            <a:custGeom>
              <a:avLst/>
              <a:gdLst>
                <a:gd name="connsiteX0" fmla="*/ 0 w 27431"/>
                <a:gd name="connsiteY0" fmla="*/ 11430 h 25717"/>
                <a:gd name="connsiteX1" fmla="*/ 12002 w 27431"/>
                <a:gd name="connsiteY1" fmla="*/ 0 h 25717"/>
                <a:gd name="connsiteX2" fmla="*/ 14859 w 27431"/>
                <a:gd name="connsiteY2" fmla="*/ 3429 h 25717"/>
                <a:gd name="connsiteX3" fmla="*/ 12002 w 27431"/>
                <a:gd name="connsiteY3" fmla="*/ 6286 h 25717"/>
                <a:gd name="connsiteX4" fmla="*/ 5715 w 27431"/>
                <a:gd name="connsiteY4" fmla="*/ 12573 h 25717"/>
                <a:gd name="connsiteX5" fmla="*/ 10859 w 27431"/>
                <a:gd name="connsiteY5" fmla="*/ 18859 h 25717"/>
                <a:gd name="connsiteX6" fmla="*/ 11430 w 27431"/>
                <a:gd name="connsiteY6" fmla="*/ 18859 h 25717"/>
                <a:gd name="connsiteX7" fmla="*/ 24574 w 27431"/>
                <a:gd name="connsiteY7" fmla="*/ 19431 h 25717"/>
                <a:gd name="connsiteX8" fmla="*/ 27432 w 27431"/>
                <a:gd name="connsiteY8" fmla="*/ 22860 h 25717"/>
                <a:gd name="connsiteX9" fmla="*/ 24574 w 27431"/>
                <a:gd name="connsiteY9" fmla="*/ 25718 h 25717"/>
                <a:gd name="connsiteX10" fmla="*/ 11430 w 27431"/>
                <a:gd name="connsiteY10" fmla="*/ 25146 h 25717"/>
                <a:gd name="connsiteX11" fmla="*/ 572 w 27431"/>
                <a:gd name="connsiteY11" fmla="*/ 14859 h 25717"/>
                <a:gd name="connsiteX12" fmla="*/ 0 w 27431"/>
                <a:gd name="connsiteY12" fmla="*/ 1143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431" h="25717">
                  <a:moveTo>
                    <a:pt x="0" y="11430"/>
                  </a:moveTo>
                  <a:cubicBezTo>
                    <a:pt x="0" y="5143"/>
                    <a:pt x="5715" y="0"/>
                    <a:pt x="12002" y="0"/>
                  </a:cubicBezTo>
                  <a:cubicBezTo>
                    <a:pt x="13716" y="571"/>
                    <a:pt x="14288" y="1714"/>
                    <a:pt x="14859" y="3429"/>
                  </a:cubicBezTo>
                  <a:cubicBezTo>
                    <a:pt x="14288" y="5143"/>
                    <a:pt x="13144" y="5715"/>
                    <a:pt x="12002" y="6286"/>
                  </a:cubicBezTo>
                  <a:cubicBezTo>
                    <a:pt x="8573" y="6286"/>
                    <a:pt x="6287" y="9144"/>
                    <a:pt x="5715" y="12573"/>
                  </a:cubicBezTo>
                  <a:cubicBezTo>
                    <a:pt x="5144" y="15430"/>
                    <a:pt x="7429" y="18288"/>
                    <a:pt x="10859" y="18859"/>
                  </a:cubicBezTo>
                  <a:lnTo>
                    <a:pt x="11430" y="18859"/>
                  </a:lnTo>
                  <a:lnTo>
                    <a:pt x="24574" y="19431"/>
                  </a:lnTo>
                  <a:cubicBezTo>
                    <a:pt x="26289" y="20003"/>
                    <a:pt x="26861" y="21145"/>
                    <a:pt x="27432" y="22860"/>
                  </a:cubicBezTo>
                  <a:cubicBezTo>
                    <a:pt x="26861" y="24574"/>
                    <a:pt x="25718" y="25146"/>
                    <a:pt x="24574" y="25718"/>
                  </a:cubicBezTo>
                  <a:lnTo>
                    <a:pt x="11430" y="25146"/>
                  </a:lnTo>
                  <a:cubicBezTo>
                    <a:pt x="5715" y="25146"/>
                    <a:pt x="572" y="20574"/>
                    <a:pt x="572" y="14859"/>
                  </a:cubicBezTo>
                  <a:cubicBezTo>
                    <a:pt x="0" y="12573"/>
                    <a:pt x="0" y="12001"/>
                    <a:pt x="0" y="1143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686EE00-D691-B11D-7356-BD5BC13394A8}"/>
                </a:ext>
              </a:extLst>
            </p:cNvPr>
            <p:cNvSpPr/>
            <p:nvPr/>
          </p:nvSpPr>
          <p:spPr>
            <a:xfrm>
              <a:off x="4462772" y="4324160"/>
              <a:ext cx="49028" cy="22129"/>
            </a:xfrm>
            <a:custGeom>
              <a:avLst/>
              <a:gdLst>
                <a:gd name="connsiteX0" fmla="*/ 47100 w 49028"/>
                <a:gd name="connsiteY0" fmla="*/ 0 h 22129"/>
                <a:gd name="connsiteX1" fmla="*/ 48814 w 49028"/>
                <a:gd name="connsiteY1" fmla="*/ 2286 h 22129"/>
                <a:gd name="connsiteX2" fmla="*/ 15667 w 49028"/>
                <a:gd name="connsiteY2" fmla="*/ 21145 h 22129"/>
                <a:gd name="connsiteX3" fmla="*/ 237 w 49028"/>
                <a:gd name="connsiteY3" fmla="*/ 9715 h 22129"/>
                <a:gd name="connsiteX4" fmla="*/ 808 w 49028"/>
                <a:gd name="connsiteY4" fmla="*/ 7429 h 22129"/>
                <a:gd name="connsiteX5" fmla="*/ 1380 w 49028"/>
                <a:gd name="connsiteY5" fmla="*/ 7429 h 22129"/>
                <a:gd name="connsiteX6" fmla="*/ 47100 w 49028"/>
                <a:gd name="connsiteY6" fmla="*/ 0 h 2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28" h="22129">
                  <a:moveTo>
                    <a:pt x="47100" y="0"/>
                  </a:moveTo>
                  <a:cubicBezTo>
                    <a:pt x="48814" y="0"/>
                    <a:pt x="49386" y="1143"/>
                    <a:pt x="48814" y="2286"/>
                  </a:cubicBezTo>
                  <a:cubicBezTo>
                    <a:pt x="44814" y="16573"/>
                    <a:pt x="29955" y="25146"/>
                    <a:pt x="15667" y="21145"/>
                  </a:cubicBezTo>
                  <a:cubicBezTo>
                    <a:pt x="9381" y="19431"/>
                    <a:pt x="3666" y="15430"/>
                    <a:pt x="237" y="9715"/>
                  </a:cubicBezTo>
                  <a:cubicBezTo>
                    <a:pt x="-335" y="8573"/>
                    <a:pt x="237" y="8001"/>
                    <a:pt x="808" y="7429"/>
                  </a:cubicBezTo>
                  <a:lnTo>
                    <a:pt x="1380" y="7429"/>
                  </a:lnTo>
                  <a:lnTo>
                    <a:pt x="47100" y="0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8039D7-07AF-8E17-8679-8BF81C186CD0}"/>
                </a:ext>
              </a:extLst>
            </p:cNvPr>
            <p:cNvSpPr/>
            <p:nvPr/>
          </p:nvSpPr>
          <p:spPr>
            <a:xfrm>
              <a:off x="4433776" y="4080894"/>
              <a:ext cx="255866" cy="404843"/>
            </a:xfrm>
            <a:custGeom>
              <a:avLst/>
              <a:gdLst>
                <a:gd name="connsiteX0" fmla="*/ 203541 w 255866"/>
                <a:gd name="connsiteY0" fmla="*/ 92956 h 404843"/>
                <a:gd name="connsiteX1" fmla="*/ 200683 w 255866"/>
                <a:gd name="connsiteY1" fmla="*/ 93527 h 404843"/>
                <a:gd name="connsiteX2" fmla="*/ 186967 w 255866"/>
                <a:gd name="connsiteY2" fmla="*/ 45521 h 404843"/>
                <a:gd name="connsiteX3" fmla="*/ 113816 w 255866"/>
                <a:gd name="connsiteY3" fmla="*/ 950 h 404843"/>
                <a:gd name="connsiteX4" fmla="*/ 29233 w 255866"/>
                <a:gd name="connsiteY4" fmla="*/ 12946 h 404843"/>
                <a:gd name="connsiteX5" fmla="*/ 87 w 255866"/>
                <a:gd name="connsiteY5" fmla="*/ 39235 h 404843"/>
                <a:gd name="connsiteX6" fmla="*/ 5802 w 255866"/>
                <a:gd name="connsiteY6" fmla="*/ 60380 h 404843"/>
                <a:gd name="connsiteX7" fmla="*/ 86955 w 255866"/>
                <a:gd name="connsiteY7" fmla="*/ 110672 h 404843"/>
                <a:gd name="connsiteX8" fmla="*/ 109243 w 255866"/>
                <a:gd name="connsiteY8" fmla="*/ 113530 h 404843"/>
                <a:gd name="connsiteX9" fmla="*/ 123531 w 255866"/>
                <a:gd name="connsiteY9" fmla="*/ 135252 h 404843"/>
                <a:gd name="connsiteX10" fmla="*/ 127531 w 255866"/>
                <a:gd name="connsiteY10" fmla="*/ 147820 h 404843"/>
                <a:gd name="connsiteX11" fmla="*/ 132103 w 255866"/>
                <a:gd name="connsiteY11" fmla="*/ 183830 h 404843"/>
                <a:gd name="connsiteX12" fmla="*/ 155535 w 255866"/>
                <a:gd name="connsiteY12" fmla="*/ 222686 h 404843"/>
                <a:gd name="connsiteX13" fmla="*/ 132103 w 255866"/>
                <a:gd name="connsiteY13" fmla="*/ 290695 h 404843"/>
                <a:gd name="connsiteX14" fmla="*/ 147534 w 255866"/>
                <a:gd name="connsiteY14" fmla="*/ 318132 h 404843"/>
                <a:gd name="connsiteX15" fmla="*/ 156678 w 255866"/>
                <a:gd name="connsiteY15" fmla="*/ 347845 h 404843"/>
                <a:gd name="connsiteX16" fmla="*/ 156678 w 255866"/>
                <a:gd name="connsiteY16" fmla="*/ 362704 h 404843"/>
                <a:gd name="connsiteX17" fmla="*/ 180109 w 255866"/>
                <a:gd name="connsiteY17" fmla="*/ 403857 h 404843"/>
                <a:gd name="connsiteX18" fmla="*/ 228116 w 255866"/>
                <a:gd name="connsiteY18" fmla="*/ 385564 h 404843"/>
                <a:gd name="connsiteX19" fmla="*/ 249261 w 255866"/>
                <a:gd name="connsiteY19" fmla="*/ 336415 h 404843"/>
                <a:gd name="connsiteX20" fmla="*/ 203541 w 255866"/>
                <a:gd name="connsiteY20" fmla="*/ 92956 h 404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5866" h="404843">
                  <a:moveTo>
                    <a:pt x="203541" y="92956"/>
                  </a:moveTo>
                  <a:lnTo>
                    <a:pt x="200683" y="93527"/>
                  </a:lnTo>
                  <a:cubicBezTo>
                    <a:pt x="199541" y="76382"/>
                    <a:pt x="194968" y="60380"/>
                    <a:pt x="186967" y="45521"/>
                  </a:cubicBezTo>
                  <a:cubicBezTo>
                    <a:pt x="171537" y="19232"/>
                    <a:pt x="142962" y="4379"/>
                    <a:pt x="113816" y="950"/>
                  </a:cubicBezTo>
                  <a:cubicBezTo>
                    <a:pt x="84669" y="-2479"/>
                    <a:pt x="56094" y="3802"/>
                    <a:pt x="29233" y="12946"/>
                  </a:cubicBezTo>
                  <a:cubicBezTo>
                    <a:pt x="16089" y="17518"/>
                    <a:pt x="1801" y="24947"/>
                    <a:pt x="87" y="39235"/>
                  </a:cubicBezTo>
                  <a:cubicBezTo>
                    <a:pt x="-484" y="46664"/>
                    <a:pt x="1801" y="54094"/>
                    <a:pt x="5802" y="60380"/>
                  </a:cubicBezTo>
                  <a:cubicBezTo>
                    <a:pt x="22376" y="90098"/>
                    <a:pt x="53236" y="108958"/>
                    <a:pt x="86955" y="110672"/>
                  </a:cubicBezTo>
                  <a:cubicBezTo>
                    <a:pt x="94384" y="109529"/>
                    <a:pt x="101814" y="110672"/>
                    <a:pt x="109243" y="113530"/>
                  </a:cubicBezTo>
                  <a:cubicBezTo>
                    <a:pt x="117244" y="118102"/>
                    <a:pt x="119531" y="126109"/>
                    <a:pt x="123531" y="135252"/>
                  </a:cubicBezTo>
                  <a:cubicBezTo>
                    <a:pt x="125246" y="139253"/>
                    <a:pt x="126388" y="143248"/>
                    <a:pt x="127531" y="147820"/>
                  </a:cubicBezTo>
                  <a:cubicBezTo>
                    <a:pt x="130389" y="159821"/>
                    <a:pt x="126960" y="172400"/>
                    <a:pt x="132103" y="183830"/>
                  </a:cubicBezTo>
                  <a:cubicBezTo>
                    <a:pt x="138390" y="198117"/>
                    <a:pt x="153249" y="207827"/>
                    <a:pt x="155535" y="222686"/>
                  </a:cubicBezTo>
                  <a:cubicBezTo>
                    <a:pt x="159536" y="246689"/>
                    <a:pt x="128674" y="266692"/>
                    <a:pt x="132103" y="290695"/>
                  </a:cubicBezTo>
                  <a:cubicBezTo>
                    <a:pt x="133818" y="300982"/>
                    <a:pt x="141247" y="309560"/>
                    <a:pt x="147534" y="318132"/>
                  </a:cubicBezTo>
                  <a:cubicBezTo>
                    <a:pt x="153821" y="326705"/>
                    <a:pt x="160107" y="336986"/>
                    <a:pt x="156678" y="347845"/>
                  </a:cubicBezTo>
                  <a:cubicBezTo>
                    <a:pt x="154963" y="352988"/>
                    <a:pt x="158964" y="357560"/>
                    <a:pt x="156678" y="362704"/>
                  </a:cubicBezTo>
                  <a:cubicBezTo>
                    <a:pt x="149820" y="379277"/>
                    <a:pt x="162393" y="399857"/>
                    <a:pt x="180109" y="403857"/>
                  </a:cubicBezTo>
                  <a:cubicBezTo>
                    <a:pt x="197826" y="407858"/>
                    <a:pt x="216114" y="399280"/>
                    <a:pt x="228116" y="385564"/>
                  </a:cubicBezTo>
                  <a:cubicBezTo>
                    <a:pt x="238974" y="371276"/>
                    <a:pt x="246403" y="354131"/>
                    <a:pt x="249261" y="336415"/>
                  </a:cubicBezTo>
                  <a:cubicBezTo>
                    <a:pt x="266406" y="251833"/>
                    <a:pt x="249832" y="164965"/>
                    <a:pt x="203541" y="929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0C6DE1F-F2C5-FDB7-F6A7-5B4B932A3F4B}"/>
                </a:ext>
              </a:extLst>
            </p:cNvPr>
            <p:cNvSpPr/>
            <p:nvPr/>
          </p:nvSpPr>
          <p:spPr>
            <a:xfrm>
              <a:off x="4409913" y="4224505"/>
              <a:ext cx="39951" cy="8270"/>
            </a:xfrm>
            <a:custGeom>
              <a:avLst/>
              <a:gdLst>
                <a:gd name="connsiteX0" fmla="*/ 39951 w 39951"/>
                <a:gd name="connsiteY0" fmla="*/ 5358 h 8270"/>
                <a:gd name="connsiteX1" fmla="*/ 20520 w 39951"/>
                <a:gd name="connsiteY1" fmla="*/ 6501 h 8270"/>
                <a:gd name="connsiteX2" fmla="*/ 518 w 39951"/>
                <a:gd name="connsiteY2" fmla="*/ 7644 h 8270"/>
                <a:gd name="connsiteX3" fmla="*/ 4518 w 39951"/>
                <a:gd name="connsiteY3" fmla="*/ 3643 h 8270"/>
                <a:gd name="connsiteX4" fmla="*/ 19377 w 39951"/>
                <a:gd name="connsiteY4" fmla="*/ 214 h 8270"/>
                <a:gd name="connsiteX5" fmla="*/ 34808 w 39951"/>
                <a:gd name="connsiteY5" fmla="*/ 1929 h 8270"/>
                <a:gd name="connsiteX6" fmla="*/ 39951 w 39951"/>
                <a:gd name="connsiteY6" fmla="*/ 5358 h 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51" h="8270">
                  <a:moveTo>
                    <a:pt x="39951" y="5358"/>
                  </a:moveTo>
                  <a:cubicBezTo>
                    <a:pt x="38808" y="7072"/>
                    <a:pt x="30235" y="5929"/>
                    <a:pt x="20520" y="6501"/>
                  </a:cubicBezTo>
                  <a:cubicBezTo>
                    <a:pt x="10805" y="7072"/>
                    <a:pt x="2232" y="9358"/>
                    <a:pt x="518" y="7644"/>
                  </a:cubicBezTo>
                  <a:cubicBezTo>
                    <a:pt x="-1197" y="5929"/>
                    <a:pt x="1660" y="5358"/>
                    <a:pt x="4518" y="3643"/>
                  </a:cubicBezTo>
                  <a:cubicBezTo>
                    <a:pt x="9090" y="1357"/>
                    <a:pt x="14234" y="214"/>
                    <a:pt x="19377" y="214"/>
                  </a:cubicBezTo>
                  <a:cubicBezTo>
                    <a:pt x="24520" y="-357"/>
                    <a:pt x="29664" y="214"/>
                    <a:pt x="34808" y="1929"/>
                  </a:cubicBezTo>
                  <a:cubicBezTo>
                    <a:pt x="38237" y="3072"/>
                    <a:pt x="39951" y="4786"/>
                    <a:pt x="39951" y="5358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E831408-DF2B-97CD-DC37-6794A5507067}"/>
                </a:ext>
              </a:extLst>
            </p:cNvPr>
            <p:cNvSpPr/>
            <p:nvPr/>
          </p:nvSpPr>
          <p:spPr>
            <a:xfrm>
              <a:off x="4492619" y="4220483"/>
              <a:ext cx="39078" cy="9413"/>
            </a:xfrm>
            <a:custGeom>
              <a:avLst/>
              <a:gdLst>
                <a:gd name="connsiteX0" fmla="*/ 108 w 39078"/>
                <a:gd name="connsiteY0" fmla="*/ 8797 h 9413"/>
                <a:gd name="connsiteX1" fmla="*/ 19539 w 39078"/>
                <a:gd name="connsiteY1" fmla="*/ 7082 h 9413"/>
                <a:gd name="connsiteX2" fmla="*/ 38970 w 39078"/>
                <a:gd name="connsiteY2" fmla="*/ 4796 h 9413"/>
                <a:gd name="connsiteX3" fmla="*/ 34398 w 39078"/>
                <a:gd name="connsiteY3" fmla="*/ 1367 h 9413"/>
                <a:gd name="connsiteX4" fmla="*/ 19539 w 39078"/>
                <a:gd name="connsiteY4" fmla="*/ 224 h 9413"/>
                <a:gd name="connsiteX5" fmla="*/ 4680 w 39078"/>
                <a:gd name="connsiteY5" fmla="*/ 4225 h 9413"/>
                <a:gd name="connsiteX6" fmla="*/ 108 w 39078"/>
                <a:gd name="connsiteY6" fmla="*/ 8797 h 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78" h="9413">
                  <a:moveTo>
                    <a:pt x="108" y="8797"/>
                  </a:moveTo>
                  <a:cubicBezTo>
                    <a:pt x="1251" y="10511"/>
                    <a:pt x="9824" y="8225"/>
                    <a:pt x="19539" y="7082"/>
                  </a:cubicBezTo>
                  <a:cubicBezTo>
                    <a:pt x="29255" y="5939"/>
                    <a:pt x="37827" y="6511"/>
                    <a:pt x="38970" y="4796"/>
                  </a:cubicBezTo>
                  <a:cubicBezTo>
                    <a:pt x="39542" y="3653"/>
                    <a:pt x="37827" y="2510"/>
                    <a:pt x="34398" y="1367"/>
                  </a:cubicBezTo>
                  <a:cubicBezTo>
                    <a:pt x="29255" y="224"/>
                    <a:pt x="24683" y="-347"/>
                    <a:pt x="19539" y="224"/>
                  </a:cubicBezTo>
                  <a:cubicBezTo>
                    <a:pt x="14396" y="796"/>
                    <a:pt x="9252" y="1939"/>
                    <a:pt x="4680" y="4225"/>
                  </a:cubicBezTo>
                  <a:cubicBezTo>
                    <a:pt x="1251" y="6511"/>
                    <a:pt x="-463" y="8225"/>
                    <a:pt x="108" y="8797"/>
                  </a:cubicBezTo>
                  <a:close/>
                </a:path>
              </a:pathLst>
            </a:custGeom>
            <a:solidFill>
              <a:srgbClr val="000000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D44F175-F8B4-B822-3989-1D0D78E15485}"/>
                </a:ext>
              </a:extLst>
            </p:cNvPr>
            <p:cNvSpPr/>
            <p:nvPr/>
          </p:nvSpPr>
          <p:spPr>
            <a:xfrm>
              <a:off x="4334076" y="5216266"/>
              <a:ext cx="198084" cy="668097"/>
            </a:xfrm>
            <a:custGeom>
              <a:avLst/>
              <a:gdLst>
                <a:gd name="connsiteX0" fmla="*/ 79213 w 198084"/>
                <a:gd name="connsiteY0" fmla="*/ 0 h 668097"/>
                <a:gd name="connsiteX1" fmla="*/ 917 w 198084"/>
                <a:gd name="connsiteY1" fmla="*/ 209169 h 668097"/>
                <a:gd name="connsiteX2" fmla="*/ 38065 w 198084"/>
                <a:gd name="connsiteY2" fmla="*/ 668084 h 668097"/>
                <a:gd name="connsiteX3" fmla="*/ 114074 w 198084"/>
                <a:gd name="connsiteY3" fmla="*/ 660083 h 668097"/>
                <a:gd name="connsiteX4" fmla="*/ 148936 w 198084"/>
                <a:gd name="connsiteY4" fmla="*/ 327469 h 668097"/>
                <a:gd name="connsiteX5" fmla="*/ 142078 w 198084"/>
                <a:gd name="connsiteY5" fmla="*/ 247459 h 668097"/>
                <a:gd name="connsiteX6" fmla="*/ 198085 w 198084"/>
                <a:gd name="connsiteY6" fmla="*/ 148590 h 668097"/>
                <a:gd name="connsiteX7" fmla="*/ 79213 w 198084"/>
                <a:gd name="connsiteY7" fmla="*/ 0 h 66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8084" h="668097">
                  <a:moveTo>
                    <a:pt x="79213" y="0"/>
                  </a:moveTo>
                  <a:cubicBezTo>
                    <a:pt x="79213" y="0"/>
                    <a:pt x="8347" y="176022"/>
                    <a:pt x="917" y="209169"/>
                  </a:cubicBezTo>
                  <a:cubicBezTo>
                    <a:pt x="-6512" y="242316"/>
                    <a:pt x="33493" y="670941"/>
                    <a:pt x="38065" y="668084"/>
                  </a:cubicBezTo>
                  <a:cubicBezTo>
                    <a:pt x="42637" y="665226"/>
                    <a:pt x="114074" y="660083"/>
                    <a:pt x="114074" y="660083"/>
                  </a:cubicBezTo>
                  <a:cubicBezTo>
                    <a:pt x="114074" y="660083"/>
                    <a:pt x="148364" y="348615"/>
                    <a:pt x="148936" y="327469"/>
                  </a:cubicBezTo>
                  <a:cubicBezTo>
                    <a:pt x="148936" y="304038"/>
                    <a:pt x="142078" y="247459"/>
                    <a:pt x="142078" y="247459"/>
                  </a:cubicBezTo>
                  <a:lnTo>
                    <a:pt x="198085" y="148590"/>
                  </a:lnTo>
                  <a:lnTo>
                    <a:pt x="792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B5D02A9-4BC5-D757-B6D2-57E6F2CFFC4E}"/>
                </a:ext>
              </a:extLst>
            </p:cNvPr>
            <p:cNvSpPr/>
            <p:nvPr/>
          </p:nvSpPr>
          <p:spPr>
            <a:xfrm>
              <a:off x="4433863" y="5339139"/>
              <a:ext cx="99441" cy="538924"/>
            </a:xfrm>
            <a:custGeom>
              <a:avLst/>
              <a:gdLst>
                <a:gd name="connsiteX0" fmla="*/ 73724 w 99441"/>
                <a:gd name="connsiteY0" fmla="*/ 0 h 538924"/>
                <a:gd name="connsiteX1" fmla="*/ 16574 w 99441"/>
                <a:gd name="connsiteY1" fmla="*/ 108013 h 538924"/>
                <a:gd name="connsiteX2" fmla="*/ 12001 w 99441"/>
                <a:gd name="connsiteY2" fmla="*/ 123444 h 538924"/>
                <a:gd name="connsiteX3" fmla="*/ 17145 w 99441"/>
                <a:gd name="connsiteY3" fmla="*/ 327469 h 538924"/>
                <a:gd name="connsiteX4" fmla="*/ 0 w 99441"/>
                <a:gd name="connsiteY4" fmla="*/ 538924 h 538924"/>
                <a:gd name="connsiteX5" fmla="*/ 13716 w 99441"/>
                <a:gd name="connsiteY5" fmla="*/ 537781 h 538924"/>
                <a:gd name="connsiteX6" fmla="*/ 48578 w 99441"/>
                <a:gd name="connsiteY6" fmla="*/ 205168 h 538924"/>
                <a:gd name="connsiteX7" fmla="*/ 41719 w 99441"/>
                <a:gd name="connsiteY7" fmla="*/ 125158 h 538924"/>
                <a:gd name="connsiteX8" fmla="*/ 99441 w 99441"/>
                <a:gd name="connsiteY8" fmla="*/ 26289 h 538924"/>
                <a:gd name="connsiteX9" fmla="*/ 73724 w 99441"/>
                <a:gd name="connsiteY9" fmla="*/ 0 h 53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41" h="538924">
                  <a:moveTo>
                    <a:pt x="73724" y="0"/>
                  </a:moveTo>
                  <a:lnTo>
                    <a:pt x="16574" y="108013"/>
                  </a:lnTo>
                  <a:cubicBezTo>
                    <a:pt x="12573" y="112014"/>
                    <a:pt x="11430" y="117729"/>
                    <a:pt x="12001" y="123444"/>
                  </a:cubicBezTo>
                  <a:cubicBezTo>
                    <a:pt x="16002" y="145161"/>
                    <a:pt x="28575" y="274320"/>
                    <a:pt x="17145" y="327469"/>
                  </a:cubicBezTo>
                  <a:lnTo>
                    <a:pt x="0" y="538924"/>
                  </a:lnTo>
                  <a:lnTo>
                    <a:pt x="13716" y="537781"/>
                  </a:lnTo>
                  <a:cubicBezTo>
                    <a:pt x="13716" y="537781"/>
                    <a:pt x="48006" y="226314"/>
                    <a:pt x="48578" y="205168"/>
                  </a:cubicBezTo>
                  <a:cubicBezTo>
                    <a:pt x="48578" y="181737"/>
                    <a:pt x="41719" y="125158"/>
                    <a:pt x="41719" y="125158"/>
                  </a:cubicBezTo>
                  <a:lnTo>
                    <a:pt x="99441" y="26289"/>
                  </a:lnTo>
                  <a:lnTo>
                    <a:pt x="73724" y="0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A85A09B-8201-C51C-F94C-09F43F90242C}"/>
                </a:ext>
              </a:extLst>
            </p:cNvPr>
            <p:cNvSpPr/>
            <p:nvPr/>
          </p:nvSpPr>
          <p:spPr>
            <a:xfrm>
              <a:off x="4204691" y="5843487"/>
              <a:ext cx="256031" cy="116871"/>
            </a:xfrm>
            <a:custGeom>
              <a:avLst/>
              <a:gdLst>
                <a:gd name="connsiteX0" fmla="*/ 245745 w 256031"/>
                <a:gd name="connsiteY0" fmla="*/ 19716 h 116871"/>
                <a:gd name="connsiteX1" fmla="*/ 209169 w 256031"/>
                <a:gd name="connsiteY1" fmla="*/ 31718 h 116871"/>
                <a:gd name="connsiteX2" fmla="*/ 193738 w 256031"/>
                <a:gd name="connsiteY2" fmla="*/ 28860 h 116871"/>
                <a:gd name="connsiteX3" fmla="*/ 164592 w 256031"/>
                <a:gd name="connsiteY3" fmla="*/ 4286 h 116871"/>
                <a:gd name="connsiteX4" fmla="*/ 141732 w 256031"/>
                <a:gd name="connsiteY4" fmla="*/ 4286 h 116871"/>
                <a:gd name="connsiteX5" fmla="*/ 76581 w 256031"/>
                <a:gd name="connsiteY5" fmla="*/ 55721 h 116871"/>
                <a:gd name="connsiteX6" fmla="*/ 25146 w 256031"/>
                <a:gd name="connsiteY6" fmla="*/ 73438 h 116871"/>
                <a:gd name="connsiteX7" fmla="*/ 0 w 256031"/>
                <a:gd name="connsiteY7" fmla="*/ 108870 h 116871"/>
                <a:gd name="connsiteX8" fmla="*/ 8001 w 256031"/>
                <a:gd name="connsiteY8" fmla="*/ 116871 h 116871"/>
                <a:gd name="connsiteX9" fmla="*/ 236601 w 256031"/>
                <a:gd name="connsiteY9" fmla="*/ 114585 h 116871"/>
                <a:gd name="connsiteX10" fmla="*/ 256032 w 256031"/>
                <a:gd name="connsiteY10" fmla="*/ 95155 h 116871"/>
                <a:gd name="connsiteX11" fmla="*/ 255460 w 256031"/>
                <a:gd name="connsiteY11" fmla="*/ 27718 h 116871"/>
                <a:gd name="connsiteX12" fmla="*/ 247459 w 256031"/>
                <a:gd name="connsiteY12" fmla="*/ 19716 h 116871"/>
                <a:gd name="connsiteX13" fmla="*/ 245745 w 256031"/>
                <a:gd name="connsiteY13" fmla="*/ 19716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031" h="116871">
                  <a:moveTo>
                    <a:pt x="245745" y="19716"/>
                  </a:moveTo>
                  <a:lnTo>
                    <a:pt x="209169" y="31718"/>
                  </a:lnTo>
                  <a:cubicBezTo>
                    <a:pt x="204025" y="33433"/>
                    <a:pt x="197739" y="32290"/>
                    <a:pt x="193738" y="28860"/>
                  </a:cubicBezTo>
                  <a:lnTo>
                    <a:pt x="164592" y="4286"/>
                  </a:lnTo>
                  <a:cubicBezTo>
                    <a:pt x="157734" y="-1429"/>
                    <a:pt x="148590" y="-1429"/>
                    <a:pt x="141732" y="4286"/>
                  </a:cubicBezTo>
                  <a:lnTo>
                    <a:pt x="76581" y="55721"/>
                  </a:lnTo>
                  <a:lnTo>
                    <a:pt x="25146" y="73438"/>
                  </a:lnTo>
                  <a:cubicBezTo>
                    <a:pt x="9715" y="78581"/>
                    <a:pt x="0" y="92869"/>
                    <a:pt x="0" y="108870"/>
                  </a:cubicBezTo>
                  <a:cubicBezTo>
                    <a:pt x="0" y="113443"/>
                    <a:pt x="4000" y="116871"/>
                    <a:pt x="8001" y="116871"/>
                  </a:cubicBezTo>
                  <a:lnTo>
                    <a:pt x="236601" y="114585"/>
                  </a:lnTo>
                  <a:cubicBezTo>
                    <a:pt x="247459" y="114585"/>
                    <a:pt x="256032" y="105441"/>
                    <a:pt x="256032" y="95155"/>
                  </a:cubicBezTo>
                  <a:lnTo>
                    <a:pt x="255460" y="27718"/>
                  </a:lnTo>
                  <a:cubicBezTo>
                    <a:pt x="255460" y="23145"/>
                    <a:pt x="252031" y="19716"/>
                    <a:pt x="247459" y="19716"/>
                  </a:cubicBezTo>
                  <a:cubicBezTo>
                    <a:pt x="246888" y="19145"/>
                    <a:pt x="246316" y="19145"/>
                    <a:pt x="245745" y="19716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2C8250A-078C-A781-A414-588B2988BF8F}"/>
                </a:ext>
              </a:extLst>
            </p:cNvPr>
            <p:cNvSpPr/>
            <p:nvPr/>
          </p:nvSpPr>
          <p:spPr>
            <a:xfrm>
              <a:off x="4204691" y="5940928"/>
              <a:ext cx="256603" cy="18288"/>
            </a:xfrm>
            <a:custGeom>
              <a:avLst/>
              <a:gdLst>
                <a:gd name="connsiteX0" fmla="*/ 256603 w 256603"/>
                <a:gd name="connsiteY0" fmla="*/ 0 h 18288"/>
                <a:gd name="connsiteX1" fmla="*/ 1143 w 256603"/>
                <a:gd name="connsiteY1" fmla="*/ 2286 h 18288"/>
                <a:gd name="connsiteX2" fmla="*/ 0 w 256603"/>
                <a:gd name="connsiteY2" fmla="*/ 10287 h 18288"/>
                <a:gd name="connsiteX3" fmla="*/ 8001 w 256603"/>
                <a:gd name="connsiteY3" fmla="*/ 18288 h 18288"/>
                <a:gd name="connsiteX4" fmla="*/ 236601 w 256603"/>
                <a:gd name="connsiteY4" fmla="*/ 16002 h 18288"/>
                <a:gd name="connsiteX5" fmla="*/ 256603 w 256603"/>
                <a:gd name="connsiteY5" fmla="*/ 0 h 1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603" h="18288">
                  <a:moveTo>
                    <a:pt x="256603" y="0"/>
                  </a:moveTo>
                  <a:lnTo>
                    <a:pt x="1143" y="2286"/>
                  </a:lnTo>
                  <a:cubicBezTo>
                    <a:pt x="571" y="5144"/>
                    <a:pt x="0" y="8001"/>
                    <a:pt x="0" y="10287"/>
                  </a:cubicBezTo>
                  <a:cubicBezTo>
                    <a:pt x="0" y="14860"/>
                    <a:pt x="4000" y="18288"/>
                    <a:pt x="8001" y="18288"/>
                  </a:cubicBezTo>
                  <a:lnTo>
                    <a:pt x="236601" y="16002"/>
                  </a:lnTo>
                  <a:cubicBezTo>
                    <a:pt x="246316" y="16574"/>
                    <a:pt x="254889" y="9145"/>
                    <a:pt x="256603" y="0"/>
                  </a:cubicBezTo>
                  <a:close/>
                </a:path>
              </a:pathLst>
            </a:custGeom>
            <a:solidFill>
              <a:srgbClr val="000000">
                <a:alpha val="6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DFC96B1E-9325-8E6E-58A6-19AC9A9C09B1}"/>
                </a:ext>
              </a:extLst>
            </p:cNvPr>
            <p:cNvSpPr/>
            <p:nvPr/>
          </p:nvSpPr>
          <p:spPr>
            <a:xfrm>
              <a:off x="4331707" y="5855346"/>
              <a:ext cx="18002" cy="18716"/>
            </a:xfrm>
            <a:custGeom>
              <a:avLst/>
              <a:gdLst>
                <a:gd name="connsiteX0" fmla="*/ 14716 w 18002"/>
                <a:gd name="connsiteY0" fmla="*/ 18145 h 18716"/>
                <a:gd name="connsiteX1" fmla="*/ 429 w 18002"/>
                <a:gd name="connsiteY1" fmla="*/ 3287 h 18716"/>
                <a:gd name="connsiteX2" fmla="*/ 429 w 18002"/>
                <a:gd name="connsiteY2" fmla="*/ 429 h 18716"/>
                <a:gd name="connsiteX3" fmla="*/ 3286 w 18002"/>
                <a:gd name="connsiteY3" fmla="*/ 429 h 18716"/>
                <a:gd name="connsiteX4" fmla="*/ 17574 w 18002"/>
                <a:gd name="connsiteY4" fmla="*/ 15288 h 18716"/>
                <a:gd name="connsiteX5" fmla="*/ 17574 w 18002"/>
                <a:gd name="connsiteY5" fmla="*/ 18145 h 18716"/>
                <a:gd name="connsiteX6" fmla="*/ 16431 w 18002"/>
                <a:gd name="connsiteY6" fmla="*/ 18717 h 18716"/>
                <a:gd name="connsiteX7" fmla="*/ 14716 w 1800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0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574" y="15288"/>
                  </a:lnTo>
                  <a:cubicBezTo>
                    <a:pt x="18145" y="15859"/>
                    <a:pt x="18145" y="17574"/>
                    <a:pt x="17574" y="18145"/>
                  </a:cubicBezTo>
                  <a:cubicBezTo>
                    <a:pt x="17002" y="18717"/>
                    <a:pt x="17002" y="18717"/>
                    <a:pt x="16431" y="18717"/>
                  </a:cubicBezTo>
                  <a:cubicBezTo>
                    <a:pt x="15288" y="18145"/>
                    <a:pt x="14716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3605DE8-773D-AC50-26D0-CA7E4B1879FA}"/>
                </a:ext>
              </a:extLst>
            </p:cNvPr>
            <p:cNvSpPr/>
            <p:nvPr/>
          </p:nvSpPr>
          <p:spPr>
            <a:xfrm>
              <a:off x="4320848" y="5863918"/>
              <a:ext cx="17662" cy="18716"/>
            </a:xfrm>
            <a:custGeom>
              <a:avLst/>
              <a:gdLst>
                <a:gd name="connsiteX0" fmla="*/ 14716 w 17662"/>
                <a:gd name="connsiteY0" fmla="*/ 18145 h 18716"/>
                <a:gd name="connsiteX1" fmla="*/ 429 w 17662"/>
                <a:gd name="connsiteY1" fmla="*/ 3287 h 18716"/>
                <a:gd name="connsiteX2" fmla="*/ 429 w 17662"/>
                <a:gd name="connsiteY2" fmla="*/ 429 h 18716"/>
                <a:gd name="connsiteX3" fmla="*/ 3286 w 17662"/>
                <a:gd name="connsiteY3" fmla="*/ 429 h 18716"/>
                <a:gd name="connsiteX4" fmla="*/ 17002 w 17662"/>
                <a:gd name="connsiteY4" fmla="*/ 15288 h 18716"/>
                <a:gd name="connsiteX5" fmla="*/ 17002 w 17662"/>
                <a:gd name="connsiteY5" fmla="*/ 18145 h 18716"/>
                <a:gd name="connsiteX6" fmla="*/ 15859 w 17662"/>
                <a:gd name="connsiteY6" fmla="*/ 18717 h 18716"/>
                <a:gd name="connsiteX7" fmla="*/ 14716 w 17662"/>
                <a:gd name="connsiteY7" fmla="*/ 18145 h 1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2" h="18716">
                  <a:moveTo>
                    <a:pt x="14716" y="18145"/>
                  </a:moveTo>
                  <a:lnTo>
                    <a:pt x="429" y="3287"/>
                  </a:lnTo>
                  <a:cubicBezTo>
                    <a:pt x="-143" y="2714"/>
                    <a:pt x="-143" y="1000"/>
                    <a:pt x="429" y="429"/>
                  </a:cubicBezTo>
                  <a:cubicBezTo>
                    <a:pt x="1000" y="-143"/>
                    <a:pt x="2715" y="-143"/>
                    <a:pt x="3286" y="429"/>
                  </a:cubicBezTo>
                  <a:lnTo>
                    <a:pt x="17002" y="15288"/>
                  </a:lnTo>
                  <a:cubicBezTo>
                    <a:pt x="17574" y="15859"/>
                    <a:pt x="18145" y="17574"/>
                    <a:pt x="17002" y="18145"/>
                  </a:cubicBezTo>
                  <a:cubicBezTo>
                    <a:pt x="16430" y="18717"/>
                    <a:pt x="15859" y="18717"/>
                    <a:pt x="15859" y="18717"/>
                  </a:cubicBezTo>
                  <a:cubicBezTo>
                    <a:pt x="15859" y="18145"/>
                    <a:pt x="15288" y="18145"/>
                    <a:pt x="14716" y="18145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7962E8B-3D2F-2593-4146-E5C96AE75502}"/>
                </a:ext>
              </a:extLst>
            </p:cNvPr>
            <p:cNvSpPr/>
            <p:nvPr/>
          </p:nvSpPr>
          <p:spPr>
            <a:xfrm>
              <a:off x="4310043" y="5871972"/>
              <a:ext cx="18520" cy="19235"/>
            </a:xfrm>
            <a:custGeom>
              <a:avLst/>
              <a:gdLst>
                <a:gd name="connsiteX0" fmla="*/ 14663 w 18520"/>
                <a:gd name="connsiteY0" fmla="*/ 18664 h 19235"/>
                <a:gd name="connsiteX1" fmla="*/ 947 w 18520"/>
                <a:gd name="connsiteY1" fmla="*/ 3805 h 19235"/>
                <a:gd name="connsiteX2" fmla="*/ 376 w 18520"/>
                <a:gd name="connsiteY2" fmla="*/ 947 h 19235"/>
                <a:gd name="connsiteX3" fmla="*/ 3233 w 18520"/>
                <a:gd name="connsiteY3" fmla="*/ 375 h 19235"/>
                <a:gd name="connsiteX4" fmla="*/ 3804 w 18520"/>
                <a:gd name="connsiteY4" fmla="*/ 947 h 19235"/>
                <a:gd name="connsiteX5" fmla="*/ 18092 w 18520"/>
                <a:gd name="connsiteY5" fmla="*/ 15806 h 19235"/>
                <a:gd name="connsiteX6" fmla="*/ 18092 w 18520"/>
                <a:gd name="connsiteY6" fmla="*/ 18664 h 19235"/>
                <a:gd name="connsiteX7" fmla="*/ 16949 w 18520"/>
                <a:gd name="connsiteY7" fmla="*/ 19235 h 19235"/>
                <a:gd name="connsiteX8" fmla="*/ 14663 w 18520"/>
                <a:gd name="connsiteY8" fmla="*/ 18664 h 1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0" h="19235">
                  <a:moveTo>
                    <a:pt x="14663" y="18664"/>
                  </a:moveTo>
                  <a:lnTo>
                    <a:pt x="947" y="3805"/>
                  </a:lnTo>
                  <a:cubicBezTo>
                    <a:pt x="-196" y="3233"/>
                    <a:pt x="-196" y="2090"/>
                    <a:pt x="376" y="947"/>
                  </a:cubicBezTo>
                  <a:cubicBezTo>
                    <a:pt x="947" y="-196"/>
                    <a:pt x="2090" y="-196"/>
                    <a:pt x="3233" y="375"/>
                  </a:cubicBezTo>
                  <a:cubicBezTo>
                    <a:pt x="3233" y="375"/>
                    <a:pt x="3233" y="375"/>
                    <a:pt x="3804" y="947"/>
                  </a:cubicBezTo>
                  <a:lnTo>
                    <a:pt x="18092" y="15806"/>
                  </a:lnTo>
                  <a:cubicBezTo>
                    <a:pt x="18663" y="16378"/>
                    <a:pt x="18663" y="18092"/>
                    <a:pt x="18092" y="18664"/>
                  </a:cubicBezTo>
                  <a:cubicBezTo>
                    <a:pt x="17521" y="19235"/>
                    <a:pt x="16949" y="19235"/>
                    <a:pt x="16949" y="19235"/>
                  </a:cubicBezTo>
                  <a:cubicBezTo>
                    <a:pt x="15234" y="19235"/>
                    <a:pt x="14663" y="18664"/>
                    <a:pt x="14663" y="18664"/>
                  </a:cubicBez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D0BED55-8259-73F8-5196-19294F275806}"/>
                </a:ext>
              </a:extLst>
            </p:cNvPr>
            <p:cNvSpPr/>
            <p:nvPr/>
          </p:nvSpPr>
          <p:spPr>
            <a:xfrm>
              <a:off x="4352709" y="5021956"/>
              <a:ext cx="262890" cy="385762"/>
            </a:xfrm>
            <a:custGeom>
              <a:avLst/>
              <a:gdLst>
                <a:gd name="connsiteX0" fmla="*/ 101727 w 262890"/>
                <a:gd name="connsiteY0" fmla="*/ 24574 h 385762"/>
                <a:gd name="connsiteX1" fmla="*/ 0 w 262890"/>
                <a:gd name="connsiteY1" fmla="*/ 316039 h 385762"/>
                <a:gd name="connsiteX2" fmla="*/ 170879 w 262890"/>
                <a:gd name="connsiteY2" fmla="*/ 385763 h 385762"/>
                <a:gd name="connsiteX3" fmla="*/ 262890 w 262890"/>
                <a:gd name="connsiteY3" fmla="*/ 232600 h 385762"/>
                <a:gd name="connsiteX4" fmla="*/ 213741 w 262890"/>
                <a:gd name="connsiteY4" fmla="*/ 0 h 385762"/>
                <a:gd name="connsiteX5" fmla="*/ 101727 w 262890"/>
                <a:gd name="connsiteY5" fmla="*/ 24574 h 38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2890" h="385762">
                  <a:moveTo>
                    <a:pt x="101727" y="24574"/>
                  </a:moveTo>
                  <a:cubicBezTo>
                    <a:pt x="102870" y="28003"/>
                    <a:pt x="0" y="316039"/>
                    <a:pt x="0" y="316039"/>
                  </a:cubicBezTo>
                  <a:lnTo>
                    <a:pt x="170879" y="385763"/>
                  </a:lnTo>
                  <a:lnTo>
                    <a:pt x="262890" y="232600"/>
                  </a:lnTo>
                  <a:lnTo>
                    <a:pt x="213741" y="0"/>
                  </a:lnTo>
                  <a:lnTo>
                    <a:pt x="101727" y="24574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1AA9910-9B34-EF74-328B-DAE67D785532}"/>
                </a:ext>
              </a:extLst>
            </p:cNvPr>
            <p:cNvSpPr/>
            <p:nvPr/>
          </p:nvSpPr>
          <p:spPr>
            <a:xfrm>
              <a:off x="4491013" y="5132833"/>
              <a:ext cx="124586" cy="274891"/>
            </a:xfrm>
            <a:custGeom>
              <a:avLst/>
              <a:gdLst>
                <a:gd name="connsiteX0" fmla="*/ 76009 w 124586"/>
                <a:gd name="connsiteY0" fmla="*/ 7429 h 274891"/>
                <a:gd name="connsiteX1" fmla="*/ 89154 w 124586"/>
                <a:gd name="connsiteY1" fmla="*/ 85725 h 274891"/>
                <a:gd name="connsiteX2" fmla="*/ 80581 w 124586"/>
                <a:gd name="connsiteY2" fmla="*/ 129730 h 274891"/>
                <a:gd name="connsiteX3" fmla="*/ 0 w 124586"/>
                <a:gd name="connsiteY3" fmla="*/ 262318 h 274891"/>
                <a:gd name="connsiteX4" fmla="*/ 32576 w 124586"/>
                <a:gd name="connsiteY4" fmla="*/ 274891 h 274891"/>
                <a:gd name="connsiteX5" fmla="*/ 124587 w 124586"/>
                <a:gd name="connsiteY5" fmla="*/ 121729 h 274891"/>
                <a:gd name="connsiteX6" fmla="*/ 77724 w 124586"/>
                <a:gd name="connsiteY6" fmla="*/ 0 h 274891"/>
                <a:gd name="connsiteX7" fmla="*/ 76009 w 124586"/>
                <a:gd name="connsiteY7" fmla="*/ 7429 h 27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586" h="274891">
                  <a:moveTo>
                    <a:pt x="76009" y="7429"/>
                  </a:moveTo>
                  <a:lnTo>
                    <a:pt x="89154" y="85725"/>
                  </a:lnTo>
                  <a:cubicBezTo>
                    <a:pt x="91440" y="101155"/>
                    <a:pt x="88583" y="116586"/>
                    <a:pt x="80581" y="129730"/>
                  </a:cubicBezTo>
                  <a:lnTo>
                    <a:pt x="0" y="262318"/>
                  </a:lnTo>
                  <a:lnTo>
                    <a:pt x="32576" y="274891"/>
                  </a:lnTo>
                  <a:lnTo>
                    <a:pt x="124587" y="121729"/>
                  </a:lnTo>
                  <a:lnTo>
                    <a:pt x="77724" y="0"/>
                  </a:lnTo>
                  <a:lnTo>
                    <a:pt x="76009" y="742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9E08A65-62E5-0B8E-025F-B36143444061}"/>
                </a:ext>
              </a:extLst>
            </p:cNvPr>
            <p:cNvSpPr/>
            <p:nvPr/>
          </p:nvSpPr>
          <p:spPr>
            <a:xfrm>
              <a:off x="4537304" y="4949953"/>
              <a:ext cx="321754" cy="458342"/>
            </a:xfrm>
            <a:custGeom>
              <a:avLst/>
              <a:gdLst>
                <a:gd name="connsiteX0" fmla="*/ 0 w 321754"/>
                <a:gd name="connsiteY0" fmla="*/ 97726 h 458342"/>
                <a:gd name="connsiteX1" fmla="*/ 131445 w 321754"/>
                <a:gd name="connsiteY1" fmla="*/ 458343 h 458342"/>
                <a:gd name="connsiteX2" fmla="*/ 321755 w 321754"/>
                <a:gd name="connsiteY2" fmla="*/ 402336 h 458342"/>
                <a:gd name="connsiteX3" fmla="*/ 278321 w 321754"/>
                <a:gd name="connsiteY3" fmla="*/ 195453 h 458342"/>
                <a:gd name="connsiteX4" fmla="*/ 270891 w 321754"/>
                <a:gd name="connsiteY4" fmla="*/ 157734 h 458342"/>
                <a:gd name="connsiteX5" fmla="*/ 233172 w 321754"/>
                <a:gd name="connsiteY5" fmla="*/ 34290 h 458342"/>
                <a:gd name="connsiteX6" fmla="*/ 202883 w 321754"/>
                <a:gd name="connsiteY6" fmla="*/ 0 h 458342"/>
                <a:gd name="connsiteX7" fmla="*/ 0 w 321754"/>
                <a:gd name="connsiteY7" fmla="*/ 97726 h 45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1754" h="458342">
                  <a:moveTo>
                    <a:pt x="0" y="97726"/>
                  </a:moveTo>
                  <a:cubicBezTo>
                    <a:pt x="0" y="101727"/>
                    <a:pt x="131445" y="458343"/>
                    <a:pt x="131445" y="458343"/>
                  </a:cubicBezTo>
                  <a:lnTo>
                    <a:pt x="321755" y="402336"/>
                  </a:lnTo>
                  <a:lnTo>
                    <a:pt x="278321" y="195453"/>
                  </a:lnTo>
                  <a:cubicBezTo>
                    <a:pt x="274320" y="182880"/>
                    <a:pt x="272034" y="170307"/>
                    <a:pt x="270891" y="157734"/>
                  </a:cubicBezTo>
                  <a:cubicBezTo>
                    <a:pt x="268034" y="127444"/>
                    <a:pt x="258318" y="65151"/>
                    <a:pt x="233172" y="34290"/>
                  </a:cubicBezTo>
                  <a:cubicBezTo>
                    <a:pt x="216027" y="13144"/>
                    <a:pt x="202883" y="0"/>
                    <a:pt x="202883" y="0"/>
                  </a:cubicBezTo>
                  <a:lnTo>
                    <a:pt x="0" y="97726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A5124D7-D334-D455-218B-FFD7634761B4}"/>
                </a:ext>
              </a:extLst>
            </p:cNvPr>
            <p:cNvSpPr/>
            <p:nvPr/>
          </p:nvSpPr>
          <p:spPr>
            <a:xfrm>
              <a:off x="4384142" y="4426402"/>
              <a:ext cx="400621" cy="657861"/>
            </a:xfrm>
            <a:custGeom>
              <a:avLst/>
              <a:gdLst>
                <a:gd name="connsiteX0" fmla="*/ 317183 w 400621"/>
                <a:gd name="connsiteY0" fmla="*/ 598405 h 657861"/>
                <a:gd name="connsiteX1" fmla="*/ 400622 w 400621"/>
                <a:gd name="connsiteY1" fmla="*/ 554400 h 657861"/>
                <a:gd name="connsiteX2" fmla="*/ 326327 w 400621"/>
                <a:gd name="connsiteY2" fmla="*/ 414954 h 657861"/>
                <a:gd name="connsiteX3" fmla="*/ 276606 w 400621"/>
                <a:gd name="connsiteY3" fmla="*/ 188069 h 657861"/>
                <a:gd name="connsiteX4" fmla="*/ 185738 w 400621"/>
                <a:gd name="connsiteY4" fmla="*/ 45 h 657861"/>
                <a:gd name="connsiteX5" fmla="*/ 184023 w 400621"/>
                <a:gd name="connsiteY5" fmla="*/ 45 h 657861"/>
                <a:gd name="connsiteX6" fmla="*/ 0 w 400621"/>
                <a:gd name="connsiteY6" fmla="*/ 197212 h 657861"/>
                <a:gd name="connsiteX7" fmla="*/ 572 w 400621"/>
                <a:gd name="connsiteY7" fmla="*/ 266935 h 657861"/>
                <a:gd name="connsiteX8" fmla="*/ 26861 w 400621"/>
                <a:gd name="connsiteY8" fmla="*/ 562972 h 657861"/>
                <a:gd name="connsiteX9" fmla="*/ 43434 w 400621"/>
                <a:gd name="connsiteY9" fmla="*/ 657842 h 657861"/>
                <a:gd name="connsiteX10" fmla="*/ 317183 w 400621"/>
                <a:gd name="connsiteY10" fmla="*/ 598405 h 65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0621" h="657861">
                  <a:moveTo>
                    <a:pt x="317183" y="598405"/>
                  </a:moveTo>
                  <a:cubicBezTo>
                    <a:pt x="342900" y="588690"/>
                    <a:pt x="387477" y="565830"/>
                    <a:pt x="400622" y="554400"/>
                  </a:cubicBezTo>
                  <a:cubicBezTo>
                    <a:pt x="400622" y="554400"/>
                    <a:pt x="341757" y="462960"/>
                    <a:pt x="326327" y="414954"/>
                  </a:cubicBezTo>
                  <a:cubicBezTo>
                    <a:pt x="310896" y="366948"/>
                    <a:pt x="281178" y="244647"/>
                    <a:pt x="276606" y="188069"/>
                  </a:cubicBezTo>
                  <a:cubicBezTo>
                    <a:pt x="272034" y="131490"/>
                    <a:pt x="249174" y="-2813"/>
                    <a:pt x="185738" y="45"/>
                  </a:cubicBezTo>
                  <a:lnTo>
                    <a:pt x="184023" y="45"/>
                  </a:lnTo>
                  <a:cubicBezTo>
                    <a:pt x="56579" y="4617"/>
                    <a:pt x="10859" y="92628"/>
                    <a:pt x="0" y="197212"/>
                  </a:cubicBezTo>
                  <a:lnTo>
                    <a:pt x="572" y="266935"/>
                  </a:lnTo>
                  <a:cubicBezTo>
                    <a:pt x="0" y="363519"/>
                    <a:pt x="18859" y="512109"/>
                    <a:pt x="26861" y="562972"/>
                  </a:cubicBezTo>
                  <a:cubicBezTo>
                    <a:pt x="36004" y="620122"/>
                    <a:pt x="43434" y="657842"/>
                    <a:pt x="43434" y="657842"/>
                  </a:cubicBezTo>
                  <a:cubicBezTo>
                    <a:pt x="43434" y="657842"/>
                    <a:pt x="151448" y="660699"/>
                    <a:pt x="317183" y="598405"/>
                  </a:cubicBez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CD62F79-480B-B4C5-521C-EA0EAF14456D}"/>
                </a:ext>
              </a:extLst>
            </p:cNvPr>
            <p:cNvSpPr/>
            <p:nvPr/>
          </p:nvSpPr>
          <p:spPr>
            <a:xfrm>
              <a:off x="4384142" y="4500742"/>
              <a:ext cx="113156" cy="212026"/>
            </a:xfrm>
            <a:custGeom>
              <a:avLst/>
              <a:gdLst>
                <a:gd name="connsiteX0" fmla="*/ 0 w 113156"/>
                <a:gd name="connsiteY0" fmla="*/ 184595 h 212026"/>
                <a:gd name="connsiteX1" fmla="*/ 17717 w 113156"/>
                <a:gd name="connsiteY1" fmla="*/ 189167 h 212026"/>
                <a:gd name="connsiteX2" fmla="*/ 40577 w 113156"/>
                <a:gd name="connsiteY2" fmla="*/ 143447 h 212026"/>
                <a:gd name="connsiteX3" fmla="*/ 31433 w 113156"/>
                <a:gd name="connsiteY3" fmla="*/ 136017 h 212026"/>
                <a:gd name="connsiteX4" fmla="*/ 102299 w 113156"/>
                <a:gd name="connsiteY4" fmla="*/ 0 h 212026"/>
                <a:gd name="connsiteX5" fmla="*/ 113157 w 113156"/>
                <a:gd name="connsiteY5" fmla="*/ 5715 h 212026"/>
                <a:gd name="connsiteX6" fmla="*/ 66866 w 113156"/>
                <a:gd name="connsiteY6" fmla="*/ 145161 h 212026"/>
                <a:gd name="connsiteX7" fmla="*/ 22289 w 113156"/>
                <a:gd name="connsiteY7" fmla="*/ 212027 h 212026"/>
                <a:gd name="connsiteX8" fmla="*/ 0 w 113156"/>
                <a:gd name="connsiteY8" fmla="*/ 209169 h 212026"/>
                <a:gd name="connsiteX9" fmla="*/ 0 w 113156"/>
                <a:gd name="connsiteY9" fmla="*/ 184595 h 21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156" h="212026">
                  <a:moveTo>
                    <a:pt x="0" y="184595"/>
                  </a:moveTo>
                  <a:lnTo>
                    <a:pt x="17717" y="189167"/>
                  </a:lnTo>
                  <a:lnTo>
                    <a:pt x="40577" y="143447"/>
                  </a:lnTo>
                  <a:lnTo>
                    <a:pt x="31433" y="136017"/>
                  </a:lnTo>
                  <a:lnTo>
                    <a:pt x="102299" y="0"/>
                  </a:lnTo>
                  <a:lnTo>
                    <a:pt x="113157" y="5715"/>
                  </a:lnTo>
                  <a:lnTo>
                    <a:pt x="66866" y="145161"/>
                  </a:lnTo>
                  <a:lnTo>
                    <a:pt x="22289" y="212027"/>
                  </a:lnTo>
                  <a:lnTo>
                    <a:pt x="0" y="209169"/>
                  </a:lnTo>
                  <a:lnTo>
                    <a:pt x="0" y="18459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EAABC16-200B-0F71-43D1-BD08140E223D}"/>
                </a:ext>
              </a:extLst>
            </p:cNvPr>
            <p:cNvSpPr/>
            <p:nvPr/>
          </p:nvSpPr>
          <p:spPr>
            <a:xfrm>
              <a:off x="4389286" y="4574471"/>
              <a:ext cx="221741" cy="272266"/>
            </a:xfrm>
            <a:custGeom>
              <a:avLst/>
              <a:gdLst>
                <a:gd name="connsiteX0" fmla="*/ 4001 w 221741"/>
                <a:gd name="connsiteY0" fmla="*/ 262319 h 272266"/>
                <a:gd name="connsiteX1" fmla="*/ 16002 w 221741"/>
                <a:gd name="connsiteY1" fmla="*/ 267462 h 272266"/>
                <a:gd name="connsiteX2" fmla="*/ 87439 w 221741"/>
                <a:gd name="connsiteY2" fmla="*/ 248031 h 272266"/>
                <a:gd name="connsiteX3" fmla="*/ 99441 w 221741"/>
                <a:gd name="connsiteY3" fmla="*/ 227457 h 272266"/>
                <a:gd name="connsiteX4" fmla="*/ 153733 w 221741"/>
                <a:gd name="connsiteY4" fmla="*/ 126873 h 272266"/>
                <a:gd name="connsiteX5" fmla="*/ 162306 w 221741"/>
                <a:gd name="connsiteY5" fmla="*/ 130874 h 272266"/>
                <a:gd name="connsiteX6" fmla="*/ 221742 w 221741"/>
                <a:gd name="connsiteY6" fmla="*/ 1143 h 272266"/>
                <a:gd name="connsiteX7" fmla="*/ 210312 w 221741"/>
                <a:gd name="connsiteY7" fmla="*/ 0 h 272266"/>
                <a:gd name="connsiteX8" fmla="*/ 0 w 221741"/>
                <a:gd name="connsiteY8" fmla="*/ 225171 h 272266"/>
                <a:gd name="connsiteX9" fmla="*/ 4001 w 221741"/>
                <a:gd name="connsiteY9" fmla="*/ 262319 h 272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741" h="272266">
                  <a:moveTo>
                    <a:pt x="4001" y="262319"/>
                  </a:moveTo>
                  <a:lnTo>
                    <a:pt x="16002" y="267462"/>
                  </a:lnTo>
                  <a:cubicBezTo>
                    <a:pt x="41148" y="278321"/>
                    <a:pt x="70866" y="270320"/>
                    <a:pt x="87439" y="248031"/>
                  </a:cubicBezTo>
                  <a:cubicBezTo>
                    <a:pt x="92011" y="241745"/>
                    <a:pt x="96012" y="234887"/>
                    <a:pt x="99441" y="227457"/>
                  </a:cubicBezTo>
                  <a:lnTo>
                    <a:pt x="153733" y="126873"/>
                  </a:lnTo>
                  <a:lnTo>
                    <a:pt x="162306" y="130874"/>
                  </a:lnTo>
                  <a:lnTo>
                    <a:pt x="221742" y="1143"/>
                  </a:lnTo>
                  <a:lnTo>
                    <a:pt x="210312" y="0"/>
                  </a:lnTo>
                  <a:lnTo>
                    <a:pt x="0" y="225171"/>
                  </a:lnTo>
                  <a:lnTo>
                    <a:pt x="4001" y="262319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A24FF15-FBF3-2126-3B9B-AA726C9682C1}"/>
                </a:ext>
              </a:extLst>
            </p:cNvPr>
            <p:cNvSpPr/>
            <p:nvPr/>
          </p:nvSpPr>
          <p:spPr>
            <a:xfrm>
              <a:off x="4146197" y="4571769"/>
              <a:ext cx="392822" cy="246792"/>
            </a:xfrm>
            <a:custGeom>
              <a:avLst/>
              <a:gdLst>
                <a:gd name="connsiteX0" fmla="*/ 293381 w 392822"/>
                <a:gd name="connsiteY0" fmla="*/ 67859 h 246792"/>
                <a:gd name="connsiteX1" fmla="*/ 261377 w 392822"/>
                <a:gd name="connsiteY1" fmla="*/ 131867 h 246792"/>
                <a:gd name="connsiteX2" fmla="*/ 112787 w 392822"/>
                <a:gd name="connsiteY2" fmla="*/ 65573 h 246792"/>
                <a:gd name="connsiteX3" fmla="*/ 100214 w 392822"/>
                <a:gd name="connsiteY3" fmla="*/ 30140 h 246792"/>
                <a:gd name="connsiteX4" fmla="*/ 73925 w 392822"/>
                <a:gd name="connsiteY4" fmla="*/ 5566 h 246792"/>
                <a:gd name="connsiteX5" fmla="*/ 55637 w 392822"/>
                <a:gd name="connsiteY5" fmla="*/ 994 h 246792"/>
                <a:gd name="connsiteX6" fmla="*/ 46493 w 392822"/>
                <a:gd name="connsiteY6" fmla="*/ 13566 h 246792"/>
                <a:gd name="connsiteX7" fmla="*/ 28205 w 392822"/>
                <a:gd name="connsiteY7" fmla="*/ 27854 h 246792"/>
                <a:gd name="connsiteX8" fmla="*/ 11060 w 392822"/>
                <a:gd name="connsiteY8" fmla="*/ 45571 h 246792"/>
                <a:gd name="connsiteX9" fmla="*/ 1916 w 392822"/>
                <a:gd name="connsiteY9" fmla="*/ 67287 h 246792"/>
                <a:gd name="connsiteX10" fmla="*/ 55065 w 392822"/>
                <a:gd name="connsiteY10" fmla="*/ 109579 h 246792"/>
                <a:gd name="connsiteX11" fmla="*/ 289380 w 392822"/>
                <a:gd name="connsiteY11" fmla="*/ 246739 h 246792"/>
                <a:gd name="connsiteX12" fmla="*/ 320813 w 392822"/>
                <a:gd name="connsiteY12" fmla="*/ 235309 h 246792"/>
                <a:gd name="connsiteX13" fmla="*/ 335100 w 392822"/>
                <a:gd name="connsiteY13" fmla="*/ 217592 h 246792"/>
                <a:gd name="connsiteX14" fmla="*/ 392822 w 392822"/>
                <a:gd name="connsiteY14" fmla="*/ 117579 h 246792"/>
                <a:gd name="connsiteX15" fmla="*/ 293381 w 392822"/>
                <a:gd name="connsiteY15" fmla="*/ 67859 h 24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822" h="246792">
                  <a:moveTo>
                    <a:pt x="293381" y="67859"/>
                  </a:moveTo>
                  <a:lnTo>
                    <a:pt x="261377" y="131867"/>
                  </a:lnTo>
                  <a:lnTo>
                    <a:pt x="112787" y="65573"/>
                  </a:lnTo>
                  <a:cubicBezTo>
                    <a:pt x="111644" y="61572"/>
                    <a:pt x="103072" y="35284"/>
                    <a:pt x="100214" y="30140"/>
                  </a:cubicBezTo>
                  <a:cubicBezTo>
                    <a:pt x="97928" y="26139"/>
                    <a:pt x="85355" y="14709"/>
                    <a:pt x="73925" y="5566"/>
                  </a:cubicBezTo>
                  <a:cubicBezTo>
                    <a:pt x="69353" y="422"/>
                    <a:pt x="61923" y="-1293"/>
                    <a:pt x="55637" y="994"/>
                  </a:cubicBezTo>
                  <a:cubicBezTo>
                    <a:pt x="51065" y="3279"/>
                    <a:pt x="47065" y="3279"/>
                    <a:pt x="46493" y="13566"/>
                  </a:cubicBezTo>
                  <a:cubicBezTo>
                    <a:pt x="46493" y="13566"/>
                    <a:pt x="28205" y="5566"/>
                    <a:pt x="28205" y="27854"/>
                  </a:cubicBezTo>
                  <a:cubicBezTo>
                    <a:pt x="28205" y="27854"/>
                    <a:pt x="7060" y="26139"/>
                    <a:pt x="11060" y="45571"/>
                  </a:cubicBezTo>
                  <a:cubicBezTo>
                    <a:pt x="11060" y="45571"/>
                    <a:pt x="-5513" y="48428"/>
                    <a:pt x="1916" y="67287"/>
                  </a:cubicBezTo>
                  <a:cubicBezTo>
                    <a:pt x="7631" y="81575"/>
                    <a:pt x="39635" y="101006"/>
                    <a:pt x="55065" y="109579"/>
                  </a:cubicBezTo>
                  <a:cubicBezTo>
                    <a:pt x="55065" y="109579"/>
                    <a:pt x="235088" y="242166"/>
                    <a:pt x="289380" y="246739"/>
                  </a:cubicBezTo>
                  <a:cubicBezTo>
                    <a:pt x="300810" y="247310"/>
                    <a:pt x="312240" y="243309"/>
                    <a:pt x="320813" y="235309"/>
                  </a:cubicBezTo>
                  <a:cubicBezTo>
                    <a:pt x="326528" y="230165"/>
                    <a:pt x="331672" y="224450"/>
                    <a:pt x="335100" y="217592"/>
                  </a:cubicBezTo>
                  <a:lnTo>
                    <a:pt x="392822" y="117579"/>
                  </a:lnTo>
                  <a:lnTo>
                    <a:pt x="293381" y="6785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28FBF3E-55A4-4173-0F9C-A74694EEE15C}"/>
                </a:ext>
              </a:extLst>
            </p:cNvPr>
            <p:cNvSpPr/>
            <p:nvPr/>
          </p:nvSpPr>
          <p:spPr>
            <a:xfrm>
              <a:off x="4153174" y="4080690"/>
              <a:ext cx="102380" cy="115443"/>
            </a:xfrm>
            <a:custGeom>
              <a:avLst/>
              <a:gdLst>
                <a:gd name="connsiteX0" fmla="*/ 84664 w 102380"/>
                <a:gd name="connsiteY0" fmla="*/ 0 h 115443"/>
                <a:gd name="connsiteX1" fmla="*/ 70948 w 102380"/>
                <a:gd name="connsiteY1" fmla="*/ 10287 h 115443"/>
                <a:gd name="connsiteX2" fmla="*/ 44087 w 102380"/>
                <a:gd name="connsiteY2" fmla="*/ 16574 h 115443"/>
                <a:gd name="connsiteX3" fmla="*/ 20085 w 102380"/>
                <a:gd name="connsiteY3" fmla="*/ 28004 h 115443"/>
                <a:gd name="connsiteX4" fmla="*/ 82 w 102380"/>
                <a:gd name="connsiteY4" fmla="*/ 49721 h 115443"/>
                <a:gd name="connsiteX5" fmla="*/ 24085 w 102380"/>
                <a:gd name="connsiteY5" fmla="*/ 115443 h 115443"/>
                <a:gd name="connsiteX6" fmla="*/ 85807 w 102380"/>
                <a:gd name="connsiteY6" fmla="*/ 95441 h 115443"/>
                <a:gd name="connsiteX7" fmla="*/ 102380 w 102380"/>
                <a:gd name="connsiteY7" fmla="*/ 52578 h 115443"/>
                <a:gd name="connsiteX8" fmla="*/ 98380 w 102380"/>
                <a:gd name="connsiteY8" fmla="*/ 12573 h 115443"/>
                <a:gd name="connsiteX9" fmla="*/ 84664 w 102380"/>
                <a:gd name="connsiteY9" fmla="*/ 0 h 11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380" h="115443">
                  <a:moveTo>
                    <a:pt x="84664" y="0"/>
                  </a:moveTo>
                  <a:cubicBezTo>
                    <a:pt x="78377" y="572"/>
                    <a:pt x="73234" y="4572"/>
                    <a:pt x="70948" y="10287"/>
                  </a:cubicBezTo>
                  <a:cubicBezTo>
                    <a:pt x="70948" y="10287"/>
                    <a:pt x="53232" y="-2286"/>
                    <a:pt x="44087" y="16574"/>
                  </a:cubicBezTo>
                  <a:cubicBezTo>
                    <a:pt x="44087" y="16574"/>
                    <a:pt x="25228" y="10287"/>
                    <a:pt x="20085" y="28004"/>
                  </a:cubicBezTo>
                  <a:cubicBezTo>
                    <a:pt x="9226" y="29718"/>
                    <a:pt x="653" y="38862"/>
                    <a:pt x="82" y="49721"/>
                  </a:cubicBezTo>
                  <a:cubicBezTo>
                    <a:pt x="-1633" y="69152"/>
                    <a:pt x="24085" y="115443"/>
                    <a:pt x="24085" y="115443"/>
                  </a:cubicBezTo>
                  <a:lnTo>
                    <a:pt x="85807" y="95441"/>
                  </a:lnTo>
                  <a:cubicBezTo>
                    <a:pt x="85807" y="95441"/>
                    <a:pt x="102380" y="58293"/>
                    <a:pt x="102380" y="52578"/>
                  </a:cubicBezTo>
                  <a:cubicBezTo>
                    <a:pt x="102380" y="48578"/>
                    <a:pt x="99523" y="25146"/>
                    <a:pt x="98380" y="12573"/>
                  </a:cubicBezTo>
                  <a:cubicBezTo>
                    <a:pt x="97237" y="5144"/>
                    <a:pt x="91522" y="0"/>
                    <a:pt x="8466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82C48B4-3158-E149-C98B-A1E034721001}"/>
                </a:ext>
              </a:extLst>
            </p:cNvPr>
            <p:cNvSpPr/>
            <p:nvPr/>
          </p:nvSpPr>
          <p:spPr>
            <a:xfrm>
              <a:off x="4156685" y="4108699"/>
              <a:ext cx="46097" cy="43642"/>
            </a:xfrm>
            <a:custGeom>
              <a:avLst/>
              <a:gdLst>
                <a:gd name="connsiteX0" fmla="*/ 0 w 46097"/>
                <a:gd name="connsiteY0" fmla="*/ 18860 h 43642"/>
                <a:gd name="connsiteX1" fmla="*/ 18288 w 46097"/>
                <a:gd name="connsiteY1" fmla="*/ 43434 h 43642"/>
                <a:gd name="connsiteX2" fmla="*/ 20003 w 46097"/>
                <a:gd name="connsiteY2" fmla="*/ 5715 h 43642"/>
                <a:gd name="connsiteX3" fmla="*/ 38862 w 46097"/>
                <a:gd name="connsiteY3" fmla="*/ 34290 h 43642"/>
                <a:gd name="connsiteX4" fmla="*/ 42863 w 46097"/>
                <a:gd name="connsiteY4" fmla="*/ 0 h 4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097" h="43642">
                  <a:moveTo>
                    <a:pt x="0" y="18860"/>
                  </a:moveTo>
                  <a:cubicBezTo>
                    <a:pt x="0" y="18860"/>
                    <a:pt x="5144" y="46292"/>
                    <a:pt x="18288" y="43434"/>
                  </a:cubicBezTo>
                  <a:cubicBezTo>
                    <a:pt x="18288" y="43434"/>
                    <a:pt x="32576" y="41720"/>
                    <a:pt x="20003" y="5715"/>
                  </a:cubicBezTo>
                  <a:cubicBezTo>
                    <a:pt x="20003" y="5715"/>
                    <a:pt x="28004" y="37148"/>
                    <a:pt x="38862" y="34290"/>
                  </a:cubicBezTo>
                  <a:cubicBezTo>
                    <a:pt x="38862" y="34290"/>
                    <a:pt x="52006" y="28575"/>
                    <a:pt x="42863" y="0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DAE5D52-FE57-D46D-1B63-1DF976486947}"/>
                </a:ext>
              </a:extLst>
            </p:cNvPr>
            <p:cNvSpPr/>
            <p:nvPr/>
          </p:nvSpPr>
          <p:spPr>
            <a:xfrm>
              <a:off x="5115662" y="2942839"/>
              <a:ext cx="1108138" cy="794385"/>
            </a:xfrm>
            <a:custGeom>
              <a:avLst/>
              <a:gdLst>
                <a:gd name="connsiteX0" fmla="*/ 390906 w 1108138"/>
                <a:gd name="connsiteY0" fmla="*/ 0 h 794385"/>
                <a:gd name="connsiteX1" fmla="*/ 0 w 1108138"/>
                <a:gd name="connsiteY1" fmla="*/ 590360 h 794385"/>
                <a:gd name="connsiteX2" fmla="*/ 671513 w 1108138"/>
                <a:gd name="connsiteY2" fmla="*/ 794385 h 794385"/>
                <a:gd name="connsiteX3" fmla="*/ 1108138 w 1108138"/>
                <a:gd name="connsiteY3" fmla="*/ 316040 h 794385"/>
                <a:gd name="connsiteX4" fmla="*/ 390906 w 1108138"/>
                <a:gd name="connsiteY4" fmla="*/ 0 h 794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138" h="794385">
                  <a:moveTo>
                    <a:pt x="390906" y="0"/>
                  </a:moveTo>
                  <a:lnTo>
                    <a:pt x="0" y="590360"/>
                  </a:lnTo>
                  <a:cubicBezTo>
                    <a:pt x="0" y="590360"/>
                    <a:pt x="404051" y="556070"/>
                    <a:pt x="671513" y="794385"/>
                  </a:cubicBezTo>
                  <a:cubicBezTo>
                    <a:pt x="671513" y="794385"/>
                    <a:pt x="765810" y="417195"/>
                    <a:pt x="1108138" y="316040"/>
                  </a:cubicBezTo>
                  <a:lnTo>
                    <a:pt x="390906" y="0"/>
                  </a:lnTo>
                  <a:close/>
                </a:path>
              </a:pathLst>
            </a:custGeom>
            <a:solidFill>
              <a:srgbClr val="90C32E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D25C44E-5AD3-ED1A-2BB7-7CF4062B6400}"/>
                </a:ext>
              </a:extLst>
            </p:cNvPr>
            <p:cNvSpPr/>
            <p:nvPr/>
          </p:nvSpPr>
          <p:spPr>
            <a:xfrm>
              <a:off x="5284254" y="2942839"/>
              <a:ext cx="614934" cy="441198"/>
            </a:xfrm>
            <a:custGeom>
              <a:avLst/>
              <a:gdLst>
                <a:gd name="connsiteX0" fmla="*/ 222314 w 614934"/>
                <a:gd name="connsiteY0" fmla="*/ 0 h 441198"/>
                <a:gd name="connsiteX1" fmla="*/ 0 w 614934"/>
                <a:gd name="connsiteY1" fmla="*/ 334328 h 441198"/>
                <a:gd name="connsiteX2" fmla="*/ 383477 w 614934"/>
                <a:gd name="connsiteY2" fmla="*/ 441198 h 441198"/>
                <a:gd name="connsiteX3" fmla="*/ 614934 w 614934"/>
                <a:gd name="connsiteY3" fmla="*/ 173165 h 441198"/>
                <a:gd name="connsiteX4" fmla="*/ 222314 w 614934"/>
                <a:gd name="connsiteY4" fmla="*/ 0 h 44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934" h="441198">
                  <a:moveTo>
                    <a:pt x="222314" y="0"/>
                  </a:moveTo>
                  <a:lnTo>
                    <a:pt x="0" y="334328"/>
                  </a:lnTo>
                  <a:cubicBezTo>
                    <a:pt x="0" y="334328"/>
                    <a:pt x="189167" y="302895"/>
                    <a:pt x="383477" y="441198"/>
                  </a:cubicBezTo>
                  <a:cubicBezTo>
                    <a:pt x="383477" y="441198"/>
                    <a:pt x="421767" y="258318"/>
                    <a:pt x="614934" y="173165"/>
                  </a:cubicBezTo>
                  <a:lnTo>
                    <a:pt x="22231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20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9C9D4A4-AC77-EFA3-1F73-BB14DB5CE9A1}"/>
                </a:ext>
              </a:extLst>
            </p:cNvPr>
            <p:cNvSpPr/>
            <p:nvPr/>
          </p:nvSpPr>
          <p:spPr>
            <a:xfrm>
              <a:off x="5212817" y="3170868"/>
              <a:ext cx="814959" cy="380618"/>
            </a:xfrm>
            <a:custGeom>
              <a:avLst/>
              <a:gdLst>
                <a:gd name="connsiteX0" fmla="*/ 512064 w 814959"/>
                <a:gd name="connsiteY0" fmla="*/ 380619 h 380618"/>
                <a:gd name="connsiteX1" fmla="*/ 509207 w 814959"/>
                <a:gd name="connsiteY1" fmla="*/ 377761 h 380618"/>
                <a:gd name="connsiteX2" fmla="*/ 572 w 814959"/>
                <a:gd name="connsiteY2" fmla="*/ 214884 h 380618"/>
                <a:gd name="connsiteX3" fmla="*/ 0 w 814959"/>
                <a:gd name="connsiteY3" fmla="*/ 210884 h 380618"/>
                <a:gd name="connsiteX4" fmla="*/ 508635 w 814959"/>
                <a:gd name="connsiteY4" fmla="*/ 372618 h 380618"/>
                <a:gd name="connsiteX5" fmla="*/ 813816 w 814959"/>
                <a:gd name="connsiteY5" fmla="*/ 0 h 380618"/>
                <a:gd name="connsiteX6" fmla="*/ 814959 w 814959"/>
                <a:gd name="connsiteY6" fmla="*/ 4001 h 380618"/>
                <a:gd name="connsiteX7" fmla="*/ 512064 w 814959"/>
                <a:gd name="connsiteY7" fmla="*/ 377190 h 380618"/>
                <a:gd name="connsiteX8" fmla="*/ 512064 w 814959"/>
                <a:gd name="connsiteY8" fmla="*/ 380619 h 38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4959" h="380618">
                  <a:moveTo>
                    <a:pt x="512064" y="380619"/>
                  </a:moveTo>
                  <a:lnTo>
                    <a:pt x="509207" y="377761"/>
                  </a:lnTo>
                  <a:cubicBezTo>
                    <a:pt x="305753" y="190309"/>
                    <a:pt x="4001" y="214313"/>
                    <a:pt x="572" y="214884"/>
                  </a:cubicBezTo>
                  <a:lnTo>
                    <a:pt x="0" y="210884"/>
                  </a:lnTo>
                  <a:cubicBezTo>
                    <a:pt x="2858" y="210884"/>
                    <a:pt x="304038" y="186881"/>
                    <a:pt x="508635" y="372618"/>
                  </a:cubicBezTo>
                  <a:cubicBezTo>
                    <a:pt x="514922" y="337756"/>
                    <a:pt x="570357" y="73724"/>
                    <a:pt x="813816" y="0"/>
                  </a:cubicBezTo>
                  <a:lnTo>
                    <a:pt x="814959" y="4001"/>
                  </a:lnTo>
                  <a:cubicBezTo>
                    <a:pt x="557784" y="81724"/>
                    <a:pt x="512636" y="374333"/>
                    <a:pt x="512064" y="377190"/>
                  </a:cubicBezTo>
                  <a:lnTo>
                    <a:pt x="512064" y="380619"/>
                  </a:lnTo>
                  <a:close/>
                </a:path>
              </a:pathLst>
            </a:custGeom>
            <a:solidFill>
              <a:srgbClr val="FFFFFF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36E89F7-ABE2-1BBB-5CE3-94C190DEF8A8}"/>
                </a:ext>
              </a:extLst>
            </p:cNvPr>
            <p:cNvSpPr/>
            <p:nvPr/>
          </p:nvSpPr>
          <p:spPr>
            <a:xfrm>
              <a:off x="5509471" y="2963207"/>
              <a:ext cx="273502" cy="752174"/>
            </a:xfrm>
            <a:custGeom>
              <a:avLst/>
              <a:gdLst>
                <a:gd name="connsiteX0" fmla="*/ 3761 w 273502"/>
                <a:gd name="connsiteY0" fmla="*/ 0 h 752174"/>
                <a:gd name="connsiteX1" fmla="*/ 0 w 273502"/>
                <a:gd name="connsiteY1" fmla="*/ 1349 h 752174"/>
                <a:gd name="connsiteX2" fmla="*/ 269737 w 273502"/>
                <a:gd name="connsiteY2" fmla="*/ 752174 h 752174"/>
                <a:gd name="connsiteX3" fmla="*/ 273503 w 273502"/>
                <a:gd name="connsiteY3" fmla="*/ 750820 h 752174"/>
                <a:gd name="connsiteX4" fmla="*/ 3761 w 273502"/>
                <a:gd name="connsiteY4" fmla="*/ 0 h 75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02" h="752174">
                  <a:moveTo>
                    <a:pt x="3761" y="0"/>
                  </a:moveTo>
                  <a:lnTo>
                    <a:pt x="0" y="1349"/>
                  </a:lnTo>
                  <a:lnTo>
                    <a:pt x="269737" y="752174"/>
                  </a:lnTo>
                  <a:lnTo>
                    <a:pt x="273503" y="750820"/>
                  </a:lnTo>
                  <a:lnTo>
                    <a:pt x="376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E8226F9-86AC-56C1-1A71-29F8956B25CA}"/>
                </a:ext>
              </a:extLst>
            </p:cNvPr>
            <p:cNvSpPr/>
            <p:nvPr/>
          </p:nvSpPr>
          <p:spPr>
            <a:xfrm>
              <a:off x="4249268" y="2994274"/>
              <a:ext cx="1312589" cy="1134999"/>
            </a:xfrm>
            <a:custGeom>
              <a:avLst/>
              <a:gdLst>
                <a:gd name="connsiteX0" fmla="*/ 777240 w 1312589"/>
                <a:gd name="connsiteY0" fmla="*/ 1134999 h 1134999"/>
                <a:gd name="connsiteX1" fmla="*/ 662940 w 1312589"/>
                <a:gd name="connsiteY1" fmla="*/ 1122426 h 1134999"/>
                <a:gd name="connsiteX2" fmla="*/ 505206 w 1312589"/>
                <a:gd name="connsiteY2" fmla="*/ 1055561 h 1134999"/>
                <a:gd name="connsiteX3" fmla="*/ 2858 w 1312589"/>
                <a:gd name="connsiteY3" fmla="*/ 1110425 h 1134999"/>
                <a:gd name="connsiteX4" fmla="*/ 0 w 1312589"/>
                <a:gd name="connsiteY4" fmla="*/ 1107567 h 1134999"/>
                <a:gd name="connsiteX5" fmla="*/ 507492 w 1312589"/>
                <a:gd name="connsiteY5" fmla="*/ 1052132 h 1134999"/>
                <a:gd name="connsiteX6" fmla="*/ 663511 w 1312589"/>
                <a:gd name="connsiteY6" fmla="*/ 1118426 h 1134999"/>
                <a:gd name="connsiteX7" fmla="*/ 776668 w 1312589"/>
                <a:gd name="connsiteY7" fmla="*/ 1130999 h 1134999"/>
                <a:gd name="connsiteX8" fmla="*/ 1193292 w 1312589"/>
                <a:gd name="connsiteY8" fmla="*/ 903542 h 1134999"/>
                <a:gd name="connsiteX9" fmla="*/ 1209866 w 1312589"/>
                <a:gd name="connsiteY9" fmla="*/ 876681 h 1134999"/>
                <a:gd name="connsiteX10" fmla="*/ 1270444 w 1312589"/>
                <a:gd name="connsiteY10" fmla="*/ 1143 h 1134999"/>
                <a:gd name="connsiteX11" fmla="*/ 1274445 w 1312589"/>
                <a:gd name="connsiteY11" fmla="*/ 0 h 1134999"/>
                <a:gd name="connsiteX12" fmla="*/ 1213294 w 1312589"/>
                <a:gd name="connsiteY12" fmla="*/ 878396 h 1134999"/>
                <a:gd name="connsiteX13" fmla="*/ 1196721 w 1312589"/>
                <a:gd name="connsiteY13" fmla="*/ 905828 h 1134999"/>
                <a:gd name="connsiteX14" fmla="*/ 777240 w 1312589"/>
                <a:gd name="connsiteY14" fmla="*/ 1134999 h 11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12589" h="1134999">
                  <a:moveTo>
                    <a:pt x="777240" y="1134999"/>
                  </a:moveTo>
                  <a:cubicBezTo>
                    <a:pt x="738949" y="1134999"/>
                    <a:pt x="700659" y="1130427"/>
                    <a:pt x="662940" y="1122426"/>
                  </a:cubicBezTo>
                  <a:cubicBezTo>
                    <a:pt x="606933" y="1109853"/>
                    <a:pt x="553212" y="1086993"/>
                    <a:pt x="505206" y="1055561"/>
                  </a:cubicBezTo>
                  <a:cubicBezTo>
                    <a:pt x="423481" y="1002983"/>
                    <a:pt x="210883" y="902399"/>
                    <a:pt x="2858" y="1110425"/>
                  </a:cubicBezTo>
                  <a:lnTo>
                    <a:pt x="0" y="1107567"/>
                  </a:lnTo>
                  <a:cubicBezTo>
                    <a:pt x="210312" y="897255"/>
                    <a:pt x="424624" y="998982"/>
                    <a:pt x="507492" y="1052132"/>
                  </a:cubicBezTo>
                  <a:cubicBezTo>
                    <a:pt x="554926" y="1083564"/>
                    <a:pt x="608076" y="1105853"/>
                    <a:pt x="663511" y="1118426"/>
                  </a:cubicBezTo>
                  <a:cubicBezTo>
                    <a:pt x="700659" y="1126998"/>
                    <a:pt x="738378" y="1130999"/>
                    <a:pt x="776668" y="1130999"/>
                  </a:cubicBezTo>
                  <a:cubicBezTo>
                    <a:pt x="1010412" y="1130999"/>
                    <a:pt x="1151573" y="961835"/>
                    <a:pt x="1193292" y="903542"/>
                  </a:cubicBezTo>
                  <a:cubicBezTo>
                    <a:pt x="1199578" y="894969"/>
                    <a:pt x="1204722" y="886397"/>
                    <a:pt x="1209866" y="876681"/>
                  </a:cubicBezTo>
                  <a:cubicBezTo>
                    <a:pt x="1387602" y="530924"/>
                    <a:pt x="1272159" y="6858"/>
                    <a:pt x="1270444" y="1143"/>
                  </a:cubicBezTo>
                  <a:lnTo>
                    <a:pt x="1274445" y="0"/>
                  </a:lnTo>
                  <a:cubicBezTo>
                    <a:pt x="1275588" y="5144"/>
                    <a:pt x="1391603" y="530924"/>
                    <a:pt x="1213294" y="878396"/>
                  </a:cubicBezTo>
                  <a:cubicBezTo>
                    <a:pt x="1208151" y="888111"/>
                    <a:pt x="1203008" y="896684"/>
                    <a:pt x="1196721" y="905828"/>
                  </a:cubicBezTo>
                  <a:cubicBezTo>
                    <a:pt x="1155001" y="964692"/>
                    <a:pt x="1012698" y="1134999"/>
                    <a:pt x="777240" y="113499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25F2830-9F8A-0C5D-B79D-ACA4E7F6120D}"/>
                </a:ext>
              </a:extLst>
            </p:cNvPr>
            <p:cNvSpPr/>
            <p:nvPr/>
          </p:nvSpPr>
          <p:spPr>
            <a:xfrm>
              <a:off x="5174195" y="2998777"/>
              <a:ext cx="331429" cy="495198"/>
            </a:xfrm>
            <a:custGeom>
              <a:avLst/>
              <a:gdLst>
                <a:gd name="connsiteX0" fmla="*/ 329053 w 331429"/>
                <a:gd name="connsiteY0" fmla="*/ 0 h 495198"/>
                <a:gd name="connsiteX1" fmla="*/ 0 w 331429"/>
                <a:gd name="connsiteY1" fmla="*/ 493616 h 495198"/>
                <a:gd name="connsiteX2" fmla="*/ 2378 w 331429"/>
                <a:gd name="connsiteY2" fmla="*/ 495199 h 495198"/>
                <a:gd name="connsiteX3" fmla="*/ 331430 w 331429"/>
                <a:gd name="connsiteY3" fmla="*/ 1583 h 495198"/>
                <a:gd name="connsiteX4" fmla="*/ 329053 w 331429"/>
                <a:gd name="connsiteY4" fmla="*/ 0 h 49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29" h="495198">
                  <a:moveTo>
                    <a:pt x="329053" y="0"/>
                  </a:moveTo>
                  <a:lnTo>
                    <a:pt x="0" y="493616"/>
                  </a:lnTo>
                  <a:lnTo>
                    <a:pt x="2378" y="495199"/>
                  </a:lnTo>
                  <a:lnTo>
                    <a:pt x="331430" y="1583"/>
                  </a:lnTo>
                  <a:lnTo>
                    <a:pt x="329053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719EDDA-1B5B-E4C7-ABBD-B70B1CAF4D50}"/>
                </a:ext>
              </a:extLst>
            </p:cNvPr>
            <p:cNvSpPr/>
            <p:nvPr/>
          </p:nvSpPr>
          <p:spPr>
            <a:xfrm>
              <a:off x="5539144" y="2982844"/>
              <a:ext cx="600075" cy="267462"/>
            </a:xfrm>
            <a:custGeom>
              <a:avLst/>
              <a:gdLst>
                <a:gd name="connsiteX0" fmla="*/ 598360 w 600075"/>
                <a:gd name="connsiteY0" fmla="*/ 267462 h 267462"/>
                <a:gd name="connsiteX1" fmla="*/ 0 w 600075"/>
                <a:gd name="connsiteY1" fmla="*/ 2858 h 267462"/>
                <a:gd name="connsiteX2" fmla="*/ 1714 w 600075"/>
                <a:gd name="connsiteY2" fmla="*/ 0 h 267462"/>
                <a:gd name="connsiteX3" fmla="*/ 600075 w 600075"/>
                <a:gd name="connsiteY3" fmla="*/ 264605 h 267462"/>
                <a:gd name="connsiteX4" fmla="*/ 598360 w 600075"/>
                <a:gd name="connsiteY4" fmla="*/ 267462 h 2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75" h="267462">
                  <a:moveTo>
                    <a:pt x="598360" y="267462"/>
                  </a:moveTo>
                  <a:lnTo>
                    <a:pt x="0" y="2858"/>
                  </a:lnTo>
                  <a:lnTo>
                    <a:pt x="1714" y="0"/>
                  </a:lnTo>
                  <a:lnTo>
                    <a:pt x="600075" y="264605"/>
                  </a:lnTo>
                  <a:lnTo>
                    <a:pt x="598360" y="267462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9F1E2AC-FC36-05E8-F187-9E87138F139E}"/>
                </a:ext>
              </a:extLst>
            </p:cNvPr>
            <p:cNvSpPr/>
            <p:nvPr/>
          </p:nvSpPr>
          <p:spPr>
            <a:xfrm>
              <a:off x="5557580" y="3456532"/>
              <a:ext cx="178588" cy="134028"/>
            </a:xfrm>
            <a:custGeom>
              <a:avLst/>
              <a:gdLst>
                <a:gd name="connsiteX0" fmla="*/ 2383 w 178588"/>
                <a:gd name="connsiteY0" fmla="*/ 0 h 134028"/>
                <a:gd name="connsiteX1" fmla="*/ 0 w 178588"/>
                <a:gd name="connsiteY1" fmla="*/ 3212 h 134028"/>
                <a:gd name="connsiteX2" fmla="*/ 176199 w 178588"/>
                <a:gd name="connsiteY2" fmla="*/ 134028 h 134028"/>
                <a:gd name="connsiteX3" fmla="*/ 178588 w 178588"/>
                <a:gd name="connsiteY3" fmla="*/ 130816 h 134028"/>
                <a:gd name="connsiteX4" fmla="*/ 2383 w 178588"/>
                <a:gd name="connsiteY4" fmla="*/ 0 h 134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88" h="134028">
                  <a:moveTo>
                    <a:pt x="2383" y="0"/>
                  </a:moveTo>
                  <a:lnTo>
                    <a:pt x="0" y="3212"/>
                  </a:lnTo>
                  <a:lnTo>
                    <a:pt x="176199" y="134028"/>
                  </a:lnTo>
                  <a:lnTo>
                    <a:pt x="178588" y="130816"/>
                  </a:lnTo>
                  <a:lnTo>
                    <a:pt x="2383" y="0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A57FC3C-048A-2538-D12A-21F84B5CCB2A}"/>
                </a:ext>
              </a:extLst>
            </p:cNvPr>
            <p:cNvSpPr/>
            <p:nvPr/>
          </p:nvSpPr>
          <p:spPr>
            <a:xfrm>
              <a:off x="4424719" y="4500742"/>
              <a:ext cx="183451" cy="193738"/>
            </a:xfrm>
            <a:custGeom>
              <a:avLst/>
              <a:gdLst>
                <a:gd name="connsiteX0" fmla="*/ 183451 w 183451"/>
                <a:gd name="connsiteY0" fmla="*/ 74867 h 193738"/>
                <a:gd name="connsiteX1" fmla="*/ 122301 w 183451"/>
                <a:gd name="connsiteY1" fmla="*/ 193739 h 193738"/>
                <a:gd name="connsiteX2" fmla="*/ 0 w 183451"/>
                <a:gd name="connsiteY2" fmla="*/ 134303 h 193738"/>
                <a:gd name="connsiteX3" fmla="*/ 66294 w 183451"/>
                <a:gd name="connsiteY3" fmla="*/ 0 h 193738"/>
                <a:gd name="connsiteX4" fmla="*/ 183451 w 183451"/>
                <a:gd name="connsiteY4" fmla="*/ 74867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451" h="193738">
                  <a:moveTo>
                    <a:pt x="183451" y="74867"/>
                  </a:moveTo>
                  <a:lnTo>
                    <a:pt x="122301" y="193739"/>
                  </a:lnTo>
                  <a:lnTo>
                    <a:pt x="0" y="134303"/>
                  </a:lnTo>
                  <a:lnTo>
                    <a:pt x="66294" y="0"/>
                  </a:lnTo>
                  <a:lnTo>
                    <a:pt x="183451" y="74867"/>
                  </a:lnTo>
                  <a:close/>
                </a:path>
              </a:pathLst>
            </a:custGeom>
            <a:solidFill>
              <a:srgbClr val="00BC7D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37BBB26-60AC-3D15-BCB9-88E2BA914179}"/>
                </a:ext>
              </a:extLst>
            </p:cNvPr>
            <p:cNvSpPr/>
            <p:nvPr/>
          </p:nvSpPr>
          <p:spPr>
            <a:xfrm>
              <a:off x="4526446" y="4448179"/>
              <a:ext cx="93440" cy="89139"/>
            </a:xfrm>
            <a:custGeom>
              <a:avLst/>
              <a:gdLst>
                <a:gd name="connsiteX0" fmla="*/ 0 w 93440"/>
                <a:gd name="connsiteY0" fmla="*/ 6843 h 89139"/>
                <a:gd name="connsiteX1" fmla="*/ 46863 w 93440"/>
                <a:gd name="connsiteY1" fmla="*/ 557 h 89139"/>
                <a:gd name="connsiteX2" fmla="*/ 85725 w 93440"/>
                <a:gd name="connsiteY2" fmla="*/ 31989 h 89139"/>
                <a:gd name="connsiteX3" fmla="*/ 92583 w 93440"/>
                <a:gd name="connsiteY3" fmla="*/ 89139 h 8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89139">
                  <a:moveTo>
                    <a:pt x="0" y="6843"/>
                  </a:moveTo>
                  <a:cubicBezTo>
                    <a:pt x="14859" y="1128"/>
                    <a:pt x="31433" y="-1158"/>
                    <a:pt x="46863" y="557"/>
                  </a:cubicBezTo>
                  <a:cubicBezTo>
                    <a:pt x="64579" y="3414"/>
                    <a:pt x="78867" y="15416"/>
                    <a:pt x="85725" y="31989"/>
                  </a:cubicBezTo>
                  <a:cubicBezTo>
                    <a:pt x="92583" y="50277"/>
                    <a:pt x="94869" y="69708"/>
                    <a:pt x="92583" y="89139"/>
                  </a:cubicBezTo>
                </a:path>
              </a:pathLst>
            </a:custGeom>
            <a:noFill/>
            <a:ln w="4172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6678E81-A90E-4928-5CC8-B77BAD36FBAD}"/>
                </a:ext>
              </a:extLst>
            </p:cNvPr>
            <p:cNvSpPr/>
            <p:nvPr/>
          </p:nvSpPr>
          <p:spPr>
            <a:xfrm>
              <a:off x="4224122" y="4092120"/>
              <a:ext cx="2857" cy="13716"/>
            </a:xfrm>
            <a:custGeom>
              <a:avLst/>
              <a:gdLst>
                <a:gd name="connsiteX0" fmla="*/ 0 w 2857"/>
                <a:gd name="connsiteY0" fmla="*/ 0 h 13716"/>
                <a:gd name="connsiteX1" fmla="*/ 2858 w 2857"/>
                <a:gd name="connsiteY1" fmla="*/ 13716 h 1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" h="13716">
                  <a:moveTo>
                    <a:pt x="0" y="0"/>
                  </a:moveTo>
                  <a:lnTo>
                    <a:pt x="2858" y="13716"/>
                  </a:ln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DA03B13-1C8C-B205-2DB4-3CFAC752D2B7}"/>
                </a:ext>
              </a:extLst>
            </p:cNvPr>
            <p:cNvSpPr/>
            <p:nvPr/>
          </p:nvSpPr>
          <p:spPr>
            <a:xfrm>
              <a:off x="4192966" y="4103918"/>
              <a:ext cx="56302" cy="75640"/>
            </a:xfrm>
            <a:custGeom>
              <a:avLst/>
              <a:gdLst>
                <a:gd name="connsiteX0" fmla="*/ 6581 w 56302"/>
                <a:gd name="connsiteY0" fmla="*/ 75641 h 75640"/>
                <a:gd name="connsiteX1" fmla="*/ 23155 w 56302"/>
                <a:gd name="connsiteY1" fmla="*/ 23634 h 75640"/>
                <a:gd name="connsiteX2" fmla="*/ 28870 w 56302"/>
                <a:gd name="connsiteY2" fmla="*/ 20777 h 75640"/>
                <a:gd name="connsiteX3" fmla="*/ 1438 w 56302"/>
                <a:gd name="connsiteY3" fmla="*/ 8204 h 75640"/>
                <a:gd name="connsiteX4" fmla="*/ 8868 w 56302"/>
                <a:gd name="connsiteY4" fmla="*/ 203 h 75640"/>
                <a:gd name="connsiteX5" fmla="*/ 41443 w 56302"/>
                <a:gd name="connsiteY5" fmla="*/ 203 h 75640"/>
                <a:gd name="connsiteX6" fmla="*/ 56302 w 56302"/>
                <a:gd name="connsiteY6" fmla="*/ 25920 h 7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02" h="75640">
                  <a:moveTo>
                    <a:pt x="6581" y="75641"/>
                  </a:moveTo>
                  <a:cubicBezTo>
                    <a:pt x="6581" y="75641"/>
                    <a:pt x="-8849" y="41922"/>
                    <a:pt x="23155" y="23634"/>
                  </a:cubicBezTo>
                  <a:lnTo>
                    <a:pt x="28870" y="20777"/>
                  </a:lnTo>
                  <a:cubicBezTo>
                    <a:pt x="18011" y="23634"/>
                    <a:pt x="6581" y="18491"/>
                    <a:pt x="1438" y="8204"/>
                  </a:cubicBezTo>
                  <a:cubicBezTo>
                    <a:pt x="1438" y="8204"/>
                    <a:pt x="-4849" y="-1512"/>
                    <a:pt x="8868" y="203"/>
                  </a:cubicBezTo>
                  <a:lnTo>
                    <a:pt x="41443" y="203"/>
                  </a:lnTo>
                  <a:cubicBezTo>
                    <a:pt x="41443" y="203"/>
                    <a:pt x="50015" y="-2083"/>
                    <a:pt x="56302" y="25920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76551414-3374-ACB0-CF84-1940C29EDB5A}"/>
                </a:ext>
              </a:extLst>
            </p:cNvPr>
            <p:cNvSpPr/>
            <p:nvPr/>
          </p:nvSpPr>
          <p:spPr>
            <a:xfrm>
              <a:off x="4194311" y="4105627"/>
              <a:ext cx="53814" cy="72223"/>
            </a:xfrm>
            <a:custGeom>
              <a:avLst/>
              <a:gdLst>
                <a:gd name="connsiteX0" fmla="*/ 5808 w 53814"/>
                <a:gd name="connsiteY0" fmla="*/ 72223 h 72223"/>
                <a:gd name="connsiteX1" fmla="*/ 21811 w 53814"/>
                <a:gd name="connsiteY1" fmla="*/ 22503 h 72223"/>
                <a:gd name="connsiteX2" fmla="*/ 27526 w 53814"/>
                <a:gd name="connsiteY2" fmla="*/ 19645 h 72223"/>
                <a:gd name="connsiteX3" fmla="*/ 1236 w 53814"/>
                <a:gd name="connsiteY3" fmla="*/ 7644 h 72223"/>
                <a:gd name="connsiteX4" fmla="*/ 8666 w 53814"/>
                <a:gd name="connsiteY4" fmla="*/ 214 h 72223"/>
                <a:gd name="connsiteX5" fmla="*/ 39527 w 53814"/>
                <a:gd name="connsiteY5" fmla="*/ 214 h 72223"/>
                <a:gd name="connsiteX6" fmla="*/ 53814 w 53814"/>
                <a:gd name="connsiteY6" fmla="*/ 24789 h 7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814" h="72223">
                  <a:moveTo>
                    <a:pt x="5808" y="72223"/>
                  </a:moveTo>
                  <a:cubicBezTo>
                    <a:pt x="5808" y="72223"/>
                    <a:pt x="-12479" y="39648"/>
                    <a:pt x="21811" y="22503"/>
                  </a:cubicBezTo>
                  <a:lnTo>
                    <a:pt x="27526" y="19645"/>
                  </a:lnTo>
                  <a:cubicBezTo>
                    <a:pt x="27526" y="19645"/>
                    <a:pt x="8666" y="18502"/>
                    <a:pt x="1236" y="7644"/>
                  </a:cubicBezTo>
                  <a:cubicBezTo>
                    <a:pt x="1236" y="7644"/>
                    <a:pt x="-4479" y="-1500"/>
                    <a:pt x="8666" y="214"/>
                  </a:cubicBezTo>
                  <a:lnTo>
                    <a:pt x="39527" y="214"/>
                  </a:lnTo>
                  <a:cubicBezTo>
                    <a:pt x="39527" y="214"/>
                    <a:pt x="47528" y="-2072"/>
                    <a:pt x="53814" y="24789"/>
                  </a:cubicBezTo>
                </a:path>
              </a:pathLst>
            </a:custGeom>
            <a:noFill/>
            <a:ln w="2000" cap="rnd">
              <a:solidFill>
                <a:srgbClr val="000000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B4A68B0-72B8-6D0B-6022-2507A330E663}"/>
                </a:ext>
              </a:extLst>
            </p:cNvPr>
            <p:cNvSpPr/>
            <p:nvPr/>
          </p:nvSpPr>
          <p:spPr>
            <a:xfrm>
              <a:off x="4146184" y="4627055"/>
              <a:ext cx="329398" cy="190934"/>
            </a:xfrm>
            <a:custGeom>
              <a:avLst/>
              <a:gdLst>
                <a:gd name="connsiteX0" fmla="*/ 247102 w 329398"/>
                <a:gd name="connsiteY0" fmla="*/ 158305 h 190934"/>
                <a:gd name="connsiteX1" fmla="*/ 54507 w 329398"/>
                <a:gd name="connsiteY1" fmla="*/ 45720 h 190934"/>
                <a:gd name="connsiteX2" fmla="*/ 214 w 329398"/>
                <a:gd name="connsiteY2" fmla="*/ 0 h 190934"/>
                <a:gd name="connsiteX3" fmla="*/ 1929 w 329398"/>
                <a:gd name="connsiteY3" fmla="*/ 11430 h 190934"/>
                <a:gd name="connsiteX4" fmla="*/ 55078 w 329398"/>
                <a:gd name="connsiteY4" fmla="*/ 53721 h 190934"/>
                <a:gd name="connsiteX5" fmla="*/ 289393 w 329398"/>
                <a:gd name="connsiteY5" fmla="*/ 190881 h 190934"/>
                <a:gd name="connsiteX6" fmla="*/ 320826 w 329398"/>
                <a:gd name="connsiteY6" fmla="*/ 179451 h 190934"/>
                <a:gd name="connsiteX7" fmla="*/ 329398 w 329398"/>
                <a:gd name="connsiteY7" fmla="*/ 170878 h 190934"/>
                <a:gd name="connsiteX8" fmla="*/ 247102 w 329398"/>
                <a:gd name="connsiteY8" fmla="*/ 158305 h 19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9398" h="190934">
                  <a:moveTo>
                    <a:pt x="247102" y="158305"/>
                  </a:moveTo>
                  <a:cubicBezTo>
                    <a:pt x="191095" y="136017"/>
                    <a:pt x="54507" y="45720"/>
                    <a:pt x="54507" y="45720"/>
                  </a:cubicBezTo>
                  <a:cubicBezTo>
                    <a:pt x="4786" y="13144"/>
                    <a:pt x="214" y="2286"/>
                    <a:pt x="214" y="0"/>
                  </a:cubicBezTo>
                  <a:cubicBezTo>
                    <a:pt x="-357" y="4000"/>
                    <a:pt x="214" y="8001"/>
                    <a:pt x="1929" y="11430"/>
                  </a:cubicBezTo>
                  <a:cubicBezTo>
                    <a:pt x="7644" y="25718"/>
                    <a:pt x="39648" y="45148"/>
                    <a:pt x="55078" y="53721"/>
                  </a:cubicBezTo>
                  <a:cubicBezTo>
                    <a:pt x="55078" y="53721"/>
                    <a:pt x="235101" y="186309"/>
                    <a:pt x="289393" y="190881"/>
                  </a:cubicBezTo>
                  <a:cubicBezTo>
                    <a:pt x="300823" y="191453"/>
                    <a:pt x="312253" y="187452"/>
                    <a:pt x="320826" y="179451"/>
                  </a:cubicBezTo>
                  <a:cubicBezTo>
                    <a:pt x="323683" y="177165"/>
                    <a:pt x="326541" y="174308"/>
                    <a:pt x="329398" y="170878"/>
                  </a:cubicBezTo>
                  <a:cubicBezTo>
                    <a:pt x="304824" y="191453"/>
                    <a:pt x="247102" y="158305"/>
                    <a:pt x="247102" y="158305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58D8DC4-F3A2-625A-3539-92536D352A0B}"/>
                </a:ext>
              </a:extLst>
            </p:cNvPr>
            <p:cNvSpPr/>
            <p:nvPr/>
          </p:nvSpPr>
          <p:spPr>
            <a:xfrm>
              <a:off x="4176116" y="4193281"/>
              <a:ext cx="142875" cy="327469"/>
            </a:xfrm>
            <a:custGeom>
              <a:avLst/>
              <a:gdLst>
                <a:gd name="connsiteX0" fmla="*/ 66865 w 142875"/>
                <a:gd name="connsiteY0" fmla="*/ 273177 h 327469"/>
                <a:gd name="connsiteX1" fmla="*/ 142875 w 142875"/>
                <a:gd name="connsiteY1" fmla="*/ 315468 h 327469"/>
                <a:gd name="connsiteX2" fmla="*/ 136017 w 142875"/>
                <a:gd name="connsiteY2" fmla="*/ 327469 h 327469"/>
                <a:gd name="connsiteX3" fmla="*/ 32004 w 142875"/>
                <a:gd name="connsiteY3" fmla="*/ 267462 h 327469"/>
                <a:gd name="connsiteX4" fmla="*/ 0 w 142875"/>
                <a:gd name="connsiteY4" fmla="*/ 1714 h 327469"/>
                <a:gd name="connsiteX5" fmla="*/ 6858 w 142875"/>
                <a:gd name="connsiteY5" fmla="*/ 0 h 327469"/>
                <a:gd name="connsiteX6" fmla="*/ 22860 w 142875"/>
                <a:gd name="connsiteY6" fmla="*/ 124587 h 327469"/>
                <a:gd name="connsiteX7" fmla="*/ 38862 w 142875"/>
                <a:gd name="connsiteY7" fmla="*/ 238887 h 327469"/>
                <a:gd name="connsiteX8" fmla="*/ 66865 w 142875"/>
                <a:gd name="connsiteY8" fmla="*/ 273177 h 32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5" h="327469">
                  <a:moveTo>
                    <a:pt x="66865" y="273177"/>
                  </a:moveTo>
                  <a:lnTo>
                    <a:pt x="142875" y="315468"/>
                  </a:lnTo>
                  <a:lnTo>
                    <a:pt x="136017" y="327469"/>
                  </a:lnTo>
                  <a:cubicBezTo>
                    <a:pt x="90297" y="305753"/>
                    <a:pt x="40576" y="279463"/>
                    <a:pt x="32004" y="267462"/>
                  </a:cubicBezTo>
                  <a:cubicBezTo>
                    <a:pt x="17145" y="246316"/>
                    <a:pt x="2858" y="50863"/>
                    <a:pt x="0" y="1714"/>
                  </a:cubicBezTo>
                  <a:lnTo>
                    <a:pt x="6858" y="0"/>
                  </a:lnTo>
                  <a:lnTo>
                    <a:pt x="22860" y="124587"/>
                  </a:lnTo>
                  <a:cubicBezTo>
                    <a:pt x="24574" y="144018"/>
                    <a:pt x="36004" y="219456"/>
                    <a:pt x="38862" y="238887"/>
                  </a:cubicBezTo>
                  <a:cubicBezTo>
                    <a:pt x="41148" y="254318"/>
                    <a:pt x="52006" y="267462"/>
                    <a:pt x="66865" y="273177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20C2385-27C9-5BE0-6B0A-461F720528CB}"/>
                </a:ext>
              </a:extLst>
            </p:cNvPr>
            <p:cNvSpPr/>
            <p:nvPr/>
          </p:nvSpPr>
          <p:spPr>
            <a:xfrm>
              <a:off x="4275557" y="4384734"/>
              <a:ext cx="9715" cy="10286"/>
            </a:xfrm>
            <a:custGeom>
              <a:avLst/>
              <a:gdLst>
                <a:gd name="connsiteX0" fmla="*/ 9716 w 9715"/>
                <a:gd name="connsiteY0" fmla="*/ 6858 h 10286"/>
                <a:gd name="connsiteX1" fmla="*/ 0 w 9715"/>
                <a:gd name="connsiteY1" fmla="*/ 10287 h 10286"/>
                <a:gd name="connsiteX2" fmla="*/ 8573 w 9715"/>
                <a:gd name="connsiteY2" fmla="*/ 0 h 10286"/>
                <a:gd name="connsiteX3" fmla="*/ 9716 w 9715"/>
                <a:gd name="connsiteY3" fmla="*/ 6858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5" h="10286">
                  <a:moveTo>
                    <a:pt x="9716" y="6858"/>
                  </a:moveTo>
                  <a:lnTo>
                    <a:pt x="0" y="10287"/>
                  </a:lnTo>
                  <a:lnTo>
                    <a:pt x="8573" y="0"/>
                  </a:lnTo>
                  <a:lnTo>
                    <a:pt x="9716" y="685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4B428F0-0B10-57CA-D411-4C78362D2096}"/>
                </a:ext>
              </a:extLst>
            </p:cNvPr>
            <p:cNvSpPr/>
            <p:nvPr/>
          </p:nvSpPr>
          <p:spPr>
            <a:xfrm>
              <a:off x="4407002" y="4695052"/>
              <a:ext cx="13144" cy="16002"/>
            </a:xfrm>
            <a:custGeom>
              <a:avLst/>
              <a:gdLst>
                <a:gd name="connsiteX0" fmla="*/ 0 w 13144"/>
                <a:gd name="connsiteY0" fmla="*/ 8573 h 16002"/>
                <a:gd name="connsiteX1" fmla="*/ 13144 w 13144"/>
                <a:gd name="connsiteY1" fmla="*/ 16002 h 16002"/>
                <a:gd name="connsiteX2" fmla="*/ 4572 w 13144"/>
                <a:gd name="connsiteY2" fmla="*/ 0 h 16002"/>
                <a:gd name="connsiteX3" fmla="*/ 0 w 13144"/>
                <a:gd name="connsiteY3" fmla="*/ 8573 h 1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44" h="16002">
                  <a:moveTo>
                    <a:pt x="0" y="8573"/>
                  </a:moveTo>
                  <a:lnTo>
                    <a:pt x="13144" y="16002"/>
                  </a:lnTo>
                  <a:lnTo>
                    <a:pt x="4572" y="0"/>
                  </a:lnTo>
                  <a:lnTo>
                    <a:pt x="0" y="857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68981B3-EABA-A978-9B9D-A8E374CCFB83}"/>
                </a:ext>
              </a:extLst>
            </p:cNvPr>
            <p:cNvSpPr/>
            <p:nvPr/>
          </p:nvSpPr>
          <p:spPr>
            <a:xfrm>
              <a:off x="4153256" y="4138423"/>
              <a:ext cx="28575" cy="56578"/>
            </a:xfrm>
            <a:custGeom>
              <a:avLst/>
              <a:gdLst>
                <a:gd name="connsiteX0" fmla="*/ 28575 w 28575"/>
                <a:gd name="connsiteY0" fmla="*/ 54864 h 56578"/>
                <a:gd name="connsiteX1" fmla="*/ 0 w 28575"/>
                <a:gd name="connsiteY1" fmla="*/ 0 h 56578"/>
                <a:gd name="connsiteX2" fmla="*/ 21717 w 28575"/>
                <a:gd name="connsiteY2" fmla="*/ 56578 h 56578"/>
                <a:gd name="connsiteX3" fmla="*/ 28575 w 28575"/>
                <a:gd name="connsiteY3" fmla="*/ 54864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6578">
                  <a:moveTo>
                    <a:pt x="28575" y="54864"/>
                  </a:moveTo>
                  <a:cubicBezTo>
                    <a:pt x="17145" y="37719"/>
                    <a:pt x="8001" y="18859"/>
                    <a:pt x="0" y="0"/>
                  </a:cubicBezTo>
                  <a:cubicBezTo>
                    <a:pt x="5715" y="19431"/>
                    <a:pt x="12573" y="38290"/>
                    <a:pt x="21717" y="56578"/>
                  </a:cubicBezTo>
                  <a:lnTo>
                    <a:pt x="28575" y="54864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C36255C-67B4-8120-3CD7-B8104240077D}"/>
                </a:ext>
              </a:extLst>
            </p:cNvPr>
            <p:cNvSpPr/>
            <p:nvPr/>
          </p:nvSpPr>
          <p:spPr>
            <a:xfrm>
              <a:off x="4423576" y="5089970"/>
              <a:ext cx="48577" cy="54863"/>
            </a:xfrm>
            <a:custGeom>
              <a:avLst/>
              <a:gdLst>
                <a:gd name="connsiteX0" fmla="*/ 1143 w 48577"/>
                <a:gd name="connsiteY0" fmla="*/ 54864 h 54863"/>
                <a:gd name="connsiteX1" fmla="*/ 0 w 48577"/>
                <a:gd name="connsiteY1" fmla="*/ 50863 h 54863"/>
                <a:gd name="connsiteX2" fmla="*/ 44577 w 48577"/>
                <a:gd name="connsiteY2" fmla="*/ 0 h 54863"/>
                <a:gd name="connsiteX3" fmla="*/ 48578 w 48577"/>
                <a:gd name="connsiteY3" fmla="*/ 571 h 54863"/>
                <a:gd name="connsiteX4" fmla="*/ 1143 w 48577"/>
                <a:gd name="connsiteY4" fmla="*/ 54864 h 5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77" h="54863">
                  <a:moveTo>
                    <a:pt x="1143" y="54864"/>
                  </a:moveTo>
                  <a:lnTo>
                    <a:pt x="0" y="50863"/>
                  </a:lnTo>
                  <a:cubicBezTo>
                    <a:pt x="41148" y="35433"/>
                    <a:pt x="44577" y="1143"/>
                    <a:pt x="44577" y="0"/>
                  </a:cubicBezTo>
                  <a:lnTo>
                    <a:pt x="48578" y="571"/>
                  </a:lnTo>
                  <a:cubicBezTo>
                    <a:pt x="48578" y="571"/>
                    <a:pt x="44577" y="38862"/>
                    <a:pt x="1143" y="54864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5FC348B-DE9E-DFCA-B0FE-CA41F91482F9}"/>
                </a:ext>
              </a:extLst>
            </p:cNvPr>
            <p:cNvSpPr/>
            <p:nvPr/>
          </p:nvSpPr>
          <p:spPr>
            <a:xfrm>
              <a:off x="4097238" y="4125844"/>
              <a:ext cx="116596" cy="291465"/>
            </a:xfrm>
            <a:custGeom>
              <a:avLst/>
              <a:gdLst>
                <a:gd name="connsiteX0" fmla="*/ 4011 w 116596"/>
                <a:gd name="connsiteY0" fmla="*/ 291465 h 291465"/>
                <a:gd name="connsiteX1" fmla="*/ 114311 w 116596"/>
                <a:gd name="connsiteY1" fmla="*/ 0 h 291465"/>
                <a:gd name="connsiteX2" fmla="*/ 116597 w 116596"/>
                <a:gd name="connsiteY2" fmla="*/ 3429 h 291465"/>
                <a:gd name="connsiteX3" fmla="*/ 8012 w 116596"/>
                <a:gd name="connsiteY3" fmla="*/ 290894 h 291465"/>
                <a:gd name="connsiteX4" fmla="*/ 4011 w 116596"/>
                <a:gd name="connsiteY4" fmla="*/ 291465 h 29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96" h="291465">
                  <a:moveTo>
                    <a:pt x="4011" y="291465"/>
                  </a:moveTo>
                  <a:cubicBezTo>
                    <a:pt x="-13705" y="181737"/>
                    <a:pt x="28014" y="70295"/>
                    <a:pt x="114311" y="0"/>
                  </a:cubicBezTo>
                  <a:lnTo>
                    <a:pt x="116597" y="3429"/>
                  </a:lnTo>
                  <a:cubicBezTo>
                    <a:pt x="31443" y="73152"/>
                    <a:pt x="-9705" y="182309"/>
                    <a:pt x="8012" y="290894"/>
                  </a:cubicBezTo>
                  <a:lnTo>
                    <a:pt x="4011" y="291465"/>
                  </a:lnTo>
                  <a:close/>
                </a:path>
              </a:pathLst>
            </a:custGeom>
            <a:solidFill>
              <a:srgbClr val="15247C"/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5C224EB-291D-D956-217D-000344C9F7C4}"/>
                </a:ext>
              </a:extLst>
            </p:cNvPr>
            <p:cNvSpPr/>
            <p:nvPr/>
          </p:nvSpPr>
          <p:spPr>
            <a:xfrm>
              <a:off x="4559593" y="4219806"/>
              <a:ext cx="48391" cy="72349"/>
            </a:xfrm>
            <a:custGeom>
              <a:avLst/>
              <a:gdLst>
                <a:gd name="connsiteX0" fmla="*/ 0 w 48391"/>
                <a:gd name="connsiteY0" fmla="*/ 72350 h 72349"/>
                <a:gd name="connsiteX1" fmla="*/ 1714 w 48391"/>
                <a:gd name="connsiteY1" fmla="*/ 28344 h 72349"/>
                <a:gd name="connsiteX2" fmla="*/ 48006 w 48391"/>
                <a:gd name="connsiteY2" fmla="*/ 31773 h 72349"/>
                <a:gd name="connsiteX3" fmla="*/ 4001 w 48391"/>
                <a:gd name="connsiteY3" fmla="*/ 71778 h 72349"/>
                <a:gd name="connsiteX4" fmla="*/ 0 w 48391"/>
                <a:gd name="connsiteY4" fmla="*/ 72350 h 7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91" h="72349">
                  <a:moveTo>
                    <a:pt x="0" y="72350"/>
                  </a:moveTo>
                  <a:lnTo>
                    <a:pt x="1714" y="28344"/>
                  </a:lnTo>
                  <a:cubicBezTo>
                    <a:pt x="5144" y="-11661"/>
                    <a:pt x="53149" y="-8232"/>
                    <a:pt x="48006" y="31773"/>
                  </a:cubicBezTo>
                  <a:cubicBezTo>
                    <a:pt x="42863" y="71778"/>
                    <a:pt x="4001" y="71778"/>
                    <a:pt x="4001" y="71778"/>
                  </a:cubicBezTo>
                  <a:lnTo>
                    <a:pt x="0" y="7235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C44D1EA-D129-3E27-74C0-00B2298C70FB}"/>
                </a:ext>
              </a:extLst>
            </p:cNvPr>
            <p:cNvSpPr/>
            <p:nvPr/>
          </p:nvSpPr>
          <p:spPr>
            <a:xfrm>
              <a:off x="4570877" y="4228837"/>
              <a:ext cx="24944" cy="31612"/>
            </a:xfrm>
            <a:custGeom>
              <a:avLst/>
              <a:gdLst>
                <a:gd name="connsiteX0" fmla="*/ 24720 w 24944"/>
                <a:gd name="connsiteY0" fmla="*/ 6163 h 31612"/>
                <a:gd name="connsiteX1" fmla="*/ 21291 w 24944"/>
                <a:gd name="connsiteY1" fmla="*/ 7307 h 31612"/>
                <a:gd name="connsiteX2" fmla="*/ 9289 w 24944"/>
                <a:gd name="connsiteY2" fmla="*/ 7878 h 31612"/>
                <a:gd name="connsiteX3" fmla="*/ 7575 w 24944"/>
                <a:gd name="connsiteY3" fmla="*/ 11307 h 31612"/>
                <a:gd name="connsiteX4" fmla="*/ 5289 w 24944"/>
                <a:gd name="connsiteY4" fmla="*/ 24452 h 31612"/>
                <a:gd name="connsiteX5" fmla="*/ 5289 w 24944"/>
                <a:gd name="connsiteY5" fmla="*/ 29023 h 31612"/>
                <a:gd name="connsiteX6" fmla="*/ 146 w 24944"/>
                <a:gd name="connsiteY6" fmla="*/ 29023 h 31612"/>
                <a:gd name="connsiteX7" fmla="*/ 146 w 24944"/>
                <a:gd name="connsiteY7" fmla="*/ 25023 h 31612"/>
                <a:gd name="connsiteX8" fmla="*/ 3003 w 24944"/>
                <a:gd name="connsiteY8" fmla="*/ 9021 h 31612"/>
                <a:gd name="connsiteX9" fmla="*/ 11576 w 24944"/>
                <a:gd name="connsiteY9" fmla="*/ 448 h 31612"/>
                <a:gd name="connsiteX10" fmla="*/ 23577 w 24944"/>
                <a:gd name="connsiteY10" fmla="*/ 2734 h 31612"/>
                <a:gd name="connsiteX11" fmla="*/ 24720 w 24944"/>
                <a:gd name="connsiteY11" fmla="*/ 6163 h 3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44" h="31612">
                  <a:moveTo>
                    <a:pt x="24720" y="6163"/>
                  </a:moveTo>
                  <a:cubicBezTo>
                    <a:pt x="24149" y="7307"/>
                    <a:pt x="22434" y="7878"/>
                    <a:pt x="21291" y="7307"/>
                  </a:cubicBezTo>
                  <a:cubicBezTo>
                    <a:pt x="17862" y="4449"/>
                    <a:pt x="12147" y="4449"/>
                    <a:pt x="9289" y="7878"/>
                  </a:cubicBezTo>
                  <a:cubicBezTo>
                    <a:pt x="8718" y="9021"/>
                    <a:pt x="7575" y="10164"/>
                    <a:pt x="7575" y="11307"/>
                  </a:cubicBezTo>
                  <a:cubicBezTo>
                    <a:pt x="5861" y="15307"/>
                    <a:pt x="4718" y="19879"/>
                    <a:pt x="5289" y="24452"/>
                  </a:cubicBezTo>
                  <a:lnTo>
                    <a:pt x="5289" y="29023"/>
                  </a:lnTo>
                  <a:cubicBezTo>
                    <a:pt x="5289" y="33024"/>
                    <a:pt x="146" y="31881"/>
                    <a:pt x="146" y="29023"/>
                  </a:cubicBezTo>
                  <a:lnTo>
                    <a:pt x="146" y="25023"/>
                  </a:lnTo>
                  <a:cubicBezTo>
                    <a:pt x="-426" y="19308"/>
                    <a:pt x="717" y="14164"/>
                    <a:pt x="3003" y="9021"/>
                  </a:cubicBezTo>
                  <a:cubicBezTo>
                    <a:pt x="4718" y="5020"/>
                    <a:pt x="7575" y="2163"/>
                    <a:pt x="11576" y="448"/>
                  </a:cubicBezTo>
                  <a:cubicBezTo>
                    <a:pt x="15576" y="-695"/>
                    <a:pt x="20148" y="448"/>
                    <a:pt x="23577" y="2734"/>
                  </a:cubicBezTo>
                  <a:cubicBezTo>
                    <a:pt x="24720" y="3877"/>
                    <a:pt x="25292" y="5020"/>
                    <a:pt x="24720" y="616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5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5232959" y="1816554"/>
            <a:ext cx="3603501" cy="756429"/>
            <a:chOff x="2172070" y="1829627"/>
            <a:chExt cx="3603501" cy="75642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CD8F61D-4AEA-2232-686D-9E910D81C54A}"/>
              </a:ext>
            </a:extLst>
          </p:cNvPr>
          <p:cNvSpPr txBox="1"/>
          <p:nvPr/>
        </p:nvSpPr>
        <p:spPr>
          <a:xfrm>
            <a:off x="1742221" y="1157514"/>
            <a:ext cx="339548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90C32E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19900" dirty="0">
              <a:solidFill>
                <a:srgbClr val="90C32E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3DA3288-FD0C-352C-D7C3-91E266645F84}"/>
              </a:ext>
            </a:extLst>
          </p:cNvPr>
          <p:cNvSpPr txBox="1"/>
          <p:nvPr/>
        </p:nvSpPr>
        <p:spPr>
          <a:xfrm>
            <a:off x="5181452" y="2719930"/>
            <a:ext cx="536732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77309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56F4DD1E-419E-8533-A269-1FD697C3ABC4}"/>
              </a:ext>
            </a:extLst>
          </p:cNvPr>
          <p:cNvGrpSpPr/>
          <p:nvPr/>
        </p:nvGrpSpPr>
        <p:grpSpPr>
          <a:xfrm>
            <a:off x="4294249" y="58135"/>
            <a:ext cx="3603501" cy="756429"/>
            <a:chOff x="2172070" y="1829627"/>
            <a:chExt cx="3603501" cy="75642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0A23D4B-F01F-046B-A389-D2A84A27B8FA}"/>
                </a:ext>
              </a:extLst>
            </p:cNvPr>
            <p:cNvSpPr/>
            <p:nvPr/>
          </p:nvSpPr>
          <p:spPr>
            <a:xfrm>
              <a:off x="2172070" y="1829627"/>
              <a:ext cx="3603501" cy="756429"/>
            </a:xfrm>
            <a:custGeom>
              <a:avLst/>
              <a:gdLst>
                <a:gd name="connsiteX0" fmla="*/ 675656 w 3603501"/>
                <a:gd name="connsiteY0" fmla="*/ 965 h 756429"/>
                <a:gd name="connsiteX1" fmla="*/ 3603501 w 3603501"/>
                <a:gd name="connsiteY1" fmla="*/ 91852 h 756429"/>
                <a:gd name="connsiteX2" fmla="*/ 3603501 w 3603501"/>
                <a:gd name="connsiteY2" fmla="*/ 114806 h 756429"/>
                <a:gd name="connsiteX3" fmla="*/ 3509946 w 3603501"/>
                <a:gd name="connsiteY3" fmla="*/ 684908 h 756429"/>
                <a:gd name="connsiteX4" fmla="*/ 3378282 w 3603501"/>
                <a:gd name="connsiteY4" fmla="*/ 713518 h 756429"/>
                <a:gd name="connsiteX5" fmla="*/ 0 w 3603501"/>
                <a:gd name="connsiteY5" fmla="*/ 664579 h 756429"/>
                <a:gd name="connsiteX6" fmla="*/ 0 w 3603501"/>
                <a:gd name="connsiteY6" fmla="*/ 652327 h 756429"/>
                <a:gd name="connsiteX7" fmla="*/ 171080 w 3603501"/>
                <a:gd name="connsiteY7" fmla="*/ 223012 h 756429"/>
                <a:gd name="connsiteX8" fmla="*/ 0 w 3603501"/>
                <a:gd name="connsiteY8" fmla="*/ 93406 h 756429"/>
                <a:gd name="connsiteX9" fmla="*/ 0 w 3603501"/>
                <a:gd name="connsiteY9" fmla="*/ 91852 h 756429"/>
                <a:gd name="connsiteX10" fmla="*/ 675656 w 3603501"/>
                <a:gd name="connsiteY10" fmla="*/ 965 h 75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3501" h="756429">
                  <a:moveTo>
                    <a:pt x="675656" y="965"/>
                  </a:moveTo>
                  <a:cubicBezTo>
                    <a:pt x="1651605" y="-21252"/>
                    <a:pt x="2627553" y="350374"/>
                    <a:pt x="3603501" y="91852"/>
                  </a:cubicBezTo>
                  <a:lnTo>
                    <a:pt x="3603501" y="114806"/>
                  </a:lnTo>
                  <a:lnTo>
                    <a:pt x="3509946" y="684908"/>
                  </a:lnTo>
                  <a:lnTo>
                    <a:pt x="3378282" y="713518"/>
                  </a:lnTo>
                  <a:cubicBezTo>
                    <a:pt x="2252188" y="906943"/>
                    <a:pt x="1126094" y="366284"/>
                    <a:pt x="0" y="664579"/>
                  </a:cubicBezTo>
                  <a:lnTo>
                    <a:pt x="0" y="652327"/>
                  </a:lnTo>
                  <a:lnTo>
                    <a:pt x="171080" y="223012"/>
                  </a:lnTo>
                  <a:lnTo>
                    <a:pt x="0" y="93406"/>
                  </a:lnTo>
                  <a:lnTo>
                    <a:pt x="0" y="91852"/>
                  </a:lnTo>
                  <a:cubicBezTo>
                    <a:pt x="225219" y="32193"/>
                    <a:pt x="450438" y="6092"/>
                    <a:pt x="675656" y="965"/>
                  </a:cubicBezTo>
                  <a:close/>
                </a:path>
              </a:pathLst>
            </a:custGeom>
            <a:solidFill>
              <a:srgbClr val="90C32E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7626E3B-7EA9-E3C1-9122-CA6B70211967}"/>
                </a:ext>
              </a:extLst>
            </p:cNvPr>
            <p:cNvSpPr txBox="1"/>
            <p:nvPr/>
          </p:nvSpPr>
          <p:spPr>
            <a:xfrm rot="411850">
              <a:off x="3041789" y="2035217"/>
              <a:ext cx="25349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3252470" y="2656232"/>
            <a:ext cx="5726430" cy="4201768"/>
            <a:chOff x="5185469" y="3096345"/>
            <a:chExt cx="10402888" cy="7632700"/>
          </a:xfrm>
        </p:grpSpPr>
        <p:sp>
          <p:nvSpPr>
            <p:cNvPr id="66" name="Freeform 18"/>
            <p:cNvSpPr/>
            <p:nvPr/>
          </p:nvSpPr>
          <p:spPr bwMode="auto">
            <a:xfrm>
              <a:off x="5185469" y="4418732"/>
              <a:ext cx="3935413" cy="6310312"/>
            </a:xfrm>
            <a:custGeom>
              <a:avLst/>
              <a:gdLst>
                <a:gd name="T0" fmla="*/ 595 w 1049"/>
                <a:gd name="T1" fmla="*/ 111 h 1681"/>
                <a:gd name="T2" fmla="*/ 408 w 1049"/>
                <a:gd name="T3" fmla="*/ 111 h 1681"/>
                <a:gd name="T4" fmla="*/ 408 w 1049"/>
                <a:gd name="T5" fmla="*/ 0 h 1681"/>
                <a:gd name="T6" fmla="*/ 0 w 1049"/>
                <a:gd name="T7" fmla="*/ 193 h 1681"/>
                <a:gd name="T8" fmla="*/ 408 w 1049"/>
                <a:gd name="T9" fmla="*/ 385 h 1681"/>
                <a:gd name="T10" fmla="*/ 408 w 1049"/>
                <a:gd name="T11" fmla="*/ 271 h 1681"/>
                <a:gd name="T12" fmla="*/ 595 w 1049"/>
                <a:gd name="T13" fmla="*/ 271 h 1681"/>
                <a:gd name="T14" fmla="*/ 889 w 1049"/>
                <a:gd name="T15" fmla="*/ 565 h 1681"/>
                <a:gd name="T16" fmla="*/ 889 w 1049"/>
                <a:gd name="T17" fmla="*/ 577 h 1681"/>
                <a:gd name="T18" fmla="*/ 889 w 1049"/>
                <a:gd name="T19" fmla="*/ 660 h 1681"/>
                <a:gd name="T20" fmla="*/ 889 w 1049"/>
                <a:gd name="T21" fmla="*/ 1681 h 1681"/>
                <a:gd name="T22" fmla="*/ 1049 w 1049"/>
                <a:gd name="T23" fmla="*/ 1681 h 1681"/>
                <a:gd name="T24" fmla="*/ 1049 w 1049"/>
                <a:gd name="T25" fmla="*/ 660 h 1681"/>
                <a:gd name="T26" fmla="*/ 1049 w 1049"/>
                <a:gd name="T27" fmla="*/ 577 h 1681"/>
                <a:gd name="T28" fmla="*/ 1049 w 1049"/>
                <a:gd name="T29" fmla="*/ 565 h 1681"/>
                <a:gd name="T30" fmla="*/ 595 w 1049"/>
                <a:gd name="T31" fmla="*/ 111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9" h="1681">
                  <a:moveTo>
                    <a:pt x="595" y="111"/>
                  </a:moveTo>
                  <a:cubicBezTo>
                    <a:pt x="408" y="111"/>
                    <a:pt x="408" y="111"/>
                    <a:pt x="408" y="111"/>
                  </a:cubicBezTo>
                  <a:cubicBezTo>
                    <a:pt x="408" y="0"/>
                    <a:pt x="408" y="0"/>
                    <a:pt x="408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408" y="385"/>
                    <a:pt x="408" y="385"/>
                    <a:pt x="408" y="385"/>
                  </a:cubicBezTo>
                  <a:cubicBezTo>
                    <a:pt x="408" y="271"/>
                    <a:pt x="408" y="271"/>
                    <a:pt x="408" y="271"/>
                  </a:cubicBezTo>
                  <a:cubicBezTo>
                    <a:pt x="595" y="271"/>
                    <a:pt x="595" y="271"/>
                    <a:pt x="595" y="271"/>
                  </a:cubicBezTo>
                  <a:cubicBezTo>
                    <a:pt x="757" y="271"/>
                    <a:pt x="889" y="403"/>
                    <a:pt x="889" y="565"/>
                  </a:cubicBezTo>
                  <a:cubicBezTo>
                    <a:pt x="889" y="577"/>
                    <a:pt x="889" y="577"/>
                    <a:pt x="889" y="577"/>
                  </a:cubicBezTo>
                  <a:cubicBezTo>
                    <a:pt x="889" y="660"/>
                    <a:pt x="889" y="660"/>
                    <a:pt x="889" y="660"/>
                  </a:cubicBezTo>
                  <a:cubicBezTo>
                    <a:pt x="889" y="1681"/>
                    <a:pt x="889" y="1681"/>
                    <a:pt x="889" y="1681"/>
                  </a:cubicBezTo>
                  <a:cubicBezTo>
                    <a:pt x="1049" y="1681"/>
                    <a:pt x="1049" y="1681"/>
                    <a:pt x="1049" y="1681"/>
                  </a:cubicBezTo>
                  <a:cubicBezTo>
                    <a:pt x="1049" y="660"/>
                    <a:pt x="1049" y="660"/>
                    <a:pt x="1049" y="660"/>
                  </a:cubicBezTo>
                  <a:cubicBezTo>
                    <a:pt x="1049" y="577"/>
                    <a:pt x="1049" y="577"/>
                    <a:pt x="1049" y="577"/>
                  </a:cubicBezTo>
                  <a:cubicBezTo>
                    <a:pt x="1049" y="565"/>
                    <a:pt x="1049" y="565"/>
                    <a:pt x="1049" y="565"/>
                  </a:cubicBezTo>
                  <a:cubicBezTo>
                    <a:pt x="1049" y="314"/>
                    <a:pt x="846" y="111"/>
                    <a:pt x="595" y="111"/>
                  </a:cubicBezTo>
                  <a:close/>
                </a:path>
              </a:pathLst>
            </a:custGeom>
            <a:solidFill>
              <a:srgbClr val="FDF38B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ru-RU" sz="900">
                <a:cs typeface="+mn-ea"/>
                <a:sym typeface="+mn-lt"/>
              </a:endParaRPr>
            </a:p>
          </p:txBody>
        </p:sp>
        <p:sp>
          <p:nvSpPr>
            <p:cNvPr id="69" name="Freeform 19"/>
            <p:cNvSpPr/>
            <p:nvPr/>
          </p:nvSpPr>
          <p:spPr bwMode="auto">
            <a:xfrm>
              <a:off x="11652944" y="4418732"/>
              <a:ext cx="3935413" cy="6310312"/>
            </a:xfrm>
            <a:custGeom>
              <a:avLst/>
              <a:gdLst>
                <a:gd name="T0" fmla="*/ 1049 w 1049"/>
                <a:gd name="T1" fmla="*/ 193 h 1681"/>
                <a:gd name="T2" fmla="*/ 641 w 1049"/>
                <a:gd name="T3" fmla="*/ 0 h 1681"/>
                <a:gd name="T4" fmla="*/ 641 w 1049"/>
                <a:gd name="T5" fmla="*/ 111 h 1681"/>
                <a:gd name="T6" fmla="*/ 454 w 1049"/>
                <a:gd name="T7" fmla="*/ 111 h 1681"/>
                <a:gd name="T8" fmla="*/ 0 w 1049"/>
                <a:gd name="T9" fmla="*/ 565 h 1681"/>
                <a:gd name="T10" fmla="*/ 0 w 1049"/>
                <a:gd name="T11" fmla="*/ 577 h 1681"/>
                <a:gd name="T12" fmla="*/ 0 w 1049"/>
                <a:gd name="T13" fmla="*/ 660 h 1681"/>
                <a:gd name="T14" fmla="*/ 0 w 1049"/>
                <a:gd name="T15" fmla="*/ 1681 h 1681"/>
                <a:gd name="T16" fmla="*/ 160 w 1049"/>
                <a:gd name="T17" fmla="*/ 1681 h 1681"/>
                <a:gd name="T18" fmla="*/ 160 w 1049"/>
                <a:gd name="T19" fmla="*/ 660 h 1681"/>
                <a:gd name="T20" fmla="*/ 160 w 1049"/>
                <a:gd name="T21" fmla="*/ 577 h 1681"/>
                <a:gd name="T22" fmla="*/ 160 w 1049"/>
                <a:gd name="T23" fmla="*/ 565 h 1681"/>
                <a:gd name="T24" fmla="*/ 454 w 1049"/>
                <a:gd name="T25" fmla="*/ 271 h 1681"/>
                <a:gd name="T26" fmla="*/ 641 w 1049"/>
                <a:gd name="T27" fmla="*/ 271 h 1681"/>
                <a:gd name="T28" fmla="*/ 641 w 1049"/>
                <a:gd name="T29" fmla="*/ 385 h 1681"/>
                <a:gd name="T30" fmla="*/ 1049 w 1049"/>
                <a:gd name="T31" fmla="*/ 193 h 1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9" h="1681">
                  <a:moveTo>
                    <a:pt x="1049" y="193"/>
                  </a:moveTo>
                  <a:cubicBezTo>
                    <a:pt x="641" y="0"/>
                    <a:pt x="641" y="0"/>
                    <a:pt x="641" y="0"/>
                  </a:cubicBezTo>
                  <a:cubicBezTo>
                    <a:pt x="641" y="111"/>
                    <a:pt x="641" y="111"/>
                    <a:pt x="641" y="111"/>
                  </a:cubicBezTo>
                  <a:cubicBezTo>
                    <a:pt x="454" y="111"/>
                    <a:pt x="454" y="111"/>
                    <a:pt x="454" y="111"/>
                  </a:cubicBezTo>
                  <a:cubicBezTo>
                    <a:pt x="204" y="111"/>
                    <a:pt x="0" y="314"/>
                    <a:pt x="0" y="565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0" y="1681"/>
                    <a:pt x="0" y="1681"/>
                    <a:pt x="0" y="1681"/>
                  </a:cubicBezTo>
                  <a:cubicBezTo>
                    <a:pt x="160" y="1681"/>
                    <a:pt x="160" y="1681"/>
                    <a:pt x="160" y="1681"/>
                  </a:cubicBezTo>
                  <a:cubicBezTo>
                    <a:pt x="160" y="660"/>
                    <a:pt x="160" y="660"/>
                    <a:pt x="160" y="660"/>
                  </a:cubicBezTo>
                  <a:cubicBezTo>
                    <a:pt x="160" y="577"/>
                    <a:pt x="160" y="577"/>
                    <a:pt x="160" y="577"/>
                  </a:cubicBezTo>
                  <a:cubicBezTo>
                    <a:pt x="160" y="565"/>
                    <a:pt x="160" y="565"/>
                    <a:pt x="160" y="565"/>
                  </a:cubicBezTo>
                  <a:cubicBezTo>
                    <a:pt x="160" y="403"/>
                    <a:pt x="292" y="271"/>
                    <a:pt x="454" y="271"/>
                  </a:cubicBezTo>
                  <a:cubicBezTo>
                    <a:pt x="641" y="271"/>
                    <a:pt x="641" y="271"/>
                    <a:pt x="641" y="271"/>
                  </a:cubicBezTo>
                  <a:cubicBezTo>
                    <a:pt x="641" y="385"/>
                    <a:pt x="641" y="385"/>
                    <a:pt x="641" y="385"/>
                  </a:cubicBezTo>
                  <a:lnTo>
                    <a:pt x="1049" y="193"/>
                  </a:lnTo>
                  <a:close/>
                </a:path>
              </a:pathLst>
            </a:custGeom>
            <a:solidFill>
              <a:srgbClr val="D9E258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ru-RU" sz="900">
                <a:cs typeface="+mn-ea"/>
                <a:sym typeface="+mn-lt"/>
              </a:endParaRPr>
            </a:p>
          </p:txBody>
        </p:sp>
        <p:sp>
          <p:nvSpPr>
            <p:cNvPr id="70" name="Freeform 20"/>
            <p:cNvSpPr/>
            <p:nvPr/>
          </p:nvSpPr>
          <p:spPr bwMode="auto">
            <a:xfrm>
              <a:off x="9665394" y="3096345"/>
              <a:ext cx="1443038" cy="7632700"/>
            </a:xfrm>
            <a:custGeom>
              <a:avLst/>
              <a:gdLst>
                <a:gd name="T0" fmla="*/ 0 w 909"/>
                <a:gd name="T1" fmla="*/ 965 h 4808"/>
                <a:gd name="T2" fmla="*/ 262 w 909"/>
                <a:gd name="T3" fmla="*/ 965 h 4808"/>
                <a:gd name="T4" fmla="*/ 262 w 909"/>
                <a:gd name="T5" fmla="*/ 4808 h 4808"/>
                <a:gd name="T6" fmla="*/ 640 w 909"/>
                <a:gd name="T7" fmla="*/ 4808 h 4808"/>
                <a:gd name="T8" fmla="*/ 640 w 909"/>
                <a:gd name="T9" fmla="*/ 965 h 4808"/>
                <a:gd name="T10" fmla="*/ 909 w 909"/>
                <a:gd name="T11" fmla="*/ 965 h 4808"/>
                <a:gd name="T12" fmla="*/ 456 w 909"/>
                <a:gd name="T13" fmla="*/ 0 h 4808"/>
                <a:gd name="T14" fmla="*/ 0 w 909"/>
                <a:gd name="T15" fmla="*/ 965 h 4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9" h="4808">
                  <a:moveTo>
                    <a:pt x="0" y="965"/>
                  </a:moveTo>
                  <a:lnTo>
                    <a:pt x="262" y="965"/>
                  </a:lnTo>
                  <a:lnTo>
                    <a:pt x="262" y="4808"/>
                  </a:lnTo>
                  <a:lnTo>
                    <a:pt x="640" y="4808"/>
                  </a:lnTo>
                  <a:lnTo>
                    <a:pt x="640" y="965"/>
                  </a:lnTo>
                  <a:lnTo>
                    <a:pt x="909" y="965"/>
                  </a:lnTo>
                  <a:lnTo>
                    <a:pt x="456" y="0"/>
                  </a:lnTo>
                  <a:lnTo>
                    <a:pt x="0" y="965"/>
                  </a:lnTo>
                  <a:close/>
                </a:path>
              </a:pathLst>
            </a:custGeom>
            <a:solidFill>
              <a:srgbClr val="90C32E"/>
            </a:solidFill>
            <a:ln>
              <a:noFill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ru-RU" sz="900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9984213-B02B-B02F-C68E-0116609FBF0C}"/>
              </a:ext>
            </a:extLst>
          </p:cNvPr>
          <p:cNvGrpSpPr/>
          <p:nvPr/>
        </p:nvGrpSpPr>
        <p:grpSpPr>
          <a:xfrm>
            <a:off x="7795421" y="4272655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C0DC214-54A8-61E2-07D2-EA1166B59FC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D2CAECE-5A8A-AACB-D172-0805CA80A41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E6DCEAB-43DE-7081-4C9D-595FBCCDB162}"/>
              </a:ext>
            </a:extLst>
          </p:cNvPr>
          <p:cNvGrpSpPr/>
          <p:nvPr/>
        </p:nvGrpSpPr>
        <p:grpSpPr>
          <a:xfrm>
            <a:off x="1460465" y="4266531"/>
            <a:ext cx="2984539" cy="816522"/>
            <a:chOff x="283598" y="1906534"/>
            <a:chExt cx="2984539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E15A6B3-91CF-3FB4-5DCD-7F0BB115CF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64D1DA4-CF60-A727-809F-196C297EFEC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4A56D28-CB0D-B26D-60F0-CF553BE4689C}"/>
              </a:ext>
            </a:extLst>
          </p:cNvPr>
          <p:cNvGrpSpPr/>
          <p:nvPr/>
        </p:nvGrpSpPr>
        <p:grpSpPr>
          <a:xfrm>
            <a:off x="4612786" y="1538721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776BCA0-0365-915C-DB28-9158CA5B7FB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7E54C15-1B15-B933-E002-BEEBC1AE7A6D}"/>
                </a:ext>
              </a:extLst>
            </p:cNvPr>
            <p:cNvSpPr txBox="1"/>
            <p:nvPr/>
          </p:nvSpPr>
          <p:spPr>
            <a:xfrm>
              <a:off x="5596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327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ccpmjtl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0C32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2212</Words>
  <Application>Microsoft Office PowerPoint</Application>
  <PresentationFormat>宽屏</PresentationFormat>
  <Paragraphs>193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HarmonyOS Sans SC Light</vt:lpstr>
      <vt:lpstr>MiSans Demibold</vt:lpstr>
      <vt:lpstr>等线</vt:lpstr>
      <vt:lpstr>美呗嘿嘿体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一起去踏青——春季户外活动主题班会PPT模板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126</cp:revision>
  <dcterms:created xsi:type="dcterms:W3CDTF">2024-03-09T04:51:41Z</dcterms:created>
  <dcterms:modified xsi:type="dcterms:W3CDTF">2024-03-12T15:29:19Z</dcterms:modified>
  <cp:contentStatus>一起去踏青——春季户外活动主题班会PPT模板，www.51pptmoban.com</cp:contentStatus>
  <cp:version>51pptmoban.com（V51PPT-031201版）</cp:version>
</cp:coreProperties>
</file>